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5"/>
    <p:sldMasterId id="214748372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10744200" cx="8001000"/>
  <p:notesSz cx="6858000" cy="9144000"/>
  <p:embeddedFontLst>
    <p:embeddedFont>
      <p:font typeface="Roboto"/>
      <p:regular r:id="rId35"/>
      <p:bold r:id="rId36"/>
      <p:italic r:id="rId37"/>
      <p:boldItalic r:id="rId38"/>
    </p:embeddedFont>
    <p:embeddedFont>
      <p:font typeface="Krub SemiBold"/>
      <p:regular r:id="rId39"/>
      <p:bold r:id="rId40"/>
      <p:italic r:id="rId41"/>
      <p:boldItalic r:id="rId42"/>
    </p:embeddedFont>
    <p:embeddedFont>
      <p:font typeface="Amiri"/>
      <p:regular r:id="rId43"/>
      <p:bold r:id="rId44"/>
      <p:italic r:id="rId45"/>
      <p:boldItalic r:id="rId46"/>
    </p:embeddedFont>
    <p:embeddedFont>
      <p:font typeface="Lato"/>
      <p:regular r:id="rId47"/>
      <p:bold r:id="rId48"/>
      <p:italic r:id="rId49"/>
      <p:boldItalic r:id="rId50"/>
    </p:embeddedFont>
    <p:embeddedFont>
      <p:font typeface="Titillium Web"/>
      <p:regular r:id="rId51"/>
      <p:bold r:id="rId52"/>
      <p:italic r:id="rId53"/>
      <p:boldItalic r:id="rId54"/>
    </p:embeddedFont>
    <p:embeddedFont>
      <p:font typeface="Krub"/>
      <p:regular r:id="rId55"/>
      <p:bold r:id="rId56"/>
      <p:italic r:id="rId57"/>
      <p:boldItalic r:id="rId58"/>
    </p:embeddedFont>
    <p:embeddedFont>
      <p:font typeface="Krub Medium"/>
      <p:regular r:id="rId59"/>
      <p:bold r:id="rId60"/>
      <p:italic r:id="rId61"/>
      <p:boldItalic r:id="rId62"/>
    </p:embeddedFont>
    <p:embeddedFont>
      <p:font typeface="Black Han Sans"/>
      <p:regular r:id="rId63"/>
    </p:embeddedFont>
    <p:embeddedFont>
      <p:font typeface="Century Gothic"/>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ed 442"/>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5FAF6D5-4A6D-4D39-834F-100630541C3A}">
  <a:tblStyle styleId="{45FAF6D5-4A6D-4D39-834F-100630541C3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5ABD5A1-F025-4090-97B6-74F7C09EE0A4}"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76BE64F-81D2-4BE3-900C-D4EA06DAF9A3}"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KrubSemiBold-bold.fntdata"/><Relationship Id="rId42" Type="http://schemas.openxmlformats.org/officeDocument/2006/relationships/font" Target="fonts/KrubSemiBold-boldItalic.fntdata"/><Relationship Id="rId41" Type="http://schemas.openxmlformats.org/officeDocument/2006/relationships/font" Target="fonts/KrubSemiBold-italic.fntdata"/><Relationship Id="rId44" Type="http://schemas.openxmlformats.org/officeDocument/2006/relationships/font" Target="fonts/Amiri-bold.fntdata"/><Relationship Id="rId43" Type="http://schemas.openxmlformats.org/officeDocument/2006/relationships/font" Target="fonts/Amiri-regular.fntdata"/><Relationship Id="rId46" Type="http://schemas.openxmlformats.org/officeDocument/2006/relationships/font" Target="fonts/Amiri-boldItalic.fntdata"/><Relationship Id="rId45" Type="http://schemas.openxmlformats.org/officeDocument/2006/relationships/font" Target="fonts/Amiri-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Roboto-regular.fntdata"/><Relationship Id="rId34" Type="http://schemas.openxmlformats.org/officeDocument/2006/relationships/slide" Target="slides/slide27.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KrubSemiBold-regular.fntdata"/><Relationship Id="rId38" Type="http://schemas.openxmlformats.org/officeDocument/2006/relationships/font" Target="fonts/Roboto-boldItalic.fntdata"/><Relationship Id="rId62" Type="http://schemas.openxmlformats.org/officeDocument/2006/relationships/font" Target="fonts/KrubMedium-boldItalic.fntdata"/><Relationship Id="rId61" Type="http://schemas.openxmlformats.org/officeDocument/2006/relationships/font" Target="fonts/KrubMedium-italic.fntdata"/><Relationship Id="rId20" Type="http://schemas.openxmlformats.org/officeDocument/2006/relationships/slide" Target="slides/slide13.xml"/><Relationship Id="rId64" Type="http://schemas.openxmlformats.org/officeDocument/2006/relationships/font" Target="fonts/CenturyGothic-regular.fntdata"/><Relationship Id="rId63" Type="http://schemas.openxmlformats.org/officeDocument/2006/relationships/font" Target="fonts/BlackHanSans-regular.fntdata"/><Relationship Id="rId22" Type="http://schemas.openxmlformats.org/officeDocument/2006/relationships/slide" Target="slides/slide15.xml"/><Relationship Id="rId66" Type="http://schemas.openxmlformats.org/officeDocument/2006/relationships/font" Target="fonts/CenturyGothic-italic.fntdata"/><Relationship Id="rId21" Type="http://schemas.openxmlformats.org/officeDocument/2006/relationships/slide" Target="slides/slide14.xml"/><Relationship Id="rId65" Type="http://schemas.openxmlformats.org/officeDocument/2006/relationships/font" Target="fonts/CenturyGothic-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CenturyGothic-boldItalic.fntdata"/><Relationship Id="rId60" Type="http://schemas.openxmlformats.org/officeDocument/2006/relationships/font" Target="fonts/KrubMedium-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TitilliumWeb-regular.fntdata"/><Relationship Id="rId50" Type="http://schemas.openxmlformats.org/officeDocument/2006/relationships/font" Target="fonts/Lato-boldItalic.fntdata"/><Relationship Id="rId53" Type="http://schemas.openxmlformats.org/officeDocument/2006/relationships/font" Target="fonts/TitilliumWeb-italic.fntdata"/><Relationship Id="rId52" Type="http://schemas.openxmlformats.org/officeDocument/2006/relationships/font" Target="fonts/TitilliumWeb-bold.fntdata"/><Relationship Id="rId11" Type="http://schemas.openxmlformats.org/officeDocument/2006/relationships/slide" Target="slides/slide4.xml"/><Relationship Id="rId55" Type="http://schemas.openxmlformats.org/officeDocument/2006/relationships/font" Target="fonts/Krub-regular.fntdata"/><Relationship Id="rId10" Type="http://schemas.openxmlformats.org/officeDocument/2006/relationships/slide" Target="slides/slide3.xml"/><Relationship Id="rId54" Type="http://schemas.openxmlformats.org/officeDocument/2006/relationships/font" Target="fonts/TitilliumWeb-boldItalic.fntdata"/><Relationship Id="rId13" Type="http://schemas.openxmlformats.org/officeDocument/2006/relationships/slide" Target="slides/slide6.xml"/><Relationship Id="rId57" Type="http://schemas.openxmlformats.org/officeDocument/2006/relationships/font" Target="fonts/Krub-italic.fntdata"/><Relationship Id="rId12" Type="http://schemas.openxmlformats.org/officeDocument/2006/relationships/slide" Target="slides/slide5.xml"/><Relationship Id="rId56" Type="http://schemas.openxmlformats.org/officeDocument/2006/relationships/font" Target="fonts/Krub-bold.fntdata"/><Relationship Id="rId15" Type="http://schemas.openxmlformats.org/officeDocument/2006/relationships/slide" Target="slides/slide8.xml"/><Relationship Id="rId59" Type="http://schemas.openxmlformats.org/officeDocument/2006/relationships/font" Target="fonts/KrubMedium-regular.fntdata"/><Relationship Id="rId14" Type="http://schemas.openxmlformats.org/officeDocument/2006/relationships/slide" Target="slides/slide7.xml"/><Relationship Id="rId58" Type="http://schemas.openxmlformats.org/officeDocument/2006/relationships/font" Target="fonts/Krub-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18T11:18:10.570">
    <p:pos x="6000" y="0"/>
    <p:text>Amazing slide good job</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p: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393" name="Google Shape;239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4" name="Shape 2574"/>
        <p:cNvGrpSpPr/>
        <p:nvPr/>
      </p:nvGrpSpPr>
      <p:grpSpPr>
        <a:xfrm>
          <a:off x="0" y="0"/>
          <a:ext cx="0" cy="0"/>
          <a:chOff x="0" y="0"/>
          <a:chExt cx="0" cy="0"/>
        </a:xfrm>
      </p:grpSpPr>
      <p:sp>
        <p:nvSpPr>
          <p:cNvPr id="2575" name="Google Shape;2575;g55a57acb3d8732a2_0:notes"/>
          <p:cNvSpPr/>
          <p:nvPr>
            <p:ph idx="2" type="sldImg"/>
          </p:nvPr>
        </p:nvSpPr>
        <p:spPr>
          <a:xfrm>
            <a:off x="2152566"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576" name="Google Shape;2576;g55a57acb3d8732a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1" name="Shape 2621"/>
        <p:cNvGrpSpPr/>
        <p:nvPr/>
      </p:nvGrpSpPr>
      <p:grpSpPr>
        <a:xfrm>
          <a:off x="0" y="0"/>
          <a:ext cx="0" cy="0"/>
          <a:chOff x="0" y="0"/>
          <a:chExt cx="0" cy="0"/>
        </a:xfrm>
      </p:grpSpPr>
      <p:sp>
        <p:nvSpPr>
          <p:cNvPr id="2622" name="Google Shape;2622;g10b15d8206c_22_1301:notes"/>
          <p:cNvSpPr/>
          <p:nvPr>
            <p:ph idx="2" type="sldImg"/>
          </p:nvPr>
        </p:nvSpPr>
        <p:spPr>
          <a:xfrm>
            <a:off x="2152566" y="685800"/>
            <a:ext cx="2553568" cy="3429000"/>
          </a:xfrm>
          <a:custGeom>
            <a:rect b="b" l="l" r="r" t="t"/>
            <a:pathLst>
              <a:path extrusionOk="0" h="120000" w="120000">
                <a:moveTo>
                  <a:pt x="0" y="0"/>
                </a:moveTo>
                <a:lnTo>
                  <a:pt x="120000" y="0"/>
                </a:lnTo>
                <a:lnTo>
                  <a:pt x="120000" y="120000"/>
                </a:lnTo>
                <a:lnTo>
                  <a:pt x="0" y="120000"/>
                </a:lnTo>
                <a:close/>
              </a:path>
            </a:pathLst>
          </a:custGeom>
        </p:spPr>
      </p:sp>
      <p:sp>
        <p:nvSpPr>
          <p:cNvPr id="2623" name="Google Shape;2623;g10b15d8206c_22_1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3" name="Shape 2683"/>
        <p:cNvGrpSpPr/>
        <p:nvPr/>
      </p:nvGrpSpPr>
      <p:grpSpPr>
        <a:xfrm>
          <a:off x="0" y="0"/>
          <a:ext cx="0" cy="0"/>
          <a:chOff x="0" y="0"/>
          <a:chExt cx="0" cy="0"/>
        </a:xfrm>
      </p:grpSpPr>
      <p:sp>
        <p:nvSpPr>
          <p:cNvPr id="2684" name="Google Shape;2684;g10b15d8206c_22_1344:notes"/>
          <p:cNvSpPr/>
          <p:nvPr>
            <p:ph idx="2" type="sldImg"/>
          </p:nvPr>
        </p:nvSpPr>
        <p:spPr>
          <a:xfrm>
            <a:off x="2152566" y="685800"/>
            <a:ext cx="2553568" cy="3429000"/>
          </a:xfrm>
          <a:custGeom>
            <a:rect b="b" l="l" r="r" t="t"/>
            <a:pathLst>
              <a:path extrusionOk="0" h="120000" w="120000">
                <a:moveTo>
                  <a:pt x="0" y="0"/>
                </a:moveTo>
                <a:lnTo>
                  <a:pt x="120000" y="0"/>
                </a:lnTo>
                <a:lnTo>
                  <a:pt x="120000" y="120000"/>
                </a:lnTo>
                <a:lnTo>
                  <a:pt x="0" y="120000"/>
                </a:lnTo>
                <a:close/>
              </a:path>
            </a:pathLst>
          </a:custGeom>
        </p:spPr>
      </p:sp>
      <p:sp>
        <p:nvSpPr>
          <p:cNvPr id="2685" name="Google Shape;2685;g10b15d8206c_22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8" name="Shape 2708"/>
        <p:cNvGrpSpPr/>
        <p:nvPr/>
      </p:nvGrpSpPr>
      <p:grpSpPr>
        <a:xfrm>
          <a:off x="0" y="0"/>
          <a:ext cx="0" cy="0"/>
          <a:chOff x="0" y="0"/>
          <a:chExt cx="0" cy="0"/>
        </a:xfrm>
      </p:grpSpPr>
      <p:sp>
        <p:nvSpPr>
          <p:cNvPr id="2709" name="Google Shape;2709;g10b15d8206c_22_1371:notes"/>
          <p:cNvSpPr/>
          <p:nvPr>
            <p:ph idx="2" type="sldImg"/>
          </p:nvPr>
        </p:nvSpPr>
        <p:spPr>
          <a:xfrm>
            <a:off x="2152566" y="685800"/>
            <a:ext cx="2553568" cy="3429000"/>
          </a:xfrm>
          <a:custGeom>
            <a:rect b="b" l="l" r="r" t="t"/>
            <a:pathLst>
              <a:path extrusionOk="0" h="120000" w="120000">
                <a:moveTo>
                  <a:pt x="0" y="0"/>
                </a:moveTo>
                <a:lnTo>
                  <a:pt x="120000" y="0"/>
                </a:lnTo>
                <a:lnTo>
                  <a:pt x="120000" y="120000"/>
                </a:lnTo>
                <a:lnTo>
                  <a:pt x="0" y="120000"/>
                </a:lnTo>
                <a:close/>
              </a:path>
            </a:pathLst>
          </a:custGeom>
        </p:spPr>
      </p:sp>
      <p:sp>
        <p:nvSpPr>
          <p:cNvPr id="2710" name="Google Shape;2710;g10b15d8206c_22_1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6" name="Shape 2736"/>
        <p:cNvGrpSpPr/>
        <p:nvPr/>
      </p:nvGrpSpPr>
      <p:grpSpPr>
        <a:xfrm>
          <a:off x="0" y="0"/>
          <a:ext cx="0" cy="0"/>
          <a:chOff x="0" y="0"/>
          <a:chExt cx="0" cy="0"/>
        </a:xfrm>
      </p:grpSpPr>
      <p:sp>
        <p:nvSpPr>
          <p:cNvPr id="2737" name="Google Shape;2737;g10b15d8206c_22_1389:notes"/>
          <p:cNvSpPr/>
          <p:nvPr>
            <p:ph idx="2" type="sldImg"/>
          </p:nvPr>
        </p:nvSpPr>
        <p:spPr>
          <a:xfrm>
            <a:off x="2152566" y="685800"/>
            <a:ext cx="2553568" cy="3429000"/>
          </a:xfrm>
          <a:custGeom>
            <a:rect b="b" l="l" r="r" t="t"/>
            <a:pathLst>
              <a:path extrusionOk="0" h="120000" w="120000">
                <a:moveTo>
                  <a:pt x="0" y="0"/>
                </a:moveTo>
                <a:lnTo>
                  <a:pt x="120000" y="0"/>
                </a:lnTo>
                <a:lnTo>
                  <a:pt x="120000" y="120000"/>
                </a:lnTo>
                <a:lnTo>
                  <a:pt x="0" y="120000"/>
                </a:lnTo>
                <a:close/>
              </a:path>
            </a:pathLst>
          </a:custGeom>
        </p:spPr>
      </p:sp>
      <p:sp>
        <p:nvSpPr>
          <p:cNvPr id="2738" name="Google Shape;2738;g10b15d8206c_22_1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8" name="Shape 2758"/>
        <p:cNvGrpSpPr/>
        <p:nvPr/>
      </p:nvGrpSpPr>
      <p:grpSpPr>
        <a:xfrm>
          <a:off x="0" y="0"/>
          <a:ext cx="0" cy="0"/>
          <a:chOff x="0" y="0"/>
          <a:chExt cx="0" cy="0"/>
        </a:xfrm>
      </p:grpSpPr>
      <p:sp>
        <p:nvSpPr>
          <p:cNvPr id="2759" name="Google Shape;2759;g10b15d8206c_22_1362:notes"/>
          <p:cNvSpPr/>
          <p:nvPr>
            <p:ph idx="2" type="sldImg"/>
          </p:nvPr>
        </p:nvSpPr>
        <p:spPr>
          <a:xfrm>
            <a:off x="2152566" y="685800"/>
            <a:ext cx="2553568" cy="3429000"/>
          </a:xfrm>
          <a:custGeom>
            <a:rect b="b" l="l" r="r" t="t"/>
            <a:pathLst>
              <a:path extrusionOk="0" h="120000" w="120000">
                <a:moveTo>
                  <a:pt x="0" y="0"/>
                </a:moveTo>
                <a:lnTo>
                  <a:pt x="120000" y="0"/>
                </a:lnTo>
                <a:lnTo>
                  <a:pt x="120000" y="120000"/>
                </a:lnTo>
                <a:lnTo>
                  <a:pt x="0" y="120000"/>
                </a:lnTo>
                <a:close/>
              </a:path>
            </a:pathLst>
          </a:custGeom>
        </p:spPr>
      </p:sp>
      <p:sp>
        <p:nvSpPr>
          <p:cNvPr id="2760" name="Google Shape;2760;g10b15d8206c_22_1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space for Alrikabi note’s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0" name="Shape 2770"/>
        <p:cNvGrpSpPr/>
        <p:nvPr/>
      </p:nvGrpSpPr>
      <p:grpSpPr>
        <a:xfrm>
          <a:off x="0" y="0"/>
          <a:ext cx="0" cy="0"/>
          <a:chOff x="0" y="0"/>
          <a:chExt cx="0" cy="0"/>
        </a:xfrm>
      </p:grpSpPr>
      <p:sp>
        <p:nvSpPr>
          <p:cNvPr id="2771" name="Google Shape;2771;g10b15d8206c_22_1410:notes"/>
          <p:cNvSpPr/>
          <p:nvPr>
            <p:ph idx="2" type="sldImg"/>
          </p:nvPr>
        </p:nvSpPr>
        <p:spPr>
          <a:xfrm>
            <a:off x="2152566" y="685800"/>
            <a:ext cx="2553568" cy="3429000"/>
          </a:xfrm>
          <a:custGeom>
            <a:rect b="b" l="l" r="r" t="t"/>
            <a:pathLst>
              <a:path extrusionOk="0" h="120000" w="120000">
                <a:moveTo>
                  <a:pt x="0" y="0"/>
                </a:moveTo>
                <a:lnTo>
                  <a:pt x="120000" y="0"/>
                </a:lnTo>
                <a:lnTo>
                  <a:pt x="120000" y="120000"/>
                </a:lnTo>
                <a:lnTo>
                  <a:pt x="0" y="120000"/>
                </a:lnTo>
                <a:close/>
              </a:path>
            </a:pathLst>
          </a:custGeom>
        </p:spPr>
      </p:sp>
      <p:sp>
        <p:nvSpPr>
          <p:cNvPr id="2772" name="Google Shape;2772;g10b15d8206c_22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8" name="Shape 2798"/>
        <p:cNvGrpSpPr/>
        <p:nvPr/>
      </p:nvGrpSpPr>
      <p:grpSpPr>
        <a:xfrm>
          <a:off x="0" y="0"/>
          <a:ext cx="0" cy="0"/>
          <a:chOff x="0" y="0"/>
          <a:chExt cx="0" cy="0"/>
        </a:xfrm>
      </p:grpSpPr>
      <p:sp>
        <p:nvSpPr>
          <p:cNvPr id="2799" name="Google Shape;2799;g6346735d2c879f9d_4: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800" name="Google Shape;2800;g6346735d2c879f9d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ge92564c69f_0_127: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821" name="Google Shape;2821;ge92564c69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5" name="Shape 2835"/>
        <p:cNvGrpSpPr/>
        <p:nvPr/>
      </p:nvGrpSpPr>
      <p:grpSpPr>
        <a:xfrm>
          <a:off x="0" y="0"/>
          <a:ext cx="0" cy="0"/>
          <a:chOff x="0" y="0"/>
          <a:chExt cx="0" cy="0"/>
        </a:xfrm>
      </p:grpSpPr>
      <p:sp>
        <p:nvSpPr>
          <p:cNvPr id="2836" name="Google Shape;2836;g10d9a8d50dc_0_11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837" name="Google Shape;2837;g10d9a8d50d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1" name="Shape 2401"/>
        <p:cNvGrpSpPr/>
        <p:nvPr/>
      </p:nvGrpSpPr>
      <p:grpSpPr>
        <a:xfrm>
          <a:off x="0" y="0"/>
          <a:ext cx="0" cy="0"/>
          <a:chOff x="0" y="0"/>
          <a:chExt cx="0" cy="0"/>
        </a:xfrm>
      </p:grpSpPr>
      <p:sp>
        <p:nvSpPr>
          <p:cNvPr id="2402" name="Google Shape;2402;ge6a89b095f_0_265: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403" name="Google Shape;2403;ge6a89b095f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8" name="Shape 2848"/>
        <p:cNvGrpSpPr/>
        <p:nvPr/>
      </p:nvGrpSpPr>
      <p:grpSpPr>
        <a:xfrm>
          <a:off x="0" y="0"/>
          <a:ext cx="0" cy="0"/>
          <a:chOff x="0" y="0"/>
          <a:chExt cx="0" cy="0"/>
        </a:xfrm>
      </p:grpSpPr>
      <p:sp>
        <p:nvSpPr>
          <p:cNvPr id="2849" name="Google Shape;2849;g10d9a8d50dc_0_152: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850" name="Google Shape;2850;g10d9a8d50d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0" name="Shape 2860"/>
        <p:cNvGrpSpPr/>
        <p:nvPr/>
      </p:nvGrpSpPr>
      <p:grpSpPr>
        <a:xfrm>
          <a:off x="0" y="0"/>
          <a:ext cx="0" cy="0"/>
          <a:chOff x="0" y="0"/>
          <a:chExt cx="0" cy="0"/>
        </a:xfrm>
      </p:grpSpPr>
      <p:sp>
        <p:nvSpPr>
          <p:cNvPr id="2861" name="Google Shape;2861;g10d9a8d50dc_0_188: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862" name="Google Shape;2862;g10d9a8d50dc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1" name="Shape 2871"/>
        <p:cNvGrpSpPr/>
        <p:nvPr/>
      </p:nvGrpSpPr>
      <p:grpSpPr>
        <a:xfrm>
          <a:off x="0" y="0"/>
          <a:ext cx="0" cy="0"/>
          <a:chOff x="0" y="0"/>
          <a:chExt cx="0" cy="0"/>
        </a:xfrm>
      </p:grpSpPr>
      <p:sp>
        <p:nvSpPr>
          <p:cNvPr id="2872" name="Google Shape;2872;g10d9a8d50dc_0_17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873" name="Google Shape;2873;g10d9a8d50dc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2" name="Shape 2882"/>
        <p:cNvGrpSpPr/>
        <p:nvPr/>
      </p:nvGrpSpPr>
      <p:grpSpPr>
        <a:xfrm>
          <a:off x="0" y="0"/>
          <a:ext cx="0" cy="0"/>
          <a:chOff x="0" y="0"/>
          <a:chExt cx="0" cy="0"/>
        </a:xfrm>
      </p:grpSpPr>
      <p:sp>
        <p:nvSpPr>
          <p:cNvPr id="2883" name="Google Shape;2883;g10e720213ba_0_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884" name="Google Shape;2884;g10e720213b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8" name="Shape 2898"/>
        <p:cNvGrpSpPr/>
        <p:nvPr/>
      </p:nvGrpSpPr>
      <p:grpSpPr>
        <a:xfrm>
          <a:off x="0" y="0"/>
          <a:ext cx="0" cy="0"/>
          <a:chOff x="0" y="0"/>
          <a:chExt cx="0" cy="0"/>
        </a:xfrm>
      </p:grpSpPr>
      <p:sp>
        <p:nvSpPr>
          <p:cNvPr id="2899" name="Google Shape;2899;g10e720213ba_0_125: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900" name="Google Shape;2900;g10e720213b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9" name="Shape 2939"/>
        <p:cNvGrpSpPr/>
        <p:nvPr/>
      </p:nvGrpSpPr>
      <p:grpSpPr>
        <a:xfrm>
          <a:off x="0" y="0"/>
          <a:ext cx="0" cy="0"/>
          <a:chOff x="0" y="0"/>
          <a:chExt cx="0" cy="0"/>
        </a:xfrm>
      </p:grpSpPr>
      <p:sp>
        <p:nvSpPr>
          <p:cNvPr id="2940" name="Google Shape;2940;g10e720213ba_0_168: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941" name="Google Shape;2941;g10e720213ba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0" name="Shape 2980"/>
        <p:cNvGrpSpPr/>
        <p:nvPr/>
      </p:nvGrpSpPr>
      <p:grpSpPr>
        <a:xfrm>
          <a:off x="0" y="0"/>
          <a:ext cx="0" cy="0"/>
          <a:chOff x="0" y="0"/>
          <a:chExt cx="0" cy="0"/>
        </a:xfrm>
      </p:grpSpPr>
      <p:sp>
        <p:nvSpPr>
          <p:cNvPr id="2981" name="Google Shape;2981;g1091064d676_2_43: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982" name="Google Shape;2982;g1091064d676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2" name="Shape 3022"/>
        <p:cNvGrpSpPr/>
        <p:nvPr/>
      </p:nvGrpSpPr>
      <p:grpSpPr>
        <a:xfrm>
          <a:off x="0" y="0"/>
          <a:ext cx="0" cy="0"/>
          <a:chOff x="0" y="0"/>
          <a:chExt cx="0" cy="0"/>
        </a:xfrm>
      </p:grpSpPr>
      <p:sp>
        <p:nvSpPr>
          <p:cNvPr id="3023" name="Google Shape;3023;ge9524ce1d7_1_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3024" name="Google Shape;3024;ge9524ce1d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5" name="Shape 2415"/>
        <p:cNvGrpSpPr/>
        <p:nvPr/>
      </p:nvGrpSpPr>
      <p:grpSpPr>
        <a:xfrm>
          <a:off x="0" y="0"/>
          <a:ext cx="0" cy="0"/>
          <a:chOff x="0" y="0"/>
          <a:chExt cx="0" cy="0"/>
        </a:xfrm>
      </p:grpSpPr>
      <p:sp>
        <p:nvSpPr>
          <p:cNvPr id="2416" name="Google Shape;2416;ge6a89b095f_0_31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417" name="Google Shape;2417;ge6a89b095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g50037215361cf2fb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446" name="Google Shape;2446;g50037215361cf2f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4" name="Shape 2474"/>
        <p:cNvGrpSpPr/>
        <p:nvPr/>
      </p:nvGrpSpPr>
      <p:grpSpPr>
        <a:xfrm>
          <a:off x="0" y="0"/>
          <a:ext cx="0" cy="0"/>
          <a:chOff x="0" y="0"/>
          <a:chExt cx="0" cy="0"/>
        </a:xfrm>
      </p:grpSpPr>
      <p:sp>
        <p:nvSpPr>
          <p:cNvPr id="2475" name="Google Shape;2475;g399ef82e7dda187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476" name="Google Shape;2476;g399ef82e7dda18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4" name="Shape 2484"/>
        <p:cNvGrpSpPr/>
        <p:nvPr/>
      </p:nvGrpSpPr>
      <p:grpSpPr>
        <a:xfrm>
          <a:off x="0" y="0"/>
          <a:ext cx="0" cy="0"/>
          <a:chOff x="0" y="0"/>
          <a:chExt cx="0" cy="0"/>
        </a:xfrm>
      </p:grpSpPr>
      <p:sp>
        <p:nvSpPr>
          <p:cNvPr id="2485" name="Google Shape;2485;g1285eca53d102106_24: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486" name="Google Shape;2486;g1285eca53d10210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7" name="Shape 2517"/>
        <p:cNvGrpSpPr/>
        <p:nvPr/>
      </p:nvGrpSpPr>
      <p:grpSpPr>
        <a:xfrm>
          <a:off x="0" y="0"/>
          <a:ext cx="0" cy="0"/>
          <a:chOff x="0" y="0"/>
          <a:chExt cx="0" cy="0"/>
        </a:xfrm>
      </p:grpSpPr>
      <p:sp>
        <p:nvSpPr>
          <p:cNvPr id="2518" name="Google Shape;2518;g7c91edac523b4143_4: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519" name="Google Shape;2519;g7c91edac523b414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g2b7228531fcb3bd8_0:notes"/>
          <p:cNvSpPr/>
          <p:nvPr>
            <p:ph idx="2" type="sldImg"/>
          </p:nvPr>
        </p:nvSpPr>
        <p:spPr>
          <a:xfrm>
            <a:off x="2152566"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537" name="Google Shape;2537;g2b7228531fcb3bd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g23ff994e18fd0e79_0:notes"/>
          <p:cNvSpPr/>
          <p:nvPr>
            <p:ph idx="2" type="sldImg"/>
          </p:nvPr>
        </p:nvSpPr>
        <p:spPr>
          <a:xfrm>
            <a:off x="2152567"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2544" name="Google Shape;2544;g23ff994e18fd0e7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93177" y="-818089"/>
            <a:ext cx="8529403" cy="11561884"/>
            <a:chOff x="-106487" y="-391655"/>
            <a:chExt cx="9747889" cy="5535180"/>
          </a:xfrm>
        </p:grpSpPr>
        <p:sp>
          <p:nvSpPr>
            <p:cNvPr id="10" name="Google Shape;10;p2"/>
            <p:cNvSpPr/>
            <p:nvPr/>
          </p:nvSpPr>
          <p:spPr>
            <a:xfrm flipH="1" rot="10800000">
              <a:off x="253955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 name="Google Shape;11;p2"/>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1864775" y="4241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 name="Google Shape;14;p2"/>
            <p:cNvSpPr/>
            <p:nvPr/>
          </p:nvSpPr>
          <p:spPr>
            <a:xfrm flipH="1" rot="-5400000">
              <a:off x="-201375" y="11220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 name="Google Shape;15;p2"/>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 name="Google Shape;16;p2"/>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 name="Google Shape;17;p2"/>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 name="Google Shape;18;p2"/>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 name="Google Shape;19;p2"/>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 name="Google Shape;20;p2"/>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 name="Google Shape;21;p2"/>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 name="Google Shape;22;p2"/>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 name="Google Shape;23;p2"/>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 name="Google Shape;24;p2"/>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 name="Google Shape;25;p2"/>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 name="Google Shape;26;p2"/>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 name="Google Shape;27;p2"/>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 name="Google Shape;30;p2"/>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 name="Google Shape;31;p2"/>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 name="Google Shape;32;p2"/>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 name="Google Shape;33;p2"/>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 name="Google Shape;34;p2"/>
            <p:cNvSpPr/>
            <p:nvPr/>
          </p:nvSpPr>
          <p:spPr>
            <a:xfrm>
              <a:off x="6267025" y="4441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 name="Google Shape;35;p2"/>
            <p:cNvSpPr/>
            <p:nvPr/>
          </p:nvSpPr>
          <p:spPr>
            <a:xfrm>
              <a:off x="6623425" y="675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 name="Google Shape;36;p2"/>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 name="Google Shape;37;p2"/>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 name="Google Shape;38;p2"/>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 name="Google Shape;39;p2"/>
            <p:cNvSpPr/>
            <p:nvPr/>
          </p:nvSpPr>
          <p:spPr>
            <a:xfrm>
              <a:off x="5898500" y="14460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0" name="Google Shape;40;p2"/>
            <p:cNvSpPr/>
            <p:nvPr/>
          </p:nvSpPr>
          <p:spPr>
            <a:xfrm>
              <a:off x="6048200" y="26085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 name="Google Shape;41;p2"/>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 name="Google Shape;42;p2"/>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 name="Google Shape;43;p2"/>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 name="Google Shape;44;p2"/>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5" name="Google Shape;45;p2"/>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 name="Google Shape;46;p2"/>
            <p:cNvSpPr/>
            <p:nvPr/>
          </p:nvSpPr>
          <p:spPr>
            <a:xfrm>
              <a:off x="7549125" y="464598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 name="Google Shape;47;p2"/>
            <p:cNvSpPr/>
            <p:nvPr/>
          </p:nvSpPr>
          <p:spPr>
            <a:xfrm>
              <a:off x="8643175" y="47343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 name="Google Shape;48;p2"/>
            <p:cNvSpPr/>
            <p:nvPr/>
          </p:nvSpPr>
          <p:spPr>
            <a:xfrm>
              <a:off x="8430750" y="37482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 name="Google Shape;49;p2"/>
            <p:cNvSpPr/>
            <p:nvPr/>
          </p:nvSpPr>
          <p:spPr>
            <a:xfrm>
              <a:off x="8746700" y="420995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 name="Google Shape;50;p2"/>
            <p:cNvSpPr/>
            <p:nvPr/>
          </p:nvSpPr>
          <p:spPr>
            <a:xfrm>
              <a:off x="8059600" y="416283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 name="Google Shape;51;p2"/>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 name="Google Shape;52;p2"/>
            <p:cNvSpPr/>
            <p:nvPr/>
          </p:nvSpPr>
          <p:spPr>
            <a:xfrm flipH="1" rot="-7037570">
              <a:off x="4712451" y="-156001"/>
              <a:ext cx="1061486" cy="871727"/>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3" name="Google Shape;53;p2"/>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6100"/>
              <a:buNone/>
              <a:defRPr sz="53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p:txBody>
      </p:sp>
      <p:sp>
        <p:nvSpPr>
          <p:cNvPr id="54" name="Google Shape;54;p2"/>
          <p:cNvSpPr txBox="1"/>
          <p:nvPr>
            <p:ph idx="1" type="subTitle"/>
          </p:nvPr>
        </p:nvSpPr>
        <p:spPr>
          <a:xfrm>
            <a:off x="624094" y="7298264"/>
            <a:ext cx="6752700" cy="925500"/>
          </a:xfrm>
          <a:prstGeom prst="rect">
            <a:avLst/>
          </a:prstGeom>
        </p:spPr>
        <p:txBody>
          <a:bodyPr anchorCtr="0" anchor="ctr" bIns="107175" lIns="107175" spcFirstLastPara="1" rIns="107175" wrap="square" tIns="107175">
            <a:noAutofit/>
          </a:bodyPr>
          <a:lstStyle>
            <a:lvl1pPr lvl="0" algn="ctr">
              <a:lnSpc>
                <a:spcPct val="100000"/>
              </a:lnSpc>
              <a:spcBef>
                <a:spcPts val="0"/>
              </a:spcBef>
              <a:spcAft>
                <a:spcPts val="0"/>
              </a:spcAft>
              <a:buSzPts val="3200"/>
              <a:buNone/>
              <a:defRPr sz="1800">
                <a:solidFill>
                  <a:schemeClr val="accent3"/>
                </a:solidFill>
                <a:latin typeface="Krub Medium"/>
                <a:ea typeface="Krub Medium"/>
                <a:cs typeface="Krub Medium"/>
                <a:sym typeface="Krub Medium"/>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5" name="Google Shape;55;p2"/>
          <p:cNvSpPr txBox="1"/>
          <p:nvPr>
            <p:ph idx="2" type="subTitle"/>
          </p:nvPr>
        </p:nvSpPr>
        <p:spPr>
          <a:xfrm>
            <a:off x="624094" y="6299567"/>
            <a:ext cx="6752700" cy="925500"/>
          </a:xfrm>
          <a:prstGeom prst="rect">
            <a:avLst/>
          </a:prstGeom>
        </p:spPr>
        <p:txBody>
          <a:bodyPr anchorCtr="0" anchor="t" bIns="107175" lIns="107175" spcFirstLastPara="1" rIns="107175" wrap="square" tIns="107175">
            <a:noAutofit/>
          </a:bodyPr>
          <a:lstStyle>
            <a:lvl1pPr lvl="0" rtl="0" algn="ctr">
              <a:spcBef>
                <a:spcPts val="0"/>
              </a:spcBef>
              <a:spcAft>
                <a:spcPts val="0"/>
              </a:spcAft>
              <a:buClr>
                <a:schemeClr val="accent3"/>
              </a:buClr>
              <a:buSzPts val="2200"/>
              <a:buFont typeface="Black Han Sans"/>
              <a:buNone/>
              <a:defRPr sz="24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9" name="Shape 319"/>
        <p:cNvGrpSpPr/>
        <p:nvPr/>
      </p:nvGrpSpPr>
      <p:grpSpPr>
        <a:xfrm>
          <a:off x="0" y="0"/>
          <a:ext cx="0" cy="0"/>
          <a:chOff x="0" y="0"/>
          <a:chExt cx="0" cy="0"/>
        </a:xfrm>
      </p:grpSpPr>
      <p:grpSp>
        <p:nvGrpSpPr>
          <p:cNvPr id="320" name="Google Shape;320;p11"/>
          <p:cNvGrpSpPr/>
          <p:nvPr/>
        </p:nvGrpSpPr>
        <p:grpSpPr>
          <a:xfrm>
            <a:off x="-193867" y="-65171"/>
            <a:ext cx="8341610" cy="11587670"/>
            <a:chOff x="-221562" y="-31200"/>
            <a:chExt cx="9533269" cy="5547525"/>
          </a:xfrm>
        </p:grpSpPr>
        <p:grpSp>
          <p:nvGrpSpPr>
            <p:cNvPr id="321" name="Google Shape;321;p11"/>
            <p:cNvGrpSpPr/>
            <p:nvPr/>
          </p:nvGrpSpPr>
          <p:grpSpPr>
            <a:xfrm>
              <a:off x="-221562" y="-31200"/>
              <a:ext cx="9485888" cy="5547525"/>
              <a:chOff x="-221562" y="-31200"/>
              <a:chExt cx="9485888" cy="5547525"/>
            </a:xfrm>
          </p:grpSpPr>
          <p:grpSp>
            <p:nvGrpSpPr>
              <p:cNvPr id="322" name="Google Shape;322;p11"/>
              <p:cNvGrpSpPr/>
              <p:nvPr/>
            </p:nvGrpSpPr>
            <p:grpSpPr>
              <a:xfrm>
                <a:off x="-221562" y="-31200"/>
                <a:ext cx="9485888" cy="5547525"/>
                <a:chOff x="-221562" y="-31200"/>
                <a:chExt cx="9485888" cy="5547525"/>
              </a:xfrm>
            </p:grpSpPr>
            <p:grpSp>
              <p:nvGrpSpPr>
                <p:cNvPr id="323" name="Google Shape;323;p11"/>
                <p:cNvGrpSpPr/>
                <p:nvPr/>
              </p:nvGrpSpPr>
              <p:grpSpPr>
                <a:xfrm>
                  <a:off x="5889025" y="-31200"/>
                  <a:ext cx="3375300" cy="3121125"/>
                  <a:chOff x="5889025" y="-31200"/>
                  <a:chExt cx="3375300" cy="3121125"/>
                </a:xfrm>
              </p:grpSpPr>
              <p:sp>
                <p:nvSpPr>
                  <p:cNvPr id="324" name="Google Shape;324;p11"/>
                  <p:cNvSpPr/>
                  <p:nvPr/>
                </p:nvSpPr>
                <p:spPr>
                  <a:xfrm flipH="1">
                    <a:off x="5889025" y="-31175"/>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5" name="Google Shape;325;p11"/>
                  <p:cNvSpPr/>
                  <p:nvPr/>
                </p:nvSpPr>
                <p:spPr>
                  <a:xfrm flipH="1">
                    <a:off x="6797725" y="3643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6" name="Google Shape;326;p11"/>
                  <p:cNvSpPr/>
                  <p:nvPr/>
                </p:nvSpPr>
                <p:spPr>
                  <a:xfrm flipH="1">
                    <a:off x="7395750" y="556975"/>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7" name="Google Shape;327;p11"/>
                  <p:cNvSpPr/>
                  <p:nvPr/>
                </p:nvSpPr>
                <p:spPr>
                  <a:xfrm flipH="1">
                    <a:off x="8552300" y="-31175"/>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8" name="Google Shape;328;p11"/>
                  <p:cNvSpPr/>
                  <p:nvPr/>
                </p:nvSpPr>
                <p:spPr>
                  <a:xfrm flipH="1">
                    <a:off x="8168550" y="-3120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9" name="Google Shape;329;p11"/>
                  <p:cNvSpPr/>
                  <p:nvPr/>
                </p:nvSpPr>
                <p:spPr>
                  <a:xfrm flipH="1">
                    <a:off x="8038625" y="10319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0" name="Google Shape;330;p11"/>
                  <p:cNvSpPr/>
                  <p:nvPr/>
                </p:nvSpPr>
                <p:spPr>
                  <a:xfrm flipH="1">
                    <a:off x="8183775" y="155242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1" name="Google Shape;331;p11"/>
                  <p:cNvSpPr/>
                  <p:nvPr/>
                </p:nvSpPr>
                <p:spPr>
                  <a:xfrm flipH="1">
                    <a:off x="8165525" y="6230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2" name="Google Shape;332;p11"/>
                  <p:cNvSpPr/>
                  <p:nvPr/>
                </p:nvSpPr>
                <p:spPr>
                  <a:xfrm flipH="1">
                    <a:off x="8281800" y="9756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3" name="Google Shape;333;p11"/>
                  <p:cNvSpPr/>
                  <p:nvPr/>
                </p:nvSpPr>
                <p:spPr>
                  <a:xfrm flipH="1" rot="10800000">
                    <a:off x="8331200" y="2484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4" name="Google Shape;334;p11"/>
                  <p:cNvSpPr/>
                  <p:nvPr/>
                </p:nvSpPr>
                <p:spPr>
                  <a:xfrm rot="10800000">
                    <a:off x="7720650" y="690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5" name="Google Shape;335;p11"/>
                  <p:cNvSpPr/>
                  <p:nvPr/>
                </p:nvSpPr>
                <p:spPr>
                  <a:xfrm flipH="1" rot="10800000">
                    <a:off x="8144325" y="20002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36" name="Google Shape;336;p11"/>
                <p:cNvGrpSpPr/>
                <p:nvPr/>
              </p:nvGrpSpPr>
              <p:grpSpPr>
                <a:xfrm>
                  <a:off x="-221562" y="4398500"/>
                  <a:ext cx="3796425" cy="1117825"/>
                  <a:chOff x="-221562" y="4398500"/>
                  <a:chExt cx="3796425" cy="1117825"/>
                </a:xfrm>
              </p:grpSpPr>
              <p:sp>
                <p:nvSpPr>
                  <p:cNvPr id="337" name="Google Shape;337;p11"/>
                  <p:cNvSpPr/>
                  <p:nvPr/>
                </p:nvSpPr>
                <p:spPr>
                  <a:xfrm flipH="1" rot="10800000">
                    <a:off x="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8" name="Google Shape;338;p11"/>
                  <p:cNvSpPr/>
                  <p:nvPr/>
                </p:nvSpPr>
                <p:spPr>
                  <a:xfrm>
                    <a:off x="-221562" y="45689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9" name="Google Shape;339;p11"/>
                  <p:cNvSpPr/>
                  <p:nvPr/>
                </p:nvSpPr>
                <p:spPr>
                  <a:xfrm>
                    <a:off x="481038" y="46551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0" name="Google Shape;340;p11"/>
                  <p:cNvSpPr/>
                  <p:nvPr/>
                </p:nvSpPr>
                <p:spPr>
                  <a:xfrm>
                    <a:off x="609475" y="4798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1" name="Google Shape;341;p11"/>
                  <p:cNvSpPr/>
                  <p:nvPr/>
                </p:nvSpPr>
                <p:spPr>
                  <a:xfrm>
                    <a:off x="1223163" y="4645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2" name="Google Shape;342;p11"/>
                  <p:cNvSpPr/>
                  <p:nvPr/>
                </p:nvSpPr>
                <p:spPr>
                  <a:xfrm flipH="1">
                    <a:off x="1003063" y="49761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3" name="Google Shape;343;p11"/>
                  <p:cNvSpPr/>
                  <p:nvPr/>
                </p:nvSpPr>
                <p:spPr>
                  <a:xfrm flipH="1">
                    <a:off x="138475" y="4446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4" name="Google Shape;344;p11"/>
                  <p:cNvSpPr/>
                  <p:nvPr/>
                </p:nvSpPr>
                <p:spPr>
                  <a:xfrm flipH="1">
                    <a:off x="351675" y="43985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5" name="Google Shape;345;p11"/>
                  <p:cNvSpPr/>
                  <p:nvPr/>
                </p:nvSpPr>
                <p:spPr>
                  <a:xfrm>
                    <a:off x="1283988" y="4865838"/>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46" name="Google Shape;346;p11"/>
              <p:cNvGrpSpPr/>
              <p:nvPr/>
            </p:nvGrpSpPr>
            <p:grpSpPr>
              <a:xfrm flipH="1" rot="10800000">
                <a:off x="0" y="0"/>
                <a:ext cx="3832125" cy="1595900"/>
                <a:chOff x="-26175" y="3624975"/>
                <a:chExt cx="3832125" cy="1595900"/>
              </a:xfrm>
            </p:grpSpPr>
            <p:sp>
              <p:nvSpPr>
                <p:cNvPr id="347" name="Google Shape;347;p11"/>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8" name="Google Shape;348;p11"/>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9" name="Google Shape;349;p11"/>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0" name="Google Shape;350;p11"/>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1" name="Google Shape;351;p11"/>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2" name="Google Shape;352;p11"/>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3" name="Google Shape;353;p11"/>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4" name="Google Shape;354;p11"/>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5" name="Google Shape;355;p11"/>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6" name="Google Shape;356;p11"/>
                <p:cNvGrpSpPr/>
                <p:nvPr/>
              </p:nvGrpSpPr>
              <p:grpSpPr>
                <a:xfrm>
                  <a:off x="516900" y="4542650"/>
                  <a:ext cx="1005375" cy="613950"/>
                  <a:chOff x="593100" y="4542650"/>
                  <a:chExt cx="1005375" cy="613950"/>
                </a:xfrm>
              </p:grpSpPr>
              <p:sp>
                <p:nvSpPr>
                  <p:cNvPr id="357" name="Google Shape;357;p11"/>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8" name="Google Shape;358;p11"/>
                  <p:cNvGrpSpPr/>
                  <p:nvPr/>
                </p:nvGrpSpPr>
                <p:grpSpPr>
                  <a:xfrm>
                    <a:off x="593100" y="4542650"/>
                    <a:ext cx="1005375" cy="613950"/>
                    <a:chOff x="593100" y="4542650"/>
                    <a:chExt cx="1005375" cy="613950"/>
                  </a:xfrm>
                </p:grpSpPr>
                <p:sp>
                  <p:nvSpPr>
                    <p:cNvPr id="359" name="Google Shape;359;p11"/>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0" name="Google Shape;360;p11"/>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1" name="Google Shape;361;p11"/>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2" name="Google Shape;362;p11"/>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3" name="Google Shape;363;p11"/>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4" name="Google Shape;364;p11"/>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5" name="Google Shape;365;p11"/>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6" name="Google Shape;366;p11"/>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7" name="Google Shape;367;p11"/>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8" name="Google Shape;368;p11"/>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grpSp>
        <p:grpSp>
          <p:nvGrpSpPr>
            <p:cNvPr id="369" name="Google Shape;369;p11"/>
            <p:cNvGrpSpPr/>
            <p:nvPr/>
          </p:nvGrpSpPr>
          <p:grpSpPr>
            <a:xfrm rot="8100000">
              <a:off x="8122080" y="3938571"/>
              <a:ext cx="927558" cy="1125449"/>
              <a:chOff x="16293" y="-40210"/>
              <a:chExt cx="927567" cy="1125460"/>
            </a:xfrm>
          </p:grpSpPr>
          <p:sp>
            <p:nvSpPr>
              <p:cNvPr id="370" name="Google Shape;370;p11"/>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1" name="Google Shape;371;p11"/>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72" name="Google Shape;372;p11"/>
          <p:cNvSpPr txBox="1"/>
          <p:nvPr>
            <p:ph hasCustomPrompt="1" type="title"/>
          </p:nvPr>
        </p:nvSpPr>
        <p:spPr>
          <a:xfrm>
            <a:off x="1123500" y="3255481"/>
            <a:ext cx="5754000" cy="31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11300"/>
              <a:buNone/>
              <a:defRPr sz="113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
        <p:nvSpPr>
          <p:cNvPr id="373" name="Google Shape;373;p11"/>
          <p:cNvSpPr txBox="1"/>
          <p:nvPr>
            <p:ph idx="1" type="subTitle"/>
          </p:nvPr>
        </p:nvSpPr>
        <p:spPr>
          <a:xfrm>
            <a:off x="1782200" y="5916774"/>
            <a:ext cx="4436700" cy="1490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374" name="Google Shape;374;p11"/>
          <p:cNvSpPr/>
          <p:nvPr/>
        </p:nvSpPr>
        <p:spPr>
          <a:xfrm>
            <a:off x="1418845" y="10257567"/>
            <a:ext cx="96447" cy="179428"/>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75" name="Shape 3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76" name="Shape 376"/>
        <p:cNvGrpSpPr/>
        <p:nvPr/>
      </p:nvGrpSpPr>
      <p:grpSpPr>
        <a:xfrm>
          <a:off x="0" y="0"/>
          <a:ext cx="0" cy="0"/>
          <a:chOff x="0" y="0"/>
          <a:chExt cx="0" cy="0"/>
        </a:xfrm>
      </p:grpSpPr>
      <p:grpSp>
        <p:nvGrpSpPr>
          <p:cNvPr id="377" name="Google Shape;377;p13"/>
          <p:cNvGrpSpPr/>
          <p:nvPr/>
        </p:nvGrpSpPr>
        <p:grpSpPr>
          <a:xfrm>
            <a:off x="4841368" y="-144322"/>
            <a:ext cx="3202889" cy="3586039"/>
            <a:chOff x="5532992" y="-69093"/>
            <a:chExt cx="3660445" cy="1716794"/>
          </a:xfrm>
        </p:grpSpPr>
        <p:sp>
          <p:nvSpPr>
            <p:cNvPr id="378" name="Google Shape;378;p13"/>
            <p:cNvSpPr/>
            <p:nvPr/>
          </p:nvSpPr>
          <p:spPr>
            <a:xfrm flipH="1" rot="10800000">
              <a:off x="5532992" y="-69093"/>
              <a:ext cx="3660445" cy="1716794"/>
            </a:xfrm>
            <a:custGeom>
              <a:rect b="b" l="l" r="r" t="t"/>
              <a:pathLst>
                <a:path extrusionOk="0" h="89428" w="190673">
                  <a:moveTo>
                    <a:pt x="178856" y="0"/>
                  </a:moveTo>
                  <a:cubicBezTo>
                    <a:pt x="165374" y="0"/>
                    <a:pt x="157094" y="9747"/>
                    <a:pt x="154016" y="22436"/>
                  </a:cubicBezTo>
                  <a:cubicBezTo>
                    <a:pt x="151584" y="32527"/>
                    <a:pt x="162253" y="56752"/>
                    <a:pt x="157845" y="63591"/>
                  </a:cubicBezTo>
                  <a:cubicBezTo>
                    <a:pt x="156022" y="66418"/>
                    <a:pt x="154340" y="67510"/>
                    <a:pt x="152702" y="67510"/>
                  </a:cubicBezTo>
                  <a:cubicBezTo>
                    <a:pt x="147295" y="67510"/>
                    <a:pt x="142365" y="55612"/>
                    <a:pt x="134410" y="54959"/>
                  </a:cubicBezTo>
                  <a:cubicBezTo>
                    <a:pt x="134070" y="54930"/>
                    <a:pt x="133743" y="54916"/>
                    <a:pt x="133428" y="54916"/>
                  </a:cubicBezTo>
                  <a:cubicBezTo>
                    <a:pt x="124474" y="54916"/>
                    <a:pt x="125269" y="66250"/>
                    <a:pt x="119456" y="69245"/>
                  </a:cubicBezTo>
                  <a:cubicBezTo>
                    <a:pt x="118139" y="69935"/>
                    <a:pt x="116860" y="70221"/>
                    <a:pt x="115593" y="70221"/>
                  </a:cubicBezTo>
                  <a:cubicBezTo>
                    <a:pt x="109472" y="70221"/>
                    <a:pt x="103644" y="63546"/>
                    <a:pt x="95354" y="63546"/>
                  </a:cubicBezTo>
                  <a:cubicBezTo>
                    <a:pt x="93119" y="63546"/>
                    <a:pt x="90704" y="64031"/>
                    <a:pt x="88057" y="65263"/>
                  </a:cubicBezTo>
                  <a:cubicBezTo>
                    <a:pt x="82890" y="67664"/>
                    <a:pt x="79151" y="73409"/>
                    <a:pt x="73406" y="74230"/>
                  </a:cubicBezTo>
                  <a:cubicBezTo>
                    <a:pt x="72369" y="74378"/>
                    <a:pt x="71338" y="74446"/>
                    <a:pt x="70310" y="74446"/>
                  </a:cubicBezTo>
                  <a:cubicBezTo>
                    <a:pt x="57254" y="74446"/>
                    <a:pt x="44843" y="63368"/>
                    <a:pt x="31003" y="63368"/>
                  </a:cubicBezTo>
                  <a:cubicBezTo>
                    <a:pt x="30058" y="63368"/>
                    <a:pt x="29106" y="63420"/>
                    <a:pt x="28147" y="63530"/>
                  </a:cubicBezTo>
                  <a:cubicBezTo>
                    <a:pt x="15320" y="65020"/>
                    <a:pt x="0" y="75111"/>
                    <a:pt x="5137" y="89427"/>
                  </a:cubicBezTo>
                  <a:lnTo>
                    <a:pt x="190673" y="89427"/>
                  </a:lnTo>
                  <a:lnTo>
                    <a:pt x="190673" y="3013"/>
                  </a:lnTo>
                  <a:cubicBezTo>
                    <a:pt x="187907" y="1402"/>
                    <a:pt x="184715" y="399"/>
                    <a:pt x="181189" y="95"/>
                  </a:cubicBezTo>
                  <a:cubicBezTo>
                    <a:pt x="180395" y="31"/>
                    <a:pt x="179617" y="0"/>
                    <a:pt x="17885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79" name="Google Shape;379;p13"/>
            <p:cNvGrpSpPr/>
            <p:nvPr/>
          </p:nvGrpSpPr>
          <p:grpSpPr>
            <a:xfrm>
              <a:off x="6518678" y="287290"/>
              <a:ext cx="1296169" cy="342618"/>
              <a:chOff x="6518678" y="287290"/>
              <a:chExt cx="1296169" cy="342618"/>
            </a:xfrm>
          </p:grpSpPr>
          <p:sp>
            <p:nvSpPr>
              <p:cNvPr id="380" name="Google Shape;380;p13"/>
              <p:cNvSpPr/>
              <p:nvPr/>
            </p:nvSpPr>
            <p:spPr>
              <a:xfrm flipH="1" rot="10800000">
                <a:off x="6518678" y="287290"/>
                <a:ext cx="506910" cy="342618"/>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1" name="Google Shape;381;p13"/>
              <p:cNvSpPr/>
              <p:nvPr/>
            </p:nvSpPr>
            <p:spPr>
              <a:xfrm flipH="1" rot="10800000">
                <a:off x="7622257" y="42293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82" name="Google Shape;382;p13"/>
          <p:cNvGrpSpPr/>
          <p:nvPr/>
        </p:nvGrpSpPr>
        <p:grpSpPr>
          <a:xfrm>
            <a:off x="-59059" y="-361799"/>
            <a:ext cx="8060092" cy="3407697"/>
            <a:chOff x="-67496" y="-173209"/>
            <a:chExt cx="9211534" cy="1631414"/>
          </a:xfrm>
        </p:grpSpPr>
        <p:sp>
          <p:nvSpPr>
            <p:cNvPr id="383" name="Google Shape;383;p13"/>
            <p:cNvSpPr/>
            <p:nvPr/>
          </p:nvSpPr>
          <p:spPr>
            <a:xfrm flipH="1" rot="10800000">
              <a:off x="7852104" y="-37"/>
              <a:ext cx="1291934" cy="1458242"/>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4" name="Google Shape;384;p13"/>
            <p:cNvSpPr/>
            <p:nvPr/>
          </p:nvSpPr>
          <p:spPr>
            <a:xfrm flipH="1" rot="10800000">
              <a:off x="8266392" y="1141336"/>
              <a:ext cx="103897" cy="80534"/>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5" name="Google Shape;385;p13"/>
            <p:cNvSpPr/>
            <p:nvPr/>
          </p:nvSpPr>
          <p:spPr>
            <a:xfrm flipH="1" rot="10800000">
              <a:off x="7981069" y="899761"/>
              <a:ext cx="65943" cy="51373"/>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6" name="Google Shape;386;p13"/>
            <p:cNvSpPr/>
            <p:nvPr/>
          </p:nvSpPr>
          <p:spPr>
            <a:xfrm flipH="1" rot="10800000">
              <a:off x="7877789" y="832667"/>
              <a:ext cx="28028" cy="22192"/>
            </a:xfrm>
            <a:custGeom>
              <a:rect b="b" l="l" r="r" t="t"/>
              <a:pathLst>
                <a:path extrusionOk="0" h="1156" w="1460">
                  <a:moveTo>
                    <a:pt x="730" y="1"/>
                  </a:moveTo>
                  <a:cubicBezTo>
                    <a:pt x="0" y="1"/>
                    <a:pt x="0" y="1156"/>
                    <a:pt x="730" y="1156"/>
                  </a:cubicBezTo>
                  <a:cubicBezTo>
                    <a:pt x="1459" y="1156"/>
                    <a:pt x="1459"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7" name="Google Shape;387;p13"/>
            <p:cNvSpPr/>
            <p:nvPr/>
          </p:nvSpPr>
          <p:spPr>
            <a:xfrm flipH="1" rot="10800000">
              <a:off x="4646122" y="79352"/>
              <a:ext cx="159915" cy="123728"/>
            </a:xfrm>
            <a:custGeom>
              <a:rect b="b" l="l" r="r" t="t"/>
              <a:pathLst>
                <a:path extrusionOk="0" h="6445" w="8330">
                  <a:moveTo>
                    <a:pt x="4165" y="0"/>
                  </a:moveTo>
                  <a:cubicBezTo>
                    <a:pt x="1" y="0"/>
                    <a:pt x="1" y="6444"/>
                    <a:pt x="4165" y="6444"/>
                  </a:cubicBezTo>
                  <a:cubicBezTo>
                    <a:pt x="8299" y="6444"/>
                    <a:pt x="8329" y="0"/>
                    <a:pt x="416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8" name="Google Shape;388;p13"/>
            <p:cNvSpPr/>
            <p:nvPr/>
          </p:nvSpPr>
          <p:spPr>
            <a:xfrm flipH="1" rot="10800000">
              <a:off x="5257449" y="67949"/>
              <a:ext cx="65963" cy="51373"/>
            </a:xfrm>
            <a:custGeom>
              <a:rect b="b" l="l" r="r" t="t"/>
              <a:pathLst>
                <a:path extrusionOk="0" h="2676" w="3436">
                  <a:moveTo>
                    <a:pt x="1733" y="1"/>
                  </a:moveTo>
                  <a:cubicBezTo>
                    <a:pt x="31" y="1"/>
                    <a:pt x="1" y="2675"/>
                    <a:pt x="1733" y="2675"/>
                  </a:cubicBezTo>
                  <a:cubicBezTo>
                    <a:pt x="3436" y="2675"/>
                    <a:pt x="3436"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9" name="Google Shape;389;p13"/>
            <p:cNvSpPr/>
            <p:nvPr/>
          </p:nvSpPr>
          <p:spPr>
            <a:xfrm flipH="1" rot="10800000">
              <a:off x="5434848" y="153146"/>
              <a:ext cx="37934" cy="29199"/>
            </a:xfrm>
            <a:custGeom>
              <a:rect b="b" l="l" r="r" t="t"/>
              <a:pathLst>
                <a:path extrusionOk="0" h="1521" w="1976">
                  <a:moveTo>
                    <a:pt x="1003" y="1"/>
                  </a:moveTo>
                  <a:cubicBezTo>
                    <a:pt x="31" y="1"/>
                    <a:pt x="0" y="1521"/>
                    <a:pt x="1003" y="1521"/>
                  </a:cubicBezTo>
                  <a:cubicBezTo>
                    <a:pt x="1976" y="1521"/>
                    <a:pt x="1976" y="1"/>
                    <a:pt x="10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0" name="Google Shape;390;p13"/>
            <p:cNvSpPr/>
            <p:nvPr/>
          </p:nvSpPr>
          <p:spPr>
            <a:xfrm flipH="1" rot="10800000">
              <a:off x="4920198" y="82539"/>
              <a:ext cx="28028" cy="22192"/>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1" name="Google Shape;391;p13"/>
            <p:cNvSpPr/>
            <p:nvPr/>
          </p:nvSpPr>
          <p:spPr>
            <a:xfrm flipH="1" rot="10800000">
              <a:off x="239166" y="1221874"/>
              <a:ext cx="159320" cy="124304"/>
            </a:xfrm>
            <a:custGeom>
              <a:rect b="b" l="l" r="r" t="t"/>
              <a:pathLst>
                <a:path extrusionOk="0" h="6475" w="8299">
                  <a:moveTo>
                    <a:pt x="4165" y="1"/>
                  </a:moveTo>
                  <a:cubicBezTo>
                    <a:pt x="1" y="1"/>
                    <a:pt x="1" y="6475"/>
                    <a:pt x="4165" y="6475"/>
                  </a:cubicBezTo>
                  <a:cubicBezTo>
                    <a:pt x="8299" y="6475"/>
                    <a:pt x="8299" y="1"/>
                    <a:pt x="4165"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2" name="Google Shape;392;p13"/>
            <p:cNvSpPr/>
            <p:nvPr/>
          </p:nvSpPr>
          <p:spPr>
            <a:xfrm flipH="1" rot="10800000">
              <a:off x="1408547" y="345559"/>
              <a:ext cx="46708" cy="36206"/>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3" name="Google Shape;393;p13"/>
            <p:cNvSpPr/>
            <p:nvPr/>
          </p:nvSpPr>
          <p:spPr>
            <a:xfrm flipH="1" rot="10800000">
              <a:off x="1515400" y="108240"/>
              <a:ext cx="84642" cy="65963"/>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94" name="Google Shape;394;p13"/>
            <p:cNvGrpSpPr/>
            <p:nvPr/>
          </p:nvGrpSpPr>
          <p:grpSpPr>
            <a:xfrm>
              <a:off x="-67496" y="-173209"/>
              <a:ext cx="1336742" cy="1124336"/>
              <a:chOff x="-67496" y="-173209"/>
              <a:chExt cx="1336742" cy="1124336"/>
            </a:xfrm>
          </p:grpSpPr>
          <p:sp>
            <p:nvSpPr>
              <p:cNvPr id="395" name="Google Shape;395;p13"/>
              <p:cNvSpPr/>
              <p:nvPr/>
            </p:nvSpPr>
            <p:spPr>
              <a:xfrm rot="5140560">
                <a:off x="-123607" y="-46961"/>
                <a:ext cx="1061624" cy="8718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6" name="Google Shape;396;p13"/>
              <p:cNvSpPr/>
              <p:nvPr/>
            </p:nvSpPr>
            <p:spPr>
              <a:xfrm flipH="1" rot="9120601">
                <a:off x="459757" y="471186"/>
                <a:ext cx="506926" cy="34262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7" name="Google Shape;397;p13"/>
              <p:cNvSpPr/>
              <p:nvPr/>
            </p:nvSpPr>
            <p:spPr>
              <a:xfrm flipH="1" rot="10800000">
                <a:off x="1076657" y="24158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98" name="Google Shape;398;p13"/>
          <p:cNvSpPr txBox="1"/>
          <p:nvPr>
            <p:ph type="title"/>
          </p:nvPr>
        </p:nvSpPr>
        <p:spPr>
          <a:xfrm>
            <a:off x="625538" y="1942666"/>
            <a:ext cx="3376200" cy="22938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399" name="Google Shape;399;p13"/>
          <p:cNvSpPr txBox="1"/>
          <p:nvPr>
            <p:ph idx="2" type="title"/>
          </p:nvPr>
        </p:nvSpPr>
        <p:spPr>
          <a:xfrm>
            <a:off x="1424172" y="4612110"/>
            <a:ext cx="2480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0" name="Google Shape;400;p13"/>
          <p:cNvSpPr txBox="1"/>
          <p:nvPr>
            <p:ph hasCustomPrompt="1" idx="3" type="title"/>
          </p:nvPr>
        </p:nvSpPr>
        <p:spPr>
          <a:xfrm>
            <a:off x="771662" y="5347605"/>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1" name="Google Shape;401;p13"/>
          <p:cNvSpPr txBox="1"/>
          <p:nvPr>
            <p:ph idx="1" type="subTitle"/>
          </p:nvPr>
        </p:nvSpPr>
        <p:spPr>
          <a:xfrm>
            <a:off x="1424172" y="5444480"/>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2" name="Google Shape;402;p13"/>
          <p:cNvSpPr txBox="1"/>
          <p:nvPr>
            <p:ph idx="4" type="title"/>
          </p:nvPr>
        </p:nvSpPr>
        <p:spPr>
          <a:xfrm>
            <a:off x="1424172" y="7015873"/>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3" name="Google Shape;403;p13"/>
          <p:cNvSpPr txBox="1"/>
          <p:nvPr>
            <p:ph hasCustomPrompt="1" idx="5" type="title"/>
          </p:nvPr>
        </p:nvSpPr>
        <p:spPr>
          <a:xfrm>
            <a:off x="710762" y="7743482"/>
            <a:ext cx="7137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4" name="Google Shape;404;p13"/>
          <p:cNvSpPr txBox="1"/>
          <p:nvPr>
            <p:ph idx="6" type="subTitle"/>
          </p:nvPr>
        </p:nvSpPr>
        <p:spPr>
          <a:xfrm>
            <a:off x="1424172" y="7848243"/>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5" name="Google Shape;405;p13"/>
          <p:cNvSpPr txBox="1"/>
          <p:nvPr>
            <p:ph idx="7" type="title"/>
          </p:nvPr>
        </p:nvSpPr>
        <p:spPr>
          <a:xfrm>
            <a:off x="4905491" y="2208321"/>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6" name="Google Shape;406;p13"/>
          <p:cNvSpPr txBox="1"/>
          <p:nvPr>
            <p:ph idx="8" type="subTitle"/>
          </p:nvPr>
        </p:nvSpPr>
        <p:spPr>
          <a:xfrm>
            <a:off x="4905491" y="3040691"/>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7" name="Google Shape;407;p13"/>
          <p:cNvSpPr txBox="1"/>
          <p:nvPr>
            <p:ph idx="9" type="title"/>
          </p:nvPr>
        </p:nvSpPr>
        <p:spPr>
          <a:xfrm>
            <a:off x="4910763" y="4612110"/>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8" name="Google Shape;408;p13"/>
          <p:cNvSpPr txBox="1"/>
          <p:nvPr>
            <p:ph hasCustomPrompt="1" idx="13" type="title"/>
          </p:nvPr>
        </p:nvSpPr>
        <p:spPr>
          <a:xfrm>
            <a:off x="4283991" y="5371836"/>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9" name="Google Shape;409;p13"/>
          <p:cNvSpPr txBox="1"/>
          <p:nvPr>
            <p:ph idx="14" type="subTitle"/>
          </p:nvPr>
        </p:nvSpPr>
        <p:spPr>
          <a:xfrm>
            <a:off x="4910763" y="5445577"/>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0" name="Google Shape;410;p13"/>
          <p:cNvSpPr txBox="1"/>
          <p:nvPr>
            <p:ph idx="15" type="title"/>
          </p:nvPr>
        </p:nvSpPr>
        <p:spPr>
          <a:xfrm>
            <a:off x="4910756" y="7015899"/>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11" name="Google Shape;411;p13"/>
          <p:cNvSpPr txBox="1"/>
          <p:nvPr>
            <p:ph hasCustomPrompt="1" idx="16" type="title"/>
          </p:nvPr>
        </p:nvSpPr>
        <p:spPr>
          <a:xfrm>
            <a:off x="4283991" y="7778341"/>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12" name="Google Shape;412;p13"/>
          <p:cNvSpPr txBox="1"/>
          <p:nvPr>
            <p:ph idx="17" type="subTitle"/>
          </p:nvPr>
        </p:nvSpPr>
        <p:spPr>
          <a:xfrm>
            <a:off x="4910764" y="7849366"/>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3" name="Google Shape;413;p13"/>
          <p:cNvSpPr/>
          <p:nvPr/>
        </p:nvSpPr>
        <p:spPr>
          <a:xfrm>
            <a:off x="-261643" y="8500471"/>
            <a:ext cx="1506481" cy="2953484"/>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4" name="Google Shape;414;p13"/>
          <p:cNvSpPr/>
          <p:nvPr/>
        </p:nvSpPr>
        <p:spPr>
          <a:xfrm flipH="1" rot="8430761">
            <a:off x="-200726" y="9196341"/>
            <a:ext cx="1384499" cy="2909574"/>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5" name="Google Shape;415;p13"/>
          <p:cNvSpPr/>
          <p:nvPr/>
        </p:nvSpPr>
        <p:spPr>
          <a:xfrm flipH="1" rot="10800000">
            <a:off x="7116760" y="9724815"/>
            <a:ext cx="443538" cy="715754"/>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6" name="Google Shape;416;p13"/>
          <p:cNvSpPr/>
          <p:nvPr/>
        </p:nvSpPr>
        <p:spPr>
          <a:xfrm flipH="1" rot="10800000">
            <a:off x="7560296" y="9541352"/>
            <a:ext cx="1043064" cy="1683151"/>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7" name="Google Shape;417;p13"/>
          <p:cNvSpPr/>
          <p:nvPr/>
        </p:nvSpPr>
        <p:spPr>
          <a:xfrm flipH="1" rot="10800000">
            <a:off x="7608984" y="9194445"/>
            <a:ext cx="168513" cy="432332"/>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3"/>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418" name="Shape 418"/>
        <p:cNvGrpSpPr/>
        <p:nvPr/>
      </p:nvGrpSpPr>
      <p:grpSpPr>
        <a:xfrm>
          <a:off x="0" y="0"/>
          <a:ext cx="0" cy="0"/>
          <a:chOff x="0" y="0"/>
          <a:chExt cx="0" cy="0"/>
        </a:xfrm>
      </p:grpSpPr>
      <p:grpSp>
        <p:nvGrpSpPr>
          <p:cNvPr id="419" name="Google Shape;419;p14"/>
          <p:cNvGrpSpPr/>
          <p:nvPr/>
        </p:nvGrpSpPr>
        <p:grpSpPr>
          <a:xfrm>
            <a:off x="-577631" y="8"/>
            <a:ext cx="8493894" cy="10743735"/>
            <a:chOff x="-660150" y="4"/>
            <a:chExt cx="9707308" cy="5143496"/>
          </a:xfrm>
        </p:grpSpPr>
        <p:grpSp>
          <p:nvGrpSpPr>
            <p:cNvPr id="420" name="Google Shape;420;p14"/>
            <p:cNvGrpSpPr/>
            <p:nvPr/>
          </p:nvGrpSpPr>
          <p:grpSpPr>
            <a:xfrm rot="10800000">
              <a:off x="7" y="4"/>
              <a:ext cx="1847168" cy="1310171"/>
              <a:chOff x="7296832" y="3833329"/>
              <a:chExt cx="1847168" cy="1310171"/>
            </a:xfrm>
          </p:grpSpPr>
          <p:sp>
            <p:nvSpPr>
              <p:cNvPr id="421" name="Google Shape;421;p14"/>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2" name="Google Shape;422;p14"/>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3" name="Google Shape;423;p14"/>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4" name="Google Shape;424;p14"/>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5" name="Google Shape;425;p14"/>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6" name="Google Shape;426;p14"/>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7" name="Google Shape;427;p14"/>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8" name="Google Shape;428;p14"/>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9" name="Google Shape;429;p14"/>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0" name="Google Shape;430;p14"/>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1" name="Google Shape;431;p14"/>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2" name="Google Shape;432;p14"/>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3" name="Google Shape;433;p14"/>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4" name="Google Shape;434;p14"/>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5" name="Google Shape;435;p14"/>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6" name="Google Shape;436;p14"/>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7" name="Google Shape;437;p14"/>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38" name="Google Shape;438;p14"/>
            <p:cNvSpPr/>
            <p:nvPr/>
          </p:nvSpPr>
          <p:spPr>
            <a:xfrm>
              <a:off x="8275725" y="1506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39" name="Google Shape;439;p14"/>
            <p:cNvGrpSpPr/>
            <p:nvPr/>
          </p:nvGrpSpPr>
          <p:grpSpPr>
            <a:xfrm rot="10800000">
              <a:off x="-660150" y="2225525"/>
              <a:ext cx="1276850" cy="2917975"/>
              <a:chOff x="5857950" y="1902450"/>
              <a:chExt cx="1276850" cy="2917975"/>
            </a:xfrm>
          </p:grpSpPr>
          <p:sp>
            <p:nvSpPr>
              <p:cNvPr id="440" name="Google Shape;440;p14"/>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1" name="Google Shape;441;p14"/>
              <p:cNvSpPr/>
              <p:nvPr/>
            </p:nvSpPr>
            <p:spPr>
              <a:xfrm flipH="1">
                <a:off x="6039025" y="19024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2" name="Google Shape;442;p14"/>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3" name="Google Shape;443;p14"/>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4" name="Google Shape;444;p14"/>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5" name="Google Shape;445;p14"/>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6" name="Google Shape;446;p14"/>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7" name="Google Shape;447;p14"/>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8" name="Google Shape;448;p14"/>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9" name="Google Shape;449;p14"/>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0" name="Google Shape;450;p14"/>
            <p:cNvSpPr/>
            <p:nvPr/>
          </p:nvSpPr>
          <p:spPr>
            <a:xfrm>
              <a:off x="8574550" y="8754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1" name="Google Shape;451;p14"/>
          <p:cNvSpPr txBox="1"/>
          <p:nvPr>
            <p:ph type="title"/>
          </p:nvPr>
        </p:nvSpPr>
        <p:spPr>
          <a:xfrm>
            <a:off x="63000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2" name="Google Shape;452;p14"/>
          <p:cNvSpPr txBox="1"/>
          <p:nvPr>
            <p:ph idx="1" type="subTitle"/>
          </p:nvPr>
        </p:nvSpPr>
        <p:spPr>
          <a:xfrm>
            <a:off x="624072"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3" name="Google Shape;453;p14"/>
          <p:cNvSpPr txBox="1"/>
          <p:nvPr>
            <p:ph idx="2" type="title"/>
          </p:nvPr>
        </p:nvSpPr>
        <p:spPr>
          <a:xfrm>
            <a:off x="2978325"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4" name="Google Shape;454;p14"/>
          <p:cNvSpPr txBox="1"/>
          <p:nvPr>
            <p:ph idx="3" type="subTitle"/>
          </p:nvPr>
        </p:nvSpPr>
        <p:spPr>
          <a:xfrm>
            <a:off x="2972397"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5" name="Google Shape;455;p14"/>
          <p:cNvSpPr txBox="1"/>
          <p:nvPr>
            <p:ph idx="4" type="title"/>
          </p:nvPr>
        </p:nvSpPr>
        <p:spPr>
          <a:xfrm>
            <a:off x="532665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6" name="Google Shape;456;p14"/>
          <p:cNvSpPr txBox="1"/>
          <p:nvPr>
            <p:ph idx="5" type="subTitle"/>
          </p:nvPr>
        </p:nvSpPr>
        <p:spPr>
          <a:xfrm>
            <a:off x="5326650"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7" name="Google Shape;457;p14"/>
          <p:cNvSpPr txBox="1"/>
          <p:nvPr>
            <p:ph idx="6"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58" name="Google Shape;458;p14"/>
          <p:cNvSpPr txBox="1"/>
          <p:nvPr>
            <p:ph idx="7" type="subTitle"/>
          </p:nvPr>
        </p:nvSpPr>
        <p:spPr>
          <a:xfrm>
            <a:off x="1341769" y="3217202"/>
            <a:ext cx="5317500" cy="1003800"/>
          </a:xfrm>
          <a:prstGeom prst="rect">
            <a:avLst/>
          </a:prstGeom>
        </p:spPr>
        <p:txBody>
          <a:bodyPr anchorCtr="0" anchor="ctr" bIns="107175" lIns="107175" spcFirstLastPara="1" rIns="107175" wrap="square" tIns="107175">
            <a:noAutofit/>
          </a:bodyPr>
          <a:lstStyle>
            <a:lvl1pPr lvl="0" algn="ctr">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459" name="Shape 459"/>
        <p:cNvGrpSpPr/>
        <p:nvPr/>
      </p:nvGrpSpPr>
      <p:grpSpPr>
        <a:xfrm>
          <a:off x="0" y="0"/>
          <a:ext cx="0" cy="0"/>
          <a:chOff x="0" y="0"/>
          <a:chExt cx="0" cy="0"/>
        </a:xfrm>
      </p:grpSpPr>
      <p:grpSp>
        <p:nvGrpSpPr>
          <p:cNvPr id="460" name="Google Shape;460;p15"/>
          <p:cNvGrpSpPr/>
          <p:nvPr/>
        </p:nvGrpSpPr>
        <p:grpSpPr>
          <a:xfrm>
            <a:off x="51176" y="102429"/>
            <a:ext cx="7878235" cy="10512582"/>
            <a:chOff x="58487" y="49037"/>
            <a:chExt cx="9003698" cy="5032833"/>
          </a:xfrm>
        </p:grpSpPr>
        <p:sp>
          <p:nvSpPr>
            <p:cNvPr id="461" name="Google Shape;461;p15"/>
            <p:cNvSpPr/>
            <p:nvPr/>
          </p:nvSpPr>
          <p:spPr>
            <a:xfrm>
              <a:off x="8841800" y="2266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2" name="Google Shape;462;p15"/>
            <p:cNvSpPr/>
            <p:nvPr/>
          </p:nvSpPr>
          <p:spPr>
            <a:xfrm>
              <a:off x="8638900" y="433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3" name="Google Shape;463;p15"/>
            <p:cNvSpPr/>
            <p:nvPr/>
          </p:nvSpPr>
          <p:spPr>
            <a:xfrm>
              <a:off x="8995300" y="6651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4" name="Google Shape;464;p15"/>
            <p:cNvSpPr/>
            <p:nvPr/>
          </p:nvSpPr>
          <p:spPr>
            <a:xfrm>
              <a:off x="8270375" y="133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5" name="Google Shape;465;p15"/>
            <p:cNvSpPr/>
            <p:nvPr/>
          </p:nvSpPr>
          <p:spPr>
            <a:xfrm>
              <a:off x="8420075" y="2501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6" name="Google Shape;466;p15"/>
            <p:cNvSpPr/>
            <p:nvPr/>
          </p:nvSpPr>
          <p:spPr>
            <a:xfrm flipH="1" rot="-10168333">
              <a:off x="129191" y="138675"/>
              <a:ext cx="1061503" cy="8717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7" name="Google Shape;467;p15"/>
            <p:cNvSpPr/>
            <p:nvPr/>
          </p:nvSpPr>
          <p:spPr>
            <a:xfrm>
              <a:off x="8687763" y="8121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8" name="Google Shape;468;p15"/>
            <p:cNvSpPr/>
            <p:nvPr/>
          </p:nvSpPr>
          <p:spPr>
            <a:xfrm flipH="1">
              <a:off x="8572100" y="45740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9" name="Google Shape;469;p15"/>
            <p:cNvSpPr/>
            <p:nvPr/>
          </p:nvSpPr>
          <p:spPr>
            <a:xfrm>
              <a:off x="8852812" y="43151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0" name="Google Shape;470;p15"/>
            <p:cNvSpPr/>
            <p:nvPr/>
          </p:nvSpPr>
          <p:spPr>
            <a:xfrm flipH="1" rot="-403401">
              <a:off x="677427" y="568100"/>
              <a:ext cx="399488" cy="23209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71" name="Google Shape;471;p1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72" name="Google Shape;472;p15"/>
          <p:cNvSpPr txBox="1"/>
          <p:nvPr>
            <p:ph idx="2" type="title"/>
          </p:nvPr>
        </p:nvSpPr>
        <p:spPr>
          <a:xfrm>
            <a:off x="1512224" y="2878593"/>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3" name="Google Shape;473;p15"/>
          <p:cNvSpPr txBox="1"/>
          <p:nvPr>
            <p:ph idx="1" type="subTitle"/>
          </p:nvPr>
        </p:nvSpPr>
        <p:spPr>
          <a:xfrm>
            <a:off x="1512224" y="3980900"/>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4" name="Google Shape;474;p15"/>
          <p:cNvSpPr txBox="1"/>
          <p:nvPr>
            <p:ph idx="3" type="title"/>
          </p:nvPr>
        </p:nvSpPr>
        <p:spPr>
          <a:xfrm>
            <a:off x="1512224" y="7505691"/>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5" name="Google Shape;475;p15"/>
          <p:cNvSpPr txBox="1"/>
          <p:nvPr>
            <p:ph idx="4" type="subTitle"/>
          </p:nvPr>
        </p:nvSpPr>
        <p:spPr>
          <a:xfrm>
            <a:off x="1512224" y="8607994"/>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6" name="Google Shape;476;p15"/>
          <p:cNvSpPr txBox="1"/>
          <p:nvPr>
            <p:ph idx="5" type="title"/>
          </p:nvPr>
        </p:nvSpPr>
        <p:spPr>
          <a:xfrm>
            <a:off x="1512224" y="5192142"/>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7" name="Google Shape;477;p15"/>
          <p:cNvSpPr txBox="1"/>
          <p:nvPr>
            <p:ph idx="6" type="subTitle"/>
          </p:nvPr>
        </p:nvSpPr>
        <p:spPr>
          <a:xfrm>
            <a:off x="1512224" y="6294435"/>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8" name="Google Shape;478;p15"/>
          <p:cNvSpPr txBox="1"/>
          <p:nvPr>
            <p:ph idx="7" type="title"/>
          </p:nvPr>
        </p:nvSpPr>
        <p:spPr>
          <a:xfrm>
            <a:off x="4117876" y="7505691"/>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9" name="Google Shape;479;p15"/>
          <p:cNvSpPr txBox="1"/>
          <p:nvPr>
            <p:ph idx="8" type="subTitle"/>
          </p:nvPr>
        </p:nvSpPr>
        <p:spPr>
          <a:xfrm>
            <a:off x="4117876" y="8607998"/>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0" name="Google Shape;480;p15"/>
          <p:cNvSpPr txBox="1"/>
          <p:nvPr>
            <p:ph idx="9" type="title"/>
          </p:nvPr>
        </p:nvSpPr>
        <p:spPr>
          <a:xfrm>
            <a:off x="4117876" y="2878593"/>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1" name="Google Shape;481;p15"/>
          <p:cNvSpPr txBox="1"/>
          <p:nvPr>
            <p:ph idx="13" type="subTitle"/>
          </p:nvPr>
        </p:nvSpPr>
        <p:spPr>
          <a:xfrm>
            <a:off x="4117876" y="3980900"/>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2" name="Google Shape;482;p15"/>
          <p:cNvSpPr txBox="1"/>
          <p:nvPr>
            <p:ph idx="14" type="title"/>
          </p:nvPr>
        </p:nvSpPr>
        <p:spPr>
          <a:xfrm>
            <a:off x="4117876" y="5192142"/>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3" name="Google Shape;483;p15"/>
          <p:cNvSpPr txBox="1"/>
          <p:nvPr>
            <p:ph idx="15" type="subTitle"/>
          </p:nvPr>
        </p:nvSpPr>
        <p:spPr>
          <a:xfrm>
            <a:off x="4117876" y="6294449"/>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484" name="Shape 484"/>
        <p:cNvGrpSpPr/>
        <p:nvPr/>
      </p:nvGrpSpPr>
      <p:grpSpPr>
        <a:xfrm>
          <a:off x="0" y="0"/>
          <a:ext cx="0" cy="0"/>
          <a:chOff x="0" y="0"/>
          <a:chExt cx="0" cy="0"/>
        </a:xfrm>
      </p:grpSpPr>
      <p:grpSp>
        <p:nvGrpSpPr>
          <p:cNvPr id="485" name="Google Shape;485;p16"/>
          <p:cNvGrpSpPr/>
          <p:nvPr/>
        </p:nvGrpSpPr>
        <p:grpSpPr>
          <a:xfrm>
            <a:off x="22006" y="0"/>
            <a:ext cx="8496322" cy="10477264"/>
            <a:chOff x="25150" y="0"/>
            <a:chExt cx="9710083" cy="5015925"/>
          </a:xfrm>
        </p:grpSpPr>
        <p:sp>
          <p:nvSpPr>
            <p:cNvPr id="486" name="Google Shape;486;p16"/>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87" name="Google Shape;487;p16"/>
            <p:cNvGrpSpPr/>
            <p:nvPr/>
          </p:nvGrpSpPr>
          <p:grpSpPr>
            <a:xfrm flipH="1" rot="10800000">
              <a:off x="8461408" y="0"/>
              <a:ext cx="1273825" cy="3291400"/>
              <a:chOff x="5857950" y="1902450"/>
              <a:chExt cx="1273825" cy="3291400"/>
            </a:xfrm>
          </p:grpSpPr>
          <p:sp>
            <p:nvSpPr>
              <p:cNvPr id="488" name="Google Shape;488;p16"/>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9" name="Google Shape;489;p16"/>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0" name="Google Shape;490;p16"/>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1" name="Google Shape;491;p16"/>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2" name="Google Shape;492;p16"/>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3" name="Google Shape;493;p16"/>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4" name="Google Shape;494;p16"/>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5" name="Google Shape;495;p16"/>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6" name="Google Shape;496;p16"/>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7" name="Google Shape;497;p16"/>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98" name="Google Shape;498;p16"/>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9" name="Google Shape;499;p16"/>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0" name="Google Shape;500;p16"/>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1" name="Google Shape;501;p16"/>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2" name="Google Shape;502;p16"/>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3" name="Google Shape;503;p16"/>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4" name="Google Shape;504;p16"/>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05" name="Google Shape;505;p16"/>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506" name="Google Shape;506;p16"/>
          <p:cNvSpPr txBox="1"/>
          <p:nvPr>
            <p:ph idx="2" type="title"/>
          </p:nvPr>
        </p:nvSpPr>
        <p:spPr>
          <a:xfrm>
            <a:off x="810655"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7" name="Google Shape;507;p16"/>
          <p:cNvSpPr txBox="1"/>
          <p:nvPr>
            <p:ph idx="1" type="subTitle"/>
          </p:nvPr>
        </p:nvSpPr>
        <p:spPr>
          <a:xfrm>
            <a:off x="1161584"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08" name="Google Shape;508;p16"/>
          <p:cNvSpPr txBox="1"/>
          <p:nvPr>
            <p:ph idx="3" type="title"/>
          </p:nvPr>
        </p:nvSpPr>
        <p:spPr>
          <a:xfrm>
            <a:off x="4276836"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9" name="Google Shape;509;p16"/>
          <p:cNvSpPr txBox="1"/>
          <p:nvPr>
            <p:ph idx="4" type="subTitle"/>
          </p:nvPr>
        </p:nvSpPr>
        <p:spPr>
          <a:xfrm>
            <a:off x="4627798"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0" name="Google Shape;510;p16"/>
          <p:cNvSpPr txBox="1"/>
          <p:nvPr>
            <p:ph idx="5" type="title"/>
          </p:nvPr>
        </p:nvSpPr>
        <p:spPr>
          <a:xfrm>
            <a:off x="810655"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1" name="Google Shape;511;p16"/>
          <p:cNvSpPr txBox="1"/>
          <p:nvPr>
            <p:ph idx="6" type="subTitle"/>
          </p:nvPr>
        </p:nvSpPr>
        <p:spPr>
          <a:xfrm>
            <a:off x="1161617"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2" name="Google Shape;512;p16"/>
          <p:cNvSpPr txBox="1"/>
          <p:nvPr>
            <p:ph idx="7" type="title"/>
          </p:nvPr>
        </p:nvSpPr>
        <p:spPr>
          <a:xfrm>
            <a:off x="4276836"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3" name="Google Shape;513;p16"/>
          <p:cNvSpPr txBox="1"/>
          <p:nvPr>
            <p:ph idx="8" type="subTitle"/>
          </p:nvPr>
        </p:nvSpPr>
        <p:spPr>
          <a:xfrm>
            <a:off x="4627798"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514" name="Shape 514"/>
        <p:cNvGrpSpPr/>
        <p:nvPr/>
      </p:nvGrpSpPr>
      <p:grpSpPr>
        <a:xfrm>
          <a:off x="0" y="0"/>
          <a:ext cx="0" cy="0"/>
          <a:chOff x="0" y="0"/>
          <a:chExt cx="0" cy="0"/>
        </a:xfrm>
      </p:grpSpPr>
      <p:grpSp>
        <p:nvGrpSpPr>
          <p:cNvPr id="515" name="Google Shape;515;p17"/>
          <p:cNvGrpSpPr/>
          <p:nvPr/>
        </p:nvGrpSpPr>
        <p:grpSpPr>
          <a:xfrm>
            <a:off x="-352083" y="-1230723"/>
            <a:ext cx="8353072" cy="4737552"/>
            <a:chOff x="-402380" y="-589201"/>
            <a:chExt cx="9546368" cy="2268074"/>
          </a:xfrm>
        </p:grpSpPr>
        <p:sp>
          <p:nvSpPr>
            <p:cNvPr id="516" name="Google Shape;516;p17"/>
            <p:cNvSpPr/>
            <p:nvPr/>
          </p:nvSpPr>
          <p:spPr>
            <a:xfrm flipH="1" rot="10800000">
              <a:off x="429750" y="85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7" name="Google Shape;517;p17"/>
            <p:cNvSpPr/>
            <p:nvPr/>
          </p:nvSpPr>
          <p:spPr>
            <a:xfrm flipH="1" rot="10800000">
              <a:off x="2382350" y="1545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8" name="Google Shape;518;p17"/>
            <p:cNvSpPr/>
            <p:nvPr/>
          </p:nvSpPr>
          <p:spPr>
            <a:xfrm flipH="1" rot="10800000">
              <a:off x="8726600" y="9252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9" name="Google Shape;519;p17"/>
            <p:cNvSpPr/>
            <p:nvPr/>
          </p:nvSpPr>
          <p:spPr>
            <a:xfrm flipH="1" rot="-915217">
              <a:off x="709286" y="1635117"/>
              <a:ext cx="48651" cy="38026"/>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0" name="Google Shape;520;p17"/>
            <p:cNvSpPr/>
            <p:nvPr/>
          </p:nvSpPr>
          <p:spPr>
            <a:xfrm flipH="1">
              <a:off x="48600" y="519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1" name="Google Shape;521;p17"/>
            <p:cNvSpPr/>
            <p:nvPr/>
          </p:nvSpPr>
          <p:spPr>
            <a:xfrm flipH="1">
              <a:off x="1545350" y="2739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2" name="Google Shape;522;p17"/>
            <p:cNvSpPr/>
            <p:nvPr/>
          </p:nvSpPr>
          <p:spPr>
            <a:xfrm>
              <a:off x="8890700" y="7409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3" name="Google Shape;523;p17"/>
            <p:cNvGrpSpPr/>
            <p:nvPr/>
          </p:nvGrpSpPr>
          <p:grpSpPr>
            <a:xfrm>
              <a:off x="8138613" y="0"/>
              <a:ext cx="1005375" cy="613950"/>
              <a:chOff x="593100" y="4542650"/>
              <a:chExt cx="1005375" cy="613950"/>
            </a:xfrm>
          </p:grpSpPr>
          <p:sp>
            <p:nvSpPr>
              <p:cNvPr id="524" name="Google Shape;524;p17"/>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5" name="Google Shape;525;p17"/>
              <p:cNvGrpSpPr/>
              <p:nvPr/>
            </p:nvGrpSpPr>
            <p:grpSpPr>
              <a:xfrm>
                <a:off x="593100" y="4542650"/>
                <a:ext cx="1005375" cy="613950"/>
                <a:chOff x="593100" y="4542650"/>
                <a:chExt cx="1005375" cy="613950"/>
              </a:xfrm>
            </p:grpSpPr>
            <p:sp>
              <p:nvSpPr>
                <p:cNvPr id="526" name="Google Shape;526;p17"/>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7" name="Google Shape;527;p17"/>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8" name="Google Shape;528;p17"/>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9" name="Google Shape;529;p17"/>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0" name="Google Shape;530;p17"/>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1" name="Google Shape;531;p17"/>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2" name="Google Shape;532;p17"/>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3" name="Google Shape;533;p17"/>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4" name="Google Shape;534;p17"/>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5" name="Google Shape;535;p17"/>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36" name="Google Shape;536;p17"/>
            <p:cNvSpPr/>
            <p:nvPr/>
          </p:nvSpPr>
          <p:spPr>
            <a:xfrm flipH="1">
              <a:off x="8726600" y="12028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37" name="Google Shape;537;p17"/>
            <p:cNvGrpSpPr/>
            <p:nvPr/>
          </p:nvGrpSpPr>
          <p:grpSpPr>
            <a:xfrm flipH="1" rot="-6576108">
              <a:off x="753325" y="-1145107"/>
              <a:ext cx="1095837" cy="3226607"/>
              <a:chOff x="-142300" y="-137800"/>
              <a:chExt cx="1095775" cy="3226425"/>
            </a:xfrm>
          </p:grpSpPr>
          <p:sp>
            <p:nvSpPr>
              <p:cNvPr id="538" name="Google Shape;538;p17"/>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9" name="Google Shape;539;p17"/>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0" name="Google Shape;540;p17"/>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1" name="Google Shape;541;p17"/>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2" name="Google Shape;542;p17"/>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3" name="Google Shape;543;p17"/>
              <p:cNvSpPr/>
              <p:nvPr/>
            </p:nvSpPr>
            <p:spPr>
              <a:xfrm>
                <a:off x="93125" y="-13780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4" name="Google Shape;544;p17"/>
            <p:cNvSpPr/>
            <p:nvPr/>
          </p:nvSpPr>
          <p:spPr>
            <a:xfrm flipH="1">
              <a:off x="8594900" y="712363"/>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5" name="Google Shape;545;p17"/>
          <p:cNvSpPr/>
          <p:nvPr/>
        </p:nvSpPr>
        <p:spPr>
          <a:xfrm flipH="1" rot="8816079">
            <a:off x="488465" y="4078687"/>
            <a:ext cx="74266" cy="11567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6" name="Google Shape;546;p1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547" name="Shape 547"/>
        <p:cNvGrpSpPr/>
        <p:nvPr/>
      </p:nvGrpSpPr>
      <p:grpSpPr>
        <a:xfrm>
          <a:off x="0" y="0"/>
          <a:ext cx="0" cy="0"/>
          <a:chOff x="0" y="0"/>
          <a:chExt cx="0" cy="0"/>
        </a:xfrm>
      </p:grpSpPr>
      <p:sp>
        <p:nvSpPr>
          <p:cNvPr id="548" name="Google Shape;548;p1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grpSp>
        <p:nvGrpSpPr>
          <p:cNvPr id="549" name="Google Shape;549;p18"/>
          <p:cNvGrpSpPr/>
          <p:nvPr/>
        </p:nvGrpSpPr>
        <p:grpSpPr>
          <a:xfrm>
            <a:off x="-553077" y="-104309"/>
            <a:ext cx="8513150" cy="10750667"/>
            <a:chOff x="-632087" y="-49937"/>
            <a:chExt cx="9729315" cy="5146815"/>
          </a:xfrm>
        </p:grpSpPr>
        <p:sp>
          <p:nvSpPr>
            <p:cNvPr id="550" name="Google Shape;550;p18"/>
            <p:cNvSpPr/>
            <p:nvPr/>
          </p:nvSpPr>
          <p:spPr>
            <a:xfrm flipH="1" rot="10800000">
              <a:off x="-632087" y="863"/>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1" name="Google Shape;551;p18"/>
            <p:cNvSpPr/>
            <p:nvPr/>
          </p:nvSpPr>
          <p:spPr>
            <a:xfrm flipH="1" rot="10800000">
              <a:off x="-269062" y="-49937"/>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2" name="Google Shape;552;p18"/>
            <p:cNvSpPr/>
            <p:nvPr/>
          </p:nvSpPr>
          <p:spPr>
            <a:xfrm flipH="1" rot="10800000">
              <a:off x="1375563" y="10217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3" name="Google Shape;553;p18"/>
            <p:cNvSpPr/>
            <p:nvPr/>
          </p:nvSpPr>
          <p:spPr>
            <a:xfrm flipH="1" rot="10800000">
              <a:off x="149813" y="9549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4" name="Google Shape;554;p18"/>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5" name="Google Shape;555;p18"/>
            <p:cNvSpPr/>
            <p:nvPr/>
          </p:nvSpPr>
          <p:spPr>
            <a:xfrm flipH="1" rot="10800000">
              <a:off x="658100" y="12781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6" name="Google Shape;556;p18"/>
            <p:cNvGrpSpPr/>
            <p:nvPr/>
          </p:nvGrpSpPr>
          <p:grpSpPr>
            <a:xfrm flipH="1">
              <a:off x="7807216" y="4309118"/>
              <a:ext cx="1289997" cy="787759"/>
              <a:chOff x="593100" y="4542650"/>
              <a:chExt cx="1005375" cy="613950"/>
            </a:xfrm>
          </p:grpSpPr>
          <p:sp>
            <p:nvSpPr>
              <p:cNvPr id="557" name="Google Shape;557;p18"/>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8" name="Google Shape;558;p18"/>
              <p:cNvGrpSpPr/>
              <p:nvPr/>
            </p:nvGrpSpPr>
            <p:grpSpPr>
              <a:xfrm>
                <a:off x="593100" y="4542650"/>
                <a:ext cx="1005375" cy="613950"/>
                <a:chOff x="593100" y="4542650"/>
                <a:chExt cx="1005375" cy="613950"/>
              </a:xfrm>
            </p:grpSpPr>
            <p:sp>
              <p:nvSpPr>
                <p:cNvPr id="559" name="Google Shape;559;p18"/>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0" name="Google Shape;560;p18"/>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1" name="Google Shape;561;p18"/>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2" name="Google Shape;562;p18"/>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3" name="Google Shape;563;p18"/>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4" name="Google Shape;564;p18"/>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5" name="Google Shape;565;p18"/>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6" name="Google Shape;566;p18"/>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7" name="Google Shape;567;p18"/>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8" name="Google Shape;568;p18"/>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69" name="Google Shape;569;p18"/>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0" name="Google Shape;570;p18"/>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1" name="Google Shape;571;p18"/>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2" name="Google Shape;572;p18"/>
            <p:cNvSpPr/>
            <p:nvPr/>
          </p:nvSpPr>
          <p:spPr>
            <a:xfrm flipH="1" rot="10800000">
              <a:off x="8764400" y="37803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3" name="Google Shape;573;p18"/>
            <p:cNvSpPr/>
            <p:nvPr/>
          </p:nvSpPr>
          <p:spPr>
            <a:xfrm flipH="1" rot="10800000">
              <a:off x="8867275" y="43290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4" name="Google Shape;574;p18"/>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5" name="Google Shape;575;p18"/>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6" name="Google Shape;576;p18"/>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7" name="Google Shape;577;p18"/>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
    <p:spTree>
      <p:nvGrpSpPr>
        <p:cNvPr id="578" name="Shape 578"/>
        <p:cNvGrpSpPr/>
        <p:nvPr/>
      </p:nvGrpSpPr>
      <p:grpSpPr>
        <a:xfrm>
          <a:off x="0" y="0"/>
          <a:ext cx="0" cy="0"/>
          <a:chOff x="0" y="0"/>
          <a:chExt cx="0" cy="0"/>
        </a:xfrm>
      </p:grpSpPr>
      <p:grpSp>
        <p:nvGrpSpPr>
          <p:cNvPr id="579" name="Google Shape;579;p19"/>
          <p:cNvGrpSpPr/>
          <p:nvPr/>
        </p:nvGrpSpPr>
        <p:grpSpPr>
          <a:xfrm>
            <a:off x="0" y="-199691"/>
            <a:ext cx="8054593" cy="3413127"/>
            <a:chOff x="0" y="-95601"/>
            <a:chExt cx="9205249" cy="1634013"/>
          </a:xfrm>
        </p:grpSpPr>
        <p:grpSp>
          <p:nvGrpSpPr>
            <p:cNvPr id="580" name="Google Shape;580;p19"/>
            <p:cNvGrpSpPr/>
            <p:nvPr/>
          </p:nvGrpSpPr>
          <p:grpSpPr>
            <a:xfrm>
              <a:off x="0" y="-95601"/>
              <a:ext cx="9205249" cy="1634013"/>
              <a:chOff x="0" y="-95601"/>
              <a:chExt cx="9205249" cy="1634013"/>
            </a:xfrm>
          </p:grpSpPr>
          <p:grpSp>
            <p:nvGrpSpPr>
              <p:cNvPr id="581" name="Google Shape;581;p19"/>
              <p:cNvGrpSpPr/>
              <p:nvPr/>
            </p:nvGrpSpPr>
            <p:grpSpPr>
              <a:xfrm>
                <a:off x="0" y="-22725"/>
                <a:ext cx="2270477" cy="1561138"/>
                <a:chOff x="0" y="-46050"/>
                <a:chExt cx="2270477" cy="1561138"/>
              </a:xfrm>
            </p:grpSpPr>
            <p:sp>
              <p:nvSpPr>
                <p:cNvPr id="582" name="Google Shape;582;p19"/>
                <p:cNvSpPr/>
                <p:nvPr/>
              </p:nvSpPr>
              <p:spPr>
                <a:xfrm flipH="1">
                  <a:off x="512225" y="940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3" name="Google Shape;583;p19"/>
                <p:cNvSpPr/>
                <p:nvPr/>
              </p:nvSpPr>
              <p:spPr>
                <a:xfrm flipH="1">
                  <a:off x="223863" y="1218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4" name="Google Shape;584;p19"/>
                <p:cNvSpPr/>
                <p:nvPr/>
              </p:nvSpPr>
              <p:spPr>
                <a:xfrm>
                  <a:off x="0" y="-460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5" name="Google Shape;585;p19"/>
                <p:cNvSpPr/>
                <p:nvPr/>
              </p:nvSpPr>
              <p:spPr>
                <a:xfrm>
                  <a:off x="470625" y="73386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6" name="Google Shape;586;p19"/>
                <p:cNvSpPr/>
                <p:nvPr/>
              </p:nvSpPr>
              <p:spPr>
                <a:xfrm>
                  <a:off x="138375" y="73386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87" name="Google Shape;587;p19"/>
                <p:cNvGrpSpPr/>
                <p:nvPr/>
              </p:nvGrpSpPr>
              <p:grpSpPr>
                <a:xfrm>
                  <a:off x="188800" y="-23337"/>
                  <a:ext cx="991700" cy="703400"/>
                  <a:chOff x="4481975" y="890363"/>
                  <a:chExt cx="991700" cy="703400"/>
                </a:xfrm>
              </p:grpSpPr>
              <p:sp>
                <p:nvSpPr>
                  <p:cNvPr id="588" name="Google Shape;588;p19"/>
                  <p:cNvSpPr/>
                  <p:nvPr/>
                </p:nvSpPr>
                <p:spPr>
                  <a:xfrm>
                    <a:off x="5387775" y="148686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9" name="Google Shape;589;p19"/>
                  <p:cNvSpPr/>
                  <p:nvPr/>
                </p:nvSpPr>
                <p:spPr>
                  <a:xfrm>
                    <a:off x="4481975" y="1034313"/>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0" name="Google Shape;590;p19"/>
                  <p:cNvSpPr/>
                  <p:nvPr/>
                </p:nvSpPr>
                <p:spPr>
                  <a:xfrm>
                    <a:off x="4621800" y="99371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1" name="Google Shape;591;p19"/>
                  <p:cNvSpPr/>
                  <p:nvPr/>
                </p:nvSpPr>
                <p:spPr>
                  <a:xfrm>
                    <a:off x="4625600" y="89036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2" name="Google Shape;592;p19"/>
                  <p:cNvSpPr/>
                  <p:nvPr/>
                </p:nvSpPr>
                <p:spPr>
                  <a:xfrm>
                    <a:off x="4810250" y="89036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3" name="Google Shape;593;p19"/>
                  <p:cNvSpPr/>
                  <p:nvPr/>
                </p:nvSpPr>
                <p:spPr>
                  <a:xfrm>
                    <a:off x="5024550" y="89036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4" name="Google Shape;594;p19"/>
                  <p:cNvSpPr/>
                  <p:nvPr/>
                </p:nvSpPr>
                <p:spPr>
                  <a:xfrm>
                    <a:off x="5159800" y="99396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5" name="Google Shape;595;p19"/>
                  <p:cNvSpPr/>
                  <p:nvPr/>
                </p:nvSpPr>
                <p:spPr>
                  <a:xfrm>
                    <a:off x="4999475" y="113503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6" name="Google Shape;596;p19"/>
                  <p:cNvSpPr/>
                  <p:nvPr/>
                </p:nvSpPr>
                <p:spPr>
                  <a:xfrm>
                    <a:off x="4654475" y="116846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7" name="Google Shape;597;p19"/>
                  <p:cNvSpPr/>
                  <p:nvPr/>
                </p:nvSpPr>
                <p:spPr>
                  <a:xfrm>
                    <a:off x="4516375" y="1216138"/>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8" name="Google Shape;598;p19"/>
                  <p:cNvSpPr/>
                  <p:nvPr/>
                </p:nvSpPr>
                <p:spPr>
                  <a:xfrm>
                    <a:off x="4692475" y="137916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9" name="Google Shape;599;p19"/>
                  <p:cNvSpPr/>
                  <p:nvPr/>
                </p:nvSpPr>
                <p:spPr>
                  <a:xfrm>
                    <a:off x="4846475" y="129881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0" name="Google Shape;600;p19"/>
                  <p:cNvSpPr/>
                  <p:nvPr/>
                </p:nvSpPr>
                <p:spPr>
                  <a:xfrm>
                    <a:off x="5057425" y="133516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1" name="Google Shape;601;p19"/>
                  <p:cNvSpPr/>
                  <p:nvPr/>
                </p:nvSpPr>
                <p:spPr>
                  <a:xfrm>
                    <a:off x="5205150" y="130671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2" name="Google Shape;602;p19"/>
                  <p:cNvSpPr/>
                  <p:nvPr/>
                </p:nvSpPr>
                <p:spPr>
                  <a:xfrm>
                    <a:off x="5170450" y="109766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3" name="Google Shape;603;p19"/>
                  <p:cNvSpPr/>
                  <p:nvPr/>
                </p:nvSpPr>
                <p:spPr>
                  <a:xfrm>
                    <a:off x="4926525" y="147633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4" name="Google Shape;604;p19"/>
                  <p:cNvSpPr/>
                  <p:nvPr/>
                </p:nvSpPr>
                <p:spPr>
                  <a:xfrm>
                    <a:off x="4826225" y="103268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05" name="Google Shape;605;p19"/>
                <p:cNvSpPr/>
                <p:nvPr/>
              </p:nvSpPr>
              <p:spPr>
                <a:xfrm>
                  <a:off x="72750" y="14481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6" name="Google Shape;606;p19"/>
                <p:cNvSpPr/>
                <p:nvPr/>
              </p:nvSpPr>
              <p:spPr>
                <a:xfrm>
                  <a:off x="1297538" y="1571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7" name="Google Shape;607;p19"/>
                <p:cNvSpPr/>
                <p:nvPr/>
              </p:nvSpPr>
              <p:spPr>
                <a:xfrm rot="10800000">
                  <a:off x="1860007" y="747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608" name="Google Shape;608;p19"/>
              <p:cNvGrpSpPr/>
              <p:nvPr/>
            </p:nvGrpSpPr>
            <p:grpSpPr>
              <a:xfrm>
                <a:off x="7860550" y="-95601"/>
                <a:ext cx="1344699" cy="1298876"/>
                <a:chOff x="7860550" y="-95601"/>
                <a:chExt cx="1344699" cy="1298876"/>
              </a:xfrm>
            </p:grpSpPr>
            <p:sp>
              <p:nvSpPr>
                <p:cNvPr id="609" name="Google Shape;609;p19"/>
                <p:cNvSpPr/>
                <p:nvPr/>
              </p:nvSpPr>
              <p:spPr>
                <a:xfrm rot="3108773">
                  <a:off x="8049938" y="142001"/>
                  <a:ext cx="697321" cy="57266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0" name="Google Shape;610;p19"/>
                <p:cNvSpPr/>
                <p:nvPr/>
              </p:nvSpPr>
              <p:spPr>
                <a:xfrm>
                  <a:off x="7860550" y="502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1" name="Google Shape;611;p19"/>
                <p:cNvSpPr/>
                <p:nvPr/>
              </p:nvSpPr>
              <p:spPr>
                <a:xfrm>
                  <a:off x="8473150" y="5060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2" name="Google Shape;612;p19"/>
                <p:cNvSpPr/>
                <p:nvPr/>
              </p:nvSpPr>
              <p:spPr>
                <a:xfrm>
                  <a:off x="8920350" y="11652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3" name="Google Shape;613;p19"/>
                <p:cNvSpPr/>
                <p:nvPr/>
              </p:nvSpPr>
              <p:spPr>
                <a:xfrm>
                  <a:off x="8969000" y="4093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4" name="Google Shape;614;p19"/>
                <p:cNvSpPr/>
                <p:nvPr/>
              </p:nvSpPr>
              <p:spPr>
                <a:xfrm rot="-1700448">
                  <a:off x="8522533" y="32672"/>
                  <a:ext cx="633335" cy="36791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5" name="Google Shape;615;p19"/>
                <p:cNvSpPr/>
                <p:nvPr/>
              </p:nvSpPr>
              <p:spPr>
                <a:xfrm>
                  <a:off x="8660725" y="6559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6" name="Google Shape;616;p19"/>
                <p:cNvSpPr/>
                <p:nvPr/>
              </p:nvSpPr>
              <p:spPr>
                <a:xfrm>
                  <a:off x="8559050" y="905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17" name="Google Shape;617;p19"/>
            <p:cNvSpPr/>
            <p:nvPr/>
          </p:nvSpPr>
          <p:spPr>
            <a:xfrm>
              <a:off x="8339425" y="8414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18" name="Google Shape;618;p1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
    <p:spTree>
      <p:nvGrpSpPr>
        <p:cNvPr id="619" name="Shape 619"/>
        <p:cNvGrpSpPr/>
        <p:nvPr/>
      </p:nvGrpSpPr>
      <p:grpSpPr>
        <a:xfrm>
          <a:off x="0" y="0"/>
          <a:ext cx="0" cy="0"/>
          <a:chOff x="0" y="0"/>
          <a:chExt cx="0" cy="0"/>
        </a:xfrm>
      </p:grpSpPr>
      <p:grpSp>
        <p:nvGrpSpPr>
          <p:cNvPr id="620" name="Google Shape;620;p20"/>
          <p:cNvGrpSpPr/>
          <p:nvPr/>
        </p:nvGrpSpPr>
        <p:grpSpPr>
          <a:xfrm>
            <a:off x="-960017" y="-761942"/>
            <a:ext cx="8920091" cy="12237475"/>
            <a:chOff x="-1097162" y="-364775"/>
            <a:chExt cx="10194390" cy="5858615"/>
          </a:xfrm>
        </p:grpSpPr>
        <p:sp>
          <p:nvSpPr>
            <p:cNvPr id="621" name="Google Shape;621;p20"/>
            <p:cNvSpPr/>
            <p:nvPr/>
          </p:nvSpPr>
          <p:spPr>
            <a:xfrm flipH="1" rot="10800000">
              <a:off x="-1097162" y="-3647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2" name="Google Shape;622;p20"/>
            <p:cNvSpPr/>
            <p:nvPr/>
          </p:nvSpPr>
          <p:spPr>
            <a:xfrm flipH="1" rot="10800000">
              <a:off x="-523112" y="-156912"/>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3" name="Google Shape;623;p20"/>
            <p:cNvSpPr/>
            <p:nvPr/>
          </p:nvSpPr>
          <p:spPr>
            <a:xfrm flipH="1" rot="10800000">
              <a:off x="651013" y="1858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4" name="Google Shape;624;p20"/>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5" name="Google Shape;625;p20"/>
            <p:cNvSpPr/>
            <p:nvPr/>
          </p:nvSpPr>
          <p:spPr>
            <a:xfrm flipH="1" rot="10800000">
              <a:off x="100425" y="155942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6" name="Google Shape;626;p20"/>
            <p:cNvGrpSpPr/>
            <p:nvPr/>
          </p:nvGrpSpPr>
          <p:grpSpPr>
            <a:xfrm flipH="1">
              <a:off x="3854016" y="4706081"/>
              <a:ext cx="1289997" cy="787759"/>
              <a:chOff x="593100" y="4542650"/>
              <a:chExt cx="1005375" cy="613950"/>
            </a:xfrm>
          </p:grpSpPr>
          <p:sp>
            <p:nvSpPr>
              <p:cNvPr id="627" name="Google Shape;627;p20"/>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8" name="Google Shape;628;p20"/>
              <p:cNvGrpSpPr/>
              <p:nvPr/>
            </p:nvGrpSpPr>
            <p:grpSpPr>
              <a:xfrm>
                <a:off x="593100" y="4542650"/>
                <a:ext cx="1005375" cy="613950"/>
                <a:chOff x="593100" y="4542650"/>
                <a:chExt cx="1005375" cy="613950"/>
              </a:xfrm>
            </p:grpSpPr>
            <p:sp>
              <p:nvSpPr>
                <p:cNvPr id="629" name="Google Shape;629;p20"/>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0" name="Google Shape;630;p20"/>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1" name="Google Shape;631;p20"/>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2" name="Google Shape;632;p20"/>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3" name="Google Shape;633;p20"/>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4" name="Google Shape;634;p20"/>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5" name="Google Shape;635;p20"/>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6" name="Google Shape;636;p20"/>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7" name="Google Shape;637;p20"/>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8" name="Google Shape;638;p20"/>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39" name="Google Shape;639;p20"/>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0" name="Google Shape;640;p20"/>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1" name="Google Shape;641;p20"/>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2" name="Google Shape;642;p20"/>
            <p:cNvSpPr/>
            <p:nvPr/>
          </p:nvSpPr>
          <p:spPr>
            <a:xfrm flipH="1" rot="10800000">
              <a:off x="8723500" y="4873088"/>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3" name="Google Shape;643;p20"/>
            <p:cNvSpPr/>
            <p:nvPr/>
          </p:nvSpPr>
          <p:spPr>
            <a:xfrm flipH="1" rot="10800000">
              <a:off x="9005350" y="503492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4" name="Google Shape;644;p20"/>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5" name="Google Shape;645;p20"/>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6" name="Google Shape;646;p20"/>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7" name="Google Shape;647;p20"/>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48" name="Google Shape;648;p2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grpSp>
        <p:nvGrpSpPr>
          <p:cNvPr id="57" name="Google Shape;57;p3"/>
          <p:cNvGrpSpPr/>
          <p:nvPr/>
        </p:nvGrpSpPr>
        <p:grpSpPr>
          <a:xfrm>
            <a:off x="-55090" y="0"/>
            <a:ext cx="8189440" cy="10743743"/>
            <a:chOff x="-62960" y="0"/>
            <a:chExt cx="9359360" cy="5143500"/>
          </a:xfrm>
        </p:grpSpPr>
        <p:grpSp>
          <p:nvGrpSpPr>
            <p:cNvPr id="58" name="Google Shape;58;p3"/>
            <p:cNvGrpSpPr/>
            <p:nvPr/>
          </p:nvGrpSpPr>
          <p:grpSpPr>
            <a:xfrm>
              <a:off x="0" y="0"/>
              <a:ext cx="9144000" cy="5143500"/>
              <a:chOff x="0" y="0"/>
              <a:chExt cx="9144000" cy="5143500"/>
            </a:xfrm>
          </p:grpSpPr>
          <p:grpSp>
            <p:nvGrpSpPr>
              <p:cNvPr id="59" name="Google Shape;59;p3"/>
              <p:cNvGrpSpPr/>
              <p:nvPr/>
            </p:nvGrpSpPr>
            <p:grpSpPr>
              <a:xfrm>
                <a:off x="0" y="0"/>
                <a:ext cx="2674075" cy="2497000"/>
                <a:chOff x="0" y="0"/>
                <a:chExt cx="2674075" cy="2497000"/>
              </a:xfrm>
            </p:grpSpPr>
            <p:sp>
              <p:nvSpPr>
                <p:cNvPr id="60" name="Google Shape;60;p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 name="Google Shape;61;p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 name="Google Shape;62;p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 name="Google Shape;63;p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 name="Google Shape;64;p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 name="Google Shape;65;p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 name="Google Shape;66;p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 name="Google Shape;67;p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 name="Google Shape;68;p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 name="Google Shape;69;p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 name="Google Shape;70;p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 name="Google Shape;71;p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 name="Google Shape;72;p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 name="Google Shape;73;p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 name="Google Shape;74;p3"/>
                <p:cNvSpPr/>
                <p:nvPr/>
              </p:nvSpPr>
              <p:spPr>
                <a:xfrm flipH="1">
                  <a:off x="631475" y="2477975"/>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 name="Google Shape;75;p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 name="Google Shape;76;p3"/>
                <p:cNvSpPr/>
                <p:nvPr/>
              </p:nvSpPr>
              <p:spPr>
                <a:xfrm rot="10800000">
                  <a:off x="1831457" y="12290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77" name="Google Shape;77;p3"/>
              <p:cNvGrpSpPr/>
              <p:nvPr/>
            </p:nvGrpSpPr>
            <p:grpSpPr>
              <a:xfrm>
                <a:off x="7296832" y="3833329"/>
                <a:ext cx="1847168" cy="1310171"/>
                <a:chOff x="7296832" y="3833329"/>
                <a:chExt cx="1847168" cy="1310171"/>
              </a:xfrm>
            </p:grpSpPr>
            <p:sp>
              <p:nvSpPr>
                <p:cNvPr id="78" name="Google Shape;78;p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 name="Google Shape;79;p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 name="Google Shape;80;p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 name="Google Shape;81;p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 name="Google Shape;82;p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 name="Google Shape;83;p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 name="Google Shape;84;p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 name="Google Shape;85;p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 name="Google Shape;86;p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 name="Google Shape;87;p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 name="Google Shape;88;p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 name="Google Shape;89;p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 name="Google Shape;90;p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 name="Google Shape;91;p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 name="Google Shape;92;p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 name="Google Shape;93;p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 name="Google Shape;94;p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95" name="Google Shape;95;p3"/>
            <p:cNvGrpSpPr/>
            <p:nvPr/>
          </p:nvGrpSpPr>
          <p:grpSpPr>
            <a:xfrm rot="10800000">
              <a:off x="-62960" y="0"/>
              <a:ext cx="9359360" cy="5107180"/>
              <a:chOff x="-53175" y="36345"/>
              <a:chExt cx="9359360" cy="5107180"/>
            </a:xfrm>
          </p:grpSpPr>
          <p:sp>
            <p:nvSpPr>
              <p:cNvPr id="96" name="Google Shape;96;p3"/>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 name="Google Shape;97;p3"/>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 name="Google Shape;98;p3"/>
              <p:cNvSpPr/>
              <p:nvPr/>
            </p:nvSpPr>
            <p:spPr>
              <a:xfrm>
                <a:off x="8415900" y="99292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 name="Google Shape;99;p3"/>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 name="Google Shape;100;p3"/>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 name="Google Shape;101;p3"/>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 name="Google Shape;102;p3"/>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 name="Google Shape;103;p3"/>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 name="Google Shape;104;p3"/>
              <p:cNvSpPr/>
              <p:nvPr/>
            </p:nvSpPr>
            <p:spPr>
              <a:xfrm flipH="1" rot="-8997185">
                <a:off x="8390949" y="215713"/>
                <a:ext cx="848810" cy="49314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 name="Google Shape;105;p3"/>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 name="Google Shape;106;p3"/>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7" name="Google Shape;107;p3"/>
          <p:cNvSpPr txBox="1"/>
          <p:nvPr>
            <p:ph type="title"/>
          </p:nvPr>
        </p:nvSpPr>
        <p:spPr>
          <a:xfrm>
            <a:off x="1262450" y="5085243"/>
            <a:ext cx="5487000" cy="24156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8" name="Google Shape;108;p3"/>
          <p:cNvSpPr txBox="1"/>
          <p:nvPr>
            <p:ph hasCustomPrompt="1" idx="2" type="title"/>
          </p:nvPr>
        </p:nvSpPr>
        <p:spPr>
          <a:xfrm>
            <a:off x="3074006" y="1583691"/>
            <a:ext cx="1852800" cy="34266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7000"/>
              <a:buNone/>
              <a:defRPr sz="8200">
                <a:solidFill>
                  <a:schemeClr val="accent5"/>
                </a:solidFill>
              </a:defRPr>
            </a:lvl1pPr>
            <a:lvl2pPr lvl="1" rtl="0" algn="ctr">
              <a:spcBef>
                <a:spcPts val="0"/>
              </a:spcBef>
              <a:spcAft>
                <a:spcPts val="0"/>
              </a:spcAft>
              <a:buClr>
                <a:schemeClr val="accent5"/>
              </a:buClr>
              <a:buSzPts val="7000"/>
              <a:buNone/>
              <a:defRPr sz="7000">
                <a:solidFill>
                  <a:schemeClr val="accent5"/>
                </a:solidFill>
              </a:defRPr>
            </a:lvl2pPr>
            <a:lvl3pPr lvl="2" rtl="0" algn="ctr">
              <a:spcBef>
                <a:spcPts val="0"/>
              </a:spcBef>
              <a:spcAft>
                <a:spcPts val="0"/>
              </a:spcAft>
              <a:buClr>
                <a:schemeClr val="accent5"/>
              </a:buClr>
              <a:buSzPts val="7000"/>
              <a:buNone/>
              <a:defRPr sz="7000">
                <a:solidFill>
                  <a:schemeClr val="accent5"/>
                </a:solidFill>
              </a:defRPr>
            </a:lvl3pPr>
            <a:lvl4pPr lvl="3" rtl="0" algn="ctr">
              <a:spcBef>
                <a:spcPts val="0"/>
              </a:spcBef>
              <a:spcAft>
                <a:spcPts val="0"/>
              </a:spcAft>
              <a:buClr>
                <a:schemeClr val="accent5"/>
              </a:buClr>
              <a:buSzPts val="7000"/>
              <a:buNone/>
              <a:defRPr sz="7000">
                <a:solidFill>
                  <a:schemeClr val="accent5"/>
                </a:solidFill>
              </a:defRPr>
            </a:lvl4pPr>
            <a:lvl5pPr lvl="4" rtl="0" algn="ctr">
              <a:spcBef>
                <a:spcPts val="0"/>
              </a:spcBef>
              <a:spcAft>
                <a:spcPts val="0"/>
              </a:spcAft>
              <a:buClr>
                <a:schemeClr val="accent5"/>
              </a:buClr>
              <a:buSzPts val="7000"/>
              <a:buNone/>
              <a:defRPr sz="7000">
                <a:solidFill>
                  <a:schemeClr val="accent5"/>
                </a:solidFill>
              </a:defRPr>
            </a:lvl5pPr>
            <a:lvl6pPr lvl="5" rtl="0" algn="ctr">
              <a:spcBef>
                <a:spcPts val="0"/>
              </a:spcBef>
              <a:spcAft>
                <a:spcPts val="0"/>
              </a:spcAft>
              <a:buClr>
                <a:schemeClr val="accent5"/>
              </a:buClr>
              <a:buSzPts val="7000"/>
              <a:buNone/>
              <a:defRPr sz="7000">
                <a:solidFill>
                  <a:schemeClr val="accent5"/>
                </a:solidFill>
              </a:defRPr>
            </a:lvl6pPr>
            <a:lvl7pPr lvl="6" rtl="0" algn="ctr">
              <a:spcBef>
                <a:spcPts val="0"/>
              </a:spcBef>
              <a:spcAft>
                <a:spcPts val="0"/>
              </a:spcAft>
              <a:buClr>
                <a:schemeClr val="accent5"/>
              </a:buClr>
              <a:buSzPts val="7000"/>
              <a:buNone/>
              <a:defRPr sz="7000">
                <a:solidFill>
                  <a:schemeClr val="accent5"/>
                </a:solidFill>
              </a:defRPr>
            </a:lvl7pPr>
            <a:lvl8pPr lvl="7" rtl="0" algn="ctr">
              <a:spcBef>
                <a:spcPts val="0"/>
              </a:spcBef>
              <a:spcAft>
                <a:spcPts val="0"/>
              </a:spcAft>
              <a:buClr>
                <a:schemeClr val="accent5"/>
              </a:buClr>
              <a:buSzPts val="7000"/>
              <a:buNone/>
              <a:defRPr sz="7000">
                <a:solidFill>
                  <a:schemeClr val="accent5"/>
                </a:solidFill>
              </a:defRPr>
            </a:lvl8pPr>
            <a:lvl9pPr lvl="8" rtl="0" algn="ctr">
              <a:spcBef>
                <a:spcPts val="0"/>
              </a:spcBef>
              <a:spcAft>
                <a:spcPts val="0"/>
              </a:spcAft>
              <a:buClr>
                <a:schemeClr val="accent5"/>
              </a:buClr>
              <a:buSzPts val="7000"/>
              <a:buNone/>
              <a:defRPr sz="7000">
                <a:solidFill>
                  <a:schemeClr val="accent5"/>
                </a:solidFill>
              </a:defRPr>
            </a:lvl9pPr>
          </a:lstStyle>
          <a:p>
            <a:r>
              <a:t>xx%</a:t>
            </a:r>
          </a:p>
        </p:txBody>
      </p:sp>
      <p:sp>
        <p:nvSpPr>
          <p:cNvPr id="109" name="Google Shape;109;p3"/>
          <p:cNvSpPr txBox="1"/>
          <p:nvPr>
            <p:ph idx="1" type="subTitle"/>
          </p:nvPr>
        </p:nvSpPr>
        <p:spPr>
          <a:xfrm>
            <a:off x="2092913" y="7511122"/>
            <a:ext cx="3815100" cy="5754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21">
    <p:spTree>
      <p:nvGrpSpPr>
        <p:cNvPr id="649" name="Shape 649"/>
        <p:cNvGrpSpPr/>
        <p:nvPr/>
      </p:nvGrpSpPr>
      <p:grpSpPr>
        <a:xfrm>
          <a:off x="0" y="0"/>
          <a:ext cx="0" cy="0"/>
          <a:chOff x="0" y="0"/>
          <a:chExt cx="0" cy="0"/>
        </a:xfrm>
      </p:grpSpPr>
      <p:grpSp>
        <p:nvGrpSpPr>
          <p:cNvPr id="650" name="Google Shape;650;p21"/>
          <p:cNvGrpSpPr/>
          <p:nvPr/>
        </p:nvGrpSpPr>
        <p:grpSpPr>
          <a:xfrm>
            <a:off x="148925" y="55405"/>
            <a:ext cx="7839955" cy="2891818"/>
            <a:chOff x="170200" y="26525"/>
            <a:chExt cx="8959949" cy="1384440"/>
          </a:xfrm>
        </p:grpSpPr>
        <p:grpSp>
          <p:nvGrpSpPr>
            <p:cNvPr id="651" name="Google Shape;651;p21"/>
            <p:cNvGrpSpPr/>
            <p:nvPr/>
          </p:nvGrpSpPr>
          <p:grpSpPr>
            <a:xfrm>
              <a:off x="170200" y="26525"/>
              <a:ext cx="8949500" cy="751975"/>
              <a:chOff x="170200" y="26525"/>
              <a:chExt cx="8949500" cy="751975"/>
            </a:xfrm>
          </p:grpSpPr>
          <p:sp>
            <p:nvSpPr>
              <p:cNvPr id="652" name="Google Shape;652;p21"/>
              <p:cNvSpPr/>
              <p:nvPr/>
            </p:nvSpPr>
            <p:spPr>
              <a:xfrm>
                <a:off x="8972175" y="740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3" name="Google Shape;653;p21"/>
              <p:cNvSpPr/>
              <p:nvPr/>
            </p:nvSpPr>
            <p:spPr>
              <a:xfrm>
                <a:off x="8703175" y="69030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4" name="Google Shape;654;p21"/>
              <p:cNvSpPr/>
              <p:nvPr/>
            </p:nvSpPr>
            <p:spPr>
              <a:xfrm>
                <a:off x="8459575" y="13541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5" name="Google Shape;655;p21"/>
              <p:cNvSpPr/>
              <p:nvPr/>
            </p:nvSpPr>
            <p:spPr>
              <a:xfrm>
                <a:off x="170200" y="509000"/>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6" name="Google Shape;656;p21"/>
              <p:cNvSpPr/>
              <p:nvPr/>
            </p:nvSpPr>
            <p:spPr>
              <a:xfrm>
                <a:off x="8087550" y="26525"/>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7" name="Google Shape;657;p21"/>
              <p:cNvSpPr/>
              <p:nvPr/>
            </p:nvSpPr>
            <p:spPr>
              <a:xfrm>
                <a:off x="8403500" y="488275"/>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8" name="Google Shape;658;p21"/>
              <p:cNvSpPr/>
              <p:nvPr/>
            </p:nvSpPr>
            <p:spPr>
              <a:xfrm>
                <a:off x="8087550" y="347863"/>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9" name="Google Shape;659;p21"/>
              <p:cNvSpPr/>
              <p:nvPr/>
            </p:nvSpPr>
            <p:spPr>
              <a:xfrm>
                <a:off x="227813" y="49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60" name="Google Shape;660;p21"/>
            <p:cNvSpPr/>
            <p:nvPr/>
          </p:nvSpPr>
          <p:spPr>
            <a:xfrm flipH="1" rot="3925243">
              <a:off x="8203412" y="517329"/>
              <a:ext cx="848082" cy="71762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1" name="Google Shape;661;p21"/>
            <p:cNvSpPr/>
            <p:nvPr/>
          </p:nvSpPr>
          <p:spPr>
            <a:xfrm flipH="1" rot="10800000">
              <a:off x="872450" y="463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62" name="Google Shape;662;p21"/>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663" name="Shape 663"/>
        <p:cNvGrpSpPr/>
        <p:nvPr/>
      </p:nvGrpSpPr>
      <p:grpSpPr>
        <a:xfrm>
          <a:off x="0" y="0"/>
          <a:ext cx="0" cy="0"/>
          <a:chOff x="0" y="0"/>
          <a:chExt cx="0" cy="0"/>
        </a:xfrm>
      </p:grpSpPr>
      <p:grpSp>
        <p:nvGrpSpPr>
          <p:cNvPr id="664" name="Google Shape;664;p22"/>
          <p:cNvGrpSpPr/>
          <p:nvPr/>
        </p:nvGrpSpPr>
        <p:grpSpPr>
          <a:xfrm>
            <a:off x="-616632" y="20"/>
            <a:ext cx="8713890" cy="10909364"/>
            <a:chOff x="-704722" y="10"/>
            <a:chExt cx="9958731" cy="5222790"/>
          </a:xfrm>
        </p:grpSpPr>
        <p:sp>
          <p:nvSpPr>
            <p:cNvPr id="665" name="Google Shape;665;p22"/>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6" name="Google Shape;666;p22"/>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7" name="Google Shape;667;p22"/>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68" name="Google Shape;668;p22"/>
            <p:cNvGrpSpPr/>
            <p:nvPr/>
          </p:nvGrpSpPr>
          <p:grpSpPr>
            <a:xfrm flipH="1" rot="-2422428">
              <a:off x="-527639" y="2273558"/>
              <a:ext cx="1444461" cy="1077830"/>
              <a:chOff x="7296832" y="3833329"/>
              <a:chExt cx="1915808" cy="1429541"/>
            </a:xfrm>
          </p:grpSpPr>
          <p:sp>
            <p:nvSpPr>
              <p:cNvPr id="669" name="Google Shape;669;p22"/>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0" name="Google Shape;670;p22"/>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1" name="Google Shape;671;p22"/>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2" name="Google Shape;672;p22"/>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3" name="Google Shape;673;p22"/>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4" name="Google Shape;674;p22"/>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5" name="Google Shape;675;p22"/>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6" name="Google Shape;676;p22"/>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7" name="Google Shape;677;p22"/>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8" name="Google Shape;678;p22"/>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9" name="Google Shape;679;p22"/>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0" name="Google Shape;680;p22"/>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1" name="Google Shape;681;p22"/>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2" name="Google Shape;682;p22"/>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3" name="Google Shape;683;p22"/>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84" name="Google Shape;684;p22"/>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5" name="Google Shape;685;p22"/>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6" name="Google Shape;686;p22"/>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7" name="Google Shape;687;p22"/>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8" name="Google Shape;688;p22"/>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89" name="Google Shape;689;p22"/>
            <p:cNvGrpSpPr/>
            <p:nvPr/>
          </p:nvGrpSpPr>
          <p:grpSpPr>
            <a:xfrm flipH="1">
              <a:off x="42707" y="103600"/>
              <a:ext cx="791800" cy="569275"/>
              <a:chOff x="4359175" y="2251625"/>
              <a:chExt cx="791800" cy="569275"/>
            </a:xfrm>
          </p:grpSpPr>
          <p:sp>
            <p:nvSpPr>
              <p:cNvPr id="690" name="Google Shape;690;p22"/>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1" name="Google Shape;691;p22"/>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2" name="Google Shape;692;p22"/>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3" name="Google Shape;693;p22"/>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4" name="Google Shape;694;p22"/>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95" name="Google Shape;695;p22"/>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6" name="Google Shape;696;p22"/>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7" name="Google Shape;697;p22"/>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8" name="Google Shape;698;p22"/>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9" name="Google Shape;699;p22"/>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0" name="Google Shape;700;p22"/>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01" name="Google Shape;701;p22"/>
          <p:cNvSpPr txBox="1"/>
          <p:nvPr>
            <p:ph hasCustomPrompt="1" type="title"/>
          </p:nvPr>
        </p:nvSpPr>
        <p:spPr>
          <a:xfrm>
            <a:off x="630000" y="1137884"/>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2" name="Google Shape;702;p22"/>
          <p:cNvSpPr txBox="1"/>
          <p:nvPr>
            <p:ph idx="1" type="subTitle"/>
          </p:nvPr>
        </p:nvSpPr>
        <p:spPr>
          <a:xfrm>
            <a:off x="630000" y="2779729"/>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3" name="Google Shape;703;p22"/>
          <p:cNvSpPr txBox="1"/>
          <p:nvPr>
            <p:ph hasCustomPrompt="1" idx="2" type="title"/>
          </p:nvPr>
        </p:nvSpPr>
        <p:spPr>
          <a:xfrm>
            <a:off x="3851028" y="3980913"/>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4" name="Google Shape;704;p22"/>
          <p:cNvSpPr txBox="1"/>
          <p:nvPr>
            <p:ph idx="3" type="subTitle"/>
          </p:nvPr>
        </p:nvSpPr>
        <p:spPr>
          <a:xfrm>
            <a:off x="3851028" y="5622777"/>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5" name="Google Shape;705;p22"/>
          <p:cNvSpPr txBox="1"/>
          <p:nvPr>
            <p:ph hasCustomPrompt="1" idx="4" type="title"/>
          </p:nvPr>
        </p:nvSpPr>
        <p:spPr>
          <a:xfrm>
            <a:off x="630000" y="6823929"/>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6" name="Google Shape;706;p22"/>
          <p:cNvSpPr txBox="1"/>
          <p:nvPr>
            <p:ph idx="5" type="subTitle"/>
          </p:nvPr>
        </p:nvSpPr>
        <p:spPr>
          <a:xfrm>
            <a:off x="630000" y="8465781"/>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707" name="Shape 707"/>
        <p:cNvGrpSpPr/>
        <p:nvPr/>
      </p:nvGrpSpPr>
      <p:grpSpPr>
        <a:xfrm>
          <a:off x="0" y="0"/>
          <a:ext cx="0" cy="0"/>
          <a:chOff x="0" y="0"/>
          <a:chExt cx="0" cy="0"/>
        </a:xfrm>
      </p:grpSpPr>
      <p:grpSp>
        <p:nvGrpSpPr>
          <p:cNvPr id="708" name="Google Shape;708;p23"/>
          <p:cNvGrpSpPr/>
          <p:nvPr/>
        </p:nvGrpSpPr>
        <p:grpSpPr>
          <a:xfrm>
            <a:off x="0" y="0"/>
            <a:ext cx="8001000" cy="10805493"/>
            <a:chOff x="0" y="0"/>
            <a:chExt cx="9144000" cy="5173063"/>
          </a:xfrm>
        </p:grpSpPr>
        <p:sp>
          <p:nvSpPr>
            <p:cNvPr id="709" name="Google Shape;709;p23"/>
            <p:cNvSpPr/>
            <p:nvPr/>
          </p:nvSpPr>
          <p:spPr>
            <a:xfrm flipH="1" rot="10800000">
              <a:off x="8972250" y="32669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0" name="Google Shape;710;p23"/>
            <p:cNvSpPr/>
            <p:nvPr/>
          </p:nvSpPr>
          <p:spPr>
            <a:xfrm flipH="1" rot="10800000">
              <a:off x="8267075" y="31957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1" name="Google Shape;711;p23"/>
            <p:cNvSpPr/>
            <p:nvPr/>
          </p:nvSpPr>
          <p:spPr>
            <a:xfrm flipH="1" rot="10800000">
              <a:off x="7668575" y="3936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2" name="Google Shape;712;p23"/>
            <p:cNvSpPr/>
            <p:nvPr/>
          </p:nvSpPr>
          <p:spPr>
            <a:xfrm flipH="1" rot="10800000">
              <a:off x="8386463" y="4027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3" name="Google Shape;713;p23"/>
            <p:cNvSpPr/>
            <p:nvPr/>
          </p:nvSpPr>
          <p:spPr>
            <a:xfrm flipH="1" rot="10800000">
              <a:off x="7522838" y="3259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4" name="Google Shape;714;p23"/>
            <p:cNvSpPr/>
            <p:nvPr/>
          </p:nvSpPr>
          <p:spPr>
            <a:xfrm flipH="1" rot="10800000">
              <a:off x="7927625" y="3861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5" name="Google Shape;715;p23"/>
            <p:cNvSpPr/>
            <p:nvPr/>
          </p:nvSpPr>
          <p:spPr>
            <a:xfrm flipH="1" rot="10800000">
              <a:off x="7100075" y="220545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6" name="Google Shape;716;p23"/>
            <p:cNvSpPr/>
            <p:nvPr/>
          </p:nvSpPr>
          <p:spPr>
            <a:xfrm flipH="1" rot="10800000">
              <a:off x="7559700" y="47452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7" name="Google Shape;717;p2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8" name="Google Shape;718;p2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9" name="Google Shape;719;p2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0" name="Google Shape;720;p2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1" name="Google Shape;721;p2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2" name="Google Shape;722;p2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3" name="Google Shape;723;p2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4" name="Google Shape;724;p2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5" name="Google Shape;725;p2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6" name="Google Shape;726;p2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7" name="Google Shape;727;p2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8" name="Google Shape;728;p2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9" name="Google Shape;729;p23"/>
            <p:cNvSpPr/>
            <p:nvPr/>
          </p:nvSpPr>
          <p:spPr>
            <a:xfrm rot="10800000">
              <a:off x="12107" y="263287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0" name="Google Shape;730;p23"/>
            <p:cNvSpPr/>
            <p:nvPr/>
          </p:nvSpPr>
          <p:spPr>
            <a:xfrm>
              <a:off x="1212688" y="219507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1" name="Google Shape;731;p23"/>
            <p:cNvSpPr/>
            <p:nvPr/>
          </p:nvSpPr>
          <p:spPr>
            <a:xfrm flipH="1" rot="-5400000">
              <a:off x="7219275" y="42063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2" name="Google Shape;732;p23"/>
            <p:cNvSpPr/>
            <p:nvPr/>
          </p:nvSpPr>
          <p:spPr>
            <a:xfrm flipH="1" rot="10800000">
              <a:off x="7811725" y="3356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3" name="Google Shape;733;p2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4" name="Google Shape;734;p2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5" name="Google Shape;735;p2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6" name="Google Shape;736;p23"/>
            <p:cNvSpPr/>
            <p:nvPr/>
          </p:nvSpPr>
          <p:spPr>
            <a:xfrm>
              <a:off x="8316500" y="4419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7" name="Google Shape;737;p23"/>
            <p:cNvSpPr/>
            <p:nvPr/>
          </p:nvSpPr>
          <p:spPr>
            <a:xfrm rot="10800000">
              <a:off x="1676009" y="1224810"/>
              <a:ext cx="186217" cy="14449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38" name="Google Shape;738;p23"/>
          <p:cNvSpPr txBox="1"/>
          <p:nvPr>
            <p:ph type="title"/>
          </p:nvPr>
        </p:nvSpPr>
        <p:spPr>
          <a:xfrm>
            <a:off x="2003794" y="6165073"/>
            <a:ext cx="3993300" cy="1111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3600"/>
              <a:buNone/>
              <a:defRPr sz="2400">
                <a:solidFill>
                  <a:schemeClr val="accent3"/>
                </a:solidFill>
              </a:defRPr>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p:txBody>
      </p:sp>
      <p:sp>
        <p:nvSpPr>
          <p:cNvPr id="739" name="Google Shape;739;p23"/>
          <p:cNvSpPr txBox="1"/>
          <p:nvPr>
            <p:ph idx="1" type="subTitle"/>
          </p:nvPr>
        </p:nvSpPr>
        <p:spPr>
          <a:xfrm>
            <a:off x="1275881" y="3536384"/>
            <a:ext cx="5449200" cy="2608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0">
    <p:spTree>
      <p:nvGrpSpPr>
        <p:cNvPr id="740" name="Shape 740"/>
        <p:cNvGrpSpPr/>
        <p:nvPr/>
      </p:nvGrpSpPr>
      <p:grpSpPr>
        <a:xfrm>
          <a:off x="0" y="0"/>
          <a:ext cx="0" cy="0"/>
          <a:chOff x="0" y="0"/>
          <a:chExt cx="0" cy="0"/>
        </a:xfrm>
      </p:grpSpPr>
      <p:grpSp>
        <p:nvGrpSpPr>
          <p:cNvPr id="741" name="Google Shape;741;p24"/>
          <p:cNvGrpSpPr/>
          <p:nvPr/>
        </p:nvGrpSpPr>
        <p:grpSpPr>
          <a:xfrm>
            <a:off x="-473528" y="-675309"/>
            <a:ext cx="8458450" cy="6436794"/>
            <a:chOff x="-541175" y="-323300"/>
            <a:chExt cx="9666800" cy="3081575"/>
          </a:xfrm>
        </p:grpSpPr>
        <p:sp>
          <p:nvSpPr>
            <p:cNvPr id="742" name="Google Shape;742;p24"/>
            <p:cNvSpPr/>
            <p:nvPr/>
          </p:nvSpPr>
          <p:spPr>
            <a:xfrm flipH="1">
              <a:off x="-541175" y="-3233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3" name="Google Shape;743;p24"/>
            <p:cNvSpPr/>
            <p:nvPr/>
          </p:nvSpPr>
          <p:spPr>
            <a:xfrm flipH="1">
              <a:off x="232650" y="2691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4" name="Google Shape;744;p24"/>
            <p:cNvSpPr/>
            <p:nvPr/>
          </p:nvSpPr>
          <p:spPr>
            <a:xfrm flipH="1">
              <a:off x="2400600" y="6857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5" name="Google Shape;745;p24"/>
            <p:cNvSpPr/>
            <p:nvPr/>
          </p:nvSpPr>
          <p:spPr>
            <a:xfrm flipH="1">
              <a:off x="808775" y="132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6" name="Google Shape;746;p24"/>
            <p:cNvSpPr/>
            <p:nvPr/>
          </p:nvSpPr>
          <p:spPr>
            <a:xfrm flipH="1">
              <a:off x="122438" y="23989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7" name="Google Shape;747;p24"/>
            <p:cNvSpPr/>
            <p:nvPr/>
          </p:nvSpPr>
          <p:spPr>
            <a:xfrm flipH="1">
              <a:off x="760125" y="3494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8" name="Google Shape;748;p24"/>
            <p:cNvSpPr/>
            <p:nvPr/>
          </p:nvSpPr>
          <p:spPr>
            <a:xfrm flipH="1">
              <a:off x="1319825" y="31123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9" name="Google Shape;749;p24"/>
            <p:cNvSpPr/>
            <p:nvPr/>
          </p:nvSpPr>
          <p:spPr>
            <a:xfrm flipH="1">
              <a:off x="60875" y="178677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0" name="Google Shape;750;p24"/>
            <p:cNvSpPr/>
            <p:nvPr/>
          </p:nvSpPr>
          <p:spPr>
            <a:xfrm flipH="1">
              <a:off x="8678425" y="332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1" name="Google Shape;751;p24"/>
            <p:cNvSpPr/>
            <p:nvPr/>
          </p:nvSpPr>
          <p:spPr>
            <a:xfrm flipH="1">
              <a:off x="250900" y="5676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2" name="Google Shape;752;p24"/>
            <p:cNvSpPr/>
            <p:nvPr/>
          </p:nvSpPr>
          <p:spPr>
            <a:xfrm flipH="1">
              <a:off x="232650" y="1662513"/>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3" name="Google Shape;753;p24"/>
            <p:cNvSpPr/>
            <p:nvPr/>
          </p:nvSpPr>
          <p:spPr>
            <a:xfrm rot="-9007952">
              <a:off x="20508" y="93488"/>
              <a:ext cx="610205" cy="35451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4" name="Google Shape;754;p24"/>
            <p:cNvSpPr/>
            <p:nvPr/>
          </p:nvSpPr>
          <p:spPr>
            <a:xfrm>
              <a:off x="60872" y="726575"/>
              <a:ext cx="263482" cy="212528"/>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5" name="Google Shape;755;p24"/>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6" name="Google Shape;756;p24"/>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7" name="Google Shape;757;p24"/>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8" name="Google Shape;758;p24"/>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9" name="Google Shape;759;p24"/>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0" name="Google Shape;760;p24"/>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1" name="Google Shape;761;p24"/>
            <p:cNvSpPr/>
            <p:nvPr/>
          </p:nvSpPr>
          <p:spPr>
            <a:xfrm>
              <a:off x="1184575" y="73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2" name="Google Shape;762;p24"/>
            <p:cNvSpPr/>
            <p:nvPr/>
          </p:nvSpPr>
          <p:spPr>
            <a:xfrm rot="2054499">
              <a:off x="-185874" y="1180399"/>
              <a:ext cx="540128" cy="36507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63" name="Google Shape;763;p24"/>
          <p:cNvSpPr txBox="1"/>
          <p:nvPr>
            <p:ph idx="1" type="subTitle"/>
          </p:nvPr>
        </p:nvSpPr>
        <p:spPr>
          <a:xfrm>
            <a:off x="62407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4" name="Google Shape;764;p24"/>
          <p:cNvSpPr txBox="1"/>
          <p:nvPr>
            <p:ph idx="2" type="subTitle"/>
          </p:nvPr>
        </p:nvSpPr>
        <p:spPr>
          <a:xfrm>
            <a:off x="2851384"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5" name="Google Shape;765;p24"/>
          <p:cNvSpPr txBox="1"/>
          <p:nvPr>
            <p:ph idx="3" type="subTitle"/>
          </p:nvPr>
        </p:nvSpPr>
        <p:spPr>
          <a:xfrm>
            <a:off x="507870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6" name="Google Shape;766;p24"/>
          <p:cNvSpPr txBox="1"/>
          <p:nvPr>
            <p:ph idx="4" type="subTitle"/>
          </p:nvPr>
        </p:nvSpPr>
        <p:spPr>
          <a:xfrm>
            <a:off x="62407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7" name="Google Shape;767;p24"/>
          <p:cNvSpPr txBox="1"/>
          <p:nvPr>
            <p:ph idx="5" type="subTitle"/>
          </p:nvPr>
        </p:nvSpPr>
        <p:spPr>
          <a:xfrm>
            <a:off x="2851384"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dk1"/>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8" name="Google Shape;768;p24"/>
          <p:cNvSpPr txBox="1"/>
          <p:nvPr>
            <p:ph idx="6" type="subTitle"/>
          </p:nvPr>
        </p:nvSpPr>
        <p:spPr>
          <a:xfrm>
            <a:off x="507870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9" name="Google Shape;769;p24"/>
          <p:cNvSpPr txBox="1"/>
          <p:nvPr>
            <p:ph idx="7" type="subTitle"/>
          </p:nvPr>
        </p:nvSpPr>
        <p:spPr>
          <a:xfrm>
            <a:off x="62407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0" name="Google Shape;770;p24"/>
          <p:cNvSpPr txBox="1"/>
          <p:nvPr>
            <p:ph idx="8" type="subTitle"/>
          </p:nvPr>
        </p:nvSpPr>
        <p:spPr>
          <a:xfrm>
            <a:off x="62407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1" name="Google Shape;771;p24"/>
          <p:cNvSpPr txBox="1"/>
          <p:nvPr>
            <p:ph idx="9" type="subTitle"/>
          </p:nvPr>
        </p:nvSpPr>
        <p:spPr>
          <a:xfrm>
            <a:off x="2851384"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2" name="Google Shape;772;p24"/>
          <p:cNvSpPr txBox="1"/>
          <p:nvPr>
            <p:ph idx="13" type="subTitle"/>
          </p:nvPr>
        </p:nvSpPr>
        <p:spPr>
          <a:xfrm>
            <a:off x="2851384"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3" name="Google Shape;773;p24"/>
          <p:cNvSpPr txBox="1"/>
          <p:nvPr>
            <p:ph idx="14" type="subTitle"/>
          </p:nvPr>
        </p:nvSpPr>
        <p:spPr>
          <a:xfrm>
            <a:off x="507870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4" name="Google Shape;774;p24"/>
          <p:cNvSpPr txBox="1"/>
          <p:nvPr>
            <p:ph idx="15" type="subTitle"/>
          </p:nvPr>
        </p:nvSpPr>
        <p:spPr>
          <a:xfrm>
            <a:off x="507870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5" name="Google Shape;775;p2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extLst>
    <p:ext uri="{DCECCB84-F9BA-43D5-87BE-67443E8EF086}">
      <p15:sldGuideLst>
        <p15:guide id="1" pos="393">
          <p15:clr>
            <a:srgbClr val="FA7B17"/>
          </p15:clr>
        </p15:guide>
        <p15:guide id="2" pos="4647">
          <p15:clr>
            <a:srgbClr val="FA7B17"/>
          </p15:clr>
        </p15:guide>
        <p15:guide id="3" orient="horz" pos="710">
          <p15:clr>
            <a:srgbClr val="FA7B17"/>
          </p15:clr>
        </p15:guide>
        <p15:guide id="4" orient="horz" pos="606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1">
    <p:spTree>
      <p:nvGrpSpPr>
        <p:cNvPr id="776" name="Shape 776"/>
        <p:cNvGrpSpPr/>
        <p:nvPr/>
      </p:nvGrpSpPr>
      <p:grpSpPr>
        <a:xfrm>
          <a:off x="0" y="0"/>
          <a:ext cx="0" cy="0"/>
          <a:chOff x="0" y="0"/>
          <a:chExt cx="0" cy="0"/>
        </a:xfrm>
      </p:grpSpPr>
      <p:grpSp>
        <p:nvGrpSpPr>
          <p:cNvPr id="777" name="Google Shape;777;p25"/>
          <p:cNvGrpSpPr/>
          <p:nvPr/>
        </p:nvGrpSpPr>
        <p:grpSpPr>
          <a:xfrm>
            <a:off x="-93169" y="54361"/>
            <a:ext cx="8013975" cy="5296727"/>
            <a:chOff x="-106479" y="26025"/>
            <a:chExt cx="9158829" cy="2535775"/>
          </a:xfrm>
        </p:grpSpPr>
        <p:grpSp>
          <p:nvGrpSpPr>
            <p:cNvPr id="778" name="Google Shape;778;p25"/>
            <p:cNvGrpSpPr/>
            <p:nvPr/>
          </p:nvGrpSpPr>
          <p:grpSpPr>
            <a:xfrm>
              <a:off x="-106479" y="26025"/>
              <a:ext cx="9158829" cy="2407204"/>
              <a:chOff x="-106479" y="26025"/>
              <a:chExt cx="9158829" cy="2407204"/>
            </a:xfrm>
          </p:grpSpPr>
          <p:grpSp>
            <p:nvGrpSpPr>
              <p:cNvPr id="779" name="Google Shape;779;p25"/>
              <p:cNvGrpSpPr/>
              <p:nvPr/>
            </p:nvGrpSpPr>
            <p:grpSpPr>
              <a:xfrm>
                <a:off x="-106479" y="26025"/>
                <a:ext cx="9158829" cy="2407204"/>
                <a:chOff x="-106479" y="26025"/>
                <a:chExt cx="9158829" cy="2407204"/>
              </a:xfrm>
            </p:grpSpPr>
            <p:sp>
              <p:nvSpPr>
                <p:cNvPr id="780" name="Google Shape;780;p25"/>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1" name="Google Shape;781;p25"/>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2" name="Google Shape;782;p25"/>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3" name="Google Shape;783;p25"/>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4" name="Google Shape;784;p25"/>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5" name="Google Shape;785;p25"/>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6" name="Google Shape;786;p25"/>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7" name="Google Shape;787;p25"/>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8" name="Google Shape;788;p25"/>
                <p:cNvSpPr/>
                <p:nvPr/>
              </p:nvSpPr>
              <p:spPr>
                <a:xfrm flipH="1" rot="-5400000">
                  <a:off x="-174295" y="1094988"/>
                  <a:ext cx="758708" cy="62307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9" name="Google Shape;789;p25"/>
                <p:cNvSpPr/>
                <p:nvPr/>
              </p:nvSpPr>
              <p:spPr>
                <a:xfrm flipH="1" rot="10800000">
                  <a:off x="7981100" y="26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0" name="Google Shape;790;p25"/>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1" name="Google Shape;791;p25"/>
                <p:cNvSpPr/>
                <p:nvPr/>
              </p:nvSpPr>
              <p:spPr>
                <a:xfrm rot="3456516">
                  <a:off x="-10233" y="1988447"/>
                  <a:ext cx="472574" cy="31941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2" name="Google Shape;792;p25"/>
                <p:cNvSpPr/>
                <p:nvPr/>
              </p:nvSpPr>
              <p:spPr>
                <a:xfrm>
                  <a:off x="8500225" y="1113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3" name="Google Shape;793;p25"/>
                <p:cNvSpPr/>
                <p:nvPr/>
              </p:nvSpPr>
              <p:spPr>
                <a:xfrm flipH="1" rot="10800000">
                  <a:off x="90029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4" name="Google Shape;794;p25"/>
                <p:cNvSpPr/>
                <p:nvPr/>
              </p:nvSpPr>
              <p:spPr>
                <a:xfrm flipH="1" rot="10800000">
                  <a:off x="8364850" y="389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5" name="Google Shape;795;p25"/>
                <p:cNvSpPr/>
                <p:nvPr/>
              </p:nvSpPr>
              <p:spPr>
                <a:xfrm flipH="1" rot="10800000">
                  <a:off x="89728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6" name="Google Shape;796;p25"/>
                <p:cNvSpPr/>
                <p:nvPr/>
              </p:nvSpPr>
              <p:spPr>
                <a:xfrm flipH="1" rot="10800000">
                  <a:off x="7795138" y="87438"/>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7" name="Google Shape;797;p25"/>
                <p:cNvSpPr/>
                <p:nvPr/>
              </p:nvSpPr>
              <p:spPr>
                <a:xfrm flipH="1" rot="10800000">
                  <a:off x="8073688" y="41815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8" name="Google Shape;798;p25"/>
              <p:cNvSpPr/>
              <p:nvPr/>
            </p:nvSpPr>
            <p:spPr>
              <a:xfrm flipH="1" rot="10800000">
                <a:off x="1323900" y="699357"/>
                <a:ext cx="217010" cy="17504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9" name="Google Shape;799;p25"/>
            <p:cNvSpPr/>
            <p:nvPr/>
          </p:nvSpPr>
          <p:spPr>
            <a:xfrm flipH="1">
              <a:off x="95475" y="24956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00" name="Google Shape;800;p2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801" name="Google Shape;801;p25"/>
          <p:cNvSpPr txBox="1"/>
          <p:nvPr>
            <p:ph idx="2" type="title"/>
          </p:nvPr>
        </p:nvSpPr>
        <p:spPr>
          <a:xfrm>
            <a:off x="957447" y="3037767"/>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2" name="Google Shape;802;p25"/>
          <p:cNvSpPr txBox="1"/>
          <p:nvPr>
            <p:ph idx="1" type="subTitle"/>
          </p:nvPr>
        </p:nvSpPr>
        <p:spPr>
          <a:xfrm>
            <a:off x="957447" y="3980900"/>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3" name="Google Shape;803;p25"/>
          <p:cNvSpPr txBox="1"/>
          <p:nvPr>
            <p:ph idx="3" type="title"/>
          </p:nvPr>
        </p:nvSpPr>
        <p:spPr>
          <a:xfrm>
            <a:off x="957447" y="7664864"/>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4" name="Google Shape;804;p25"/>
          <p:cNvSpPr txBox="1"/>
          <p:nvPr>
            <p:ph idx="4" type="subTitle"/>
          </p:nvPr>
        </p:nvSpPr>
        <p:spPr>
          <a:xfrm>
            <a:off x="957447" y="8607998"/>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5" name="Google Shape;805;p25"/>
          <p:cNvSpPr txBox="1"/>
          <p:nvPr>
            <p:ph idx="5" type="title"/>
          </p:nvPr>
        </p:nvSpPr>
        <p:spPr>
          <a:xfrm>
            <a:off x="957447" y="5351316"/>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6" name="Google Shape;806;p25"/>
          <p:cNvSpPr txBox="1"/>
          <p:nvPr>
            <p:ph idx="6" type="subTitle"/>
          </p:nvPr>
        </p:nvSpPr>
        <p:spPr>
          <a:xfrm>
            <a:off x="957447" y="6294437"/>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2">
    <p:spTree>
      <p:nvGrpSpPr>
        <p:cNvPr id="807" name="Shape 807"/>
        <p:cNvGrpSpPr/>
        <p:nvPr/>
      </p:nvGrpSpPr>
      <p:grpSpPr>
        <a:xfrm>
          <a:off x="0" y="0"/>
          <a:ext cx="0" cy="0"/>
          <a:chOff x="0" y="0"/>
          <a:chExt cx="0" cy="0"/>
        </a:xfrm>
      </p:grpSpPr>
      <p:grpSp>
        <p:nvGrpSpPr>
          <p:cNvPr id="808" name="Google Shape;808;p26"/>
          <p:cNvGrpSpPr/>
          <p:nvPr/>
        </p:nvGrpSpPr>
        <p:grpSpPr>
          <a:xfrm>
            <a:off x="-214331" y="-565804"/>
            <a:ext cx="8620872" cy="10877210"/>
            <a:chOff x="-244950" y="-270875"/>
            <a:chExt cx="9852425" cy="5207397"/>
          </a:xfrm>
        </p:grpSpPr>
        <p:sp>
          <p:nvSpPr>
            <p:cNvPr id="809" name="Google Shape;809;p26"/>
            <p:cNvSpPr/>
            <p:nvPr/>
          </p:nvSpPr>
          <p:spPr>
            <a:xfrm flipH="1">
              <a:off x="-244950" y="-270875"/>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0" name="Google Shape;810;p26"/>
            <p:cNvSpPr/>
            <p:nvPr/>
          </p:nvSpPr>
          <p:spPr>
            <a:xfrm flipH="1">
              <a:off x="-183600" y="-1375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1" name="Google Shape;811;p26"/>
            <p:cNvSpPr/>
            <p:nvPr/>
          </p:nvSpPr>
          <p:spPr>
            <a:xfrm flipH="1">
              <a:off x="234175" y="25187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2" name="Google Shape;812;p26"/>
            <p:cNvSpPr/>
            <p:nvPr/>
          </p:nvSpPr>
          <p:spPr>
            <a:xfrm flipH="1">
              <a:off x="1734750" y="9919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3" name="Google Shape;813;p26"/>
            <p:cNvSpPr/>
            <p:nvPr/>
          </p:nvSpPr>
          <p:spPr>
            <a:xfrm flipH="1">
              <a:off x="1211750" y="12348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4" name="Google Shape;814;p26"/>
            <p:cNvSpPr/>
            <p:nvPr/>
          </p:nvSpPr>
          <p:spPr>
            <a:xfrm flipH="1">
              <a:off x="1373625" y="10646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5" name="Google Shape;815;p26"/>
            <p:cNvSpPr/>
            <p:nvPr/>
          </p:nvSpPr>
          <p:spPr>
            <a:xfrm flipH="1">
              <a:off x="658825" y="23520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6" name="Google Shape;816;p26"/>
            <p:cNvSpPr/>
            <p:nvPr/>
          </p:nvSpPr>
          <p:spPr>
            <a:xfrm flipH="1">
              <a:off x="1062950" y="148615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7" name="Google Shape;817;p26"/>
            <p:cNvSpPr/>
            <p:nvPr/>
          </p:nvSpPr>
          <p:spPr>
            <a:xfrm flipH="1">
              <a:off x="989450" y="167860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8" name="Google Shape;818;p26"/>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9" name="Google Shape;819;p26"/>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0" name="Google Shape;820;p26"/>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1" name="Google Shape;821;p26"/>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2" name="Google Shape;822;p26"/>
            <p:cNvSpPr/>
            <p:nvPr/>
          </p:nvSpPr>
          <p:spPr>
            <a:xfrm flipH="1">
              <a:off x="790025" y="1974950"/>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3" name="Google Shape;823;p26"/>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4" name="Google Shape;824;p26"/>
            <p:cNvSpPr/>
            <p:nvPr/>
          </p:nvSpPr>
          <p:spPr>
            <a:xfrm rot="10800000">
              <a:off x="82432" y="28400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5" name="Google Shape;825;p26"/>
            <p:cNvSpPr/>
            <p:nvPr/>
          </p:nvSpPr>
          <p:spPr>
            <a:xfrm>
              <a:off x="1523638" y="11586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6" name="Google Shape;826;p26"/>
            <p:cNvSpPr/>
            <p:nvPr/>
          </p:nvSpPr>
          <p:spPr>
            <a:xfrm rot="3119873">
              <a:off x="7998856" y="4203690"/>
              <a:ext cx="848838" cy="493158"/>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7" name="Google Shape;827;p26"/>
            <p:cNvSpPr/>
            <p:nvPr/>
          </p:nvSpPr>
          <p:spPr>
            <a:xfrm>
              <a:off x="8468813" y="38090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8" name="Google Shape;828;p26"/>
            <p:cNvSpPr/>
            <p:nvPr/>
          </p:nvSpPr>
          <p:spPr>
            <a:xfrm flipH="1">
              <a:off x="8511700" y="-613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29" name="Google Shape;829;p26"/>
            <p:cNvGrpSpPr/>
            <p:nvPr/>
          </p:nvGrpSpPr>
          <p:grpSpPr>
            <a:xfrm>
              <a:off x="8413400" y="231950"/>
              <a:ext cx="500600" cy="2331375"/>
              <a:chOff x="8072350" y="130700"/>
              <a:chExt cx="500600" cy="2331375"/>
            </a:xfrm>
          </p:grpSpPr>
          <p:sp>
            <p:nvSpPr>
              <p:cNvPr id="830" name="Google Shape;830;p26"/>
              <p:cNvSpPr/>
              <p:nvPr/>
            </p:nvSpPr>
            <p:spPr>
              <a:xfrm flipH="1">
                <a:off x="8176675" y="539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1" name="Google Shape;831;p26"/>
              <p:cNvSpPr/>
              <p:nvPr/>
            </p:nvSpPr>
            <p:spPr>
              <a:xfrm flipH="1">
                <a:off x="8209900" y="1760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2" name="Google Shape;832;p26"/>
              <p:cNvSpPr/>
              <p:nvPr/>
            </p:nvSpPr>
            <p:spPr>
              <a:xfrm flipH="1">
                <a:off x="8072350" y="1955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3" name="Google Shape;833;p26"/>
              <p:cNvSpPr/>
              <p:nvPr/>
            </p:nvSpPr>
            <p:spPr>
              <a:xfrm flipH="1">
                <a:off x="8325400" y="1541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4" name="Google Shape;834;p26"/>
              <p:cNvSpPr/>
              <p:nvPr/>
            </p:nvSpPr>
            <p:spPr>
              <a:xfrm flipH="1">
                <a:off x="8159750" y="1309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5" name="Google Shape;835;p26"/>
              <p:cNvSpPr/>
              <p:nvPr/>
            </p:nvSpPr>
            <p:spPr>
              <a:xfrm flipH="1">
                <a:off x="8321825" y="1060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6" name="Google Shape;836;p26"/>
              <p:cNvSpPr/>
              <p:nvPr/>
            </p:nvSpPr>
            <p:spPr>
              <a:xfrm flipH="1">
                <a:off x="8303575" y="130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7" name="Google Shape;837;p26"/>
              <p:cNvSpPr/>
              <p:nvPr/>
            </p:nvSpPr>
            <p:spPr>
              <a:xfrm flipH="1">
                <a:off x="8419850" y="483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8" name="Google Shape;838;p26"/>
              <p:cNvSpPr/>
              <p:nvPr/>
            </p:nvSpPr>
            <p:spPr>
              <a:xfrm flipH="1">
                <a:off x="8462725" y="2376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839" name="Google Shape;839;p26"/>
          <p:cNvSpPr txBox="1"/>
          <p:nvPr>
            <p:ph type="title"/>
          </p:nvPr>
        </p:nvSpPr>
        <p:spPr>
          <a:xfrm>
            <a:off x="986081" y="3014110"/>
            <a:ext cx="60291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40" name="Google Shape;840;p26"/>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841" name="Shape 841"/>
        <p:cNvGrpSpPr/>
        <p:nvPr/>
      </p:nvGrpSpPr>
      <p:grpSpPr>
        <a:xfrm>
          <a:off x="0" y="0"/>
          <a:ext cx="0" cy="0"/>
          <a:chOff x="0" y="0"/>
          <a:chExt cx="0" cy="0"/>
        </a:xfrm>
      </p:grpSpPr>
      <p:grpSp>
        <p:nvGrpSpPr>
          <p:cNvPr id="842" name="Google Shape;842;p27"/>
          <p:cNvGrpSpPr/>
          <p:nvPr/>
        </p:nvGrpSpPr>
        <p:grpSpPr>
          <a:xfrm flipH="1">
            <a:off x="-616632" y="20"/>
            <a:ext cx="8713890" cy="10909364"/>
            <a:chOff x="-704722" y="10"/>
            <a:chExt cx="9958731" cy="5222790"/>
          </a:xfrm>
        </p:grpSpPr>
        <p:sp>
          <p:nvSpPr>
            <p:cNvPr id="843" name="Google Shape;843;p27"/>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4" name="Google Shape;844;p27"/>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5" name="Google Shape;845;p27"/>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46" name="Google Shape;846;p27"/>
            <p:cNvGrpSpPr/>
            <p:nvPr/>
          </p:nvGrpSpPr>
          <p:grpSpPr>
            <a:xfrm flipH="1" rot="-2422428">
              <a:off x="-527639" y="2273558"/>
              <a:ext cx="1444461" cy="1077830"/>
              <a:chOff x="7296832" y="3833329"/>
              <a:chExt cx="1915808" cy="1429541"/>
            </a:xfrm>
          </p:grpSpPr>
          <p:sp>
            <p:nvSpPr>
              <p:cNvPr id="847" name="Google Shape;847;p27"/>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8" name="Google Shape;848;p27"/>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9" name="Google Shape;849;p27"/>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0" name="Google Shape;850;p27"/>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1" name="Google Shape;851;p27"/>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2" name="Google Shape;852;p27"/>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3" name="Google Shape;853;p27"/>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4" name="Google Shape;854;p27"/>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5" name="Google Shape;855;p27"/>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6" name="Google Shape;856;p27"/>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7" name="Google Shape;857;p27"/>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8" name="Google Shape;858;p27"/>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9" name="Google Shape;859;p27"/>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0" name="Google Shape;860;p27"/>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1" name="Google Shape;861;p27"/>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62" name="Google Shape;862;p27"/>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3" name="Google Shape;863;p27"/>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4" name="Google Shape;864;p27"/>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5" name="Google Shape;865;p27"/>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6" name="Google Shape;866;p27"/>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67" name="Google Shape;867;p27"/>
            <p:cNvGrpSpPr/>
            <p:nvPr/>
          </p:nvGrpSpPr>
          <p:grpSpPr>
            <a:xfrm flipH="1">
              <a:off x="42707" y="103600"/>
              <a:ext cx="791800" cy="569275"/>
              <a:chOff x="4359175" y="2251625"/>
              <a:chExt cx="791800" cy="569275"/>
            </a:xfrm>
          </p:grpSpPr>
          <p:sp>
            <p:nvSpPr>
              <p:cNvPr id="868" name="Google Shape;868;p27"/>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9" name="Google Shape;869;p27"/>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0" name="Google Shape;870;p27"/>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1" name="Google Shape;871;p27"/>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2" name="Google Shape;872;p27"/>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3" name="Google Shape;873;p27"/>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4" name="Google Shape;874;p27"/>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5" name="Google Shape;875;p27"/>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6" name="Google Shape;876;p27"/>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7" name="Google Shape;877;p27"/>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8" name="Google Shape;878;p27"/>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9" name="Google Shape;879;p27"/>
          <p:cNvSpPr txBox="1"/>
          <p:nvPr>
            <p:ph idx="1" type="subTitle"/>
          </p:nvPr>
        </p:nvSpPr>
        <p:spPr>
          <a:xfrm>
            <a:off x="1669369" y="4035054"/>
            <a:ext cx="4662300" cy="45483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880" name="Google Shape;880;p2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
    <p:spTree>
      <p:nvGrpSpPr>
        <p:cNvPr id="881" name="Shape 881"/>
        <p:cNvGrpSpPr/>
        <p:nvPr/>
      </p:nvGrpSpPr>
      <p:grpSpPr>
        <a:xfrm>
          <a:off x="0" y="0"/>
          <a:ext cx="0" cy="0"/>
          <a:chOff x="0" y="0"/>
          <a:chExt cx="0" cy="0"/>
        </a:xfrm>
      </p:grpSpPr>
      <p:grpSp>
        <p:nvGrpSpPr>
          <p:cNvPr id="882" name="Google Shape;882;p28"/>
          <p:cNvGrpSpPr/>
          <p:nvPr/>
        </p:nvGrpSpPr>
        <p:grpSpPr>
          <a:xfrm>
            <a:off x="-685409" y="-1194898"/>
            <a:ext cx="8670331" cy="11803132"/>
            <a:chOff x="-783325" y="-572050"/>
            <a:chExt cx="9908950" cy="5650676"/>
          </a:xfrm>
        </p:grpSpPr>
        <p:sp>
          <p:nvSpPr>
            <p:cNvPr id="883" name="Google Shape;883;p28"/>
            <p:cNvSpPr/>
            <p:nvPr/>
          </p:nvSpPr>
          <p:spPr>
            <a:xfrm flipH="1">
              <a:off x="-783325" y="-49585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4" name="Google Shape;884;p28"/>
            <p:cNvSpPr/>
            <p:nvPr/>
          </p:nvSpPr>
          <p:spPr>
            <a:xfrm flipH="1">
              <a:off x="-438324" y="-5720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5" name="Google Shape;885;p28"/>
            <p:cNvSpPr/>
            <p:nvPr/>
          </p:nvSpPr>
          <p:spPr>
            <a:xfrm flipH="1">
              <a:off x="263051" y="2876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6" name="Google Shape;886;p28"/>
            <p:cNvSpPr/>
            <p:nvPr/>
          </p:nvSpPr>
          <p:spPr>
            <a:xfrm flipH="1">
              <a:off x="2505151" y="1006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7" name="Google Shape;887;p28"/>
            <p:cNvSpPr/>
            <p:nvPr/>
          </p:nvSpPr>
          <p:spPr>
            <a:xfrm flipH="1">
              <a:off x="2185251" y="332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8" name="Google Shape;888;p28"/>
            <p:cNvSpPr/>
            <p:nvPr/>
          </p:nvSpPr>
          <p:spPr>
            <a:xfrm flipH="1">
              <a:off x="614551" y="703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9" name="Google Shape;889;p28"/>
            <p:cNvSpPr/>
            <p:nvPr/>
          </p:nvSpPr>
          <p:spPr>
            <a:xfrm flipH="1">
              <a:off x="483426" y="1374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0" name="Google Shape;890;p28"/>
            <p:cNvSpPr/>
            <p:nvPr/>
          </p:nvSpPr>
          <p:spPr>
            <a:xfrm flipH="1">
              <a:off x="1147151" y="137438"/>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1" name="Google Shape;891;p28"/>
            <p:cNvSpPr/>
            <p:nvPr/>
          </p:nvSpPr>
          <p:spPr>
            <a:xfrm flipH="1">
              <a:off x="2092676" y="1150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2" name="Google Shape;892;p28"/>
            <p:cNvSpPr/>
            <p:nvPr/>
          </p:nvSpPr>
          <p:spPr>
            <a:xfrm flipH="1">
              <a:off x="-154474" y="14335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3" name="Google Shape;893;p28"/>
            <p:cNvSpPr/>
            <p:nvPr/>
          </p:nvSpPr>
          <p:spPr>
            <a:xfrm flipH="1">
              <a:off x="146101" y="162630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4" name="Google Shape;894;p28"/>
            <p:cNvSpPr/>
            <p:nvPr/>
          </p:nvSpPr>
          <p:spPr>
            <a:xfrm flipH="1">
              <a:off x="560914" y="10593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5" name="Google Shape;895;p28"/>
            <p:cNvSpPr/>
            <p:nvPr/>
          </p:nvSpPr>
          <p:spPr>
            <a:xfrm flipH="1">
              <a:off x="308851" y="1211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6" name="Google Shape;896;p28"/>
            <p:cNvSpPr/>
            <p:nvPr/>
          </p:nvSpPr>
          <p:spPr>
            <a:xfrm flipH="1">
              <a:off x="-285924" y="-49585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7" name="Google Shape;897;p28"/>
            <p:cNvSpPr/>
            <p:nvPr/>
          </p:nvSpPr>
          <p:spPr>
            <a:xfrm rot="-9007872">
              <a:off x="7956631" y="4535434"/>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8" name="Google Shape;898;p28"/>
            <p:cNvSpPr/>
            <p:nvPr/>
          </p:nvSpPr>
          <p:spPr>
            <a:xfrm>
              <a:off x="8665413" y="44592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9" name="Google Shape;899;p28"/>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0" name="Google Shape;900;p28"/>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1" name="Google Shape;901;p28"/>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2" name="Google Shape;902;p28"/>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3" name="Google Shape;903;p28"/>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4" name="Google Shape;904;p28"/>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05" name="Google Shape;905;p28"/>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06" name="Google Shape;906;p2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6">
    <p:spTree>
      <p:nvGrpSpPr>
        <p:cNvPr id="907" name="Shape 907"/>
        <p:cNvGrpSpPr/>
        <p:nvPr/>
      </p:nvGrpSpPr>
      <p:grpSpPr>
        <a:xfrm>
          <a:off x="0" y="0"/>
          <a:ext cx="0" cy="0"/>
          <a:chOff x="0" y="0"/>
          <a:chExt cx="0" cy="0"/>
        </a:xfrm>
      </p:grpSpPr>
      <p:sp>
        <p:nvSpPr>
          <p:cNvPr id="908" name="Google Shape;908;p2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09" name="Google Shape;909;p29"/>
          <p:cNvSpPr txBox="1"/>
          <p:nvPr>
            <p:ph idx="1" type="subTitle"/>
          </p:nvPr>
        </p:nvSpPr>
        <p:spPr>
          <a:xfrm>
            <a:off x="3835016" y="3498784"/>
            <a:ext cx="3332100" cy="4457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grpSp>
        <p:nvGrpSpPr>
          <p:cNvPr id="910" name="Google Shape;910;p29"/>
          <p:cNvGrpSpPr/>
          <p:nvPr/>
        </p:nvGrpSpPr>
        <p:grpSpPr>
          <a:xfrm flipH="1">
            <a:off x="-625406" y="-158233"/>
            <a:ext cx="8496322" cy="10477264"/>
            <a:chOff x="25150" y="0"/>
            <a:chExt cx="9710083" cy="5015925"/>
          </a:xfrm>
        </p:grpSpPr>
        <p:sp>
          <p:nvSpPr>
            <p:cNvPr id="911" name="Google Shape;911;p29"/>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12" name="Google Shape;912;p29"/>
            <p:cNvGrpSpPr/>
            <p:nvPr/>
          </p:nvGrpSpPr>
          <p:grpSpPr>
            <a:xfrm flipH="1" rot="10800000">
              <a:off x="8461408" y="0"/>
              <a:ext cx="1273825" cy="3291400"/>
              <a:chOff x="5857950" y="1902450"/>
              <a:chExt cx="1273825" cy="3291400"/>
            </a:xfrm>
          </p:grpSpPr>
          <p:sp>
            <p:nvSpPr>
              <p:cNvPr id="913" name="Google Shape;913;p29"/>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4" name="Google Shape;914;p29"/>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5" name="Google Shape;915;p29"/>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6" name="Google Shape;916;p29"/>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7" name="Google Shape;917;p29"/>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8" name="Google Shape;918;p29"/>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9" name="Google Shape;919;p29"/>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0" name="Google Shape;920;p29"/>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1" name="Google Shape;921;p29"/>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2" name="Google Shape;922;p29"/>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23" name="Google Shape;923;p29"/>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4" name="Google Shape;924;p29"/>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5" name="Google Shape;925;p29"/>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6" name="Google Shape;926;p29"/>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7" name="Google Shape;927;p29"/>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8" name="Google Shape;928;p29"/>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9" name="Google Shape;929;p29"/>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7">
    <p:spTree>
      <p:nvGrpSpPr>
        <p:cNvPr id="930" name="Shape 930"/>
        <p:cNvGrpSpPr/>
        <p:nvPr/>
      </p:nvGrpSpPr>
      <p:grpSpPr>
        <a:xfrm>
          <a:off x="0" y="0"/>
          <a:ext cx="0" cy="0"/>
          <a:chOff x="0" y="0"/>
          <a:chExt cx="0" cy="0"/>
        </a:xfrm>
      </p:grpSpPr>
      <p:grpSp>
        <p:nvGrpSpPr>
          <p:cNvPr id="931" name="Google Shape;931;p30"/>
          <p:cNvGrpSpPr/>
          <p:nvPr/>
        </p:nvGrpSpPr>
        <p:grpSpPr>
          <a:xfrm>
            <a:off x="14257" y="-83990"/>
            <a:ext cx="8300000" cy="10827733"/>
            <a:chOff x="16293" y="-40210"/>
            <a:chExt cx="9485714" cy="5183710"/>
          </a:xfrm>
        </p:grpSpPr>
        <p:grpSp>
          <p:nvGrpSpPr>
            <p:cNvPr id="932" name="Google Shape;932;p30"/>
            <p:cNvGrpSpPr/>
            <p:nvPr/>
          </p:nvGrpSpPr>
          <p:grpSpPr>
            <a:xfrm>
              <a:off x="16293" y="-40210"/>
              <a:ext cx="927567" cy="1633710"/>
              <a:chOff x="16293" y="-40210"/>
              <a:chExt cx="927567" cy="1633710"/>
            </a:xfrm>
          </p:grpSpPr>
          <p:sp>
            <p:nvSpPr>
              <p:cNvPr id="933" name="Google Shape;933;p3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4" name="Google Shape;934;p3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5" name="Google Shape;935;p3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6" name="Google Shape;936;p3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7" name="Google Shape;937;p3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938" name="Google Shape;938;p30"/>
            <p:cNvGrpSpPr/>
            <p:nvPr/>
          </p:nvGrpSpPr>
          <p:grpSpPr>
            <a:xfrm>
              <a:off x="8006425" y="2225525"/>
              <a:ext cx="1495583" cy="2917975"/>
              <a:chOff x="8006425" y="2225525"/>
              <a:chExt cx="1495583" cy="2917975"/>
            </a:xfrm>
          </p:grpSpPr>
          <p:sp>
            <p:nvSpPr>
              <p:cNvPr id="939" name="Google Shape;939;p3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0" name="Google Shape;940;p3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1" name="Google Shape;941;p3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2" name="Google Shape;942;p3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3" name="Google Shape;943;p3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4" name="Google Shape;944;p3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5" name="Google Shape;945;p3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6" name="Google Shape;946;p3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7" name="Google Shape;947;p3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8" name="Google Shape;948;p3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949" name="Google Shape;949;p3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50" name="Google Shape;950;p30"/>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grpSp>
        <p:nvGrpSpPr>
          <p:cNvPr id="111" name="Google Shape;111;p4"/>
          <p:cNvGrpSpPr/>
          <p:nvPr/>
        </p:nvGrpSpPr>
        <p:grpSpPr>
          <a:xfrm>
            <a:off x="-165200" y="-414888"/>
            <a:ext cx="8514163" cy="11086202"/>
            <a:chOff x="-188800" y="-198625"/>
            <a:chExt cx="9730472" cy="5307450"/>
          </a:xfrm>
        </p:grpSpPr>
        <p:grpSp>
          <p:nvGrpSpPr>
            <p:cNvPr id="112" name="Google Shape;112;p4"/>
            <p:cNvGrpSpPr/>
            <p:nvPr/>
          </p:nvGrpSpPr>
          <p:grpSpPr>
            <a:xfrm>
              <a:off x="-188800" y="-198625"/>
              <a:ext cx="3260650" cy="1645100"/>
              <a:chOff x="-188800" y="-198625"/>
              <a:chExt cx="3260650" cy="1645100"/>
            </a:xfrm>
          </p:grpSpPr>
          <p:sp>
            <p:nvSpPr>
              <p:cNvPr id="113" name="Google Shape;113;p4"/>
              <p:cNvSpPr/>
              <p:nvPr/>
            </p:nvSpPr>
            <p:spPr>
              <a:xfrm>
                <a:off x="-188800" y="-100537"/>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 name="Google Shape;114;p4"/>
              <p:cNvSpPr/>
              <p:nvPr/>
            </p:nvSpPr>
            <p:spPr>
              <a:xfrm>
                <a:off x="2223025" y="-304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 name="Google Shape;115;p4"/>
              <p:cNvSpPr/>
              <p:nvPr/>
            </p:nvSpPr>
            <p:spPr>
              <a:xfrm>
                <a:off x="151575" y="6146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 name="Google Shape;116;p4"/>
              <p:cNvSpPr/>
              <p:nvPr/>
            </p:nvSpPr>
            <p:spPr>
              <a:xfrm>
                <a:off x="1798275" y="3593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 name="Google Shape;117;p4"/>
              <p:cNvSpPr/>
              <p:nvPr/>
            </p:nvSpPr>
            <p:spPr>
              <a:xfrm>
                <a:off x="905800" y="3978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 name="Google Shape;118;p4"/>
              <p:cNvSpPr/>
              <p:nvPr/>
            </p:nvSpPr>
            <p:spPr>
              <a:xfrm>
                <a:off x="0" y="-54675"/>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 name="Google Shape;119;p4"/>
              <p:cNvSpPr/>
              <p:nvPr/>
            </p:nvSpPr>
            <p:spPr>
              <a:xfrm>
                <a:off x="139825" y="-95275"/>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 name="Google Shape;120;p4"/>
              <p:cNvSpPr/>
              <p:nvPr/>
            </p:nvSpPr>
            <p:spPr>
              <a:xfrm>
                <a:off x="143625" y="-198625"/>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1" name="Google Shape;121;p4"/>
              <p:cNvSpPr/>
              <p:nvPr/>
            </p:nvSpPr>
            <p:spPr>
              <a:xfrm>
                <a:off x="328275" y="-198625"/>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 name="Google Shape;122;p4"/>
              <p:cNvSpPr/>
              <p:nvPr/>
            </p:nvSpPr>
            <p:spPr>
              <a:xfrm>
                <a:off x="542575" y="-198625"/>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3" name="Google Shape;123;p4"/>
              <p:cNvSpPr/>
              <p:nvPr/>
            </p:nvSpPr>
            <p:spPr>
              <a:xfrm>
                <a:off x="677825" y="-95025"/>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4" name="Google Shape;124;p4"/>
              <p:cNvSpPr/>
              <p:nvPr/>
            </p:nvSpPr>
            <p:spPr>
              <a:xfrm>
                <a:off x="517500" y="46050"/>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5" name="Google Shape;125;p4"/>
              <p:cNvSpPr/>
              <p:nvPr/>
            </p:nvSpPr>
            <p:spPr>
              <a:xfrm>
                <a:off x="172500" y="79475"/>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6" name="Google Shape;126;p4"/>
              <p:cNvSpPr/>
              <p:nvPr/>
            </p:nvSpPr>
            <p:spPr>
              <a:xfrm>
                <a:off x="34400" y="127150"/>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7" name="Google Shape;127;p4"/>
              <p:cNvSpPr/>
              <p:nvPr/>
            </p:nvSpPr>
            <p:spPr>
              <a:xfrm>
                <a:off x="210500" y="290175"/>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8" name="Google Shape;128;p4"/>
              <p:cNvSpPr/>
              <p:nvPr/>
            </p:nvSpPr>
            <p:spPr>
              <a:xfrm>
                <a:off x="364500" y="209825"/>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9" name="Google Shape;129;p4"/>
              <p:cNvSpPr/>
              <p:nvPr/>
            </p:nvSpPr>
            <p:spPr>
              <a:xfrm>
                <a:off x="575450" y="246175"/>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0" name="Google Shape;130;p4"/>
              <p:cNvSpPr/>
              <p:nvPr/>
            </p:nvSpPr>
            <p:spPr>
              <a:xfrm>
                <a:off x="723175" y="217725"/>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1" name="Google Shape;131;p4"/>
              <p:cNvSpPr/>
              <p:nvPr/>
            </p:nvSpPr>
            <p:spPr>
              <a:xfrm>
                <a:off x="688475" y="8675"/>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2" name="Google Shape;132;p4"/>
              <p:cNvSpPr/>
              <p:nvPr/>
            </p:nvSpPr>
            <p:spPr>
              <a:xfrm>
                <a:off x="444550" y="387350"/>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3" name="Google Shape;133;p4"/>
              <p:cNvSpPr/>
              <p:nvPr/>
            </p:nvSpPr>
            <p:spPr>
              <a:xfrm>
                <a:off x="344250" y="-56300"/>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4" name="Google Shape;134;p4"/>
              <p:cNvSpPr/>
              <p:nvPr/>
            </p:nvSpPr>
            <p:spPr>
              <a:xfrm>
                <a:off x="34400" y="10003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5" name="Google Shape;135;p4"/>
              <p:cNvSpPr/>
              <p:nvPr/>
            </p:nvSpPr>
            <p:spPr>
              <a:xfrm>
                <a:off x="444550" y="8138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6" name="Google Shape;136;p4"/>
            <p:cNvSpPr/>
            <p:nvPr/>
          </p:nvSpPr>
          <p:spPr>
            <a:xfrm flipH="1" rot="2700000">
              <a:off x="8642809" y="3594904"/>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7" name="Google Shape;137;p4"/>
            <p:cNvSpPr/>
            <p:nvPr/>
          </p:nvSpPr>
          <p:spPr>
            <a:xfrm flipH="1">
              <a:off x="8008750" y="423702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8" name="Google Shape;138;p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39" name="Google Shape;139;p4"/>
          <p:cNvSpPr txBox="1"/>
          <p:nvPr>
            <p:ph idx="1" type="body"/>
          </p:nvPr>
        </p:nvSpPr>
        <p:spPr>
          <a:xfrm>
            <a:off x="624072" y="2407392"/>
            <a:ext cx="6752700" cy="7219200"/>
          </a:xfrm>
          <a:prstGeom prst="rect">
            <a:avLst/>
          </a:prstGeom>
        </p:spPr>
        <p:txBody>
          <a:bodyPr anchorCtr="0" anchor="t" bIns="107175" lIns="107175" spcFirstLastPara="1" rIns="107175" wrap="square" tIns="107175">
            <a:noAutofit/>
          </a:bodyPr>
          <a:lstStyle>
            <a:lvl1pPr indent="-317500" lvl="0" marL="457200">
              <a:spcBef>
                <a:spcPts val="0"/>
              </a:spcBef>
              <a:spcAft>
                <a:spcPts val="0"/>
              </a:spcAft>
              <a:buClr>
                <a:schemeClr val="accent4"/>
              </a:buClr>
              <a:buSzPts val="1400"/>
              <a:buFont typeface="Krub Medium"/>
              <a:buAutoNum type="arabicPeriod"/>
              <a:defRPr sz="1400"/>
            </a:lvl1pPr>
            <a:lvl2pPr indent="-317500" lvl="1" marL="914400">
              <a:spcBef>
                <a:spcPts val="0"/>
              </a:spcBef>
              <a:spcAft>
                <a:spcPts val="0"/>
              </a:spcAft>
              <a:buClr>
                <a:srgbClr val="434343"/>
              </a:buClr>
              <a:buSzPts val="1400"/>
              <a:buFont typeface="Roboto Condensed Light"/>
              <a:buAutoNum type="alphaLcPeriod"/>
              <a:defRPr/>
            </a:lvl2pPr>
            <a:lvl3pPr indent="-317500" lvl="2" marL="1371600">
              <a:spcBef>
                <a:spcPts val="0"/>
              </a:spcBef>
              <a:spcAft>
                <a:spcPts val="0"/>
              </a:spcAft>
              <a:buClr>
                <a:srgbClr val="434343"/>
              </a:buClr>
              <a:buSzPts val="1400"/>
              <a:buFont typeface="Roboto Condensed Light"/>
              <a:buAutoNum type="romanLcPeriod"/>
              <a:defRPr/>
            </a:lvl3pPr>
            <a:lvl4pPr indent="-317500" lvl="3" marL="1828800">
              <a:spcBef>
                <a:spcPts val="0"/>
              </a:spcBef>
              <a:spcAft>
                <a:spcPts val="0"/>
              </a:spcAft>
              <a:buClr>
                <a:srgbClr val="434343"/>
              </a:buClr>
              <a:buSzPts val="1400"/>
              <a:buFont typeface="Roboto Condensed Light"/>
              <a:buAutoNum type="arabicPeriod"/>
              <a:defRPr/>
            </a:lvl4pPr>
            <a:lvl5pPr indent="-317500" lvl="4" marL="2286000">
              <a:spcBef>
                <a:spcPts val="0"/>
              </a:spcBef>
              <a:spcAft>
                <a:spcPts val="0"/>
              </a:spcAft>
              <a:buClr>
                <a:srgbClr val="434343"/>
              </a:buClr>
              <a:buSzPts val="1400"/>
              <a:buFont typeface="Roboto Condensed Light"/>
              <a:buAutoNum type="alphaLcPeriod"/>
              <a:defRPr/>
            </a:lvl5pPr>
            <a:lvl6pPr indent="-317500" lvl="5" marL="2743200">
              <a:spcBef>
                <a:spcPts val="0"/>
              </a:spcBef>
              <a:spcAft>
                <a:spcPts val="0"/>
              </a:spcAft>
              <a:buClr>
                <a:srgbClr val="434343"/>
              </a:buClr>
              <a:buSzPts val="1400"/>
              <a:buFont typeface="Roboto Condensed Light"/>
              <a:buAutoNum type="romanLcPeriod"/>
              <a:defRPr/>
            </a:lvl6pPr>
            <a:lvl7pPr indent="-317500" lvl="6" marL="3200400">
              <a:spcBef>
                <a:spcPts val="0"/>
              </a:spcBef>
              <a:spcAft>
                <a:spcPts val="0"/>
              </a:spcAft>
              <a:buClr>
                <a:srgbClr val="434343"/>
              </a:buClr>
              <a:buSzPts val="1400"/>
              <a:buFont typeface="Roboto Condensed Light"/>
              <a:buAutoNum type="arabicPeriod"/>
              <a:defRPr/>
            </a:lvl7pPr>
            <a:lvl8pPr indent="-317500" lvl="7" marL="3657600">
              <a:spcBef>
                <a:spcPts val="0"/>
              </a:spcBef>
              <a:spcAft>
                <a:spcPts val="0"/>
              </a:spcAft>
              <a:buClr>
                <a:srgbClr val="434343"/>
              </a:buClr>
              <a:buSzPts val="1400"/>
              <a:buFont typeface="Roboto Condensed Light"/>
              <a:buAutoNum type="alphaLcPeriod"/>
              <a:defRPr/>
            </a:lvl8pPr>
            <a:lvl9pPr indent="-317500" lvl="8" marL="4114800">
              <a:spcBef>
                <a:spcPts val="0"/>
              </a:spcBef>
              <a:spcAft>
                <a:spcPts val="0"/>
              </a:spcAft>
              <a:buClr>
                <a:srgbClr val="434343"/>
              </a:buClr>
              <a:buSzPts val="14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p:cSld name="CUSTOM_14">
    <p:spTree>
      <p:nvGrpSpPr>
        <p:cNvPr id="951" name="Shape 951"/>
        <p:cNvGrpSpPr/>
        <p:nvPr/>
      </p:nvGrpSpPr>
      <p:grpSpPr>
        <a:xfrm>
          <a:off x="0" y="0"/>
          <a:ext cx="0" cy="0"/>
          <a:chOff x="0" y="0"/>
          <a:chExt cx="0" cy="0"/>
        </a:xfrm>
      </p:grpSpPr>
      <p:grpSp>
        <p:nvGrpSpPr>
          <p:cNvPr id="952" name="Google Shape;952;p31"/>
          <p:cNvGrpSpPr/>
          <p:nvPr/>
        </p:nvGrpSpPr>
        <p:grpSpPr>
          <a:xfrm>
            <a:off x="159380" y="-477500"/>
            <a:ext cx="8276846" cy="10832351"/>
            <a:chOff x="182149" y="-228600"/>
            <a:chExt cx="9459252" cy="5185921"/>
          </a:xfrm>
        </p:grpSpPr>
        <p:sp>
          <p:nvSpPr>
            <p:cNvPr id="953" name="Google Shape;953;p31"/>
            <p:cNvSpPr/>
            <p:nvPr/>
          </p:nvSpPr>
          <p:spPr>
            <a:xfrm rot="-1845798">
              <a:off x="248551" y="428177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4" name="Google Shape;954;p31"/>
            <p:cNvSpPr/>
            <p:nvPr/>
          </p:nvSpPr>
          <p:spPr>
            <a:xfrm>
              <a:off x="240238" y="37016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55" name="Google Shape;955;p31"/>
            <p:cNvGrpSpPr/>
            <p:nvPr/>
          </p:nvGrpSpPr>
          <p:grpSpPr>
            <a:xfrm>
              <a:off x="6903525" y="-228600"/>
              <a:ext cx="2737876" cy="2413425"/>
              <a:chOff x="6903525" y="-228600"/>
              <a:chExt cx="2737876" cy="2413425"/>
            </a:xfrm>
          </p:grpSpPr>
          <p:sp>
            <p:nvSpPr>
              <p:cNvPr id="956" name="Google Shape;956;p31"/>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7" name="Google Shape;957;p31"/>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8" name="Google Shape;958;p31"/>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9" name="Google Shape;959;p31"/>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0" name="Google Shape;960;p31"/>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1" name="Google Shape;961;p31"/>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2" name="Google Shape;962;p31"/>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3" name="Google Shape;963;p31"/>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4" name="Google Shape;964;p31"/>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5" name="Google Shape;965;p31"/>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6" name="Google Shape;966;p31"/>
              <p:cNvSpPr/>
              <p:nvPr/>
            </p:nvSpPr>
            <p:spPr>
              <a:xfrm>
                <a:off x="8406450" y="637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7" name="Google Shape;967;p31"/>
              <p:cNvSpPr/>
              <p:nvPr/>
            </p:nvSpPr>
            <p:spPr>
              <a:xfrm>
                <a:off x="8783650" y="637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8" name="Google Shape;968;p31"/>
              <p:cNvSpPr/>
              <p:nvPr/>
            </p:nvSpPr>
            <p:spPr>
              <a:xfrm>
                <a:off x="8754875" y="5604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9" name="Google Shape;969;p31"/>
              <p:cNvSpPr/>
              <p:nvPr/>
            </p:nvSpPr>
            <p:spPr>
              <a:xfrm>
                <a:off x="7778225" y="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0" name="Google Shape;970;p31"/>
              <p:cNvSpPr/>
              <p:nvPr/>
            </p:nvSpPr>
            <p:spPr>
              <a:xfrm>
                <a:off x="8038300" y="1587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1" name="Google Shape;971;p31"/>
            <p:cNvSpPr/>
            <p:nvPr/>
          </p:nvSpPr>
          <p:spPr>
            <a:xfrm flipH="1" rot="-10399619">
              <a:off x="287296" y="262861"/>
              <a:ext cx="1061548" cy="871778"/>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2" name="Google Shape;972;p31"/>
            <p:cNvSpPr/>
            <p:nvPr/>
          </p:nvSpPr>
          <p:spPr>
            <a:xfrm>
              <a:off x="667600" y="10936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3" name="Google Shape;973;p31"/>
            <p:cNvSpPr/>
            <p:nvPr/>
          </p:nvSpPr>
          <p:spPr>
            <a:xfrm flipH="1">
              <a:off x="187850" y="1267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4" name="Google Shape;974;p31"/>
            <p:cNvSpPr/>
            <p:nvPr/>
          </p:nvSpPr>
          <p:spPr>
            <a:xfrm>
              <a:off x="523425" y="1437738"/>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5" name="Google Shape;975;p31"/>
            <p:cNvSpPr/>
            <p:nvPr/>
          </p:nvSpPr>
          <p:spPr>
            <a:xfrm>
              <a:off x="891875" y="8135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6" name="Google Shape;976;p31"/>
          <p:cNvSpPr txBox="1"/>
          <p:nvPr>
            <p:ph type="title"/>
          </p:nvPr>
        </p:nvSpPr>
        <p:spPr>
          <a:xfrm>
            <a:off x="1616059"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7" name="Google Shape;977;p31"/>
          <p:cNvSpPr txBox="1"/>
          <p:nvPr>
            <p:ph idx="1" type="subTitle"/>
          </p:nvPr>
        </p:nvSpPr>
        <p:spPr>
          <a:xfrm>
            <a:off x="1427847"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78" name="Google Shape;978;p31"/>
          <p:cNvSpPr txBox="1"/>
          <p:nvPr>
            <p:ph idx="2" type="title"/>
          </p:nvPr>
        </p:nvSpPr>
        <p:spPr>
          <a:xfrm>
            <a:off x="4340700"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9" name="Google Shape;979;p31"/>
          <p:cNvSpPr txBox="1"/>
          <p:nvPr>
            <p:ph idx="3" type="subTitle"/>
          </p:nvPr>
        </p:nvSpPr>
        <p:spPr>
          <a:xfrm>
            <a:off x="4152488"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80" name="Google Shape;980;p31"/>
          <p:cNvSpPr txBox="1"/>
          <p:nvPr>
            <p:ph idx="4"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spTree>
      <p:nvGrpSpPr>
        <p:cNvPr id="981" name="Shape 981"/>
        <p:cNvGrpSpPr/>
        <p:nvPr/>
      </p:nvGrpSpPr>
      <p:grpSpPr>
        <a:xfrm>
          <a:off x="0" y="0"/>
          <a:ext cx="0" cy="0"/>
          <a:chOff x="0" y="0"/>
          <a:chExt cx="0" cy="0"/>
        </a:xfrm>
      </p:grpSpPr>
      <p:grpSp>
        <p:nvGrpSpPr>
          <p:cNvPr id="982" name="Google Shape;982;p32"/>
          <p:cNvGrpSpPr/>
          <p:nvPr/>
        </p:nvGrpSpPr>
        <p:grpSpPr>
          <a:xfrm>
            <a:off x="-11" y="-1772239"/>
            <a:ext cx="8063103" cy="12400006"/>
            <a:chOff x="-12" y="-848448"/>
            <a:chExt cx="9214974" cy="5936426"/>
          </a:xfrm>
        </p:grpSpPr>
        <p:sp>
          <p:nvSpPr>
            <p:cNvPr id="983" name="Google Shape;983;p32"/>
            <p:cNvSpPr/>
            <p:nvPr/>
          </p:nvSpPr>
          <p:spPr>
            <a:xfrm flipH="1">
              <a:off x="6873425" y="-21410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4" name="Google Shape;984;p32"/>
            <p:cNvSpPr/>
            <p:nvPr/>
          </p:nvSpPr>
          <p:spPr>
            <a:xfrm rot="10002852">
              <a:off x="5360620" y="-424917"/>
              <a:ext cx="3796285" cy="947390"/>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5" name="Google Shape;985;p32"/>
            <p:cNvSpPr/>
            <p:nvPr/>
          </p:nvSpPr>
          <p:spPr>
            <a:xfrm rot="10800000">
              <a:off x="7685152" y="10128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6" name="Google Shape;986;p32"/>
            <p:cNvSpPr/>
            <p:nvPr/>
          </p:nvSpPr>
          <p:spPr>
            <a:xfrm rot="10800000">
              <a:off x="8739927" y="9460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7" name="Google Shape;987;p32"/>
            <p:cNvSpPr/>
            <p:nvPr/>
          </p:nvSpPr>
          <p:spPr>
            <a:xfrm rot="10800000">
              <a:off x="8886577" y="3387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8" name="Google Shape;988;p32"/>
            <p:cNvSpPr/>
            <p:nvPr/>
          </p:nvSpPr>
          <p:spPr>
            <a:xfrm rot="10800000">
              <a:off x="8328890" y="12692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89" name="Google Shape;989;p32"/>
            <p:cNvGrpSpPr/>
            <p:nvPr/>
          </p:nvGrpSpPr>
          <p:grpSpPr>
            <a:xfrm>
              <a:off x="2" y="4300218"/>
              <a:ext cx="1289997" cy="787759"/>
              <a:chOff x="593100" y="4542650"/>
              <a:chExt cx="1005375" cy="613950"/>
            </a:xfrm>
          </p:grpSpPr>
          <p:sp>
            <p:nvSpPr>
              <p:cNvPr id="990" name="Google Shape;990;p32"/>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91" name="Google Shape;991;p32"/>
              <p:cNvGrpSpPr/>
              <p:nvPr/>
            </p:nvGrpSpPr>
            <p:grpSpPr>
              <a:xfrm>
                <a:off x="593100" y="4542650"/>
                <a:ext cx="1005375" cy="613950"/>
                <a:chOff x="593100" y="4542650"/>
                <a:chExt cx="1005375" cy="613950"/>
              </a:xfrm>
            </p:grpSpPr>
            <p:sp>
              <p:nvSpPr>
                <p:cNvPr id="992" name="Google Shape;992;p32"/>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3" name="Google Shape;993;p32"/>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4" name="Google Shape;994;p32"/>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5" name="Google Shape;995;p32"/>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6" name="Google Shape;996;p32"/>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7" name="Google Shape;997;p32"/>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8" name="Google Shape;998;p32"/>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9" name="Google Shape;999;p32"/>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0" name="Google Shape;1000;p32"/>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1" name="Google Shape;1001;p32"/>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02" name="Google Shape;1002;p32"/>
            <p:cNvSpPr/>
            <p:nvPr/>
          </p:nvSpPr>
          <p:spPr>
            <a:xfrm rot="7037420">
              <a:off x="58614" y="1592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3" name="Google Shape;1003;p32"/>
            <p:cNvSpPr/>
            <p:nvPr/>
          </p:nvSpPr>
          <p:spPr>
            <a:xfrm flipH="1">
              <a:off x="332805" y="5306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4" name="Google Shape;1004;p32"/>
            <p:cNvSpPr/>
            <p:nvPr/>
          </p:nvSpPr>
          <p:spPr>
            <a:xfrm flipH="1" rot="10800000">
              <a:off x="-12" y="8677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5" name="Google Shape;1005;p32"/>
            <p:cNvSpPr/>
            <p:nvPr/>
          </p:nvSpPr>
          <p:spPr>
            <a:xfrm rot="10800000">
              <a:off x="161065" y="37714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6" name="Google Shape;1006;p32"/>
            <p:cNvSpPr/>
            <p:nvPr/>
          </p:nvSpPr>
          <p:spPr>
            <a:xfrm rot="10800000">
              <a:off x="180515" y="43201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7" name="Google Shape;1007;p32"/>
            <p:cNvSpPr/>
            <p:nvPr/>
          </p:nvSpPr>
          <p:spPr>
            <a:xfrm rot="10800000">
              <a:off x="8856915" y="4911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8" name="Google Shape;1008;p32"/>
            <p:cNvSpPr/>
            <p:nvPr/>
          </p:nvSpPr>
          <p:spPr>
            <a:xfrm rot="10800000">
              <a:off x="8077477" y="5002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9" name="Google Shape;1009;p32"/>
            <p:cNvSpPr/>
            <p:nvPr/>
          </p:nvSpPr>
          <p:spPr>
            <a:xfrm rot="10800000">
              <a:off x="8941077" y="4234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0" name="Google Shape;1010;p32"/>
            <p:cNvSpPr/>
            <p:nvPr/>
          </p:nvSpPr>
          <p:spPr>
            <a:xfrm rot="10800000">
              <a:off x="8610015" y="4836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11" name="Google Shape;1011;p32"/>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12" name="Google Shape;1012;p32"/>
          <p:cNvSpPr txBox="1"/>
          <p:nvPr>
            <p:ph idx="2" type="title"/>
          </p:nvPr>
        </p:nvSpPr>
        <p:spPr>
          <a:xfrm>
            <a:off x="1828881" y="4117618"/>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3" name="Google Shape;1013;p32"/>
          <p:cNvSpPr txBox="1"/>
          <p:nvPr>
            <p:ph idx="1" type="subTitle"/>
          </p:nvPr>
        </p:nvSpPr>
        <p:spPr>
          <a:xfrm>
            <a:off x="4560664" y="41624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014" name="Google Shape;1014;p32"/>
          <p:cNvSpPr txBox="1"/>
          <p:nvPr>
            <p:ph idx="3" type="title"/>
          </p:nvPr>
        </p:nvSpPr>
        <p:spPr>
          <a:xfrm>
            <a:off x="1828881" y="7580003"/>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5" name="Google Shape;1015;p32"/>
          <p:cNvSpPr txBox="1"/>
          <p:nvPr>
            <p:ph idx="4" type="subTitle"/>
          </p:nvPr>
        </p:nvSpPr>
        <p:spPr>
          <a:xfrm>
            <a:off x="4560664" y="7624805"/>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0">
    <p:spTree>
      <p:nvGrpSpPr>
        <p:cNvPr id="1016" name="Shape 1016"/>
        <p:cNvGrpSpPr/>
        <p:nvPr/>
      </p:nvGrpSpPr>
      <p:grpSpPr>
        <a:xfrm>
          <a:off x="0" y="0"/>
          <a:ext cx="0" cy="0"/>
          <a:chOff x="0" y="0"/>
          <a:chExt cx="0" cy="0"/>
        </a:xfrm>
      </p:grpSpPr>
      <p:grpSp>
        <p:nvGrpSpPr>
          <p:cNvPr id="1017" name="Google Shape;1017;p33"/>
          <p:cNvGrpSpPr/>
          <p:nvPr/>
        </p:nvGrpSpPr>
        <p:grpSpPr>
          <a:xfrm flipH="1">
            <a:off x="-29805" y="-166825"/>
            <a:ext cx="8046424" cy="10951822"/>
            <a:chOff x="-34063" y="-79867"/>
            <a:chExt cx="9195913" cy="5243117"/>
          </a:xfrm>
        </p:grpSpPr>
        <p:sp>
          <p:nvSpPr>
            <p:cNvPr id="1018" name="Google Shape;1018;p33"/>
            <p:cNvSpPr/>
            <p:nvPr/>
          </p:nvSpPr>
          <p:spPr>
            <a:xfrm>
              <a:off x="79025" y="869047"/>
              <a:ext cx="478261" cy="32320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9" name="Google Shape;1019;p33"/>
            <p:cNvSpPr/>
            <p:nvPr/>
          </p:nvSpPr>
          <p:spPr>
            <a:xfrm>
              <a:off x="963575" y="677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20" name="Google Shape;1020;p33"/>
            <p:cNvGrpSpPr/>
            <p:nvPr/>
          </p:nvGrpSpPr>
          <p:grpSpPr>
            <a:xfrm>
              <a:off x="7314682" y="3853079"/>
              <a:ext cx="1847168" cy="1310171"/>
              <a:chOff x="7296832" y="3833329"/>
              <a:chExt cx="1847168" cy="1310171"/>
            </a:xfrm>
          </p:grpSpPr>
          <p:sp>
            <p:nvSpPr>
              <p:cNvPr id="1021" name="Google Shape;1021;p3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2" name="Google Shape;1022;p3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3" name="Google Shape;1023;p3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4" name="Google Shape;1024;p3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5" name="Google Shape;1025;p3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6" name="Google Shape;1026;p3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7" name="Google Shape;1027;p3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8" name="Google Shape;1028;p3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9" name="Google Shape;1029;p3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0" name="Google Shape;1030;p3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1" name="Google Shape;1031;p3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2" name="Google Shape;1032;p3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3" name="Google Shape;1033;p3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4" name="Google Shape;1034;p3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5" name="Google Shape;1035;p3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6" name="Google Shape;1036;p3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7" name="Google Shape;1037;p3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38" name="Google Shape;1038;p33"/>
            <p:cNvSpPr/>
            <p:nvPr/>
          </p:nvSpPr>
          <p:spPr>
            <a:xfrm flipH="1" rot="2700000">
              <a:off x="15984" y="1480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9" name="Google Shape;1039;p33"/>
            <p:cNvSpPr/>
            <p:nvPr/>
          </p:nvSpPr>
          <p:spPr>
            <a:xfrm rot="10800000">
              <a:off x="9039863" y="344792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0" name="Google Shape;1040;p33"/>
            <p:cNvSpPr/>
            <p:nvPr/>
          </p:nvSpPr>
          <p:spPr>
            <a:xfrm flipH="1">
              <a:off x="8564213" y="35667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1" name="Google Shape;1041;p33"/>
            <p:cNvSpPr/>
            <p:nvPr/>
          </p:nvSpPr>
          <p:spPr>
            <a:xfrm>
              <a:off x="8819463" y="389935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2" name="Google Shape;1042;p33"/>
            <p:cNvSpPr/>
            <p:nvPr/>
          </p:nvSpPr>
          <p:spPr>
            <a:xfrm>
              <a:off x="8770813" y="3137038"/>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43" name="Google Shape;1043;p33"/>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44" name="Google Shape;1044;p33"/>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45" name="Google Shape;1045;p33"/>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1046" name="Shape 1046"/>
        <p:cNvGrpSpPr/>
        <p:nvPr/>
      </p:nvGrpSpPr>
      <p:grpSpPr>
        <a:xfrm>
          <a:off x="0" y="0"/>
          <a:ext cx="0" cy="0"/>
          <a:chOff x="0" y="0"/>
          <a:chExt cx="0" cy="0"/>
        </a:xfrm>
      </p:grpSpPr>
      <p:grpSp>
        <p:nvGrpSpPr>
          <p:cNvPr id="1047" name="Google Shape;1047;p34"/>
          <p:cNvGrpSpPr/>
          <p:nvPr/>
        </p:nvGrpSpPr>
        <p:grpSpPr>
          <a:xfrm>
            <a:off x="8334" y="332824"/>
            <a:ext cx="8094786" cy="11979537"/>
            <a:chOff x="9525" y="159338"/>
            <a:chExt cx="9251184" cy="5735129"/>
          </a:xfrm>
        </p:grpSpPr>
        <p:sp>
          <p:nvSpPr>
            <p:cNvPr id="1048" name="Google Shape;1048;p34"/>
            <p:cNvSpPr/>
            <p:nvPr/>
          </p:nvSpPr>
          <p:spPr>
            <a:xfrm>
              <a:off x="7446825" y="41233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9" name="Google Shape;1049;p34"/>
            <p:cNvSpPr/>
            <p:nvPr/>
          </p:nvSpPr>
          <p:spPr>
            <a:xfrm>
              <a:off x="8223300" y="3624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0" name="Google Shape;1050;p34"/>
            <p:cNvSpPr/>
            <p:nvPr/>
          </p:nvSpPr>
          <p:spPr>
            <a:xfrm>
              <a:off x="7597525" y="3915613"/>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1" name="Google Shape;1051;p34"/>
            <p:cNvSpPr/>
            <p:nvPr/>
          </p:nvSpPr>
          <p:spPr>
            <a:xfrm>
              <a:off x="89900" y="9152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2" name="Google Shape;1052;p34"/>
            <p:cNvSpPr/>
            <p:nvPr/>
          </p:nvSpPr>
          <p:spPr>
            <a:xfrm>
              <a:off x="571025" y="2091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3" name="Google Shape;1053;p34"/>
            <p:cNvSpPr/>
            <p:nvPr/>
          </p:nvSpPr>
          <p:spPr>
            <a:xfrm>
              <a:off x="607525" y="6937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54" name="Google Shape;1054;p34"/>
            <p:cNvGrpSpPr/>
            <p:nvPr/>
          </p:nvGrpSpPr>
          <p:grpSpPr>
            <a:xfrm rot="5400000">
              <a:off x="6024875" y="2658633"/>
              <a:ext cx="2816325" cy="3655342"/>
              <a:chOff x="7046050" y="-77567"/>
              <a:chExt cx="2816325" cy="3655342"/>
            </a:xfrm>
          </p:grpSpPr>
          <p:sp>
            <p:nvSpPr>
              <p:cNvPr id="1055" name="Google Shape;1055;p34"/>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6" name="Google Shape;1056;p34"/>
              <p:cNvSpPr/>
              <p:nvPr/>
            </p:nvSpPr>
            <p:spPr>
              <a:xfrm rot="3132386">
                <a:off x="8434954" y="2957170"/>
                <a:ext cx="660105" cy="446162"/>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7" name="Google Shape;1057;p34"/>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8" name="Google Shape;1058;p34"/>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9" name="Google Shape;1059;p34"/>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0" name="Google Shape;1060;p34"/>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1" name="Google Shape;1061;p34"/>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2" name="Google Shape;1062;p34"/>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3" name="Google Shape;1063;p34"/>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4" name="Google Shape;1064;p34"/>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5" name="Google Shape;1065;p34"/>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6" name="Google Shape;1066;p34"/>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7" name="Google Shape;1067;p34"/>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8" name="Google Shape;1068;p34"/>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9" name="Google Shape;1069;p34"/>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0" name="Google Shape;1070;p34"/>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1" name="Google Shape;1071;p34"/>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2" name="Google Shape;1072;p34"/>
            <p:cNvSpPr/>
            <p:nvPr/>
          </p:nvSpPr>
          <p:spPr>
            <a:xfrm>
              <a:off x="745100" y="1593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3" name="Google Shape;1073;p34"/>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4" name="Google Shape;1074;p34"/>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5" name="Google Shape;1075;p3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6">
    <p:spTree>
      <p:nvGrpSpPr>
        <p:cNvPr id="1076" name="Shape 1076"/>
        <p:cNvGrpSpPr/>
        <p:nvPr/>
      </p:nvGrpSpPr>
      <p:grpSpPr>
        <a:xfrm>
          <a:off x="0" y="0"/>
          <a:ext cx="0" cy="0"/>
          <a:chOff x="0" y="0"/>
          <a:chExt cx="0" cy="0"/>
        </a:xfrm>
      </p:grpSpPr>
      <p:grpSp>
        <p:nvGrpSpPr>
          <p:cNvPr id="1077" name="Google Shape;1077;p35"/>
          <p:cNvGrpSpPr/>
          <p:nvPr/>
        </p:nvGrpSpPr>
        <p:grpSpPr>
          <a:xfrm flipH="1">
            <a:off x="-666320" y="20"/>
            <a:ext cx="9046159" cy="11227698"/>
            <a:chOff x="-704722" y="10"/>
            <a:chExt cx="10338467" cy="5375190"/>
          </a:xfrm>
        </p:grpSpPr>
        <p:sp>
          <p:nvSpPr>
            <p:cNvPr id="1078" name="Google Shape;1078;p35"/>
            <p:cNvSpPr/>
            <p:nvPr/>
          </p:nvSpPr>
          <p:spPr>
            <a:xfrm rot="10800000">
              <a:off x="74558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9" name="Google Shape;1079;p35"/>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0" name="Google Shape;1080;p35"/>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81" name="Google Shape;1081;p35"/>
            <p:cNvGrpSpPr/>
            <p:nvPr/>
          </p:nvGrpSpPr>
          <p:grpSpPr>
            <a:xfrm flipH="1" rot="-2422428">
              <a:off x="-527639" y="2273558"/>
              <a:ext cx="1444461" cy="1077830"/>
              <a:chOff x="7296832" y="3833329"/>
              <a:chExt cx="1915808" cy="1429541"/>
            </a:xfrm>
          </p:grpSpPr>
          <p:sp>
            <p:nvSpPr>
              <p:cNvPr id="1082" name="Google Shape;1082;p35"/>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3" name="Google Shape;1083;p35"/>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4" name="Google Shape;1084;p35"/>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5" name="Google Shape;1085;p35"/>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6" name="Google Shape;1086;p35"/>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7" name="Google Shape;1087;p35"/>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8" name="Google Shape;1088;p35"/>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9" name="Google Shape;1089;p35"/>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0" name="Google Shape;1090;p35"/>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1" name="Google Shape;1091;p35"/>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2" name="Google Shape;1092;p35"/>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3" name="Google Shape;1093;p35"/>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4" name="Google Shape;1094;p35"/>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5" name="Google Shape;1095;p35"/>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6" name="Google Shape;1096;p35"/>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97" name="Google Shape;1097;p35"/>
            <p:cNvSpPr/>
            <p:nvPr/>
          </p:nvSpPr>
          <p:spPr>
            <a:xfrm flipH="1">
              <a:off x="5837320" y="44277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8" name="Google Shape;1098;p35"/>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9" name="Google Shape;1099;p35"/>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0" name="Google Shape;1100;p35"/>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01" name="Google Shape;1101;p35"/>
            <p:cNvGrpSpPr/>
            <p:nvPr/>
          </p:nvGrpSpPr>
          <p:grpSpPr>
            <a:xfrm flipH="1">
              <a:off x="42707" y="103600"/>
              <a:ext cx="791800" cy="569275"/>
              <a:chOff x="4359175" y="2251625"/>
              <a:chExt cx="791800" cy="569275"/>
            </a:xfrm>
          </p:grpSpPr>
          <p:sp>
            <p:nvSpPr>
              <p:cNvPr id="1102" name="Google Shape;1102;p35"/>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3" name="Google Shape;1103;p35"/>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4" name="Google Shape;1104;p35"/>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5" name="Google Shape;1105;p35"/>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6" name="Google Shape;1106;p35"/>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07" name="Google Shape;1107;p35"/>
            <p:cNvSpPr/>
            <p:nvPr/>
          </p:nvSpPr>
          <p:spPr>
            <a:xfrm flipH="1">
              <a:off x="8310607" y="47068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8" name="Google Shape;1108;p35"/>
            <p:cNvSpPr/>
            <p:nvPr/>
          </p:nvSpPr>
          <p:spPr>
            <a:xfrm flipH="1">
              <a:off x="87648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9" name="Google Shape;1109;p35"/>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10" name="Google Shape;1110;p3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111" name="Google Shape;1111;p35"/>
          <p:cNvSpPr/>
          <p:nvPr/>
        </p:nvSpPr>
        <p:spPr>
          <a:xfrm rot="-6973509">
            <a:off x="1351743" y="9998797"/>
            <a:ext cx="181967" cy="158709"/>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spTree>
      <p:nvGrpSpPr>
        <p:cNvPr id="1112" name="Shape 1112"/>
        <p:cNvGrpSpPr/>
        <p:nvPr/>
      </p:nvGrpSpPr>
      <p:grpSpPr>
        <a:xfrm>
          <a:off x="0" y="0"/>
          <a:ext cx="0" cy="0"/>
          <a:chOff x="0" y="0"/>
          <a:chExt cx="0" cy="0"/>
        </a:xfrm>
      </p:grpSpPr>
      <p:sp>
        <p:nvSpPr>
          <p:cNvPr id="1113" name="Google Shape;1113;p36"/>
          <p:cNvSpPr txBox="1"/>
          <p:nvPr>
            <p:ph type="ctrTitle"/>
          </p:nvPr>
        </p:nvSpPr>
        <p:spPr>
          <a:xfrm>
            <a:off x="1858544" y="1716962"/>
            <a:ext cx="4284000" cy="20847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6100"/>
              <a:buNone/>
              <a:defRPr sz="8200">
                <a:solidFill>
                  <a:schemeClr val="accent3"/>
                </a:solidFill>
              </a:defRPr>
            </a:lvl1pPr>
            <a:lvl2pPr lvl="1" rtl="0" algn="ctr">
              <a:spcBef>
                <a:spcPts val="0"/>
              </a:spcBef>
              <a:spcAft>
                <a:spcPts val="0"/>
              </a:spcAft>
              <a:buClr>
                <a:schemeClr val="accent3"/>
              </a:buClr>
              <a:buSzPts val="6100"/>
              <a:buNone/>
              <a:defRPr sz="6100">
                <a:solidFill>
                  <a:schemeClr val="accent3"/>
                </a:solidFill>
              </a:defRPr>
            </a:lvl2pPr>
            <a:lvl3pPr lvl="2" rtl="0" algn="ctr">
              <a:spcBef>
                <a:spcPts val="0"/>
              </a:spcBef>
              <a:spcAft>
                <a:spcPts val="0"/>
              </a:spcAft>
              <a:buClr>
                <a:schemeClr val="accent3"/>
              </a:buClr>
              <a:buSzPts val="6100"/>
              <a:buNone/>
              <a:defRPr sz="6100">
                <a:solidFill>
                  <a:schemeClr val="accent3"/>
                </a:solidFill>
              </a:defRPr>
            </a:lvl3pPr>
            <a:lvl4pPr lvl="3" rtl="0" algn="ctr">
              <a:spcBef>
                <a:spcPts val="0"/>
              </a:spcBef>
              <a:spcAft>
                <a:spcPts val="0"/>
              </a:spcAft>
              <a:buClr>
                <a:schemeClr val="accent3"/>
              </a:buClr>
              <a:buSzPts val="6100"/>
              <a:buNone/>
              <a:defRPr sz="6100">
                <a:solidFill>
                  <a:schemeClr val="accent3"/>
                </a:solidFill>
              </a:defRPr>
            </a:lvl4pPr>
            <a:lvl5pPr lvl="4" rtl="0" algn="ctr">
              <a:spcBef>
                <a:spcPts val="0"/>
              </a:spcBef>
              <a:spcAft>
                <a:spcPts val="0"/>
              </a:spcAft>
              <a:buClr>
                <a:schemeClr val="accent3"/>
              </a:buClr>
              <a:buSzPts val="6100"/>
              <a:buNone/>
              <a:defRPr sz="6100">
                <a:solidFill>
                  <a:schemeClr val="accent3"/>
                </a:solidFill>
              </a:defRPr>
            </a:lvl5pPr>
            <a:lvl6pPr lvl="5" rtl="0" algn="ctr">
              <a:spcBef>
                <a:spcPts val="0"/>
              </a:spcBef>
              <a:spcAft>
                <a:spcPts val="0"/>
              </a:spcAft>
              <a:buClr>
                <a:schemeClr val="accent3"/>
              </a:buClr>
              <a:buSzPts val="6100"/>
              <a:buNone/>
              <a:defRPr sz="6100">
                <a:solidFill>
                  <a:schemeClr val="accent3"/>
                </a:solidFill>
              </a:defRPr>
            </a:lvl6pPr>
            <a:lvl7pPr lvl="6" rtl="0" algn="ctr">
              <a:spcBef>
                <a:spcPts val="0"/>
              </a:spcBef>
              <a:spcAft>
                <a:spcPts val="0"/>
              </a:spcAft>
              <a:buClr>
                <a:schemeClr val="accent3"/>
              </a:buClr>
              <a:buSzPts val="6100"/>
              <a:buNone/>
              <a:defRPr sz="6100">
                <a:solidFill>
                  <a:schemeClr val="accent3"/>
                </a:solidFill>
              </a:defRPr>
            </a:lvl7pPr>
            <a:lvl8pPr lvl="7" rtl="0" algn="ctr">
              <a:spcBef>
                <a:spcPts val="0"/>
              </a:spcBef>
              <a:spcAft>
                <a:spcPts val="0"/>
              </a:spcAft>
              <a:buClr>
                <a:schemeClr val="accent3"/>
              </a:buClr>
              <a:buSzPts val="6100"/>
              <a:buNone/>
              <a:defRPr sz="6100">
                <a:solidFill>
                  <a:schemeClr val="accent3"/>
                </a:solidFill>
              </a:defRPr>
            </a:lvl8pPr>
            <a:lvl9pPr lvl="8" rtl="0" algn="ctr">
              <a:spcBef>
                <a:spcPts val="0"/>
              </a:spcBef>
              <a:spcAft>
                <a:spcPts val="0"/>
              </a:spcAft>
              <a:buClr>
                <a:schemeClr val="accent3"/>
              </a:buClr>
              <a:buSzPts val="6100"/>
              <a:buNone/>
              <a:defRPr sz="6100">
                <a:solidFill>
                  <a:schemeClr val="accent3"/>
                </a:solidFill>
              </a:defRPr>
            </a:lvl9pPr>
          </a:lstStyle>
          <a:p/>
        </p:txBody>
      </p:sp>
      <p:sp>
        <p:nvSpPr>
          <p:cNvPr id="1114" name="Google Shape;1114;p36"/>
          <p:cNvSpPr txBox="1"/>
          <p:nvPr>
            <p:ph idx="1" type="subTitle"/>
          </p:nvPr>
        </p:nvSpPr>
        <p:spPr>
          <a:xfrm>
            <a:off x="2305669" y="3775144"/>
            <a:ext cx="3389400" cy="2641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None/>
              <a:defRPr sz="1800">
                <a:solidFill>
                  <a:schemeClr val="accent3"/>
                </a:solidFill>
              </a:defRPr>
            </a:lvl2pPr>
            <a:lvl3pPr lvl="2" rtl="0" algn="ctr">
              <a:lnSpc>
                <a:spcPct val="100000"/>
              </a:lnSpc>
              <a:spcBef>
                <a:spcPts val="0"/>
              </a:spcBef>
              <a:spcAft>
                <a:spcPts val="0"/>
              </a:spcAft>
              <a:buClr>
                <a:schemeClr val="accent3"/>
              </a:buClr>
              <a:buSzPts val="1800"/>
              <a:buNone/>
              <a:defRPr sz="1800">
                <a:solidFill>
                  <a:schemeClr val="accent3"/>
                </a:solidFill>
              </a:defRPr>
            </a:lvl3pPr>
            <a:lvl4pPr lvl="3" rtl="0" algn="ctr">
              <a:lnSpc>
                <a:spcPct val="100000"/>
              </a:lnSpc>
              <a:spcBef>
                <a:spcPts val="0"/>
              </a:spcBef>
              <a:spcAft>
                <a:spcPts val="0"/>
              </a:spcAft>
              <a:buClr>
                <a:schemeClr val="accent3"/>
              </a:buClr>
              <a:buSzPts val="1800"/>
              <a:buNone/>
              <a:defRPr sz="1800">
                <a:solidFill>
                  <a:schemeClr val="accent3"/>
                </a:solidFill>
              </a:defRPr>
            </a:lvl4pPr>
            <a:lvl5pPr lvl="4" rtl="0" algn="ctr">
              <a:lnSpc>
                <a:spcPct val="100000"/>
              </a:lnSpc>
              <a:spcBef>
                <a:spcPts val="0"/>
              </a:spcBef>
              <a:spcAft>
                <a:spcPts val="0"/>
              </a:spcAft>
              <a:buClr>
                <a:schemeClr val="accent3"/>
              </a:buClr>
              <a:buSzPts val="1800"/>
              <a:buNone/>
              <a:defRPr sz="1800">
                <a:solidFill>
                  <a:schemeClr val="accent3"/>
                </a:solidFill>
              </a:defRPr>
            </a:lvl5pPr>
            <a:lvl6pPr lvl="5" rtl="0" algn="ctr">
              <a:lnSpc>
                <a:spcPct val="100000"/>
              </a:lnSpc>
              <a:spcBef>
                <a:spcPts val="0"/>
              </a:spcBef>
              <a:spcAft>
                <a:spcPts val="0"/>
              </a:spcAft>
              <a:buClr>
                <a:schemeClr val="accent3"/>
              </a:buClr>
              <a:buSzPts val="1800"/>
              <a:buNone/>
              <a:defRPr sz="1800">
                <a:solidFill>
                  <a:schemeClr val="accent3"/>
                </a:solidFill>
              </a:defRPr>
            </a:lvl6pPr>
            <a:lvl7pPr lvl="6" rtl="0" algn="ctr">
              <a:lnSpc>
                <a:spcPct val="100000"/>
              </a:lnSpc>
              <a:spcBef>
                <a:spcPts val="0"/>
              </a:spcBef>
              <a:spcAft>
                <a:spcPts val="0"/>
              </a:spcAft>
              <a:buClr>
                <a:schemeClr val="accent3"/>
              </a:buClr>
              <a:buSzPts val="1800"/>
              <a:buNone/>
              <a:defRPr sz="1800">
                <a:solidFill>
                  <a:schemeClr val="accent3"/>
                </a:solidFill>
              </a:defRPr>
            </a:lvl7pPr>
            <a:lvl8pPr lvl="7" rtl="0" algn="ctr">
              <a:lnSpc>
                <a:spcPct val="100000"/>
              </a:lnSpc>
              <a:spcBef>
                <a:spcPts val="0"/>
              </a:spcBef>
              <a:spcAft>
                <a:spcPts val="0"/>
              </a:spcAft>
              <a:buClr>
                <a:schemeClr val="accent3"/>
              </a:buClr>
              <a:buSzPts val="1800"/>
              <a:buNone/>
              <a:defRPr sz="1800">
                <a:solidFill>
                  <a:schemeClr val="accent3"/>
                </a:solidFill>
              </a:defRPr>
            </a:lvl8pPr>
            <a:lvl9pPr lvl="8" rtl="0" algn="ctr">
              <a:lnSpc>
                <a:spcPct val="100000"/>
              </a:lnSpc>
              <a:spcBef>
                <a:spcPts val="0"/>
              </a:spcBef>
              <a:spcAft>
                <a:spcPts val="0"/>
              </a:spcAft>
              <a:buClr>
                <a:schemeClr val="accent3"/>
              </a:buClr>
              <a:buSzPts val="1800"/>
              <a:buNone/>
              <a:defRPr sz="1800">
                <a:solidFill>
                  <a:schemeClr val="accent3"/>
                </a:solidFill>
              </a:defRPr>
            </a:lvl9pPr>
          </a:lstStyle>
          <a:p/>
        </p:txBody>
      </p:sp>
      <p:sp>
        <p:nvSpPr>
          <p:cNvPr id="1115" name="Google Shape;1115;p36"/>
          <p:cNvSpPr txBox="1"/>
          <p:nvPr/>
        </p:nvSpPr>
        <p:spPr>
          <a:xfrm>
            <a:off x="1321031" y="7357589"/>
            <a:ext cx="5358900" cy="13503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solidFill>
                  <a:schemeClr val="accent3"/>
                </a:solidFill>
                <a:latin typeface="Krub Medium"/>
                <a:ea typeface="Krub Medium"/>
                <a:cs typeface="Krub Medium"/>
                <a:sym typeface="Krub Medium"/>
              </a:rPr>
              <a:t>CREDITS: This presentation template was created by </a:t>
            </a:r>
            <a:r>
              <a:rPr b="1" lang="en" sz="1400">
                <a:solidFill>
                  <a:schemeClr val="accent3"/>
                </a:solidFill>
                <a:uFill>
                  <a:noFill/>
                </a:uFill>
                <a:latin typeface="Krub"/>
                <a:ea typeface="Krub"/>
                <a:cs typeface="Krub"/>
                <a:sym typeface="Krub"/>
                <a:hlinkClick r:id="rId2">
                  <a:extLst>
                    <a:ext uri="{A12FA001-AC4F-418D-AE19-62706E023703}">
                      <ahyp:hlinkClr val="tx"/>
                    </a:ext>
                  </a:extLst>
                </a:hlinkClick>
              </a:rPr>
              <a:t>Slidesgo</a:t>
            </a:r>
            <a:r>
              <a:rPr lang="en" sz="1400">
                <a:solidFill>
                  <a:schemeClr val="accent3"/>
                </a:solidFill>
                <a:latin typeface="Krub Medium"/>
                <a:ea typeface="Krub Medium"/>
                <a:cs typeface="Krub Medium"/>
                <a:sym typeface="Krub Medium"/>
              </a:rPr>
              <a:t>, including icons by </a:t>
            </a:r>
            <a:r>
              <a:rPr b="1" lang="en" sz="1400">
                <a:solidFill>
                  <a:schemeClr val="accent3"/>
                </a:solidFill>
                <a:uFill>
                  <a:noFill/>
                </a:uFill>
                <a:latin typeface="Krub"/>
                <a:ea typeface="Krub"/>
                <a:cs typeface="Krub"/>
                <a:sym typeface="Krub"/>
                <a:hlinkClick r:id="rId3">
                  <a:extLst>
                    <a:ext uri="{A12FA001-AC4F-418D-AE19-62706E023703}">
                      <ahyp:hlinkClr val="tx"/>
                    </a:ext>
                  </a:extLst>
                </a:hlinkClick>
              </a:rPr>
              <a:t>Flaticon</a:t>
            </a:r>
            <a:r>
              <a:rPr lang="en" sz="1400">
                <a:solidFill>
                  <a:schemeClr val="accent3"/>
                </a:solidFill>
                <a:latin typeface="Krub Medium"/>
                <a:ea typeface="Krub Medium"/>
                <a:cs typeface="Krub Medium"/>
                <a:sym typeface="Krub Medium"/>
              </a:rPr>
              <a:t>, and infographics &amp; images by </a:t>
            </a:r>
            <a:r>
              <a:rPr b="1" lang="en" sz="1400">
                <a:solidFill>
                  <a:schemeClr val="accent3"/>
                </a:solidFill>
                <a:uFill>
                  <a:noFill/>
                </a:uFill>
                <a:latin typeface="Krub"/>
                <a:ea typeface="Krub"/>
                <a:cs typeface="Krub"/>
                <a:sym typeface="Krub"/>
                <a:hlinkClick r:id="rId4">
                  <a:extLst>
                    <a:ext uri="{A12FA001-AC4F-418D-AE19-62706E023703}">
                      <ahyp:hlinkClr val="tx"/>
                    </a:ext>
                  </a:extLst>
                </a:hlinkClick>
              </a:rPr>
              <a:t>Freepik</a:t>
            </a:r>
            <a:endParaRPr b="1" sz="1400">
              <a:solidFill>
                <a:schemeClr val="accent3"/>
              </a:solidFill>
              <a:latin typeface="Krub"/>
              <a:ea typeface="Krub"/>
              <a:cs typeface="Krub"/>
              <a:sym typeface="Krub"/>
            </a:endParaRPr>
          </a:p>
        </p:txBody>
      </p:sp>
      <p:sp>
        <p:nvSpPr>
          <p:cNvPr id="1116" name="Google Shape;1116;p36"/>
          <p:cNvSpPr/>
          <p:nvPr/>
        </p:nvSpPr>
        <p:spPr>
          <a:xfrm rot="-5400000">
            <a:off x="6626863" y="10406901"/>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7" name="Google Shape;1117;p36"/>
          <p:cNvSpPr/>
          <p:nvPr/>
        </p:nvSpPr>
        <p:spPr>
          <a:xfrm rot="-5400000">
            <a:off x="7493318" y="9799173"/>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8" name="Google Shape;1118;p36"/>
          <p:cNvSpPr/>
          <p:nvPr/>
        </p:nvSpPr>
        <p:spPr>
          <a:xfrm rot="-5400000">
            <a:off x="7432808" y="572038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9" name="Google Shape;1119;p36"/>
          <p:cNvSpPr/>
          <p:nvPr/>
        </p:nvSpPr>
        <p:spPr>
          <a:xfrm rot="5400000">
            <a:off x="6897745" y="9968055"/>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0" name="Google Shape;1120;p36"/>
          <p:cNvSpPr/>
          <p:nvPr/>
        </p:nvSpPr>
        <p:spPr>
          <a:xfrm rot="5400000">
            <a:off x="6944340" y="10425977"/>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1" name="Google Shape;1121;p36"/>
          <p:cNvSpPr/>
          <p:nvPr/>
        </p:nvSpPr>
        <p:spPr>
          <a:xfrm rot="5400000">
            <a:off x="7277999" y="7418386"/>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22" name="Google Shape;1122;p36"/>
          <p:cNvGrpSpPr/>
          <p:nvPr/>
        </p:nvGrpSpPr>
        <p:grpSpPr>
          <a:xfrm rot="10800000">
            <a:off x="7042202" y="4405232"/>
            <a:ext cx="958803" cy="6609355"/>
            <a:chOff x="-142300" y="-75562"/>
            <a:chExt cx="1095775" cy="3164188"/>
          </a:xfrm>
        </p:grpSpPr>
        <p:sp>
          <p:nvSpPr>
            <p:cNvPr id="1123" name="Google Shape;1123;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4" name="Google Shape;1124;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5" name="Google Shape;1125;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6" name="Google Shape;1126;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7" name="Google Shape;1127;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8" name="Google Shape;1128;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29" name="Google Shape;1129;p36"/>
          <p:cNvSpPr/>
          <p:nvPr/>
        </p:nvSpPr>
        <p:spPr>
          <a:xfrm rot="5400000">
            <a:off x="1220140" y="390228"/>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0" name="Google Shape;1130;p36"/>
          <p:cNvSpPr/>
          <p:nvPr/>
        </p:nvSpPr>
        <p:spPr>
          <a:xfrm rot="5400000">
            <a:off x="404495" y="1014581"/>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1" name="Google Shape;1131;p36"/>
          <p:cNvSpPr/>
          <p:nvPr/>
        </p:nvSpPr>
        <p:spPr>
          <a:xfrm rot="5400000">
            <a:off x="464953" y="509337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2" name="Google Shape;1132;p36"/>
          <p:cNvSpPr/>
          <p:nvPr/>
        </p:nvSpPr>
        <p:spPr>
          <a:xfrm rot="-5400000">
            <a:off x="1001634" y="845699"/>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3" name="Google Shape;1133;p36"/>
          <p:cNvSpPr/>
          <p:nvPr/>
        </p:nvSpPr>
        <p:spPr>
          <a:xfrm rot="-5400000">
            <a:off x="697857" y="304673"/>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4" name="Google Shape;1134;p36"/>
          <p:cNvSpPr/>
          <p:nvPr/>
        </p:nvSpPr>
        <p:spPr>
          <a:xfrm rot="-5400000">
            <a:off x="543573" y="3370780"/>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35" name="Google Shape;1135;p36"/>
          <p:cNvGrpSpPr/>
          <p:nvPr/>
        </p:nvGrpSpPr>
        <p:grpSpPr>
          <a:xfrm>
            <a:off x="-5" y="-167561"/>
            <a:ext cx="958803" cy="6609355"/>
            <a:chOff x="-142300" y="-75562"/>
            <a:chExt cx="1095775" cy="3164188"/>
          </a:xfrm>
        </p:grpSpPr>
        <p:sp>
          <p:nvSpPr>
            <p:cNvPr id="1136" name="Google Shape;1136;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7" name="Google Shape;1137;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8" name="Google Shape;1138;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9" name="Google Shape;1139;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0" name="Google Shape;1140;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1" name="Google Shape;1141;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1142" name="Shape 1142"/>
        <p:cNvGrpSpPr/>
        <p:nvPr/>
      </p:nvGrpSpPr>
      <p:grpSpPr>
        <a:xfrm>
          <a:off x="0" y="0"/>
          <a:ext cx="0" cy="0"/>
          <a:chOff x="0" y="0"/>
          <a:chExt cx="0" cy="0"/>
        </a:xfrm>
      </p:grpSpPr>
      <p:grpSp>
        <p:nvGrpSpPr>
          <p:cNvPr id="1143" name="Google Shape;1143;p37"/>
          <p:cNvGrpSpPr/>
          <p:nvPr/>
        </p:nvGrpSpPr>
        <p:grpSpPr>
          <a:xfrm>
            <a:off x="-46528" y="3537748"/>
            <a:ext cx="1364759" cy="7206047"/>
            <a:chOff x="-53175" y="1693675"/>
            <a:chExt cx="1559725" cy="3449850"/>
          </a:xfrm>
        </p:grpSpPr>
        <p:sp>
          <p:nvSpPr>
            <p:cNvPr id="1144" name="Google Shape;1144;p37"/>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5" name="Google Shape;1145;p37"/>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6" name="Google Shape;1146;p37"/>
            <p:cNvSpPr/>
            <p:nvPr/>
          </p:nvSpPr>
          <p:spPr>
            <a:xfrm>
              <a:off x="846425" y="46085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7" name="Google Shape;1147;p37"/>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8" name="Google Shape;1148;p37"/>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9" name="Google Shape;1149;p37"/>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0" name="Google Shape;1150;p37"/>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1" name="Google Shape;1151;p37"/>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2" name="Google Shape;1152;p37"/>
            <p:cNvSpPr/>
            <p:nvPr/>
          </p:nvSpPr>
          <p:spPr>
            <a:xfrm flipH="1" rot="10800000">
              <a:off x="70300" y="16936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3" name="Google Shape;1153;p37"/>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4" name="Google Shape;1154;p37"/>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1155" name="Shape 1155"/>
        <p:cNvGrpSpPr/>
        <p:nvPr/>
      </p:nvGrpSpPr>
      <p:grpSpPr>
        <a:xfrm>
          <a:off x="0" y="0"/>
          <a:ext cx="0" cy="0"/>
          <a:chOff x="0" y="0"/>
          <a:chExt cx="0" cy="0"/>
        </a:xfrm>
      </p:grpSpPr>
      <p:grpSp>
        <p:nvGrpSpPr>
          <p:cNvPr id="1156" name="Google Shape;1156;p38"/>
          <p:cNvGrpSpPr/>
          <p:nvPr/>
        </p:nvGrpSpPr>
        <p:grpSpPr>
          <a:xfrm>
            <a:off x="5661184" y="-477500"/>
            <a:ext cx="2473166" cy="5041162"/>
            <a:chOff x="6469925" y="-228600"/>
            <a:chExt cx="2826475" cy="2413425"/>
          </a:xfrm>
        </p:grpSpPr>
        <p:sp>
          <p:nvSpPr>
            <p:cNvPr id="1157" name="Google Shape;1157;p38"/>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8" name="Google Shape;1158;p38"/>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9" name="Google Shape;1159;p38"/>
            <p:cNvSpPr/>
            <p:nvPr/>
          </p:nvSpPr>
          <p:spPr>
            <a:xfrm>
              <a:off x="7073600" y="6357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0" name="Google Shape;1160;p38"/>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1" name="Google Shape;1161;p38"/>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2" name="Google Shape;1162;p38"/>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3" name="Google Shape;1163;p38"/>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4" name="Google Shape;1164;p38"/>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5" name="Google Shape;1165;p38"/>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6" name="Google Shape;1166;p38"/>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7" name="Google Shape;1167;p38"/>
            <p:cNvSpPr/>
            <p:nvPr/>
          </p:nvSpPr>
          <p:spPr>
            <a:xfrm>
              <a:off x="8411650" y="5892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8" name="Google Shape;1168;p38"/>
            <p:cNvSpPr/>
            <p:nvPr/>
          </p:nvSpPr>
          <p:spPr>
            <a:xfrm flipH="1" rot="-5400000">
              <a:off x="8363795" y="153171"/>
              <a:ext cx="809557" cy="66483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9" name="Google Shape;1169;p38"/>
            <p:cNvSpPr/>
            <p:nvPr/>
          </p:nvSpPr>
          <p:spPr>
            <a:xfrm flipH="1" rot="2700000">
              <a:off x="8485141" y="1057422"/>
              <a:ext cx="622178" cy="361472"/>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0" name="Google Shape;1170;p38"/>
            <p:cNvSpPr/>
            <p:nvPr/>
          </p:nvSpPr>
          <p:spPr>
            <a:xfrm>
              <a:off x="7733613" y="80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1" name="Google Shape;1171;p38"/>
            <p:cNvSpPr/>
            <p:nvPr/>
          </p:nvSpPr>
          <p:spPr>
            <a:xfrm flipH="1" rot="2700000">
              <a:off x="7182105" y="216854"/>
              <a:ext cx="365048" cy="21208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2">
  <p:cSld name="TITLE_AND_BODY_2">
    <p:spTree>
      <p:nvGrpSpPr>
        <p:cNvPr id="1172" name="Shape 1172"/>
        <p:cNvGrpSpPr/>
        <p:nvPr/>
      </p:nvGrpSpPr>
      <p:grpSpPr>
        <a:xfrm>
          <a:off x="0" y="0"/>
          <a:ext cx="0" cy="0"/>
          <a:chOff x="0" y="0"/>
          <a:chExt cx="0" cy="0"/>
        </a:xfrm>
      </p:grpSpPr>
      <p:sp>
        <p:nvSpPr>
          <p:cNvPr id="1173" name="Google Shape;1173;p39"/>
          <p:cNvSpPr txBox="1"/>
          <p:nvPr/>
        </p:nvSpPr>
        <p:spPr>
          <a:xfrm>
            <a:off x="482656" y="2002871"/>
            <a:ext cx="7007400" cy="8062500"/>
          </a:xfrm>
          <a:prstGeom prst="rect">
            <a:avLst/>
          </a:prstGeom>
          <a:noFill/>
          <a:ln>
            <a:noFill/>
          </a:ln>
        </p:spPr>
        <p:txBody>
          <a:bodyPr anchorCtr="0" anchor="t" bIns="37450" lIns="37450" spcFirstLastPara="1" rIns="37450" wrap="square" tIns="37450">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p:cSld name="TITLE_AND_BODY_3">
    <p:spTree>
      <p:nvGrpSpPr>
        <p:cNvPr id="1174" name="Shape 1174"/>
        <p:cNvGrpSpPr/>
        <p:nvPr/>
      </p:nvGrpSpPr>
      <p:grpSpPr>
        <a:xfrm>
          <a:off x="0" y="0"/>
          <a:ext cx="0" cy="0"/>
          <a:chOff x="0" y="0"/>
          <a:chExt cx="0" cy="0"/>
        </a:xfrm>
      </p:grpSpPr>
      <p:sp>
        <p:nvSpPr>
          <p:cNvPr id="1175" name="Google Shape;1175;p40"/>
          <p:cNvSpPr txBox="1"/>
          <p:nvPr/>
        </p:nvSpPr>
        <p:spPr>
          <a:xfrm>
            <a:off x="643542" y="373419"/>
            <a:ext cx="6703625" cy="1425786"/>
          </a:xfrm>
          <a:prstGeom prst="rect">
            <a:avLst/>
          </a:prstGeom>
          <a:noFill/>
          <a:ln>
            <a:noFill/>
          </a:ln>
        </p:spPr>
        <p:txBody>
          <a:bodyPr anchorCtr="0" anchor="ctr" bIns="37450" lIns="37450" spcFirstLastPara="1" rIns="37450" wrap="square" tIns="37450">
            <a:noAutofit/>
          </a:bodyPr>
          <a:lstStyle/>
          <a:p>
            <a:pPr indent="0" lvl="0" marL="0" rtl="0" algn="l">
              <a:spcBef>
                <a:spcPts val="0"/>
              </a:spcBef>
              <a:spcAft>
                <a:spcPts val="0"/>
              </a:spcAft>
              <a:buNone/>
            </a:pPr>
            <a:r>
              <a:t/>
            </a:r>
            <a:endParaRPr sz="3900">
              <a:solidFill>
                <a:srgbClr val="44546A"/>
              </a:solidFill>
              <a:latin typeface="Comic Sans MS"/>
              <a:ea typeface="Comic Sans MS"/>
              <a:cs typeface="Comic Sans MS"/>
              <a:sym typeface="Comic Sans MS"/>
            </a:endParaRPr>
          </a:p>
        </p:txBody>
      </p:sp>
      <p:sp>
        <p:nvSpPr>
          <p:cNvPr id="1176" name="Google Shape;1176;p40"/>
          <p:cNvSpPr txBox="1"/>
          <p:nvPr/>
        </p:nvSpPr>
        <p:spPr>
          <a:xfrm>
            <a:off x="482656" y="2002871"/>
            <a:ext cx="7007500" cy="8062400"/>
          </a:xfrm>
          <a:prstGeom prst="rect">
            <a:avLst/>
          </a:prstGeom>
          <a:noFill/>
          <a:ln>
            <a:noFill/>
          </a:ln>
        </p:spPr>
        <p:txBody>
          <a:bodyPr anchorCtr="0" anchor="t" bIns="37450" lIns="37450" spcFirstLastPara="1" rIns="37450" wrap="square" tIns="37450">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pic>
        <p:nvPicPr>
          <p:cNvPr id="1177" name="Google Shape;1177;p40"/>
          <p:cNvPicPr preferRelativeResize="0"/>
          <p:nvPr/>
        </p:nvPicPr>
        <p:blipFill>
          <a:blip r:embed="rId2">
            <a:alphaModFix/>
          </a:blip>
          <a:stretch>
            <a:fillRect/>
          </a:stretch>
        </p:blipFill>
        <p:spPr>
          <a:xfrm>
            <a:off x="172927" y="607804"/>
            <a:ext cx="602910" cy="602910"/>
          </a:xfrm>
          <a:prstGeom prst="rect">
            <a:avLst/>
          </a:prstGeom>
          <a:noFill/>
          <a:ln>
            <a:noFill/>
          </a:ln>
        </p:spPr>
      </p:pic>
      <p:pic>
        <p:nvPicPr>
          <p:cNvPr id="1178" name="Google Shape;1178;p40"/>
          <p:cNvPicPr preferRelativeResize="0"/>
          <p:nvPr/>
        </p:nvPicPr>
        <p:blipFill>
          <a:blip r:embed="rId3">
            <a:alphaModFix/>
          </a:blip>
          <a:stretch>
            <a:fillRect/>
          </a:stretch>
        </p:blipFill>
        <p:spPr>
          <a:xfrm flipH="1" rot="10800000">
            <a:off x="172927" y="607805"/>
            <a:ext cx="602910" cy="602910"/>
          </a:xfrm>
          <a:prstGeom prst="rect">
            <a:avLst/>
          </a:prstGeom>
          <a:noFill/>
          <a:ln>
            <a:noFill/>
          </a:ln>
        </p:spPr>
      </p:pic>
      <p:pic>
        <p:nvPicPr>
          <p:cNvPr id="1179" name="Google Shape;1179;p40"/>
          <p:cNvPicPr preferRelativeResize="0"/>
          <p:nvPr/>
        </p:nvPicPr>
        <p:blipFill rotWithShape="1">
          <a:blip r:embed="rId4">
            <a:alphaModFix/>
          </a:blip>
          <a:srcRect b="0" l="0" r="2248" t="5864"/>
          <a:stretch/>
        </p:blipFill>
        <p:spPr>
          <a:xfrm rot="2490845">
            <a:off x="5364556" y="-57858"/>
            <a:ext cx="3430095" cy="22883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grpSp>
        <p:nvGrpSpPr>
          <p:cNvPr id="141" name="Google Shape;141;p5"/>
          <p:cNvGrpSpPr/>
          <p:nvPr/>
        </p:nvGrpSpPr>
        <p:grpSpPr>
          <a:xfrm>
            <a:off x="-246553" y="-10575"/>
            <a:ext cx="8580102" cy="11219806"/>
            <a:chOff x="-281775" y="-5062"/>
            <a:chExt cx="9805831" cy="5371413"/>
          </a:xfrm>
        </p:grpSpPr>
        <p:sp>
          <p:nvSpPr>
            <p:cNvPr id="142" name="Google Shape;142;p5"/>
            <p:cNvSpPr/>
            <p:nvPr/>
          </p:nvSpPr>
          <p:spPr>
            <a:xfrm>
              <a:off x="8796375" y="23031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3" name="Google Shape;143;p5"/>
            <p:cNvSpPr/>
            <p:nvPr/>
          </p:nvSpPr>
          <p:spPr>
            <a:xfrm flipH="1" rot="-900049">
              <a:off x="8031548" y="4139825"/>
              <a:ext cx="1061441" cy="87169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4" name="Google Shape;144;p5"/>
            <p:cNvSpPr/>
            <p:nvPr/>
          </p:nvSpPr>
          <p:spPr>
            <a:xfrm rot="5400000">
              <a:off x="7725500" y="754313"/>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5" name="Google Shape;145;p5"/>
            <p:cNvSpPr/>
            <p:nvPr/>
          </p:nvSpPr>
          <p:spPr>
            <a:xfrm>
              <a:off x="8484875" y="183151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6" name="Google Shape;146;p5"/>
            <p:cNvSpPr/>
            <p:nvPr/>
          </p:nvSpPr>
          <p:spPr>
            <a:xfrm>
              <a:off x="8527825" y="14664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47" name="Google Shape;147;p5"/>
            <p:cNvGrpSpPr/>
            <p:nvPr/>
          </p:nvGrpSpPr>
          <p:grpSpPr>
            <a:xfrm rot="7312890">
              <a:off x="8527394" y="640097"/>
              <a:ext cx="913512" cy="703448"/>
              <a:chOff x="7552100" y="869913"/>
              <a:chExt cx="913450" cy="703400"/>
            </a:xfrm>
          </p:grpSpPr>
          <p:sp>
            <p:nvSpPr>
              <p:cNvPr id="148" name="Google Shape;148;p5"/>
              <p:cNvSpPr/>
              <p:nvPr/>
            </p:nvSpPr>
            <p:spPr>
              <a:xfrm>
                <a:off x="7552100" y="989600"/>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9" name="Google Shape;149;p5"/>
              <p:cNvSpPr/>
              <p:nvPr/>
            </p:nvSpPr>
            <p:spPr>
              <a:xfrm>
                <a:off x="7761850" y="97326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0" name="Google Shape;150;p5"/>
              <p:cNvSpPr/>
              <p:nvPr/>
            </p:nvSpPr>
            <p:spPr>
              <a:xfrm>
                <a:off x="7765650" y="86991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1" name="Google Shape;151;p5"/>
              <p:cNvSpPr/>
              <p:nvPr/>
            </p:nvSpPr>
            <p:spPr>
              <a:xfrm>
                <a:off x="7950300" y="86991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2" name="Google Shape;152;p5"/>
              <p:cNvSpPr/>
              <p:nvPr/>
            </p:nvSpPr>
            <p:spPr>
              <a:xfrm>
                <a:off x="8164600" y="86991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3" name="Google Shape;153;p5"/>
              <p:cNvSpPr/>
              <p:nvPr/>
            </p:nvSpPr>
            <p:spPr>
              <a:xfrm>
                <a:off x="8299850" y="97351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4" name="Google Shape;154;p5"/>
              <p:cNvSpPr/>
              <p:nvPr/>
            </p:nvSpPr>
            <p:spPr>
              <a:xfrm>
                <a:off x="8139525" y="111458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5" name="Google Shape;155;p5"/>
              <p:cNvSpPr/>
              <p:nvPr/>
            </p:nvSpPr>
            <p:spPr>
              <a:xfrm>
                <a:off x="7794525" y="114801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6" name="Google Shape;156;p5"/>
              <p:cNvSpPr/>
              <p:nvPr/>
            </p:nvSpPr>
            <p:spPr>
              <a:xfrm>
                <a:off x="7586500" y="1171425"/>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7" name="Google Shape;157;p5"/>
              <p:cNvSpPr/>
              <p:nvPr/>
            </p:nvSpPr>
            <p:spPr>
              <a:xfrm>
                <a:off x="7832525" y="135871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8" name="Google Shape;158;p5"/>
              <p:cNvSpPr/>
              <p:nvPr/>
            </p:nvSpPr>
            <p:spPr>
              <a:xfrm>
                <a:off x="7986525" y="127836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9" name="Google Shape;159;p5"/>
              <p:cNvSpPr/>
              <p:nvPr/>
            </p:nvSpPr>
            <p:spPr>
              <a:xfrm>
                <a:off x="8197475" y="131471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0" name="Google Shape;160;p5"/>
              <p:cNvSpPr/>
              <p:nvPr/>
            </p:nvSpPr>
            <p:spPr>
              <a:xfrm>
                <a:off x="8345200" y="128626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1" name="Google Shape;161;p5"/>
              <p:cNvSpPr/>
              <p:nvPr/>
            </p:nvSpPr>
            <p:spPr>
              <a:xfrm>
                <a:off x="8310500" y="107721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2" name="Google Shape;162;p5"/>
              <p:cNvSpPr/>
              <p:nvPr/>
            </p:nvSpPr>
            <p:spPr>
              <a:xfrm>
                <a:off x="8066575" y="145588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3" name="Google Shape;163;p5"/>
              <p:cNvSpPr/>
              <p:nvPr/>
            </p:nvSpPr>
            <p:spPr>
              <a:xfrm>
                <a:off x="7966275" y="101223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64" name="Google Shape;164;p5"/>
            <p:cNvSpPr/>
            <p:nvPr/>
          </p:nvSpPr>
          <p:spPr>
            <a:xfrm>
              <a:off x="53100" y="223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5" name="Google Shape;165;p5"/>
            <p:cNvSpPr/>
            <p:nvPr/>
          </p:nvSpPr>
          <p:spPr>
            <a:xfrm>
              <a:off x="8746750" y="19232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6" name="Google Shape;166;p5"/>
            <p:cNvSpPr/>
            <p:nvPr/>
          </p:nvSpPr>
          <p:spPr>
            <a:xfrm>
              <a:off x="-99237" y="40031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7" name="Google Shape;167;p5"/>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68" name="Google Shape;168;p5"/>
            <p:cNvGrpSpPr/>
            <p:nvPr/>
          </p:nvGrpSpPr>
          <p:grpSpPr>
            <a:xfrm>
              <a:off x="827600" y="4126663"/>
              <a:ext cx="1188300" cy="899100"/>
              <a:chOff x="827600" y="4126663"/>
              <a:chExt cx="1188300" cy="899100"/>
            </a:xfrm>
          </p:grpSpPr>
          <p:sp>
            <p:nvSpPr>
              <p:cNvPr id="169" name="Google Shape;169;p5"/>
              <p:cNvSpPr/>
              <p:nvPr/>
            </p:nvSpPr>
            <p:spPr>
              <a:xfrm flipH="1">
                <a:off x="1372575" y="4266613"/>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0" name="Google Shape;170;p5"/>
              <p:cNvSpPr/>
              <p:nvPr/>
            </p:nvSpPr>
            <p:spPr>
              <a:xfrm flipH="1">
                <a:off x="1763050" y="4325013"/>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1" name="Google Shape;171;p5"/>
              <p:cNvSpPr/>
              <p:nvPr/>
            </p:nvSpPr>
            <p:spPr>
              <a:xfrm flipH="1">
                <a:off x="1967250" y="4126663"/>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2" name="Google Shape;172;p5"/>
              <p:cNvSpPr/>
              <p:nvPr/>
            </p:nvSpPr>
            <p:spPr>
              <a:xfrm flipH="1">
                <a:off x="1452375" y="4594138"/>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3" name="Google Shape;173;p5"/>
              <p:cNvSpPr/>
              <p:nvPr/>
            </p:nvSpPr>
            <p:spPr>
              <a:xfrm flipH="1">
                <a:off x="1302675" y="47103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4" name="Google Shape;174;p5"/>
              <p:cNvSpPr/>
              <p:nvPr/>
            </p:nvSpPr>
            <p:spPr>
              <a:xfrm flipH="1">
                <a:off x="827600" y="47271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5" name="Google Shape;175;p5"/>
              <p:cNvSpPr/>
              <p:nvPr/>
            </p:nvSpPr>
            <p:spPr>
              <a:xfrm flipH="1">
                <a:off x="1154500" y="445963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6" name="Google Shape;176;p5"/>
              <p:cNvSpPr/>
              <p:nvPr/>
            </p:nvSpPr>
            <p:spPr>
              <a:xfrm flipH="1">
                <a:off x="990350" y="4540938"/>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7" name="Google Shape;177;p5"/>
              <p:cNvSpPr/>
              <p:nvPr/>
            </p:nvSpPr>
            <p:spPr>
              <a:xfrm flipH="1">
                <a:off x="950850" y="5006738"/>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8" name="Google Shape;178;p5"/>
              <p:cNvSpPr/>
              <p:nvPr/>
            </p:nvSpPr>
            <p:spPr>
              <a:xfrm>
                <a:off x="1532063" y="4723838"/>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79" name="Google Shape;179;p5"/>
            <p:cNvSpPr/>
            <p:nvPr/>
          </p:nvSpPr>
          <p:spPr>
            <a:xfrm flipH="1" rot="10800000">
              <a:off x="-2817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80" name="Google Shape;180;p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81" name="Google Shape;181;p5"/>
          <p:cNvSpPr txBox="1"/>
          <p:nvPr>
            <p:ph idx="1" type="subTitle"/>
          </p:nvPr>
        </p:nvSpPr>
        <p:spPr>
          <a:xfrm>
            <a:off x="92295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2" name="Google Shape;182;p5"/>
          <p:cNvSpPr txBox="1"/>
          <p:nvPr>
            <p:ph idx="2" type="subTitle"/>
          </p:nvPr>
        </p:nvSpPr>
        <p:spPr>
          <a:xfrm>
            <a:off x="453390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3" name="Google Shape;183;p5"/>
          <p:cNvSpPr txBox="1"/>
          <p:nvPr>
            <p:ph idx="3" type="subTitle"/>
          </p:nvPr>
        </p:nvSpPr>
        <p:spPr>
          <a:xfrm>
            <a:off x="92295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84" name="Google Shape;184;p5"/>
          <p:cNvSpPr txBox="1"/>
          <p:nvPr>
            <p:ph idx="4" type="subTitle"/>
          </p:nvPr>
        </p:nvSpPr>
        <p:spPr>
          <a:xfrm>
            <a:off x="453390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p:cSld name="TITLE_AND_BODY_4">
    <p:spTree>
      <p:nvGrpSpPr>
        <p:cNvPr id="1180" name="Shape 1180"/>
        <p:cNvGrpSpPr/>
        <p:nvPr/>
      </p:nvGrpSpPr>
      <p:grpSpPr>
        <a:xfrm>
          <a:off x="0" y="0"/>
          <a:ext cx="0" cy="0"/>
          <a:chOff x="0" y="0"/>
          <a:chExt cx="0" cy="0"/>
        </a:xfrm>
      </p:grpSpPr>
      <p:sp>
        <p:nvSpPr>
          <p:cNvPr id="1181" name="Google Shape;1181;p41"/>
          <p:cNvSpPr txBox="1"/>
          <p:nvPr/>
        </p:nvSpPr>
        <p:spPr>
          <a:xfrm>
            <a:off x="482656" y="2002871"/>
            <a:ext cx="7007500" cy="8062400"/>
          </a:xfrm>
          <a:prstGeom prst="rect">
            <a:avLst/>
          </a:prstGeom>
          <a:noFill/>
          <a:ln>
            <a:noFill/>
          </a:ln>
        </p:spPr>
        <p:txBody>
          <a:bodyPr anchorCtr="0" anchor="t" bIns="37450" lIns="37450" spcFirstLastPara="1" rIns="37450" wrap="square" tIns="37450">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grpSp>
        <p:nvGrpSpPr>
          <p:cNvPr id="1182" name="Google Shape;1182;p41"/>
          <p:cNvGrpSpPr/>
          <p:nvPr/>
        </p:nvGrpSpPr>
        <p:grpSpPr>
          <a:xfrm>
            <a:off x="-861930" y="-373895"/>
            <a:ext cx="8875330" cy="2605408"/>
            <a:chOff x="-985062" y="-179000"/>
            <a:chExt cx="10143235" cy="1247323"/>
          </a:xfrm>
        </p:grpSpPr>
        <p:sp>
          <p:nvSpPr>
            <p:cNvPr id="1183" name="Google Shape;1183;p41"/>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4" name="Google Shape;1184;p41"/>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5" name="Google Shape;1185;p41"/>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6" name="Google Shape;1186;p41"/>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7" name="Google Shape;1187;p41"/>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8" name="Google Shape;1188;p41"/>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9" name="Google Shape;1189;p41"/>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90" name="Google Shape;1190;p41"/>
            <p:cNvGrpSpPr/>
            <p:nvPr/>
          </p:nvGrpSpPr>
          <p:grpSpPr>
            <a:xfrm>
              <a:off x="8177666" y="382729"/>
              <a:ext cx="506144" cy="685594"/>
              <a:chOff x="8177666" y="382729"/>
              <a:chExt cx="506144" cy="685594"/>
            </a:xfrm>
          </p:grpSpPr>
          <p:sp>
            <p:nvSpPr>
              <p:cNvPr id="1191" name="Google Shape;1191;p41"/>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2" name="Google Shape;1192;p41"/>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3" name="Google Shape;1193;p41"/>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4" name="Google Shape;1194;p41"/>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5" name="Google Shape;1195;p41"/>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6" name="Google Shape;1196;p41"/>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197" name="Google Shape;1197;p41"/>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1" name="Shape 1201"/>
        <p:cNvGrpSpPr/>
        <p:nvPr/>
      </p:nvGrpSpPr>
      <p:grpSpPr>
        <a:xfrm>
          <a:off x="0" y="0"/>
          <a:ext cx="0" cy="0"/>
          <a:chOff x="0" y="0"/>
          <a:chExt cx="0" cy="0"/>
        </a:xfrm>
      </p:grpSpPr>
      <p:grpSp>
        <p:nvGrpSpPr>
          <p:cNvPr id="1202" name="Google Shape;1202;p43"/>
          <p:cNvGrpSpPr/>
          <p:nvPr/>
        </p:nvGrpSpPr>
        <p:grpSpPr>
          <a:xfrm>
            <a:off x="-93177" y="-818089"/>
            <a:ext cx="8529403" cy="11561884"/>
            <a:chOff x="-106487" y="-391655"/>
            <a:chExt cx="9747889" cy="5535180"/>
          </a:xfrm>
        </p:grpSpPr>
        <p:sp>
          <p:nvSpPr>
            <p:cNvPr id="1203" name="Google Shape;1203;p43"/>
            <p:cNvSpPr/>
            <p:nvPr/>
          </p:nvSpPr>
          <p:spPr>
            <a:xfrm flipH="1" rot="10800000">
              <a:off x="253955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04" name="Google Shape;1204;p43"/>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05" name="Google Shape;1205;p43"/>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06" name="Google Shape;1206;p43"/>
            <p:cNvSpPr/>
            <p:nvPr/>
          </p:nvSpPr>
          <p:spPr>
            <a:xfrm flipH="1" rot="10800000">
              <a:off x="1864775" y="4241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07" name="Google Shape;1207;p43"/>
            <p:cNvSpPr/>
            <p:nvPr/>
          </p:nvSpPr>
          <p:spPr>
            <a:xfrm flipH="1" rot="-5400000">
              <a:off x="-201375" y="11220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08" name="Google Shape;1208;p43"/>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09" name="Google Shape;1209;p43"/>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0" name="Google Shape;1210;p43"/>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1" name="Google Shape;1211;p43"/>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2" name="Google Shape;1212;p43"/>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3" name="Google Shape;1213;p43"/>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4" name="Google Shape;1214;p43"/>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5" name="Google Shape;1215;p43"/>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6" name="Google Shape;1216;p43"/>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7" name="Google Shape;1217;p43"/>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8" name="Google Shape;1218;p43"/>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19" name="Google Shape;1219;p43"/>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0" name="Google Shape;1220;p43"/>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1" name="Google Shape;1221;p43"/>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2" name="Google Shape;1222;p43"/>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3" name="Google Shape;1223;p43"/>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4" name="Google Shape;1224;p43"/>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5" name="Google Shape;1225;p43"/>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6" name="Google Shape;1226;p43"/>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7" name="Google Shape;1227;p43"/>
            <p:cNvSpPr/>
            <p:nvPr/>
          </p:nvSpPr>
          <p:spPr>
            <a:xfrm>
              <a:off x="6267025" y="4441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8" name="Google Shape;1228;p43"/>
            <p:cNvSpPr/>
            <p:nvPr/>
          </p:nvSpPr>
          <p:spPr>
            <a:xfrm>
              <a:off x="6623425" y="675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29" name="Google Shape;1229;p43"/>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0" name="Google Shape;1230;p43"/>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1" name="Google Shape;1231;p43"/>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2" name="Google Shape;1232;p43"/>
            <p:cNvSpPr/>
            <p:nvPr/>
          </p:nvSpPr>
          <p:spPr>
            <a:xfrm>
              <a:off x="5898500" y="14460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3" name="Google Shape;1233;p43"/>
            <p:cNvSpPr/>
            <p:nvPr/>
          </p:nvSpPr>
          <p:spPr>
            <a:xfrm>
              <a:off x="6048200" y="26085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4" name="Google Shape;1234;p43"/>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5" name="Google Shape;1235;p43"/>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6" name="Google Shape;1236;p43"/>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7" name="Google Shape;1237;p43"/>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8" name="Google Shape;1238;p43"/>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39" name="Google Shape;1239;p43"/>
            <p:cNvSpPr/>
            <p:nvPr/>
          </p:nvSpPr>
          <p:spPr>
            <a:xfrm>
              <a:off x="7549125" y="464598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40" name="Google Shape;1240;p43"/>
            <p:cNvSpPr/>
            <p:nvPr/>
          </p:nvSpPr>
          <p:spPr>
            <a:xfrm>
              <a:off x="8643175" y="47343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41" name="Google Shape;1241;p43"/>
            <p:cNvSpPr/>
            <p:nvPr/>
          </p:nvSpPr>
          <p:spPr>
            <a:xfrm>
              <a:off x="8430750" y="37482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42" name="Google Shape;1242;p43"/>
            <p:cNvSpPr/>
            <p:nvPr/>
          </p:nvSpPr>
          <p:spPr>
            <a:xfrm>
              <a:off x="8746700" y="420995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43" name="Google Shape;1243;p43"/>
            <p:cNvSpPr/>
            <p:nvPr/>
          </p:nvSpPr>
          <p:spPr>
            <a:xfrm>
              <a:off x="8059600" y="416283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44" name="Google Shape;1244;p43"/>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45" name="Google Shape;1245;p43"/>
            <p:cNvSpPr/>
            <p:nvPr/>
          </p:nvSpPr>
          <p:spPr>
            <a:xfrm flipH="1" rot="-7037570">
              <a:off x="4712451" y="-156001"/>
              <a:ext cx="1061486" cy="871727"/>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246" name="Google Shape;1246;p43"/>
          <p:cNvSpPr txBox="1"/>
          <p:nvPr>
            <p:ph type="ctrTitle"/>
          </p:nvPr>
        </p:nvSpPr>
        <p:spPr>
          <a:xfrm>
            <a:off x="624094" y="3505886"/>
            <a:ext cx="6752700" cy="2793300"/>
          </a:xfrm>
          <a:prstGeom prst="rect">
            <a:avLst/>
          </a:prstGeom>
        </p:spPr>
        <p:txBody>
          <a:bodyPr anchorCtr="0" anchor="ctr" bIns="107225" lIns="107225" spcFirstLastPara="1" rIns="107225" wrap="square" tIns="107225">
            <a:noAutofit/>
          </a:bodyPr>
          <a:lstStyle>
            <a:lvl1pPr lvl="0" algn="ctr">
              <a:spcBef>
                <a:spcPts val="0"/>
              </a:spcBef>
              <a:spcAft>
                <a:spcPts val="0"/>
              </a:spcAft>
              <a:buSzPts val="6100"/>
              <a:buNone/>
              <a:defRPr sz="53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p:txBody>
      </p:sp>
      <p:sp>
        <p:nvSpPr>
          <p:cNvPr id="1247" name="Google Shape;1247;p43"/>
          <p:cNvSpPr txBox="1"/>
          <p:nvPr>
            <p:ph idx="1" type="subTitle"/>
          </p:nvPr>
        </p:nvSpPr>
        <p:spPr>
          <a:xfrm>
            <a:off x="624094" y="7298264"/>
            <a:ext cx="6752700" cy="925500"/>
          </a:xfrm>
          <a:prstGeom prst="rect">
            <a:avLst/>
          </a:prstGeom>
        </p:spPr>
        <p:txBody>
          <a:bodyPr anchorCtr="0" anchor="ctr" bIns="107225" lIns="107225" spcFirstLastPara="1" rIns="107225" wrap="square" tIns="107225">
            <a:noAutofit/>
          </a:bodyPr>
          <a:lstStyle>
            <a:lvl1pPr lvl="0" algn="ctr">
              <a:lnSpc>
                <a:spcPct val="100000"/>
              </a:lnSpc>
              <a:spcBef>
                <a:spcPts val="0"/>
              </a:spcBef>
              <a:spcAft>
                <a:spcPts val="0"/>
              </a:spcAft>
              <a:buSzPts val="3200"/>
              <a:buNone/>
              <a:defRPr sz="1800">
                <a:solidFill>
                  <a:schemeClr val="accent3"/>
                </a:solidFill>
                <a:latin typeface="Krub Medium"/>
                <a:ea typeface="Krub Medium"/>
                <a:cs typeface="Krub Medium"/>
                <a:sym typeface="Krub Medium"/>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248" name="Google Shape;1248;p43"/>
          <p:cNvSpPr txBox="1"/>
          <p:nvPr>
            <p:ph idx="2" type="subTitle"/>
          </p:nvPr>
        </p:nvSpPr>
        <p:spPr>
          <a:xfrm>
            <a:off x="624094" y="6299567"/>
            <a:ext cx="6752700" cy="925500"/>
          </a:xfrm>
          <a:prstGeom prst="rect">
            <a:avLst/>
          </a:prstGeom>
        </p:spPr>
        <p:txBody>
          <a:bodyPr anchorCtr="0" anchor="t" bIns="107225" lIns="107225" spcFirstLastPara="1" rIns="107225" wrap="square" tIns="107225">
            <a:noAutofit/>
          </a:bodyPr>
          <a:lstStyle>
            <a:lvl1pPr lvl="0" rtl="0" algn="ctr">
              <a:spcBef>
                <a:spcPts val="0"/>
              </a:spcBef>
              <a:spcAft>
                <a:spcPts val="0"/>
              </a:spcAft>
              <a:buClr>
                <a:schemeClr val="accent3"/>
              </a:buClr>
              <a:buSzPts val="2200"/>
              <a:buFont typeface="Black Han Sans"/>
              <a:buNone/>
              <a:defRPr sz="24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9" name="Shape 1249"/>
        <p:cNvGrpSpPr/>
        <p:nvPr/>
      </p:nvGrpSpPr>
      <p:grpSpPr>
        <a:xfrm>
          <a:off x="0" y="0"/>
          <a:ext cx="0" cy="0"/>
          <a:chOff x="0" y="0"/>
          <a:chExt cx="0" cy="0"/>
        </a:xfrm>
      </p:grpSpPr>
      <p:grpSp>
        <p:nvGrpSpPr>
          <p:cNvPr id="1250" name="Google Shape;1250;p44"/>
          <p:cNvGrpSpPr/>
          <p:nvPr/>
        </p:nvGrpSpPr>
        <p:grpSpPr>
          <a:xfrm>
            <a:off x="-55090" y="0"/>
            <a:ext cx="8189440" cy="10743743"/>
            <a:chOff x="-62960" y="0"/>
            <a:chExt cx="9359360" cy="5143500"/>
          </a:xfrm>
        </p:grpSpPr>
        <p:grpSp>
          <p:nvGrpSpPr>
            <p:cNvPr id="1251" name="Google Shape;1251;p44"/>
            <p:cNvGrpSpPr/>
            <p:nvPr/>
          </p:nvGrpSpPr>
          <p:grpSpPr>
            <a:xfrm>
              <a:off x="0" y="0"/>
              <a:ext cx="9144000" cy="5143500"/>
              <a:chOff x="0" y="0"/>
              <a:chExt cx="9144000" cy="5143500"/>
            </a:xfrm>
          </p:grpSpPr>
          <p:grpSp>
            <p:nvGrpSpPr>
              <p:cNvPr id="1252" name="Google Shape;1252;p44"/>
              <p:cNvGrpSpPr/>
              <p:nvPr/>
            </p:nvGrpSpPr>
            <p:grpSpPr>
              <a:xfrm>
                <a:off x="0" y="0"/>
                <a:ext cx="2674075" cy="2497000"/>
                <a:chOff x="0" y="0"/>
                <a:chExt cx="2674075" cy="2497000"/>
              </a:xfrm>
            </p:grpSpPr>
            <p:sp>
              <p:nvSpPr>
                <p:cNvPr id="1253" name="Google Shape;1253;p44"/>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54" name="Google Shape;1254;p44"/>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55" name="Google Shape;1255;p44"/>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56" name="Google Shape;1256;p44"/>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57" name="Google Shape;1257;p44"/>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58" name="Google Shape;1258;p44"/>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59" name="Google Shape;1259;p44"/>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0" name="Google Shape;1260;p44"/>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1" name="Google Shape;1261;p44"/>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2" name="Google Shape;1262;p44"/>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3" name="Google Shape;1263;p44"/>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4" name="Google Shape;1264;p44"/>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5" name="Google Shape;1265;p44"/>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6" name="Google Shape;1266;p44"/>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7" name="Google Shape;1267;p44"/>
                <p:cNvSpPr/>
                <p:nvPr/>
              </p:nvSpPr>
              <p:spPr>
                <a:xfrm flipH="1">
                  <a:off x="631475" y="2477975"/>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8" name="Google Shape;1268;p44"/>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69" name="Google Shape;1269;p44"/>
                <p:cNvSpPr/>
                <p:nvPr/>
              </p:nvSpPr>
              <p:spPr>
                <a:xfrm rot="10800000">
                  <a:off x="1831457" y="12290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nvGrpSpPr>
              <p:cNvPr id="1270" name="Google Shape;1270;p44"/>
              <p:cNvGrpSpPr/>
              <p:nvPr/>
            </p:nvGrpSpPr>
            <p:grpSpPr>
              <a:xfrm>
                <a:off x="7296832" y="3833329"/>
                <a:ext cx="1847168" cy="1310171"/>
                <a:chOff x="7296832" y="3833329"/>
                <a:chExt cx="1847168" cy="1310171"/>
              </a:xfrm>
            </p:grpSpPr>
            <p:sp>
              <p:nvSpPr>
                <p:cNvPr id="1271" name="Google Shape;1271;p44"/>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2" name="Google Shape;1272;p44"/>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3" name="Google Shape;1273;p44"/>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4" name="Google Shape;1274;p44"/>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5" name="Google Shape;1275;p44"/>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6" name="Google Shape;1276;p44"/>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7" name="Google Shape;1277;p44"/>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8" name="Google Shape;1278;p44"/>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79" name="Google Shape;1279;p44"/>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0" name="Google Shape;1280;p44"/>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1" name="Google Shape;1281;p44"/>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2" name="Google Shape;1282;p44"/>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3" name="Google Shape;1283;p44"/>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4" name="Google Shape;1284;p44"/>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5" name="Google Shape;1285;p44"/>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6" name="Google Shape;1286;p44"/>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87" name="Google Shape;1287;p44"/>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grpSp>
          <p:nvGrpSpPr>
            <p:cNvPr id="1288" name="Google Shape;1288;p44"/>
            <p:cNvGrpSpPr/>
            <p:nvPr/>
          </p:nvGrpSpPr>
          <p:grpSpPr>
            <a:xfrm rot="10800000">
              <a:off x="-62960" y="0"/>
              <a:ext cx="9359360" cy="5107180"/>
              <a:chOff x="-53175" y="36345"/>
              <a:chExt cx="9359360" cy="5107180"/>
            </a:xfrm>
          </p:grpSpPr>
          <p:sp>
            <p:nvSpPr>
              <p:cNvPr id="1289" name="Google Shape;1289;p44"/>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0" name="Google Shape;1290;p44"/>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1" name="Google Shape;1291;p44"/>
              <p:cNvSpPr/>
              <p:nvPr/>
            </p:nvSpPr>
            <p:spPr>
              <a:xfrm>
                <a:off x="8415900" y="99292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2" name="Google Shape;1292;p44"/>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3" name="Google Shape;1293;p44"/>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4" name="Google Shape;1294;p44"/>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5" name="Google Shape;1295;p44"/>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6" name="Google Shape;1296;p44"/>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7" name="Google Shape;1297;p44"/>
              <p:cNvSpPr/>
              <p:nvPr/>
            </p:nvSpPr>
            <p:spPr>
              <a:xfrm flipH="1" rot="-8997185">
                <a:off x="8390949" y="215713"/>
                <a:ext cx="848810" cy="49314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8" name="Google Shape;1298;p44"/>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299" name="Google Shape;1299;p44"/>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300" name="Google Shape;1300;p44"/>
          <p:cNvSpPr txBox="1"/>
          <p:nvPr>
            <p:ph type="title"/>
          </p:nvPr>
        </p:nvSpPr>
        <p:spPr>
          <a:xfrm>
            <a:off x="1262450" y="5085243"/>
            <a:ext cx="5487000" cy="24156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01" name="Google Shape;1301;p44"/>
          <p:cNvSpPr txBox="1"/>
          <p:nvPr>
            <p:ph hasCustomPrompt="1" idx="2" type="title"/>
          </p:nvPr>
        </p:nvSpPr>
        <p:spPr>
          <a:xfrm>
            <a:off x="3074006" y="1583691"/>
            <a:ext cx="1852800" cy="34266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5"/>
              </a:buClr>
              <a:buSzPts val="7000"/>
              <a:buNone/>
              <a:defRPr sz="8200">
                <a:solidFill>
                  <a:schemeClr val="accent5"/>
                </a:solidFill>
              </a:defRPr>
            </a:lvl1pPr>
            <a:lvl2pPr lvl="1" rtl="0" algn="ctr">
              <a:spcBef>
                <a:spcPts val="0"/>
              </a:spcBef>
              <a:spcAft>
                <a:spcPts val="0"/>
              </a:spcAft>
              <a:buClr>
                <a:schemeClr val="accent5"/>
              </a:buClr>
              <a:buSzPts val="7000"/>
              <a:buNone/>
              <a:defRPr sz="7000">
                <a:solidFill>
                  <a:schemeClr val="accent5"/>
                </a:solidFill>
              </a:defRPr>
            </a:lvl2pPr>
            <a:lvl3pPr lvl="2" rtl="0" algn="ctr">
              <a:spcBef>
                <a:spcPts val="0"/>
              </a:spcBef>
              <a:spcAft>
                <a:spcPts val="0"/>
              </a:spcAft>
              <a:buClr>
                <a:schemeClr val="accent5"/>
              </a:buClr>
              <a:buSzPts val="7000"/>
              <a:buNone/>
              <a:defRPr sz="7000">
                <a:solidFill>
                  <a:schemeClr val="accent5"/>
                </a:solidFill>
              </a:defRPr>
            </a:lvl3pPr>
            <a:lvl4pPr lvl="3" rtl="0" algn="ctr">
              <a:spcBef>
                <a:spcPts val="0"/>
              </a:spcBef>
              <a:spcAft>
                <a:spcPts val="0"/>
              </a:spcAft>
              <a:buClr>
                <a:schemeClr val="accent5"/>
              </a:buClr>
              <a:buSzPts val="7000"/>
              <a:buNone/>
              <a:defRPr sz="7000">
                <a:solidFill>
                  <a:schemeClr val="accent5"/>
                </a:solidFill>
              </a:defRPr>
            </a:lvl4pPr>
            <a:lvl5pPr lvl="4" rtl="0" algn="ctr">
              <a:spcBef>
                <a:spcPts val="0"/>
              </a:spcBef>
              <a:spcAft>
                <a:spcPts val="0"/>
              </a:spcAft>
              <a:buClr>
                <a:schemeClr val="accent5"/>
              </a:buClr>
              <a:buSzPts val="7000"/>
              <a:buNone/>
              <a:defRPr sz="7000">
                <a:solidFill>
                  <a:schemeClr val="accent5"/>
                </a:solidFill>
              </a:defRPr>
            </a:lvl5pPr>
            <a:lvl6pPr lvl="5" rtl="0" algn="ctr">
              <a:spcBef>
                <a:spcPts val="0"/>
              </a:spcBef>
              <a:spcAft>
                <a:spcPts val="0"/>
              </a:spcAft>
              <a:buClr>
                <a:schemeClr val="accent5"/>
              </a:buClr>
              <a:buSzPts val="7000"/>
              <a:buNone/>
              <a:defRPr sz="7000">
                <a:solidFill>
                  <a:schemeClr val="accent5"/>
                </a:solidFill>
              </a:defRPr>
            </a:lvl6pPr>
            <a:lvl7pPr lvl="6" rtl="0" algn="ctr">
              <a:spcBef>
                <a:spcPts val="0"/>
              </a:spcBef>
              <a:spcAft>
                <a:spcPts val="0"/>
              </a:spcAft>
              <a:buClr>
                <a:schemeClr val="accent5"/>
              </a:buClr>
              <a:buSzPts val="7000"/>
              <a:buNone/>
              <a:defRPr sz="7000">
                <a:solidFill>
                  <a:schemeClr val="accent5"/>
                </a:solidFill>
              </a:defRPr>
            </a:lvl7pPr>
            <a:lvl8pPr lvl="7" rtl="0" algn="ctr">
              <a:spcBef>
                <a:spcPts val="0"/>
              </a:spcBef>
              <a:spcAft>
                <a:spcPts val="0"/>
              </a:spcAft>
              <a:buClr>
                <a:schemeClr val="accent5"/>
              </a:buClr>
              <a:buSzPts val="7000"/>
              <a:buNone/>
              <a:defRPr sz="7000">
                <a:solidFill>
                  <a:schemeClr val="accent5"/>
                </a:solidFill>
              </a:defRPr>
            </a:lvl8pPr>
            <a:lvl9pPr lvl="8" rtl="0" algn="ctr">
              <a:spcBef>
                <a:spcPts val="0"/>
              </a:spcBef>
              <a:spcAft>
                <a:spcPts val="0"/>
              </a:spcAft>
              <a:buClr>
                <a:schemeClr val="accent5"/>
              </a:buClr>
              <a:buSzPts val="7000"/>
              <a:buNone/>
              <a:defRPr sz="7000">
                <a:solidFill>
                  <a:schemeClr val="accent5"/>
                </a:solidFill>
              </a:defRPr>
            </a:lvl9pPr>
          </a:lstStyle>
          <a:p>
            <a:r>
              <a:t>xx%</a:t>
            </a:r>
          </a:p>
        </p:txBody>
      </p:sp>
      <p:sp>
        <p:nvSpPr>
          <p:cNvPr id="1302" name="Google Shape;1302;p44"/>
          <p:cNvSpPr txBox="1"/>
          <p:nvPr>
            <p:ph idx="1" type="subTitle"/>
          </p:nvPr>
        </p:nvSpPr>
        <p:spPr>
          <a:xfrm>
            <a:off x="2092913" y="7511122"/>
            <a:ext cx="3815100" cy="5754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03" name="Shape 1303"/>
        <p:cNvGrpSpPr/>
        <p:nvPr/>
      </p:nvGrpSpPr>
      <p:grpSpPr>
        <a:xfrm>
          <a:off x="0" y="0"/>
          <a:ext cx="0" cy="0"/>
          <a:chOff x="0" y="0"/>
          <a:chExt cx="0" cy="0"/>
        </a:xfrm>
      </p:grpSpPr>
      <p:grpSp>
        <p:nvGrpSpPr>
          <p:cNvPr id="1304" name="Google Shape;1304;p45"/>
          <p:cNvGrpSpPr/>
          <p:nvPr/>
        </p:nvGrpSpPr>
        <p:grpSpPr>
          <a:xfrm>
            <a:off x="-165200" y="-414888"/>
            <a:ext cx="8514163" cy="11086202"/>
            <a:chOff x="-188800" y="-198625"/>
            <a:chExt cx="9730472" cy="5307450"/>
          </a:xfrm>
        </p:grpSpPr>
        <p:grpSp>
          <p:nvGrpSpPr>
            <p:cNvPr id="1305" name="Google Shape;1305;p45"/>
            <p:cNvGrpSpPr/>
            <p:nvPr/>
          </p:nvGrpSpPr>
          <p:grpSpPr>
            <a:xfrm>
              <a:off x="-188800" y="-198625"/>
              <a:ext cx="3260650" cy="1645100"/>
              <a:chOff x="-188800" y="-198625"/>
              <a:chExt cx="3260650" cy="1645100"/>
            </a:xfrm>
          </p:grpSpPr>
          <p:sp>
            <p:nvSpPr>
              <p:cNvPr id="1306" name="Google Shape;1306;p45"/>
              <p:cNvSpPr/>
              <p:nvPr/>
            </p:nvSpPr>
            <p:spPr>
              <a:xfrm>
                <a:off x="-188800" y="-100537"/>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07" name="Google Shape;1307;p45"/>
              <p:cNvSpPr/>
              <p:nvPr/>
            </p:nvSpPr>
            <p:spPr>
              <a:xfrm>
                <a:off x="2223025" y="-304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08" name="Google Shape;1308;p45"/>
              <p:cNvSpPr/>
              <p:nvPr/>
            </p:nvSpPr>
            <p:spPr>
              <a:xfrm>
                <a:off x="151575" y="6146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09" name="Google Shape;1309;p45"/>
              <p:cNvSpPr/>
              <p:nvPr/>
            </p:nvSpPr>
            <p:spPr>
              <a:xfrm>
                <a:off x="1798275" y="3593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0" name="Google Shape;1310;p45"/>
              <p:cNvSpPr/>
              <p:nvPr/>
            </p:nvSpPr>
            <p:spPr>
              <a:xfrm>
                <a:off x="905800" y="3978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1" name="Google Shape;1311;p45"/>
              <p:cNvSpPr/>
              <p:nvPr/>
            </p:nvSpPr>
            <p:spPr>
              <a:xfrm>
                <a:off x="0" y="-54675"/>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2" name="Google Shape;1312;p45"/>
              <p:cNvSpPr/>
              <p:nvPr/>
            </p:nvSpPr>
            <p:spPr>
              <a:xfrm>
                <a:off x="139825" y="-95275"/>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3" name="Google Shape;1313;p45"/>
              <p:cNvSpPr/>
              <p:nvPr/>
            </p:nvSpPr>
            <p:spPr>
              <a:xfrm>
                <a:off x="143625" y="-198625"/>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4" name="Google Shape;1314;p45"/>
              <p:cNvSpPr/>
              <p:nvPr/>
            </p:nvSpPr>
            <p:spPr>
              <a:xfrm>
                <a:off x="328275" y="-198625"/>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5" name="Google Shape;1315;p45"/>
              <p:cNvSpPr/>
              <p:nvPr/>
            </p:nvSpPr>
            <p:spPr>
              <a:xfrm>
                <a:off x="542575" y="-198625"/>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6" name="Google Shape;1316;p45"/>
              <p:cNvSpPr/>
              <p:nvPr/>
            </p:nvSpPr>
            <p:spPr>
              <a:xfrm>
                <a:off x="677825" y="-95025"/>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7" name="Google Shape;1317;p45"/>
              <p:cNvSpPr/>
              <p:nvPr/>
            </p:nvSpPr>
            <p:spPr>
              <a:xfrm>
                <a:off x="517500" y="46050"/>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8" name="Google Shape;1318;p45"/>
              <p:cNvSpPr/>
              <p:nvPr/>
            </p:nvSpPr>
            <p:spPr>
              <a:xfrm>
                <a:off x="172500" y="79475"/>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19" name="Google Shape;1319;p45"/>
              <p:cNvSpPr/>
              <p:nvPr/>
            </p:nvSpPr>
            <p:spPr>
              <a:xfrm>
                <a:off x="34400" y="127150"/>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0" name="Google Shape;1320;p45"/>
              <p:cNvSpPr/>
              <p:nvPr/>
            </p:nvSpPr>
            <p:spPr>
              <a:xfrm>
                <a:off x="210500" y="290175"/>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1" name="Google Shape;1321;p45"/>
              <p:cNvSpPr/>
              <p:nvPr/>
            </p:nvSpPr>
            <p:spPr>
              <a:xfrm>
                <a:off x="364500" y="209825"/>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2" name="Google Shape;1322;p45"/>
              <p:cNvSpPr/>
              <p:nvPr/>
            </p:nvSpPr>
            <p:spPr>
              <a:xfrm>
                <a:off x="575450" y="246175"/>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3" name="Google Shape;1323;p45"/>
              <p:cNvSpPr/>
              <p:nvPr/>
            </p:nvSpPr>
            <p:spPr>
              <a:xfrm>
                <a:off x="723175" y="217725"/>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4" name="Google Shape;1324;p45"/>
              <p:cNvSpPr/>
              <p:nvPr/>
            </p:nvSpPr>
            <p:spPr>
              <a:xfrm>
                <a:off x="688475" y="8675"/>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5" name="Google Shape;1325;p45"/>
              <p:cNvSpPr/>
              <p:nvPr/>
            </p:nvSpPr>
            <p:spPr>
              <a:xfrm>
                <a:off x="444550" y="387350"/>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6" name="Google Shape;1326;p45"/>
              <p:cNvSpPr/>
              <p:nvPr/>
            </p:nvSpPr>
            <p:spPr>
              <a:xfrm>
                <a:off x="344250" y="-56300"/>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7" name="Google Shape;1327;p45"/>
              <p:cNvSpPr/>
              <p:nvPr/>
            </p:nvSpPr>
            <p:spPr>
              <a:xfrm>
                <a:off x="34400" y="10003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28" name="Google Shape;1328;p45"/>
              <p:cNvSpPr/>
              <p:nvPr/>
            </p:nvSpPr>
            <p:spPr>
              <a:xfrm>
                <a:off x="444550" y="8138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329" name="Google Shape;1329;p45"/>
            <p:cNvSpPr/>
            <p:nvPr/>
          </p:nvSpPr>
          <p:spPr>
            <a:xfrm flipH="1" rot="2700000">
              <a:off x="8642809" y="3594904"/>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30" name="Google Shape;1330;p45"/>
            <p:cNvSpPr/>
            <p:nvPr/>
          </p:nvSpPr>
          <p:spPr>
            <a:xfrm flipH="1">
              <a:off x="8008750" y="423702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331" name="Google Shape;1331;p45"/>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332" name="Google Shape;1332;p45"/>
          <p:cNvSpPr txBox="1"/>
          <p:nvPr>
            <p:ph idx="1" type="body"/>
          </p:nvPr>
        </p:nvSpPr>
        <p:spPr>
          <a:xfrm>
            <a:off x="624072" y="2407392"/>
            <a:ext cx="6752700" cy="7219200"/>
          </a:xfrm>
          <a:prstGeom prst="rect">
            <a:avLst/>
          </a:prstGeom>
        </p:spPr>
        <p:txBody>
          <a:bodyPr anchorCtr="0" anchor="t" bIns="107225" lIns="107225" spcFirstLastPara="1" rIns="107225" wrap="square" tIns="107225">
            <a:noAutofit/>
          </a:bodyPr>
          <a:lstStyle>
            <a:lvl1pPr indent="-317500" lvl="0" marL="457200">
              <a:spcBef>
                <a:spcPts val="0"/>
              </a:spcBef>
              <a:spcAft>
                <a:spcPts val="0"/>
              </a:spcAft>
              <a:buClr>
                <a:schemeClr val="accent4"/>
              </a:buClr>
              <a:buSzPts val="1400"/>
              <a:buFont typeface="Krub Medium"/>
              <a:buAutoNum type="arabicPeriod"/>
              <a:defRPr sz="1400"/>
            </a:lvl1pPr>
            <a:lvl2pPr indent="-317500" lvl="1" marL="914400">
              <a:spcBef>
                <a:spcPts val="0"/>
              </a:spcBef>
              <a:spcAft>
                <a:spcPts val="0"/>
              </a:spcAft>
              <a:buClr>
                <a:srgbClr val="434343"/>
              </a:buClr>
              <a:buSzPts val="1400"/>
              <a:buFont typeface="Roboto Condensed Light"/>
              <a:buAutoNum type="alphaLcPeriod"/>
              <a:defRPr/>
            </a:lvl2pPr>
            <a:lvl3pPr indent="-317500" lvl="2" marL="1371600">
              <a:spcBef>
                <a:spcPts val="0"/>
              </a:spcBef>
              <a:spcAft>
                <a:spcPts val="0"/>
              </a:spcAft>
              <a:buClr>
                <a:srgbClr val="434343"/>
              </a:buClr>
              <a:buSzPts val="1400"/>
              <a:buFont typeface="Roboto Condensed Light"/>
              <a:buAutoNum type="romanLcPeriod"/>
              <a:defRPr/>
            </a:lvl3pPr>
            <a:lvl4pPr indent="-317500" lvl="3" marL="1828800">
              <a:spcBef>
                <a:spcPts val="0"/>
              </a:spcBef>
              <a:spcAft>
                <a:spcPts val="0"/>
              </a:spcAft>
              <a:buClr>
                <a:srgbClr val="434343"/>
              </a:buClr>
              <a:buSzPts val="1400"/>
              <a:buFont typeface="Roboto Condensed Light"/>
              <a:buAutoNum type="arabicPeriod"/>
              <a:defRPr/>
            </a:lvl4pPr>
            <a:lvl5pPr indent="-317500" lvl="4" marL="2286000">
              <a:spcBef>
                <a:spcPts val="0"/>
              </a:spcBef>
              <a:spcAft>
                <a:spcPts val="0"/>
              </a:spcAft>
              <a:buClr>
                <a:srgbClr val="434343"/>
              </a:buClr>
              <a:buSzPts val="1400"/>
              <a:buFont typeface="Roboto Condensed Light"/>
              <a:buAutoNum type="alphaLcPeriod"/>
              <a:defRPr/>
            </a:lvl5pPr>
            <a:lvl6pPr indent="-317500" lvl="5" marL="2743200">
              <a:spcBef>
                <a:spcPts val="0"/>
              </a:spcBef>
              <a:spcAft>
                <a:spcPts val="0"/>
              </a:spcAft>
              <a:buClr>
                <a:srgbClr val="434343"/>
              </a:buClr>
              <a:buSzPts val="1400"/>
              <a:buFont typeface="Roboto Condensed Light"/>
              <a:buAutoNum type="romanLcPeriod"/>
              <a:defRPr/>
            </a:lvl6pPr>
            <a:lvl7pPr indent="-317500" lvl="6" marL="3200400">
              <a:spcBef>
                <a:spcPts val="0"/>
              </a:spcBef>
              <a:spcAft>
                <a:spcPts val="0"/>
              </a:spcAft>
              <a:buClr>
                <a:srgbClr val="434343"/>
              </a:buClr>
              <a:buSzPts val="1400"/>
              <a:buFont typeface="Roboto Condensed Light"/>
              <a:buAutoNum type="arabicPeriod"/>
              <a:defRPr/>
            </a:lvl7pPr>
            <a:lvl8pPr indent="-317500" lvl="7" marL="3657600">
              <a:spcBef>
                <a:spcPts val="0"/>
              </a:spcBef>
              <a:spcAft>
                <a:spcPts val="0"/>
              </a:spcAft>
              <a:buClr>
                <a:srgbClr val="434343"/>
              </a:buClr>
              <a:buSzPts val="1400"/>
              <a:buFont typeface="Roboto Condensed Light"/>
              <a:buAutoNum type="alphaLcPeriod"/>
              <a:defRPr/>
            </a:lvl8pPr>
            <a:lvl9pPr indent="-317500" lvl="8" marL="4114800">
              <a:spcBef>
                <a:spcPts val="0"/>
              </a:spcBef>
              <a:spcAft>
                <a:spcPts val="0"/>
              </a:spcAft>
              <a:buClr>
                <a:srgbClr val="434343"/>
              </a:buClr>
              <a:buSzPts val="1400"/>
              <a:buFont typeface="Roboto Condensed Light"/>
              <a:buAutoNum type="romanLcPeriod"/>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33" name="Shape 1333"/>
        <p:cNvGrpSpPr/>
        <p:nvPr/>
      </p:nvGrpSpPr>
      <p:grpSpPr>
        <a:xfrm>
          <a:off x="0" y="0"/>
          <a:ext cx="0" cy="0"/>
          <a:chOff x="0" y="0"/>
          <a:chExt cx="0" cy="0"/>
        </a:xfrm>
      </p:grpSpPr>
      <p:grpSp>
        <p:nvGrpSpPr>
          <p:cNvPr id="1334" name="Google Shape;1334;p46"/>
          <p:cNvGrpSpPr/>
          <p:nvPr/>
        </p:nvGrpSpPr>
        <p:grpSpPr>
          <a:xfrm>
            <a:off x="-246553" y="-10575"/>
            <a:ext cx="8580102" cy="11219806"/>
            <a:chOff x="-281775" y="-5062"/>
            <a:chExt cx="9805831" cy="5371413"/>
          </a:xfrm>
        </p:grpSpPr>
        <p:sp>
          <p:nvSpPr>
            <p:cNvPr id="1335" name="Google Shape;1335;p46"/>
            <p:cNvSpPr/>
            <p:nvPr/>
          </p:nvSpPr>
          <p:spPr>
            <a:xfrm>
              <a:off x="8796375" y="23031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36" name="Google Shape;1336;p46"/>
            <p:cNvSpPr/>
            <p:nvPr/>
          </p:nvSpPr>
          <p:spPr>
            <a:xfrm flipH="1" rot="-900049">
              <a:off x="8031548" y="4139825"/>
              <a:ext cx="1061441" cy="87169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37" name="Google Shape;1337;p46"/>
            <p:cNvSpPr/>
            <p:nvPr/>
          </p:nvSpPr>
          <p:spPr>
            <a:xfrm rot="5400000">
              <a:off x="7725500" y="754313"/>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38" name="Google Shape;1338;p46"/>
            <p:cNvSpPr/>
            <p:nvPr/>
          </p:nvSpPr>
          <p:spPr>
            <a:xfrm>
              <a:off x="8484875" y="183151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39" name="Google Shape;1339;p46"/>
            <p:cNvSpPr/>
            <p:nvPr/>
          </p:nvSpPr>
          <p:spPr>
            <a:xfrm>
              <a:off x="8527825" y="14664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340" name="Google Shape;1340;p46"/>
            <p:cNvGrpSpPr/>
            <p:nvPr/>
          </p:nvGrpSpPr>
          <p:grpSpPr>
            <a:xfrm rot="7312890">
              <a:off x="8527394" y="640097"/>
              <a:ext cx="913512" cy="703448"/>
              <a:chOff x="7552100" y="869913"/>
              <a:chExt cx="913450" cy="703400"/>
            </a:xfrm>
          </p:grpSpPr>
          <p:sp>
            <p:nvSpPr>
              <p:cNvPr id="1341" name="Google Shape;1341;p46"/>
              <p:cNvSpPr/>
              <p:nvPr/>
            </p:nvSpPr>
            <p:spPr>
              <a:xfrm>
                <a:off x="7552100" y="989600"/>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2" name="Google Shape;1342;p46"/>
              <p:cNvSpPr/>
              <p:nvPr/>
            </p:nvSpPr>
            <p:spPr>
              <a:xfrm>
                <a:off x="7761850" y="97326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3" name="Google Shape;1343;p46"/>
              <p:cNvSpPr/>
              <p:nvPr/>
            </p:nvSpPr>
            <p:spPr>
              <a:xfrm>
                <a:off x="7765650" y="86991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4" name="Google Shape;1344;p46"/>
              <p:cNvSpPr/>
              <p:nvPr/>
            </p:nvSpPr>
            <p:spPr>
              <a:xfrm>
                <a:off x="7950300" y="86991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5" name="Google Shape;1345;p46"/>
              <p:cNvSpPr/>
              <p:nvPr/>
            </p:nvSpPr>
            <p:spPr>
              <a:xfrm>
                <a:off x="8164600" y="86991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6" name="Google Shape;1346;p46"/>
              <p:cNvSpPr/>
              <p:nvPr/>
            </p:nvSpPr>
            <p:spPr>
              <a:xfrm>
                <a:off x="8299850" y="97351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7" name="Google Shape;1347;p46"/>
              <p:cNvSpPr/>
              <p:nvPr/>
            </p:nvSpPr>
            <p:spPr>
              <a:xfrm>
                <a:off x="8139525" y="111458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8" name="Google Shape;1348;p46"/>
              <p:cNvSpPr/>
              <p:nvPr/>
            </p:nvSpPr>
            <p:spPr>
              <a:xfrm>
                <a:off x="7794525" y="114801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49" name="Google Shape;1349;p46"/>
              <p:cNvSpPr/>
              <p:nvPr/>
            </p:nvSpPr>
            <p:spPr>
              <a:xfrm>
                <a:off x="7586500" y="1171425"/>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0" name="Google Shape;1350;p46"/>
              <p:cNvSpPr/>
              <p:nvPr/>
            </p:nvSpPr>
            <p:spPr>
              <a:xfrm>
                <a:off x="7832525" y="135871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1" name="Google Shape;1351;p46"/>
              <p:cNvSpPr/>
              <p:nvPr/>
            </p:nvSpPr>
            <p:spPr>
              <a:xfrm>
                <a:off x="7986525" y="127836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2" name="Google Shape;1352;p46"/>
              <p:cNvSpPr/>
              <p:nvPr/>
            </p:nvSpPr>
            <p:spPr>
              <a:xfrm>
                <a:off x="8197475" y="131471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3" name="Google Shape;1353;p46"/>
              <p:cNvSpPr/>
              <p:nvPr/>
            </p:nvSpPr>
            <p:spPr>
              <a:xfrm>
                <a:off x="8345200" y="128626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4" name="Google Shape;1354;p46"/>
              <p:cNvSpPr/>
              <p:nvPr/>
            </p:nvSpPr>
            <p:spPr>
              <a:xfrm>
                <a:off x="8310500" y="107721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5" name="Google Shape;1355;p46"/>
              <p:cNvSpPr/>
              <p:nvPr/>
            </p:nvSpPr>
            <p:spPr>
              <a:xfrm>
                <a:off x="8066575" y="145588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6" name="Google Shape;1356;p46"/>
              <p:cNvSpPr/>
              <p:nvPr/>
            </p:nvSpPr>
            <p:spPr>
              <a:xfrm>
                <a:off x="7966275" y="101223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357" name="Google Shape;1357;p46"/>
            <p:cNvSpPr/>
            <p:nvPr/>
          </p:nvSpPr>
          <p:spPr>
            <a:xfrm>
              <a:off x="53100" y="223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8" name="Google Shape;1358;p46"/>
            <p:cNvSpPr/>
            <p:nvPr/>
          </p:nvSpPr>
          <p:spPr>
            <a:xfrm>
              <a:off x="8746750" y="19232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59" name="Google Shape;1359;p46"/>
            <p:cNvSpPr/>
            <p:nvPr/>
          </p:nvSpPr>
          <p:spPr>
            <a:xfrm>
              <a:off x="-99237" y="40031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0" name="Google Shape;1360;p46"/>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361" name="Google Shape;1361;p46"/>
            <p:cNvGrpSpPr/>
            <p:nvPr/>
          </p:nvGrpSpPr>
          <p:grpSpPr>
            <a:xfrm>
              <a:off x="827600" y="4126663"/>
              <a:ext cx="1188300" cy="899100"/>
              <a:chOff x="827600" y="4126663"/>
              <a:chExt cx="1188300" cy="899100"/>
            </a:xfrm>
          </p:grpSpPr>
          <p:sp>
            <p:nvSpPr>
              <p:cNvPr id="1362" name="Google Shape;1362;p46"/>
              <p:cNvSpPr/>
              <p:nvPr/>
            </p:nvSpPr>
            <p:spPr>
              <a:xfrm flipH="1">
                <a:off x="1372575" y="4266613"/>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3" name="Google Shape;1363;p46"/>
              <p:cNvSpPr/>
              <p:nvPr/>
            </p:nvSpPr>
            <p:spPr>
              <a:xfrm flipH="1">
                <a:off x="1763050" y="4325013"/>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4" name="Google Shape;1364;p46"/>
              <p:cNvSpPr/>
              <p:nvPr/>
            </p:nvSpPr>
            <p:spPr>
              <a:xfrm flipH="1">
                <a:off x="1967250" y="4126663"/>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5" name="Google Shape;1365;p46"/>
              <p:cNvSpPr/>
              <p:nvPr/>
            </p:nvSpPr>
            <p:spPr>
              <a:xfrm flipH="1">
                <a:off x="1452375" y="4594138"/>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6" name="Google Shape;1366;p46"/>
              <p:cNvSpPr/>
              <p:nvPr/>
            </p:nvSpPr>
            <p:spPr>
              <a:xfrm flipH="1">
                <a:off x="1302675" y="47103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7" name="Google Shape;1367;p46"/>
              <p:cNvSpPr/>
              <p:nvPr/>
            </p:nvSpPr>
            <p:spPr>
              <a:xfrm flipH="1">
                <a:off x="827600" y="47271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8" name="Google Shape;1368;p46"/>
              <p:cNvSpPr/>
              <p:nvPr/>
            </p:nvSpPr>
            <p:spPr>
              <a:xfrm flipH="1">
                <a:off x="1154500" y="445963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69" name="Google Shape;1369;p46"/>
              <p:cNvSpPr/>
              <p:nvPr/>
            </p:nvSpPr>
            <p:spPr>
              <a:xfrm flipH="1">
                <a:off x="990350" y="4540938"/>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70" name="Google Shape;1370;p46"/>
              <p:cNvSpPr/>
              <p:nvPr/>
            </p:nvSpPr>
            <p:spPr>
              <a:xfrm flipH="1">
                <a:off x="950850" y="5006738"/>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71" name="Google Shape;1371;p46"/>
              <p:cNvSpPr/>
              <p:nvPr/>
            </p:nvSpPr>
            <p:spPr>
              <a:xfrm>
                <a:off x="1532063" y="4723838"/>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372" name="Google Shape;1372;p46"/>
            <p:cNvSpPr/>
            <p:nvPr/>
          </p:nvSpPr>
          <p:spPr>
            <a:xfrm flipH="1" rot="10800000">
              <a:off x="-2817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373" name="Google Shape;1373;p46"/>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374" name="Google Shape;1374;p46"/>
          <p:cNvSpPr txBox="1"/>
          <p:nvPr>
            <p:ph idx="1" type="subTitle"/>
          </p:nvPr>
        </p:nvSpPr>
        <p:spPr>
          <a:xfrm>
            <a:off x="922950" y="5232092"/>
            <a:ext cx="2544000" cy="9117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375" name="Google Shape;1375;p46"/>
          <p:cNvSpPr txBox="1"/>
          <p:nvPr>
            <p:ph idx="2" type="subTitle"/>
          </p:nvPr>
        </p:nvSpPr>
        <p:spPr>
          <a:xfrm>
            <a:off x="4533900" y="5232092"/>
            <a:ext cx="2544000" cy="9117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376" name="Google Shape;1376;p46"/>
          <p:cNvSpPr txBox="1"/>
          <p:nvPr>
            <p:ph idx="3" type="subTitle"/>
          </p:nvPr>
        </p:nvSpPr>
        <p:spPr>
          <a:xfrm>
            <a:off x="922950" y="5973543"/>
            <a:ext cx="2544000" cy="19725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377" name="Google Shape;1377;p46"/>
          <p:cNvSpPr txBox="1"/>
          <p:nvPr>
            <p:ph idx="4" type="subTitle"/>
          </p:nvPr>
        </p:nvSpPr>
        <p:spPr>
          <a:xfrm>
            <a:off x="4533900" y="5973543"/>
            <a:ext cx="2544000" cy="19725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8" name="Shape 1378"/>
        <p:cNvGrpSpPr/>
        <p:nvPr/>
      </p:nvGrpSpPr>
      <p:grpSpPr>
        <a:xfrm>
          <a:off x="0" y="0"/>
          <a:ext cx="0" cy="0"/>
          <a:chOff x="0" y="0"/>
          <a:chExt cx="0" cy="0"/>
        </a:xfrm>
      </p:grpSpPr>
      <p:grpSp>
        <p:nvGrpSpPr>
          <p:cNvPr id="1379" name="Google Shape;1379;p47"/>
          <p:cNvGrpSpPr/>
          <p:nvPr/>
        </p:nvGrpSpPr>
        <p:grpSpPr>
          <a:xfrm>
            <a:off x="-861930" y="-373895"/>
            <a:ext cx="8875330" cy="2605408"/>
            <a:chOff x="-985062" y="-179000"/>
            <a:chExt cx="10143235" cy="1247323"/>
          </a:xfrm>
        </p:grpSpPr>
        <p:sp>
          <p:nvSpPr>
            <p:cNvPr id="1380" name="Google Shape;1380;p47"/>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81" name="Google Shape;1381;p47"/>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82" name="Google Shape;1382;p47"/>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83" name="Google Shape;1383;p47"/>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84" name="Google Shape;1384;p47"/>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85" name="Google Shape;1385;p47"/>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86" name="Google Shape;1386;p47"/>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387" name="Google Shape;1387;p47"/>
            <p:cNvGrpSpPr/>
            <p:nvPr/>
          </p:nvGrpSpPr>
          <p:grpSpPr>
            <a:xfrm>
              <a:off x="8177666" y="382729"/>
              <a:ext cx="506144" cy="685594"/>
              <a:chOff x="8177666" y="382729"/>
              <a:chExt cx="506144" cy="685594"/>
            </a:xfrm>
          </p:grpSpPr>
          <p:sp>
            <p:nvSpPr>
              <p:cNvPr id="1388" name="Google Shape;1388;p47"/>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89" name="Google Shape;1389;p47"/>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90" name="Google Shape;1390;p47"/>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91" name="Google Shape;1391;p47"/>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92" name="Google Shape;1392;p47"/>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93" name="Google Shape;1393;p47"/>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394" name="Google Shape;1394;p47"/>
          <p:cNvSpPr txBox="1"/>
          <p:nvPr>
            <p:ph type="title"/>
          </p:nvPr>
        </p:nvSpPr>
        <p:spPr>
          <a:xfrm>
            <a:off x="624072" y="929608"/>
            <a:ext cx="6752700" cy="2255700"/>
          </a:xfrm>
          <a:prstGeom prst="rect">
            <a:avLst/>
          </a:prstGeom>
        </p:spPr>
        <p:txBody>
          <a:bodyPr anchorCtr="0" anchor="t" bIns="107225" lIns="107225" spcFirstLastPara="1" rIns="107225" wrap="square" tIns="10722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95" name="Shape 1395"/>
        <p:cNvGrpSpPr/>
        <p:nvPr/>
      </p:nvGrpSpPr>
      <p:grpSpPr>
        <a:xfrm>
          <a:off x="0" y="0"/>
          <a:ext cx="0" cy="0"/>
          <a:chOff x="0" y="0"/>
          <a:chExt cx="0" cy="0"/>
        </a:xfrm>
      </p:grpSpPr>
      <p:grpSp>
        <p:nvGrpSpPr>
          <p:cNvPr id="1396" name="Google Shape;1396;p48"/>
          <p:cNvGrpSpPr/>
          <p:nvPr/>
        </p:nvGrpSpPr>
        <p:grpSpPr>
          <a:xfrm>
            <a:off x="-43119" y="-72936"/>
            <a:ext cx="8537817" cy="11684262"/>
            <a:chOff x="-49279" y="-34918"/>
            <a:chExt cx="9757505" cy="5593768"/>
          </a:xfrm>
        </p:grpSpPr>
        <p:sp>
          <p:nvSpPr>
            <p:cNvPr id="1397" name="Google Shape;1397;p48"/>
            <p:cNvSpPr/>
            <p:nvPr/>
          </p:nvSpPr>
          <p:spPr>
            <a:xfrm flipH="1" rot="10800000">
              <a:off x="6970350" y="374473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98" name="Google Shape;1398;p48"/>
            <p:cNvSpPr/>
            <p:nvPr/>
          </p:nvSpPr>
          <p:spPr>
            <a:xfrm flipH="1" rot="10800000">
              <a:off x="7068325" y="3145425"/>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399" name="Google Shape;1399;p48"/>
            <p:cNvSpPr/>
            <p:nvPr/>
          </p:nvSpPr>
          <p:spPr>
            <a:xfrm flipH="1" rot="10800000">
              <a:off x="6536750" y="4921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0" name="Google Shape;1400;p48"/>
            <p:cNvSpPr/>
            <p:nvPr/>
          </p:nvSpPr>
          <p:spPr>
            <a:xfrm flipH="1" rot="10800000">
              <a:off x="6333850" y="48192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1" name="Google Shape;1401;p48"/>
            <p:cNvSpPr/>
            <p:nvPr/>
          </p:nvSpPr>
          <p:spPr>
            <a:xfrm flipH="1" rot="10800000">
              <a:off x="6690250" y="4616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2" name="Google Shape;1402;p48"/>
            <p:cNvSpPr/>
            <p:nvPr/>
          </p:nvSpPr>
          <p:spPr>
            <a:xfrm flipH="1" rot="10800000">
              <a:off x="7966825" y="389580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3" name="Google Shape;1403;p48"/>
            <p:cNvSpPr/>
            <p:nvPr/>
          </p:nvSpPr>
          <p:spPr>
            <a:xfrm flipH="1" rot="10800000">
              <a:off x="7915900" y="415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4" name="Google Shape;1404;p48"/>
            <p:cNvSpPr/>
            <p:nvPr/>
          </p:nvSpPr>
          <p:spPr>
            <a:xfrm flipH="1" rot="10800000">
              <a:off x="7635500" y="434945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5" name="Google Shape;1405;p48"/>
            <p:cNvSpPr/>
            <p:nvPr/>
          </p:nvSpPr>
          <p:spPr>
            <a:xfrm flipH="1" rot="10800000">
              <a:off x="6115025" y="50313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6" name="Google Shape;1406;p48"/>
            <p:cNvSpPr/>
            <p:nvPr/>
          </p:nvSpPr>
          <p:spPr>
            <a:xfrm flipH="1" rot="10800000">
              <a:off x="8907600" y="3420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7" name="Google Shape;1407;p48"/>
            <p:cNvSpPr/>
            <p:nvPr/>
          </p:nvSpPr>
          <p:spPr>
            <a:xfrm flipH="1" rot="10800000">
              <a:off x="8692900" y="32943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8" name="Google Shape;1408;p48"/>
            <p:cNvSpPr/>
            <p:nvPr/>
          </p:nvSpPr>
          <p:spPr>
            <a:xfrm flipH="1" rot="10800000">
              <a:off x="8250100" y="3742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09" name="Google Shape;1409;p48"/>
            <p:cNvSpPr/>
            <p:nvPr/>
          </p:nvSpPr>
          <p:spPr>
            <a:xfrm flipH="1" rot="10800000">
              <a:off x="8591700" y="37562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0" name="Google Shape;1410;p48"/>
            <p:cNvSpPr/>
            <p:nvPr/>
          </p:nvSpPr>
          <p:spPr>
            <a:xfrm flipH="1" rot="10800000">
              <a:off x="7250275" y="39909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1" name="Google Shape;1411;p48"/>
            <p:cNvSpPr/>
            <p:nvPr/>
          </p:nvSpPr>
          <p:spPr>
            <a:xfrm rot="-9007872">
              <a:off x="4431" y="109509"/>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2" name="Google Shape;1412;p48"/>
            <p:cNvSpPr/>
            <p:nvPr/>
          </p:nvSpPr>
          <p:spPr>
            <a:xfrm>
              <a:off x="713213" y="332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3" name="Google Shape;1413;p48"/>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4" name="Google Shape;1414;p48"/>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5" name="Google Shape;1415;p48"/>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6" name="Google Shape;1416;p48"/>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7" name="Google Shape;1417;p48"/>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18" name="Google Shape;1418;p48"/>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419" name="Google Shape;1419;p48"/>
          <p:cNvSpPr txBox="1"/>
          <p:nvPr>
            <p:ph idx="1" type="subTitle"/>
          </p:nvPr>
        </p:nvSpPr>
        <p:spPr>
          <a:xfrm>
            <a:off x="624072" y="2896401"/>
            <a:ext cx="3058800" cy="67305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5"/>
              </a:buClr>
              <a:buSzPts val="1700"/>
              <a:buFont typeface="Krub Medium"/>
              <a:buChar char="●"/>
              <a:defRPr sz="17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9pPr>
          </a:lstStyle>
          <a:p/>
        </p:txBody>
      </p:sp>
      <p:sp>
        <p:nvSpPr>
          <p:cNvPr id="1420" name="Google Shape;1420;p48"/>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
        <p:nvSpPr>
          <p:cNvPr id="1421" name="Google Shape;1421;p48"/>
          <p:cNvSpPr/>
          <p:nvPr/>
        </p:nvSpPr>
        <p:spPr>
          <a:xfrm flipH="1" rot="10800000">
            <a:off x="5219659" y="10752872"/>
            <a:ext cx="42569" cy="79374"/>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22" name="Shape 1422"/>
        <p:cNvGrpSpPr/>
        <p:nvPr/>
      </p:nvGrpSpPr>
      <p:grpSpPr>
        <a:xfrm>
          <a:off x="0" y="0"/>
          <a:ext cx="0" cy="0"/>
          <a:chOff x="0" y="0"/>
          <a:chExt cx="0" cy="0"/>
        </a:xfrm>
      </p:grpSpPr>
      <p:grpSp>
        <p:nvGrpSpPr>
          <p:cNvPr id="1423" name="Google Shape;1423;p49"/>
          <p:cNvGrpSpPr/>
          <p:nvPr/>
        </p:nvGrpSpPr>
        <p:grpSpPr>
          <a:xfrm>
            <a:off x="-46528" y="138383"/>
            <a:ext cx="8047528" cy="10605412"/>
            <a:chOff x="-53175" y="66250"/>
            <a:chExt cx="9197175" cy="5077275"/>
          </a:xfrm>
        </p:grpSpPr>
        <p:sp>
          <p:nvSpPr>
            <p:cNvPr id="1424" name="Google Shape;1424;p49"/>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25" name="Google Shape;1425;p49"/>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26" name="Google Shape;1426;p49"/>
            <p:cNvSpPr/>
            <p:nvPr/>
          </p:nvSpPr>
          <p:spPr>
            <a:xfrm rot="3024035">
              <a:off x="8259091" y="727793"/>
              <a:ext cx="848803" cy="49313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27" name="Google Shape;1427;p49"/>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28" name="Google Shape;1428;p49"/>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29" name="Google Shape;1429;p49"/>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0" name="Google Shape;1430;p49"/>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1" name="Google Shape;1431;p49"/>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2" name="Google Shape;1432;p49"/>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3" name="Google Shape;1433;p49"/>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4" name="Google Shape;1434;p49"/>
            <p:cNvSpPr/>
            <p:nvPr/>
          </p:nvSpPr>
          <p:spPr>
            <a:xfrm flipH="1">
              <a:off x="797775" y="237220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5" name="Google Shape;1435;p49"/>
            <p:cNvSpPr/>
            <p:nvPr/>
          </p:nvSpPr>
          <p:spPr>
            <a:xfrm>
              <a:off x="2153100" y="46085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6" name="Google Shape;1436;p49"/>
            <p:cNvSpPr/>
            <p:nvPr/>
          </p:nvSpPr>
          <p:spPr>
            <a:xfrm>
              <a:off x="219825" y="662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7" name="Google Shape;1437;p49"/>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8" name="Google Shape;1438;p49"/>
            <p:cNvSpPr/>
            <p:nvPr/>
          </p:nvSpPr>
          <p:spPr>
            <a:xfrm>
              <a:off x="8568150" y="662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39" name="Google Shape;1439;p49"/>
            <p:cNvSpPr/>
            <p:nvPr/>
          </p:nvSpPr>
          <p:spPr>
            <a:xfrm>
              <a:off x="8039075" y="37028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40" name="Google Shape;1440;p49"/>
            <p:cNvSpPr/>
            <p:nvPr/>
          </p:nvSpPr>
          <p:spPr>
            <a:xfrm>
              <a:off x="8820375" y="44410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41" name="Google Shape;1441;p49"/>
            <p:cNvSpPr/>
            <p:nvPr/>
          </p:nvSpPr>
          <p:spPr>
            <a:xfrm>
              <a:off x="8617475" y="46477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42" name="Google Shape;1442;p49"/>
            <p:cNvSpPr/>
            <p:nvPr/>
          </p:nvSpPr>
          <p:spPr>
            <a:xfrm>
              <a:off x="8973875" y="487948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43" name="Google Shape;1443;p49"/>
            <p:cNvSpPr/>
            <p:nvPr/>
          </p:nvSpPr>
          <p:spPr>
            <a:xfrm>
              <a:off x="8248950" y="4348213"/>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44" name="Google Shape;1444;p49"/>
            <p:cNvSpPr/>
            <p:nvPr/>
          </p:nvSpPr>
          <p:spPr>
            <a:xfrm>
              <a:off x="8398650" y="4464463"/>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45" name="Google Shape;1445;p49"/>
            <p:cNvSpPr/>
            <p:nvPr/>
          </p:nvSpPr>
          <p:spPr>
            <a:xfrm>
              <a:off x="8094800" y="4714613"/>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446" name="Google Shape;1446;p49"/>
          <p:cNvSpPr txBox="1"/>
          <p:nvPr>
            <p:ph type="title"/>
          </p:nvPr>
        </p:nvSpPr>
        <p:spPr>
          <a:xfrm>
            <a:off x="1214588" y="1126956"/>
            <a:ext cx="5571900" cy="8544900"/>
          </a:xfrm>
          <a:prstGeom prst="rect">
            <a:avLst/>
          </a:prstGeom>
        </p:spPr>
        <p:txBody>
          <a:bodyPr anchorCtr="0" anchor="ctr" bIns="107225" lIns="107225" spcFirstLastPara="1" rIns="107225" wrap="square" tIns="107225">
            <a:noAutofit/>
          </a:bodyPr>
          <a:lstStyle>
            <a:lvl1pPr lvl="0" algn="ctr">
              <a:spcBef>
                <a:spcPts val="0"/>
              </a:spcBef>
              <a:spcAft>
                <a:spcPts val="0"/>
              </a:spcAft>
              <a:buSzPts val="10600"/>
              <a:buNone/>
              <a:defRPr sz="9400"/>
            </a:lvl1pPr>
            <a:lvl2pPr lvl="1" algn="ctr">
              <a:spcBef>
                <a:spcPts val="0"/>
              </a:spcBef>
              <a:spcAft>
                <a:spcPts val="0"/>
              </a:spcAft>
              <a:buSzPts val="10600"/>
              <a:buNone/>
              <a:defRPr sz="10600"/>
            </a:lvl2pPr>
            <a:lvl3pPr lvl="2" algn="ctr">
              <a:spcBef>
                <a:spcPts val="0"/>
              </a:spcBef>
              <a:spcAft>
                <a:spcPts val="0"/>
              </a:spcAft>
              <a:buSzPts val="10600"/>
              <a:buNone/>
              <a:defRPr sz="10600"/>
            </a:lvl3pPr>
            <a:lvl4pPr lvl="3" algn="ctr">
              <a:spcBef>
                <a:spcPts val="0"/>
              </a:spcBef>
              <a:spcAft>
                <a:spcPts val="0"/>
              </a:spcAft>
              <a:buSzPts val="10600"/>
              <a:buNone/>
              <a:defRPr sz="10600"/>
            </a:lvl4pPr>
            <a:lvl5pPr lvl="4" algn="ctr">
              <a:spcBef>
                <a:spcPts val="0"/>
              </a:spcBef>
              <a:spcAft>
                <a:spcPts val="0"/>
              </a:spcAft>
              <a:buSzPts val="10600"/>
              <a:buNone/>
              <a:defRPr sz="10600"/>
            </a:lvl5pPr>
            <a:lvl6pPr lvl="5" algn="ctr">
              <a:spcBef>
                <a:spcPts val="0"/>
              </a:spcBef>
              <a:spcAft>
                <a:spcPts val="0"/>
              </a:spcAft>
              <a:buSzPts val="10600"/>
              <a:buNone/>
              <a:defRPr sz="10600"/>
            </a:lvl6pPr>
            <a:lvl7pPr lvl="6" algn="ctr">
              <a:spcBef>
                <a:spcPts val="0"/>
              </a:spcBef>
              <a:spcAft>
                <a:spcPts val="0"/>
              </a:spcAft>
              <a:buSzPts val="10600"/>
              <a:buNone/>
              <a:defRPr sz="10600"/>
            </a:lvl7pPr>
            <a:lvl8pPr lvl="7" algn="ctr">
              <a:spcBef>
                <a:spcPts val="0"/>
              </a:spcBef>
              <a:spcAft>
                <a:spcPts val="0"/>
              </a:spcAft>
              <a:buSzPts val="10600"/>
              <a:buNone/>
              <a:defRPr sz="10600"/>
            </a:lvl8pPr>
            <a:lvl9pPr lvl="8" algn="ctr">
              <a:spcBef>
                <a:spcPts val="0"/>
              </a:spcBef>
              <a:spcAft>
                <a:spcPts val="0"/>
              </a:spcAft>
              <a:buSzPts val="10600"/>
              <a:buNone/>
              <a:defRPr sz="106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47" name="Shape 1447"/>
        <p:cNvGrpSpPr/>
        <p:nvPr/>
      </p:nvGrpSpPr>
      <p:grpSpPr>
        <a:xfrm>
          <a:off x="0" y="0"/>
          <a:ext cx="0" cy="0"/>
          <a:chOff x="0" y="0"/>
          <a:chExt cx="0" cy="0"/>
        </a:xfrm>
      </p:grpSpPr>
      <p:grpSp>
        <p:nvGrpSpPr>
          <p:cNvPr id="1448" name="Google Shape;1448;p50"/>
          <p:cNvGrpSpPr/>
          <p:nvPr/>
        </p:nvGrpSpPr>
        <p:grpSpPr>
          <a:xfrm>
            <a:off x="-22903" y="-162023"/>
            <a:ext cx="8652481" cy="11067386"/>
            <a:chOff x="-26175" y="-77567"/>
            <a:chExt cx="9888550" cy="5298442"/>
          </a:xfrm>
        </p:grpSpPr>
        <p:sp>
          <p:nvSpPr>
            <p:cNvPr id="1449" name="Google Shape;1449;p50"/>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0" name="Google Shape;1450;p50"/>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1" name="Google Shape;1451;p50"/>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2" name="Google Shape;1452;p50"/>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3" name="Google Shape;1453;p50"/>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4" name="Google Shape;1454;p50"/>
            <p:cNvSpPr/>
            <p:nvPr/>
          </p:nvSpPr>
          <p:spPr>
            <a:xfrm>
              <a:off x="47700" y="289142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5" name="Google Shape;1455;p50"/>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6" name="Google Shape;1456;p50"/>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7" name="Google Shape;1457;p50"/>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58" name="Google Shape;1458;p50"/>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459" name="Google Shape;1459;p50"/>
            <p:cNvGrpSpPr/>
            <p:nvPr/>
          </p:nvGrpSpPr>
          <p:grpSpPr>
            <a:xfrm>
              <a:off x="516900" y="4542650"/>
              <a:ext cx="1005375" cy="613950"/>
              <a:chOff x="593100" y="4542650"/>
              <a:chExt cx="1005375" cy="613950"/>
            </a:xfrm>
          </p:grpSpPr>
          <p:sp>
            <p:nvSpPr>
              <p:cNvPr id="1460" name="Google Shape;1460;p50"/>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461" name="Google Shape;1461;p50"/>
              <p:cNvGrpSpPr/>
              <p:nvPr/>
            </p:nvGrpSpPr>
            <p:grpSpPr>
              <a:xfrm>
                <a:off x="593100" y="4542650"/>
                <a:ext cx="1005375" cy="613950"/>
                <a:chOff x="593100" y="4542650"/>
                <a:chExt cx="1005375" cy="613950"/>
              </a:xfrm>
            </p:grpSpPr>
            <p:sp>
              <p:nvSpPr>
                <p:cNvPr id="1462" name="Google Shape;1462;p50"/>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63" name="Google Shape;1463;p50"/>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64" name="Google Shape;1464;p50"/>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65" name="Google Shape;1465;p50"/>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66" name="Google Shape;1466;p50"/>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67" name="Google Shape;1467;p50"/>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68" name="Google Shape;1468;p50"/>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69" name="Google Shape;1469;p50"/>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0" name="Google Shape;1470;p50"/>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1" name="Google Shape;1471;p50"/>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472" name="Google Shape;1472;p50"/>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3" name="Google Shape;1473;p50"/>
            <p:cNvSpPr/>
            <p:nvPr/>
          </p:nvSpPr>
          <p:spPr>
            <a:xfrm>
              <a:off x="3688900" y="4316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rgbClr val="FFA381"/>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4" name="Google Shape;1474;p50"/>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5" name="Google Shape;1475;p50"/>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6" name="Google Shape;1476;p50"/>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7" name="Google Shape;1477;p50"/>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8" name="Google Shape;1478;p50"/>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79" name="Google Shape;1479;p50"/>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0" name="Google Shape;1480;p50"/>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1" name="Google Shape;1481;p50"/>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2" name="Google Shape;1482;p50"/>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3" name="Google Shape;1483;p50"/>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4" name="Google Shape;1484;p50"/>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5" name="Google Shape;1485;p50"/>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6" name="Google Shape;1486;p50"/>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7" name="Google Shape;1487;p50"/>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8" name="Google Shape;1488;p50"/>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89" name="Google Shape;1489;p50"/>
            <p:cNvSpPr/>
            <p:nvPr/>
          </p:nvSpPr>
          <p:spPr>
            <a:xfrm>
              <a:off x="714700" y="4209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490" name="Google Shape;1490;p50"/>
          <p:cNvSpPr txBox="1"/>
          <p:nvPr>
            <p:ph type="title"/>
          </p:nvPr>
        </p:nvSpPr>
        <p:spPr>
          <a:xfrm>
            <a:off x="1138988" y="3014110"/>
            <a:ext cx="5722800" cy="22470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91" name="Google Shape;1491;p50"/>
          <p:cNvSpPr txBox="1"/>
          <p:nvPr>
            <p:ph idx="1" type="subTitle"/>
          </p:nvPr>
        </p:nvSpPr>
        <p:spPr>
          <a:xfrm>
            <a:off x="986081" y="5261337"/>
            <a:ext cx="6029100" cy="23298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92" name="Shape 1492"/>
        <p:cNvGrpSpPr/>
        <p:nvPr/>
      </p:nvGrpSpPr>
      <p:grpSpPr>
        <a:xfrm>
          <a:off x="0" y="0"/>
          <a:ext cx="0" cy="0"/>
          <a:chOff x="0" y="0"/>
          <a:chExt cx="0" cy="0"/>
        </a:xfrm>
      </p:grpSpPr>
      <p:grpSp>
        <p:nvGrpSpPr>
          <p:cNvPr id="1493" name="Google Shape;1493;p51"/>
          <p:cNvGrpSpPr/>
          <p:nvPr/>
        </p:nvGrpSpPr>
        <p:grpSpPr>
          <a:xfrm>
            <a:off x="14257" y="-83990"/>
            <a:ext cx="8300000" cy="10827733"/>
            <a:chOff x="16293" y="-40210"/>
            <a:chExt cx="9485714" cy="5183710"/>
          </a:xfrm>
        </p:grpSpPr>
        <p:grpSp>
          <p:nvGrpSpPr>
            <p:cNvPr id="1494" name="Google Shape;1494;p51"/>
            <p:cNvGrpSpPr/>
            <p:nvPr/>
          </p:nvGrpSpPr>
          <p:grpSpPr>
            <a:xfrm>
              <a:off x="16293" y="-40210"/>
              <a:ext cx="927567" cy="1633710"/>
              <a:chOff x="16293" y="-40210"/>
              <a:chExt cx="927567" cy="1633710"/>
            </a:xfrm>
          </p:grpSpPr>
          <p:sp>
            <p:nvSpPr>
              <p:cNvPr id="1495" name="Google Shape;1495;p51"/>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96" name="Google Shape;1496;p51"/>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97" name="Google Shape;1497;p51"/>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98" name="Google Shape;1498;p51"/>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499" name="Google Shape;1499;p51"/>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nvGrpSpPr>
            <p:cNvPr id="1500" name="Google Shape;1500;p51"/>
            <p:cNvGrpSpPr/>
            <p:nvPr/>
          </p:nvGrpSpPr>
          <p:grpSpPr>
            <a:xfrm>
              <a:off x="8006425" y="2225525"/>
              <a:ext cx="1495583" cy="2917975"/>
              <a:chOff x="8006425" y="2225525"/>
              <a:chExt cx="1495583" cy="2917975"/>
            </a:xfrm>
          </p:grpSpPr>
          <p:sp>
            <p:nvSpPr>
              <p:cNvPr id="1501" name="Google Shape;1501;p51"/>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2" name="Google Shape;1502;p51"/>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3" name="Google Shape;1503;p51"/>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4" name="Google Shape;1504;p51"/>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5" name="Google Shape;1505;p51"/>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6" name="Google Shape;1506;p51"/>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7" name="Google Shape;1507;p51"/>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8" name="Google Shape;1508;p51"/>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09" name="Google Shape;1509;p51"/>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10" name="Google Shape;1510;p51"/>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511" name="Google Shape;1511;p51"/>
          <p:cNvSpPr txBox="1"/>
          <p:nvPr>
            <p:ph type="title"/>
          </p:nvPr>
        </p:nvSpPr>
        <p:spPr>
          <a:xfrm>
            <a:off x="2959863" y="1247954"/>
            <a:ext cx="4550100" cy="1196400"/>
          </a:xfrm>
          <a:prstGeom prst="rect">
            <a:avLst/>
          </a:prstGeom>
        </p:spPr>
        <p:txBody>
          <a:bodyPr anchorCtr="0" anchor="t" bIns="107225" lIns="107225" spcFirstLastPara="1" rIns="107225" wrap="square" tIns="107225">
            <a:noAutofit/>
          </a:bodyPr>
          <a:lstStyle>
            <a:lvl1pPr lvl="0" rtl="0" algn="r">
              <a:spcBef>
                <a:spcPts val="0"/>
              </a:spcBef>
              <a:spcAft>
                <a:spcPts val="0"/>
              </a:spcAft>
              <a:buSzPts val="3800"/>
              <a:buNone/>
              <a:defRPr/>
            </a:lvl1pPr>
            <a:lvl2pPr lvl="1" rtl="0" algn="r">
              <a:spcBef>
                <a:spcPts val="0"/>
              </a:spcBef>
              <a:spcAft>
                <a:spcPts val="0"/>
              </a:spcAft>
              <a:buSzPts val="3800"/>
              <a:buNone/>
              <a:defRPr/>
            </a:lvl2pPr>
            <a:lvl3pPr lvl="2" rtl="0" algn="r">
              <a:spcBef>
                <a:spcPts val="0"/>
              </a:spcBef>
              <a:spcAft>
                <a:spcPts val="0"/>
              </a:spcAft>
              <a:buSzPts val="3800"/>
              <a:buNone/>
              <a:defRPr/>
            </a:lvl3pPr>
            <a:lvl4pPr lvl="3" rtl="0" algn="r">
              <a:spcBef>
                <a:spcPts val="0"/>
              </a:spcBef>
              <a:spcAft>
                <a:spcPts val="0"/>
              </a:spcAft>
              <a:buSzPts val="3800"/>
              <a:buNone/>
              <a:defRPr/>
            </a:lvl4pPr>
            <a:lvl5pPr lvl="4" rtl="0" algn="r">
              <a:spcBef>
                <a:spcPts val="0"/>
              </a:spcBef>
              <a:spcAft>
                <a:spcPts val="0"/>
              </a:spcAft>
              <a:buSzPts val="3800"/>
              <a:buNone/>
              <a:defRPr/>
            </a:lvl5pPr>
            <a:lvl6pPr lvl="5" rtl="0" algn="r">
              <a:spcBef>
                <a:spcPts val="0"/>
              </a:spcBef>
              <a:spcAft>
                <a:spcPts val="0"/>
              </a:spcAft>
              <a:buSzPts val="3800"/>
              <a:buNone/>
              <a:defRPr/>
            </a:lvl6pPr>
            <a:lvl7pPr lvl="6" rtl="0" algn="r">
              <a:spcBef>
                <a:spcPts val="0"/>
              </a:spcBef>
              <a:spcAft>
                <a:spcPts val="0"/>
              </a:spcAft>
              <a:buSzPts val="3800"/>
              <a:buNone/>
              <a:defRPr/>
            </a:lvl7pPr>
            <a:lvl8pPr lvl="7" rtl="0" algn="r">
              <a:spcBef>
                <a:spcPts val="0"/>
              </a:spcBef>
              <a:spcAft>
                <a:spcPts val="0"/>
              </a:spcAft>
              <a:buSzPts val="3800"/>
              <a:buNone/>
              <a:defRPr/>
            </a:lvl8pPr>
            <a:lvl9pPr lvl="8" rtl="0" algn="r">
              <a:spcBef>
                <a:spcPts val="0"/>
              </a:spcBef>
              <a:spcAft>
                <a:spcPts val="0"/>
              </a:spcAft>
              <a:buSzPts val="3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grpSp>
        <p:nvGrpSpPr>
          <p:cNvPr id="186" name="Google Shape;186;p6"/>
          <p:cNvGrpSpPr/>
          <p:nvPr/>
        </p:nvGrpSpPr>
        <p:grpSpPr>
          <a:xfrm>
            <a:off x="-861930" y="-373895"/>
            <a:ext cx="8875330" cy="2605408"/>
            <a:chOff x="-985062" y="-179000"/>
            <a:chExt cx="10143235" cy="1247323"/>
          </a:xfrm>
        </p:grpSpPr>
        <p:sp>
          <p:nvSpPr>
            <p:cNvPr id="187" name="Google Shape;187;p6"/>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8" name="Google Shape;188;p6"/>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9" name="Google Shape;189;p6"/>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0" name="Google Shape;190;p6"/>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1" name="Google Shape;191;p6"/>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2" name="Google Shape;192;p6"/>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3" name="Google Shape;193;p6"/>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94" name="Google Shape;194;p6"/>
            <p:cNvGrpSpPr/>
            <p:nvPr/>
          </p:nvGrpSpPr>
          <p:grpSpPr>
            <a:xfrm>
              <a:off x="8177666" y="382729"/>
              <a:ext cx="506144" cy="685594"/>
              <a:chOff x="8177666" y="382729"/>
              <a:chExt cx="506144" cy="685594"/>
            </a:xfrm>
          </p:grpSpPr>
          <p:sp>
            <p:nvSpPr>
              <p:cNvPr id="195" name="Google Shape;195;p6"/>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6" name="Google Shape;196;p6"/>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7" name="Google Shape;197;p6"/>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8" name="Google Shape;198;p6"/>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9" name="Google Shape;199;p6"/>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0" name="Google Shape;200;p6"/>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01" name="Google Shape;201;p6"/>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12" name="Shape 1512"/>
        <p:cNvGrpSpPr/>
        <p:nvPr/>
      </p:nvGrpSpPr>
      <p:grpSpPr>
        <a:xfrm>
          <a:off x="0" y="0"/>
          <a:ext cx="0" cy="0"/>
          <a:chOff x="0" y="0"/>
          <a:chExt cx="0" cy="0"/>
        </a:xfrm>
      </p:grpSpPr>
      <p:grpSp>
        <p:nvGrpSpPr>
          <p:cNvPr id="1513" name="Google Shape;1513;p52"/>
          <p:cNvGrpSpPr/>
          <p:nvPr/>
        </p:nvGrpSpPr>
        <p:grpSpPr>
          <a:xfrm>
            <a:off x="-193867" y="-65171"/>
            <a:ext cx="8341610" cy="11587670"/>
            <a:chOff x="-221562" y="-31200"/>
            <a:chExt cx="9533269" cy="5547525"/>
          </a:xfrm>
        </p:grpSpPr>
        <p:grpSp>
          <p:nvGrpSpPr>
            <p:cNvPr id="1514" name="Google Shape;1514;p52"/>
            <p:cNvGrpSpPr/>
            <p:nvPr/>
          </p:nvGrpSpPr>
          <p:grpSpPr>
            <a:xfrm>
              <a:off x="-221562" y="-31200"/>
              <a:ext cx="9485888" cy="5547525"/>
              <a:chOff x="-221562" y="-31200"/>
              <a:chExt cx="9485888" cy="5547525"/>
            </a:xfrm>
          </p:grpSpPr>
          <p:grpSp>
            <p:nvGrpSpPr>
              <p:cNvPr id="1515" name="Google Shape;1515;p52"/>
              <p:cNvGrpSpPr/>
              <p:nvPr/>
            </p:nvGrpSpPr>
            <p:grpSpPr>
              <a:xfrm>
                <a:off x="-221562" y="-31200"/>
                <a:ext cx="9485888" cy="5547525"/>
                <a:chOff x="-221562" y="-31200"/>
                <a:chExt cx="9485888" cy="5547525"/>
              </a:xfrm>
            </p:grpSpPr>
            <p:grpSp>
              <p:nvGrpSpPr>
                <p:cNvPr id="1516" name="Google Shape;1516;p52"/>
                <p:cNvGrpSpPr/>
                <p:nvPr/>
              </p:nvGrpSpPr>
              <p:grpSpPr>
                <a:xfrm>
                  <a:off x="5889025" y="-31200"/>
                  <a:ext cx="3375300" cy="3121125"/>
                  <a:chOff x="5889025" y="-31200"/>
                  <a:chExt cx="3375300" cy="3121125"/>
                </a:xfrm>
              </p:grpSpPr>
              <p:sp>
                <p:nvSpPr>
                  <p:cNvPr id="1517" name="Google Shape;1517;p52"/>
                  <p:cNvSpPr/>
                  <p:nvPr/>
                </p:nvSpPr>
                <p:spPr>
                  <a:xfrm flipH="1">
                    <a:off x="5889025" y="-31175"/>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18" name="Google Shape;1518;p52"/>
                  <p:cNvSpPr/>
                  <p:nvPr/>
                </p:nvSpPr>
                <p:spPr>
                  <a:xfrm flipH="1">
                    <a:off x="6797725" y="3643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19" name="Google Shape;1519;p52"/>
                  <p:cNvSpPr/>
                  <p:nvPr/>
                </p:nvSpPr>
                <p:spPr>
                  <a:xfrm flipH="1">
                    <a:off x="7395750" y="556975"/>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0" name="Google Shape;1520;p52"/>
                  <p:cNvSpPr/>
                  <p:nvPr/>
                </p:nvSpPr>
                <p:spPr>
                  <a:xfrm flipH="1">
                    <a:off x="8552300" y="-31175"/>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1" name="Google Shape;1521;p52"/>
                  <p:cNvSpPr/>
                  <p:nvPr/>
                </p:nvSpPr>
                <p:spPr>
                  <a:xfrm flipH="1">
                    <a:off x="8168550" y="-3120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2" name="Google Shape;1522;p52"/>
                  <p:cNvSpPr/>
                  <p:nvPr/>
                </p:nvSpPr>
                <p:spPr>
                  <a:xfrm flipH="1">
                    <a:off x="8038625" y="10319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3" name="Google Shape;1523;p52"/>
                  <p:cNvSpPr/>
                  <p:nvPr/>
                </p:nvSpPr>
                <p:spPr>
                  <a:xfrm flipH="1">
                    <a:off x="8183775" y="155242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4" name="Google Shape;1524;p52"/>
                  <p:cNvSpPr/>
                  <p:nvPr/>
                </p:nvSpPr>
                <p:spPr>
                  <a:xfrm flipH="1">
                    <a:off x="8165525" y="6230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5" name="Google Shape;1525;p52"/>
                  <p:cNvSpPr/>
                  <p:nvPr/>
                </p:nvSpPr>
                <p:spPr>
                  <a:xfrm flipH="1">
                    <a:off x="8281800" y="9756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6" name="Google Shape;1526;p52"/>
                  <p:cNvSpPr/>
                  <p:nvPr/>
                </p:nvSpPr>
                <p:spPr>
                  <a:xfrm flipH="1" rot="10800000">
                    <a:off x="8331200" y="2484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7" name="Google Shape;1527;p52"/>
                  <p:cNvSpPr/>
                  <p:nvPr/>
                </p:nvSpPr>
                <p:spPr>
                  <a:xfrm rot="10800000">
                    <a:off x="7720650" y="690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28" name="Google Shape;1528;p52"/>
                  <p:cNvSpPr/>
                  <p:nvPr/>
                </p:nvSpPr>
                <p:spPr>
                  <a:xfrm flipH="1" rot="10800000">
                    <a:off x="8144325" y="20002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nvGrpSpPr>
                <p:cNvPr id="1529" name="Google Shape;1529;p52"/>
                <p:cNvGrpSpPr/>
                <p:nvPr/>
              </p:nvGrpSpPr>
              <p:grpSpPr>
                <a:xfrm>
                  <a:off x="-221562" y="4398500"/>
                  <a:ext cx="3796425" cy="1117825"/>
                  <a:chOff x="-221562" y="4398500"/>
                  <a:chExt cx="3796425" cy="1117825"/>
                </a:xfrm>
              </p:grpSpPr>
              <p:sp>
                <p:nvSpPr>
                  <p:cNvPr id="1530" name="Google Shape;1530;p52"/>
                  <p:cNvSpPr/>
                  <p:nvPr/>
                </p:nvSpPr>
                <p:spPr>
                  <a:xfrm flipH="1" rot="10800000">
                    <a:off x="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1" name="Google Shape;1531;p52"/>
                  <p:cNvSpPr/>
                  <p:nvPr/>
                </p:nvSpPr>
                <p:spPr>
                  <a:xfrm>
                    <a:off x="-221562" y="45689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2" name="Google Shape;1532;p52"/>
                  <p:cNvSpPr/>
                  <p:nvPr/>
                </p:nvSpPr>
                <p:spPr>
                  <a:xfrm>
                    <a:off x="481038" y="46551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3" name="Google Shape;1533;p52"/>
                  <p:cNvSpPr/>
                  <p:nvPr/>
                </p:nvSpPr>
                <p:spPr>
                  <a:xfrm>
                    <a:off x="609475" y="4798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4" name="Google Shape;1534;p52"/>
                  <p:cNvSpPr/>
                  <p:nvPr/>
                </p:nvSpPr>
                <p:spPr>
                  <a:xfrm>
                    <a:off x="1223163" y="4645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5" name="Google Shape;1535;p52"/>
                  <p:cNvSpPr/>
                  <p:nvPr/>
                </p:nvSpPr>
                <p:spPr>
                  <a:xfrm flipH="1">
                    <a:off x="1003063" y="49761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6" name="Google Shape;1536;p52"/>
                  <p:cNvSpPr/>
                  <p:nvPr/>
                </p:nvSpPr>
                <p:spPr>
                  <a:xfrm flipH="1">
                    <a:off x="138475" y="4446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7" name="Google Shape;1537;p52"/>
                  <p:cNvSpPr/>
                  <p:nvPr/>
                </p:nvSpPr>
                <p:spPr>
                  <a:xfrm flipH="1">
                    <a:off x="351675" y="43985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38" name="Google Shape;1538;p52"/>
                  <p:cNvSpPr/>
                  <p:nvPr/>
                </p:nvSpPr>
                <p:spPr>
                  <a:xfrm>
                    <a:off x="1283988" y="4865838"/>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grpSp>
            <p:nvGrpSpPr>
              <p:cNvPr id="1539" name="Google Shape;1539;p52"/>
              <p:cNvGrpSpPr/>
              <p:nvPr/>
            </p:nvGrpSpPr>
            <p:grpSpPr>
              <a:xfrm flipH="1" rot="10800000">
                <a:off x="0" y="0"/>
                <a:ext cx="3832125" cy="1595900"/>
                <a:chOff x="-26175" y="3624975"/>
                <a:chExt cx="3832125" cy="1595900"/>
              </a:xfrm>
            </p:grpSpPr>
            <p:sp>
              <p:nvSpPr>
                <p:cNvPr id="1540" name="Google Shape;1540;p52"/>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1" name="Google Shape;1541;p52"/>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2" name="Google Shape;1542;p52"/>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3" name="Google Shape;1543;p52"/>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4" name="Google Shape;1544;p52"/>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5" name="Google Shape;1545;p52"/>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6" name="Google Shape;1546;p52"/>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7" name="Google Shape;1547;p52"/>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48" name="Google Shape;1548;p52"/>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549" name="Google Shape;1549;p52"/>
                <p:cNvGrpSpPr/>
                <p:nvPr/>
              </p:nvGrpSpPr>
              <p:grpSpPr>
                <a:xfrm>
                  <a:off x="516900" y="4542650"/>
                  <a:ext cx="1005375" cy="613950"/>
                  <a:chOff x="593100" y="4542650"/>
                  <a:chExt cx="1005375" cy="613950"/>
                </a:xfrm>
              </p:grpSpPr>
              <p:sp>
                <p:nvSpPr>
                  <p:cNvPr id="1550" name="Google Shape;1550;p52"/>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551" name="Google Shape;1551;p52"/>
                  <p:cNvGrpSpPr/>
                  <p:nvPr/>
                </p:nvGrpSpPr>
                <p:grpSpPr>
                  <a:xfrm>
                    <a:off x="593100" y="4542650"/>
                    <a:ext cx="1005375" cy="613950"/>
                    <a:chOff x="593100" y="4542650"/>
                    <a:chExt cx="1005375" cy="613950"/>
                  </a:xfrm>
                </p:grpSpPr>
                <p:sp>
                  <p:nvSpPr>
                    <p:cNvPr id="1552" name="Google Shape;1552;p52"/>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53" name="Google Shape;1553;p52"/>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54" name="Google Shape;1554;p52"/>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55" name="Google Shape;1555;p52"/>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56" name="Google Shape;1556;p52"/>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57" name="Google Shape;1557;p52"/>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58" name="Google Shape;1558;p52"/>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59" name="Google Shape;1559;p52"/>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60" name="Google Shape;1560;p52"/>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61" name="Google Shape;1561;p52"/>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grpSp>
        </p:grpSp>
        <p:grpSp>
          <p:nvGrpSpPr>
            <p:cNvPr id="1562" name="Google Shape;1562;p52"/>
            <p:cNvGrpSpPr/>
            <p:nvPr/>
          </p:nvGrpSpPr>
          <p:grpSpPr>
            <a:xfrm rot="8100000">
              <a:off x="8122080" y="3938571"/>
              <a:ext cx="927558" cy="1125449"/>
              <a:chOff x="16293" y="-40210"/>
              <a:chExt cx="927567" cy="1125460"/>
            </a:xfrm>
          </p:grpSpPr>
          <p:sp>
            <p:nvSpPr>
              <p:cNvPr id="1563" name="Google Shape;1563;p52"/>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64" name="Google Shape;1564;p52"/>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565" name="Google Shape;1565;p52"/>
          <p:cNvSpPr txBox="1"/>
          <p:nvPr>
            <p:ph hasCustomPrompt="1" type="title"/>
          </p:nvPr>
        </p:nvSpPr>
        <p:spPr>
          <a:xfrm>
            <a:off x="1123500" y="3255481"/>
            <a:ext cx="5754000" cy="31569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11300"/>
              <a:buNone/>
              <a:defRPr sz="113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
        <p:nvSpPr>
          <p:cNvPr id="1566" name="Google Shape;1566;p52"/>
          <p:cNvSpPr txBox="1"/>
          <p:nvPr>
            <p:ph idx="1" type="subTitle"/>
          </p:nvPr>
        </p:nvSpPr>
        <p:spPr>
          <a:xfrm>
            <a:off x="1782200" y="5916774"/>
            <a:ext cx="4436700" cy="1490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567" name="Google Shape;1567;p52"/>
          <p:cNvSpPr/>
          <p:nvPr/>
        </p:nvSpPr>
        <p:spPr>
          <a:xfrm>
            <a:off x="1418845" y="10257567"/>
            <a:ext cx="96447" cy="179428"/>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8" name="Shape 1568"/>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569" name="Shape 1569"/>
        <p:cNvGrpSpPr/>
        <p:nvPr/>
      </p:nvGrpSpPr>
      <p:grpSpPr>
        <a:xfrm>
          <a:off x="0" y="0"/>
          <a:ext cx="0" cy="0"/>
          <a:chOff x="0" y="0"/>
          <a:chExt cx="0" cy="0"/>
        </a:xfrm>
      </p:grpSpPr>
      <p:grpSp>
        <p:nvGrpSpPr>
          <p:cNvPr id="1570" name="Google Shape;1570;p54"/>
          <p:cNvGrpSpPr/>
          <p:nvPr/>
        </p:nvGrpSpPr>
        <p:grpSpPr>
          <a:xfrm>
            <a:off x="4841368" y="-144322"/>
            <a:ext cx="3202889" cy="3586039"/>
            <a:chOff x="5532992" y="-69093"/>
            <a:chExt cx="3660445" cy="1716794"/>
          </a:xfrm>
        </p:grpSpPr>
        <p:sp>
          <p:nvSpPr>
            <p:cNvPr id="1571" name="Google Shape;1571;p54"/>
            <p:cNvSpPr/>
            <p:nvPr/>
          </p:nvSpPr>
          <p:spPr>
            <a:xfrm flipH="1" rot="10800000">
              <a:off x="5532992" y="-69093"/>
              <a:ext cx="3660445" cy="1716794"/>
            </a:xfrm>
            <a:custGeom>
              <a:rect b="b" l="l" r="r" t="t"/>
              <a:pathLst>
                <a:path extrusionOk="0" h="89428" w="190673">
                  <a:moveTo>
                    <a:pt x="178856" y="0"/>
                  </a:moveTo>
                  <a:cubicBezTo>
                    <a:pt x="165374" y="0"/>
                    <a:pt x="157094" y="9747"/>
                    <a:pt x="154016" y="22436"/>
                  </a:cubicBezTo>
                  <a:cubicBezTo>
                    <a:pt x="151584" y="32527"/>
                    <a:pt x="162253" y="56752"/>
                    <a:pt x="157845" y="63591"/>
                  </a:cubicBezTo>
                  <a:cubicBezTo>
                    <a:pt x="156022" y="66418"/>
                    <a:pt x="154340" y="67510"/>
                    <a:pt x="152702" y="67510"/>
                  </a:cubicBezTo>
                  <a:cubicBezTo>
                    <a:pt x="147295" y="67510"/>
                    <a:pt x="142365" y="55612"/>
                    <a:pt x="134410" y="54959"/>
                  </a:cubicBezTo>
                  <a:cubicBezTo>
                    <a:pt x="134070" y="54930"/>
                    <a:pt x="133743" y="54916"/>
                    <a:pt x="133428" y="54916"/>
                  </a:cubicBezTo>
                  <a:cubicBezTo>
                    <a:pt x="124474" y="54916"/>
                    <a:pt x="125269" y="66250"/>
                    <a:pt x="119456" y="69245"/>
                  </a:cubicBezTo>
                  <a:cubicBezTo>
                    <a:pt x="118139" y="69935"/>
                    <a:pt x="116860" y="70221"/>
                    <a:pt x="115593" y="70221"/>
                  </a:cubicBezTo>
                  <a:cubicBezTo>
                    <a:pt x="109472" y="70221"/>
                    <a:pt x="103644" y="63546"/>
                    <a:pt x="95354" y="63546"/>
                  </a:cubicBezTo>
                  <a:cubicBezTo>
                    <a:pt x="93119" y="63546"/>
                    <a:pt x="90704" y="64031"/>
                    <a:pt x="88057" y="65263"/>
                  </a:cubicBezTo>
                  <a:cubicBezTo>
                    <a:pt x="82890" y="67664"/>
                    <a:pt x="79151" y="73409"/>
                    <a:pt x="73406" y="74230"/>
                  </a:cubicBezTo>
                  <a:cubicBezTo>
                    <a:pt x="72369" y="74378"/>
                    <a:pt x="71338" y="74446"/>
                    <a:pt x="70310" y="74446"/>
                  </a:cubicBezTo>
                  <a:cubicBezTo>
                    <a:pt x="57254" y="74446"/>
                    <a:pt x="44843" y="63368"/>
                    <a:pt x="31003" y="63368"/>
                  </a:cubicBezTo>
                  <a:cubicBezTo>
                    <a:pt x="30058" y="63368"/>
                    <a:pt x="29106" y="63420"/>
                    <a:pt x="28147" y="63530"/>
                  </a:cubicBezTo>
                  <a:cubicBezTo>
                    <a:pt x="15320" y="65020"/>
                    <a:pt x="0" y="75111"/>
                    <a:pt x="5137" y="89427"/>
                  </a:cubicBezTo>
                  <a:lnTo>
                    <a:pt x="190673" y="89427"/>
                  </a:lnTo>
                  <a:lnTo>
                    <a:pt x="190673" y="3013"/>
                  </a:lnTo>
                  <a:cubicBezTo>
                    <a:pt x="187907" y="1402"/>
                    <a:pt x="184715" y="399"/>
                    <a:pt x="181189" y="95"/>
                  </a:cubicBezTo>
                  <a:cubicBezTo>
                    <a:pt x="180395" y="31"/>
                    <a:pt x="179617" y="0"/>
                    <a:pt x="17885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572" name="Google Shape;1572;p54"/>
            <p:cNvGrpSpPr/>
            <p:nvPr/>
          </p:nvGrpSpPr>
          <p:grpSpPr>
            <a:xfrm>
              <a:off x="6518678" y="287290"/>
              <a:ext cx="1296169" cy="342618"/>
              <a:chOff x="6518678" y="287290"/>
              <a:chExt cx="1296169" cy="342618"/>
            </a:xfrm>
          </p:grpSpPr>
          <p:sp>
            <p:nvSpPr>
              <p:cNvPr id="1573" name="Google Shape;1573;p54"/>
              <p:cNvSpPr/>
              <p:nvPr/>
            </p:nvSpPr>
            <p:spPr>
              <a:xfrm flipH="1" rot="10800000">
                <a:off x="6518678" y="287290"/>
                <a:ext cx="506910" cy="342618"/>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74" name="Google Shape;1574;p54"/>
              <p:cNvSpPr/>
              <p:nvPr/>
            </p:nvSpPr>
            <p:spPr>
              <a:xfrm flipH="1" rot="10800000">
                <a:off x="7622257" y="42293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grpSp>
        <p:nvGrpSpPr>
          <p:cNvPr id="1575" name="Google Shape;1575;p54"/>
          <p:cNvGrpSpPr/>
          <p:nvPr/>
        </p:nvGrpSpPr>
        <p:grpSpPr>
          <a:xfrm>
            <a:off x="-59059" y="-361799"/>
            <a:ext cx="8060092" cy="3407697"/>
            <a:chOff x="-67496" y="-173209"/>
            <a:chExt cx="9211534" cy="1631414"/>
          </a:xfrm>
        </p:grpSpPr>
        <p:sp>
          <p:nvSpPr>
            <p:cNvPr id="1576" name="Google Shape;1576;p54"/>
            <p:cNvSpPr/>
            <p:nvPr/>
          </p:nvSpPr>
          <p:spPr>
            <a:xfrm flipH="1" rot="10800000">
              <a:off x="7852104" y="-37"/>
              <a:ext cx="1291934" cy="1458242"/>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77" name="Google Shape;1577;p54"/>
            <p:cNvSpPr/>
            <p:nvPr/>
          </p:nvSpPr>
          <p:spPr>
            <a:xfrm flipH="1" rot="10800000">
              <a:off x="8266392" y="1141336"/>
              <a:ext cx="103897" cy="80534"/>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78" name="Google Shape;1578;p54"/>
            <p:cNvSpPr/>
            <p:nvPr/>
          </p:nvSpPr>
          <p:spPr>
            <a:xfrm flipH="1" rot="10800000">
              <a:off x="7981069" y="899761"/>
              <a:ext cx="65943" cy="51373"/>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79" name="Google Shape;1579;p54"/>
            <p:cNvSpPr/>
            <p:nvPr/>
          </p:nvSpPr>
          <p:spPr>
            <a:xfrm flipH="1" rot="10800000">
              <a:off x="7877789" y="832667"/>
              <a:ext cx="28028" cy="22192"/>
            </a:xfrm>
            <a:custGeom>
              <a:rect b="b" l="l" r="r" t="t"/>
              <a:pathLst>
                <a:path extrusionOk="0" h="1156" w="1460">
                  <a:moveTo>
                    <a:pt x="730" y="1"/>
                  </a:moveTo>
                  <a:cubicBezTo>
                    <a:pt x="0" y="1"/>
                    <a:pt x="0" y="1156"/>
                    <a:pt x="730" y="1156"/>
                  </a:cubicBezTo>
                  <a:cubicBezTo>
                    <a:pt x="1459" y="1156"/>
                    <a:pt x="1459"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0" name="Google Shape;1580;p54"/>
            <p:cNvSpPr/>
            <p:nvPr/>
          </p:nvSpPr>
          <p:spPr>
            <a:xfrm flipH="1" rot="10800000">
              <a:off x="4646122" y="79352"/>
              <a:ext cx="159915" cy="123728"/>
            </a:xfrm>
            <a:custGeom>
              <a:rect b="b" l="l" r="r" t="t"/>
              <a:pathLst>
                <a:path extrusionOk="0" h="6445" w="8330">
                  <a:moveTo>
                    <a:pt x="4165" y="0"/>
                  </a:moveTo>
                  <a:cubicBezTo>
                    <a:pt x="1" y="0"/>
                    <a:pt x="1" y="6444"/>
                    <a:pt x="4165" y="6444"/>
                  </a:cubicBezTo>
                  <a:cubicBezTo>
                    <a:pt x="8299" y="6444"/>
                    <a:pt x="8329" y="0"/>
                    <a:pt x="416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1" name="Google Shape;1581;p54"/>
            <p:cNvSpPr/>
            <p:nvPr/>
          </p:nvSpPr>
          <p:spPr>
            <a:xfrm flipH="1" rot="10800000">
              <a:off x="5257449" y="67949"/>
              <a:ext cx="65963" cy="51373"/>
            </a:xfrm>
            <a:custGeom>
              <a:rect b="b" l="l" r="r" t="t"/>
              <a:pathLst>
                <a:path extrusionOk="0" h="2676" w="3436">
                  <a:moveTo>
                    <a:pt x="1733" y="1"/>
                  </a:moveTo>
                  <a:cubicBezTo>
                    <a:pt x="31" y="1"/>
                    <a:pt x="1" y="2675"/>
                    <a:pt x="1733" y="2675"/>
                  </a:cubicBezTo>
                  <a:cubicBezTo>
                    <a:pt x="3436" y="2675"/>
                    <a:pt x="3436" y="1"/>
                    <a:pt x="173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2" name="Google Shape;1582;p54"/>
            <p:cNvSpPr/>
            <p:nvPr/>
          </p:nvSpPr>
          <p:spPr>
            <a:xfrm flipH="1" rot="10800000">
              <a:off x="5434848" y="153146"/>
              <a:ext cx="37934" cy="29199"/>
            </a:xfrm>
            <a:custGeom>
              <a:rect b="b" l="l" r="r" t="t"/>
              <a:pathLst>
                <a:path extrusionOk="0" h="1521" w="1976">
                  <a:moveTo>
                    <a:pt x="1003" y="1"/>
                  </a:moveTo>
                  <a:cubicBezTo>
                    <a:pt x="31" y="1"/>
                    <a:pt x="0" y="1521"/>
                    <a:pt x="1003" y="1521"/>
                  </a:cubicBezTo>
                  <a:cubicBezTo>
                    <a:pt x="1976" y="1521"/>
                    <a:pt x="1976" y="1"/>
                    <a:pt x="10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3" name="Google Shape;1583;p54"/>
            <p:cNvSpPr/>
            <p:nvPr/>
          </p:nvSpPr>
          <p:spPr>
            <a:xfrm flipH="1" rot="10800000">
              <a:off x="4920198" y="82539"/>
              <a:ext cx="28028" cy="22192"/>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4" name="Google Shape;1584;p54"/>
            <p:cNvSpPr/>
            <p:nvPr/>
          </p:nvSpPr>
          <p:spPr>
            <a:xfrm flipH="1" rot="10800000">
              <a:off x="239166" y="1221874"/>
              <a:ext cx="159320" cy="124304"/>
            </a:xfrm>
            <a:custGeom>
              <a:rect b="b" l="l" r="r" t="t"/>
              <a:pathLst>
                <a:path extrusionOk="0" h="6475" w="8299">
                  <a:moveTo>
                    <a:pt x="4165" y="1"/>
                  </a:moveTo>
                  <a:cubicBezTo>
                    <a:pt x="1" y="1"/>
                    <a:pt x="1" y="6475"/>
                    <a:pt x="4165" y="6475"/>
                  </a:cubicBezTo>
                  <a:cubicBezTo>
                    <a:pt x="8299" y="6475"/>
                    <a:pt x="8299" y="1"/>
                    <a:pt x="4165" y="1"/>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5" name="Google Shape;1585;p54"/>
            <p:cNvSpPr/>
            <p:nvPr/>
          </p:nvSpPr>
          <p:spPr>
            <a:xfrm flipH="1" rot="10800000">
              <a:off x="1408547" y="345559"/>
              <a:ext cx="46708" cy="36206"/>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6" name="Google Shape;1586;p54"/>
            <p:cNvSpPr/>
            <p:nvPr/>
          </p:nvSpPr>
          <p:spPr>
            <a:xfrm flipH="1" rot="10800000">
              <a:off x="1515400" y="108240"/>
              <a:ext cx="84642" cy="65963"/>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587" name="Google Shape;1587;p54"/>
            <p:cNvGrpSpPr/>
            <p:nvPr/>
          </p:nvGrpSpPr>
          <p:grpSpPr>
            <a:xfrm>
              <a:off x="-67496" y="-173209"/>
              <a:ext cx="1336742" cy="1124336"/>
              <a:chOff x="-67496" y="-173209"/>
              <a:chExt cx="1336742" cy="1124336"/>
            </a:xfrm>
          </p:grpSpPr>
          <p:sp>
            <p:nvSpPr>
              <p:cNvPr id="1588" name="Google Shape;1588;p54"/>
              <p:cNvSpPr/>
              <p:nvPr/>
            </p:nvSpPr>
            <p:spPr>
              <a:xfrm rot="5140560">
                <a:off x="-123607" y="-46961"/>
                <a:ext cx="1061624" cy="8718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89" name="Google Shape;1589;p54"/>
              <p:cNvSpPr/>
              <p:nvPr/>
            </p:nvSpPr>
            <p:spPr>
              <a:xfrm flipH="1" rot="9120601">
                <a:off x="459757" y="471186"/>
                <a:ext cx="506926" cy="34262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590" name="Google Shape;1590;p54"/>
              <p:cNvSpPr/>
              <p:nvPr/>
            </p:nvSpPr>
            <p:spPr>
              <a:xfrm flipH="1" rot="10800000">
                <a:off x="1076657" y="24158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591" name="Google Shape;1591;p54"/>
          <p:cNvSpPr txBox="1"/>
          <p:nvPr>
            <p:ph type="title"/>
          </p:nvPr>
        </p:nvSpPr>
        <p:spPr>
          <a:xfrm>
            <a:off x="625538" y="1942666"/>
            <a:ext cx="3376200" cy="2293800"/>
          </a:xfrm>
          <a:prstGeom prst="rect">
            <a:avLst/>
          </a:prstGeom>
        </p:spPr>
        <p:txBody>
          <a:bodyPr anchorCtr="0" anchor="t" bIns="107225" lIns="107225" spcFirstLastPara="1" rIns="107225" wrap="square" tIns="107225">
            <a:noAutofit/>
          </a:bodyPr>
          <a:lstStyle>
            <a:lvl1pPr lvl="0" rtl="0" algn="l">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1592" name="Google Shape;1592;p54"/>
          <p:cNvSpPr txBox="1"/>
          <p:nvPr>
            <p:ph idx="2" type="title"/>
          </p:nvPr>
        </p:nvSpPr>
        <p:spPr>
          <a:xfrm>
            <a:off x="1424172" y="4612110"/>
            <a:ext cx="2480400" cy="1101900"/>
          </a:xfrm>
          <a:prstGeom prst="rect">
            <a:avLst/>
          </a:prstGeom>
        </p:spPr>
        <p:txBody>
          <a:bodyPr anchorCtr="0" anchor="t" bIns="107225" lIns="107225" spcFirstLastPara="1" rIns="107225" wrap="square" tIns="10722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93" name="Google Shape;1593;p54"/>
          <p:cNvSpPr txBox="1"/>
          <p:nvPr>
            <p:ph hasCustomPrompt="1" idx="3" type="title"/>
          </p:nvPr>
        </p:nvSpPr>
        <p:spPr>
          <a:xfrm>
            <a:off x="771662" y="5347605"/>
            <a:ext cx="591600" cy="7569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1594" name="Google Shape;1594;p54"/>
          <p:cNvSpPr txBox="1"/>
          <p:nvPr>
            <p:ph idx="1" type="subTitle"/>
          </p:nvPr>
        </p:nvSpPr>
        <p:spPr>
          <a:xfrm>
            <a:off x="1424172" y="5444480"/>
            <a:ext cx="2480400" cy="11964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595" name="Google Shape;1595;p54"/>
          <p:cNvSpPr txBox="1"/>
          <p:nvPr>
            <p:ph idx="4" type="title"/>
          </p:nvPr>
        </p:nvSpPr>
        <p:spPr>
          <a:xfrm>
            <a:off x="1424172" y="7015873"/>
            <a:ext cx="2471400" cy="1101900"/>
          </a:xfrm>
          <a:prstGeom prst="rect">
            <a:avLst/>
          </a:prstGeom>
        </p:spPr>
        <p:txBody>
          <a:bodyPr anchorCtr="0" anchor="t" bIns="107225" lIns="107225" spcFirstLastPara="1" rIns="107225" wrap="square" tIns="10722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96" name="Google Shape;1596;p54"/>
          <p:cNvSpPr txBox="1"/>
          <p:nvPr>
            <p:ph hasCustomPrompt="1" idx="5" type="title"/>
          </p:nvPr>
        </p:nvSpPr>
        <p:spPr>
          <a:xfrm>
            <a:off x="710762" y="7743482"/>
            <a:ext cx="713700" cy="7569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1597" name="Google Shape;1597;p54"/>
          <p:cNvSpPr txBox="1"/>
          <p:nvPr>
            <p:ph idx="6" type="subTitle"/>
          </p:nvPr>
        </p:nvSpPr>
        <p:spPr>
          <a:xfrm>
            <a:off x="1424172" y="7848243"/>
            <a:ext cx="2471400" cy="11964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598" name="Google Shape;1598;p54"/>
          <p:cNvSpPr txBox="1"/>
          <p:nvPr>
            <p:ph idx="7" type="title"/>
          </p:nvPr>
        </p:nvSpPr>
        <p:spPr>
          <a:xfrm>
            <a:off x="4905491" y="2208321"/>
            <a:ext cx="2471400" cy="1101900"/>
          </a:xfrm>
          <a:prstGeom prst="rect">
            <a:avLst/>
          </a:prstGeom>
        </p:spPr>
        <p:txBody>
          <a:bodyPr anchorCtr="0" anchor="t" bIns="107225" lIns="107225" spcFirstLastPara="1" rIns="107225" wrap="square" tIns="10722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99" name="Google Shape;1599;p54"/>
          <p:cNvSpPr txBox="1"/>
          <p:nvPr>
            <p:ph idx="8" type="subTitle"/>
          </p:nvPr>
        </p:nvSpPr>
        <p:spPr>
          <a:xfrm>
            <a:off x="4905491" y="3040691"/>
            <a:ext cx="2471400" cy="11964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00" name="Google Shape;1600;p54"/>
          <p:cNvSpPr txBox="1"/>
          <p:nvPr>
            <p:ph idx="9" type="title"/>
          </p:nvPr>
        </p:nvSpPr>
        <p:spPr>
          <a:xfrm>
            <a:off x="4910763" y="4612110"/>
            <a:ext cx="24804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01" name="Google Shape;1601;p54"/>
          <p:cNvSpPr txBox="1"/>
          <p:nvPr>
            <p:ph hasCustomPrompt="1" idx="13" type="title"/>
          </p:nvPr>
        </p:nvSpPr>
        <p:spPr>
          <a:xfrm>
            <a:off x="4283991" y="5371836"/>
            <a:ext cx="591600" cy="7569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1602" name="Google Shape;1602;p54"/>
          <p:cNvSpPr txBox="1"/>
          <p:nvPr>
            <p:ph idx="14" type="subTitle"/>
          </p:nvPr>
        </p:nvSpPr>
        <p:spPr>
          <a:xfrm>
            <a:off x="4910763" y="5445577"/>
            <a:ext cx="2480400" cy="11964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03" name="Google Shape;1603;p54"/>
          <p:cNvSpPr txBox="1"/>
          <p:nvPr>
            <p:ph idx="15" type="title"/>
          </p:nvPr>
        </p:nvSpPr>
        <p:spPr>
          <a:xfrm>
            <a:off x="4910756" y="7015899"/>
            <a:ext cx="24804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04" name="Google Shape;1604;p54"/>
          <p:cNvSpPr txBox="1"/>
          <p:nvPr>
            <p:ph hasCustomPrompt="1" idx="16" type="title"/>
          </p:nvPr>
        </p:nvSpPr>
        <p:spPr>
          <a:xfrm>
            <a:off x="4283991" y="7778341"/>
            <a:ext cx="591600" cy="7569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1605" name="Google Shape;1605;p54"/>
          <p:cNvSpPr txBox="1"/>
          <p:nvPr>
            <p:ph idx="17" type="subTitle"/>
          </p:nvPr>
        </p:nvSpPr>
        <p:spPr>
          <a:xfrm>
            <a:off x="4910764" y="7849366"/>
            <a:ext cx="2480400" cy="11964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06" name="Google Shape;1606;p54"/>
          <p:cNvSpPr/>
          <p:nvPr/>
        </p:nvSpPr>
        <p:spPr>
          <a:xfrm>
            <a:off x="-261643" y="8500471"/>
            <a:ext cx="1506481" cy="2953484"/>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07" name="Google Shape;1607;p54"/>
          <p:cNvSpPr/>
          <p:nvPr/>
        </p:nvSpPr>
        <p:spPr>
          <a:xfrm flipH="1" rot="8430761">
            <a:off x="-200726" y="9196341"/>
            <a:ext cx="1384499" cy="2909574"/>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08" name="Google Shape;1608;p54"/>
          <p:cNvSpPr/>
          <p:nvPr/>
        </p:nvSpPr>
        <p:spPr>
          <a:xfrm flipH="1" rot="10800000">
            <a:off x="7116760" y="9724815"/>
            <a:ext cx="443538" cy="715754"/>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09" name="Google Shape;1609;p54"/>
          <p:cNvSpPr/>
          <p:nvPr/>
        </p:nvSpPr>
        <p:spPr>
          <a:xfrm flipH="1" rot="10800000">
            <a:off x="7560296" y="9541352"/>
            <a:ext cx="1043064" cy="1683151"/>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10" name="Google Shape;1610;p54"/>
          <p:cNvSpPr/>
          <p:nvPr/>
        </p:nvSpPr>
        <p:spPr>
          <a:xfrm flipH="1" rot="10800000">
            <a:off x="7608984" y="9194445"/>
            <a:ext cx="168513" cy="432332"/>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3"/>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1611" name="Shape 1611"/>
        <p:cNvGrpSpPr/>
        <p:nvPr/>
      </p:nvGrpSpPr>
      <p:grpSpPr>
        <a:xfrm>
          <a:off x="0" y="0"/>
          <a:ext cx="0" cy="0"/>
          <a:chOff x="0" y="0"/>
          <a:chExt cx="0" cy="0"/>
        </a:xfrm>
      </p:grpSpPr>
      <p:grpSp>
        <p:nvGrpSpPr>
          <p:cNvPr id="1612" name="Google Shape;1612;p55"/>
          <p:cNvGrpSpPr/>
          <p:nvPr/>
        </p:nvGrpSpPr>
        <p:grpSpPr>
          <a:xfrm>
            <a:off x="-577631" y="8"/>
            <a:ext cx="8493894" cy="10743735"/>
            <a:chOff x="-660150" y="4"/>
            <a:chExt cx="9707308" cy="5143496"/>
          </a:xfrm>
        </p:grpSpPr>
        <p:grpSp>
          <p:nvGrpSpPr>
            <p:cNvPr id="1613" name="Google Shape;1613;p55"/>
            <p:cNvGrpSpPr/>
            <p:nvPr/>
          </p:nvGrpSpPr>
          <p:grpSpPr>
            <a:xfrm rot="10800000">
              <a:off x="7" y="4"/>
              <a:ext cx="1847168" cy="1310171"/>
              <a:chOff x="7296832" y="3833329"/>
              <a:chExt cx="1847168" cy="1310171"/>
            </a:xfrm>
          </p:grpSpPr>
          <p:sp>
            <p:nvSpPr>
              <p:cNvPr id="1614" name="Google Shape;1614;p55"/>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15" name="Google Shape;1615;p55"/>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16" name="Google Shape;1616;p55"/>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17" name="Google Shape;1617;p55"/>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18" name="Google Shape;1618;p55"/>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19" name="Google Shape;1619;p55"/>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0" name="Google Shape;1620;p55"/>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1" name="Google Shape;1621;p55"/>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2" name="Google Shape;1622;p55"/>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3" name="Google Shape;1623;p55"/>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4" name="Google Shape;1624;p55"/>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5" name="Google Shape;1625;p55"/>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6" name="Google Shape;1626;p55"/>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7" name="Google Shape;1627;p55"/>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8" name="Google Shape;1628;p55"/>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29" name="Google Shape;1629;p55"/>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30" name="Google Shape;1630;p55"/>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631" name="Google Shape;1631;p55"/>
            <p:cNvSpPr/>
            <p:nvPr/>
          </p:nvSpPr>
          <p:spPr>
            <a:xfrm>
              <a:off x="8275725" y="1506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632" name="Google Shape;1632;p55"/>
            <p:cNvGrpSpPr/>
            <p:nvPr/>
          </p:nvGrpSpPr>
          <p:grpSpPr>
            <a:xfrm rot="10800000">
              <a:off x="-660150" y="2225525"/>
              <a:ext cx="1276850" cy="2917975"/>
              <a:chOff x="5857950" y="1902450"/>
              <a:chExt cx="1276850" cy="2917975"/>
            </a:xfrm>
          </p:grpSpPr>
          <p:sp>
            <p:nvSpPr>
              <p:cNvPr id="1633" name="Google Shape;1633;p55"/>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34" name="Google Shape;1634;p55"/>
              <p:cNvSpPr/>
              <p:nvPr/>
            </p:nvSpPr>
            <p:spPr>
              <a:xfrm flipH="1">
                <a:off x="6039025" y="19024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35" name="Google Shape;1635;p55"/>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36" name="Google Shape;1636;p55"/>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37" name="Google Shape;1637;p55"/>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38" name="Google Shape;1638;p55"/>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39" name="Google Shape;1639;p55"/>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40" name="Google Shape;1640;p55"/>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41" name="Google Shape;1641;p55"/>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42" name="Google Shape;1642;p55"/>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643" name="Google Shape;1643;p55"/>
            <p:cNvSpPr/>
            <p:nvPr/>
          </p:nvSpPr>
          <p:spPr>
            <a:xfrm>
              <a:off x="8574550" y="8754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644" name="Google Shape;1644;p55"/>
          <p:cNvSpPr txBox="1"/>
          <p:nvPr>
            <p:ph type="title"/>
          </p:nvPr>
        </p:nvSpPr>
        <p:spPr>
          <a:xfrm>
            <a:off x="630000" y="6335417"/>
            <a:ext cx="2044500" cy="11019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45" name="Google Shape;1645;p55"/>
          <p:cNvSpPr txBox="1"/>
          <p:nvPr>
            <p:ph idx="1" type="subTitle"/>
          </p:nvPr>
        </p:nvSpPr>
        <p:spPr>
          <a:xfrm>
            <a:off x="624072" y="7495431"/>
            <a:ext cx="2044500" cy="17685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646" name="Google Shape;1646;p55"/>
          <p:cNvSpPr txBox="1"/>
          <p:nvPr>
            <p:ph idx="2" type="title"/>
          </p:nvPr>
        </p:nvSpPr>
        <p:spPr>
          <a:xfrm>
            <a:off x="2978325" y="6335417"/>
            <a:ext cx="2044500" cy="11019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47" name="Google Shape;1647;p55"/>
          <p:cNvSpPr txBox="1"/>
          <p:nvPr>
            <p:ph idx="3" type="subTitle"/>
          </p:nvPr>
        </p:nvSpPr>
        <p:spPr>
          <a:xfrm>
            <a:off x="2972397" y="7495431"/>
            <a:ext cx="2044500" cy="17685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648" name="Google Shape;1648;p55"/>
          <p:cNvSpPr txBox="1"/>
          <p:nvPr>
            <p:ph idx="4" type="title"/>
          </p:nvPr>
        </p:nvSpPr>
        <p:spPr>
          <a:xfrm>
            <a:off x="5326650" y="6335417"/>
            <a:ext cx="2044500" cy="11019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49" name="Google Shape;1649;p55"/>
          <p:cNvSpPr txBox="1"/>
          <p:nvPr>
            <p:ph idx="5" type="subTitle"/>
          </p:nvPr>
        </p:nvSpPr>
        <p:spPr>
          <a:xfrm>
            <a:off x="5326650" y="7495431"/>
            <a:ext cx="2044500" cy="17685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650" name="Google Shape;1650;p55"/>
          <p:cNvSpPr txBox="1"/>
          <p:nvPr>
            <p:ph idx="6"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651" name="Google Shape;1651;p55"/>
          <p:cNvSpPr txBox="1"/>
          <p:nvPr>
            <p:ph idx="7" type="subTitle"/>
          </p:nvPr>
        </p:nvSpPr>
        <p:spPr>
          <a:xfrm>
            <a:off x="1341769" y="3217202"/>
            <a:ext cx="5317500" cy="1003800"/>
          </a:xfrm>
          <a:prstGeom prst="rect">
            <a:avLst/>
          </a:prstGeom>
        </p:spPr>
        <p:txBody>
          <a:bodyPr anchorCtr="0" anchor="ctr" bIns="107225" lIns="107225" spcFirstLastPara="1" rIns="107225" wrap="square" tIns="107225">
            <a:noAutofit/>
          </a:bodyPr>
          <a:lstStyle>
            <a:lvl1pPr lvl="0" algn="ctr">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652" name="Shape 1652"/>
        <p:cNvGrpSpPr/>
        <p:nvPr/>
      </p:nvGrpSpPr>
      <p:grpSpPr>
        <a:xfrm>
          <a:off x="0" y="0"/>
          <a:ext cx="0" cy="0"/>
          <a:chOff x="0" y="0"/>
          <a:chExt cx="0" cy="0"/>
        </a:xfrm>
      </p:grpSpPr>
      <p:grpSp>
        <p:nvGrpSpPr>
          <p:cNvPr id="1653" name="Google Shape;1653;p56"/>
          <p:cNvGrpSpPr/>
          <p:nvPr/>
        </p:nvGrpSpPr>
        <p:grpSpPr>
          <a:xfrm>
            <a:off x="51176" y="102429"/>
            <a:ext cx="7878235" cy="10512582"/>
            <a:chOff x="58487" y="49037"/>
            <a:chExt cx="9003698" cy="5032833"/>
          </a:xfrm>
        </p:grpSpPr>
        <p:sp>
          <p:nvSpPr>
            <p:cNvPr id="1654" name="Google Shape;1654;p56"/>
            <p:cNvSpPr/>
            <p:nvPr/>
          </p:nvSpPr>
          <p:spPr>
            <a:xfrm>
              <a:off x="8841800" y="2266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55" name="Google Shape;1655;p56"/>
            <p:cNvSpPr/>
            <p:nvPr/>
          </p:nvSpPr>
          <p:spPr>
            <a:xfrm>
              <a:off x="8638900" y="433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56" name="Google Shape;1656;p56"/>
            <p:cNvSpPr/>
            <p:nvPr/>
          </p:nvSpPr>
          <p:spPr>
            <a:xfrm>
              <a:off x="8995300" y="6651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57" name="Google Shape;1657;p56"/>
            <p:cNvSpPr/>
            <p:nvPr/>
          </p:nvSpPr>
          <p:spPr>
            <a:xfrm>
              <a:off x="8270375" y="133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58" name="Google Shape;1658;p56"/>
            <p:cNvSpPr/>
            <p:nvPr/>
          </p:nvSpPr>
          <p:spPr>
            <a:xfrm>
              <a:off x="8420075" y="2501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59" name="Google Shape;1659;p56"/>
            <p:cNvSpPr/>
            <p:nvPr/>
          </p:nvSpPr>
          <p:spPr>
            <a:xfrm flipH="1" rot="-10168333">
              <a:off x="129191" y="138675"/>
              <a:ext cx="1061503" cy="8717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60" name="Google Shape;1660;p56"/>
            <p:cNvSpPr/>
            <p:nvPr/>
          </p:nvSpPr>
          <p:spPr>
            <a:xfrm>
              <a:off x="8687763" y="8121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61" name="Google Shape;1661;p56"/>
            <p:cNvSpPr/>
            <p:nvPr/>
          </p:nvSpPr>
          <p:spPr>
            <a:xfrm flipH="1">
              <a:off x="8572100" y="45740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62" name="Google Shape;1662;p56"/>
            <p:cNvSpPr/>
            <p:nvPr/>
          </p:nvSpPr>
          <p:spPr>
            <a:xfrm>
              <a:off x="8852812" y="43151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63" name="Google Shape;1663;p56"/>
            <p:cNvSpPr/>
            <p:nvPr/>
          </p:nvSpPr>
          <p:spPr>
            <a:xfrm flipH="1" rot="-403401">
              <a:off x="677427" y="568100"/>
              <a:ext cx="399488" cy="23209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664" name="Google Shape;1664;p56"/>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665" name="Google Shape;1665;p56"/>
          <p:cNvSpPr txBox="1"/>
          <p:nvPr>
            <p:ph idx="2" type="title"/>
          </p:nvPr>
        </p:nvSpPr>
        <p:spPr>
          <a:xfrm>
            <a:off x="1512224" y="2878593"/>
            <a:ext cx="23709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66" name="Google Shape;1666;p56"/>
          <p:cNvSpPr txBox="1"/>
          <p:nvPr>
            <p:ph idx="1" type="subTitle"/>
          </p:nvPr>
        </p:nvSpPr>
        <p:spPr>
          <a:xfrm>
            <a:off x="1512224" y="3980900"/>
            <a:ext cx="2370900" cy="1013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67" name="Google Shape;1667;p56"/>
          <p:cNvSpPr txBox="1"/>
          <p:nvPr>
            <p:ph idx="3" type="title"/>
          </p:nvPr>
        </p:nvSpPr>
        <p:spPr>
          <a:xfrm>
            <a:off x="1512224" y="7505691"/>
            <a:ext cx="23709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68" name="Google Shape;1668;p56"/>
          <p:cNvSpPr txBox="1"/>
          <p:nvPr>
            <p:ph idx="4" type="subTitle"/>
          </p:nvPr>
        </p:nvSpPr>
        <p:spPr>
          <a:xfrm>
            <a:off x="1512224" y="8607994"/>
            <a:ext cx="2370900" cy="1013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69" name="Google Shape;1669;p56"/>
          <p:cNvSpPr txBox="1"/>
          <p:nvPr>
            <p:ph idx="5" type="title"/>
          </p:nvPr>
        </p:nvSpPr>
        <p:spPr>
          <a:xfrm>
            <a:off x="1512224" y="5192142"/>
            <a:ext cx="23709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70" name="Google Shape;1670;p56"/>
          <p:cNvSpPr txBox="1"/>
          <p:nvPr>
            <p:ph idx="6" type="subTitle"/>
          </p:nvPr>
        </p:nvSpPr>
        <p:spPr>
          <a:xfrm>
            <a:off x="1512224" y="6294435"/>
            <a:ext cx="2370900" cy="1013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71" name="Google Shape;1671;p56"/>
          <p:cNvSpPr txBox="1"/>
          <p:nvPr>
            <p:ph idx="7" type="title"/>
          </p:nvPr>
        </p:nvSpPr>
        <p:spPr>
          <a:xfrm>
            <a:off x="4117876" y="7505691"/>
            <a:ext cx="2370900" cy="1101900"/>
          </a:xfrm>
          <a:prstGeom prst="rect">
            <a:avLst/>
          </a:prstGeom>
        </p:spPr>
        <p:txBody>
          <a:bodyPr anchorCtr="0" anchor="ctr" bIns="107225" lIns="107225" spcFirstLastPara="1" rIns="107225" wrap="square" tIns="10722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72" name="Google Shape;1672;p56"/>
          <p:cNvSpPr txBox="1"/>
          <p:nvPr>
            <p:ph idx="8" type="subTitle"/>
          </p:nvPr>
        </p:nvSpPr>
        <p:spPr>
          <a:xfrm>
            <a:off x="4117876" y="8607998"/>
            <a:ext cx="2370900" cy="1013100"/>
          </a:xfrm>
          <a:prstGeom prst="rect">
            <a:avLst/>
          </a:prstGeom>
        </p:spPr>
        <p:txBody>
          <a:bodyPr anchorCtr="0" anchor="ctr" bIns="107225" lIns="107225" spcFirstLastPara="1" rIns="107225" wrap="square" tIns="10722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73" name="Google Shape;1673;p56"/>
          <p:cNvSpPr txBox="1"/>
          <p:nvPr>
            <p:ph idx="9" type="title"/>
          </p:nvPr>
        </p:nvSpPr>
        <p:spPr>
          <a:xfrm>
            <a:off x="4117876" y="2878593"/>
            <a:ext cx="2370900" cy="1101900"/>
          </a:xfrm>
          <a:prstGeom prst="rect">
            <a:avLst/>
          </a:prstGeom>
        </p:spPr>
        <p:txBody>
          <a:bodyPr anchorCtr="0" anchor="ctr" bIns="107225" lIns="107225" spcFirstLastPara="1" rIns="107225" wrap="square" tIns="10722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74" name="Google Shape;1674;p56"/>
          <p:cNvSpPr txBox="1"/>
          <p:nvPr>
            <p:ph idx="13" type="subTitle"/>
          </p:nvPr>
        </p:nvSpPr>
        <p:spPr>
          <a:xfrm>
            <a:off x="4117876" y="3980900"/>
            <a:ext cx="2370900" cy="1013100"/>
          </a:xfrm>
          <a:prstGeom prst="rect">
            <a:avLst/>
          </a:prstGeom>
        </p:spPr>
        <p:txBody>
          <a:bodyPr anchorCtr="0" anchor="ctr" bIns="107225" lIns="107225" spcFirstLastPara="1" rIns="107225" wrap="square" tIns="10722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675" name="Google Shape;1675;p56"/>
          <p:cNvSpPr txBox="1"/>
          <p:nvPr>
            <p:ph idx="14" type="title"/>
          </p:nvPr>
        </p:nvSpPr>
        <p:spPr>
          <a:xfrm>
            <a:off x="4117876" y="5192142"/>
            <a:ext cx="2370900" cy="1101900"/>
          </a:xfrm>
          <a:prstGeom prst="rect">
            <a:avLst/>
          </a:prstGeom>
        </p:spPr>
        <p:txBody>
          <a:bodyPr anchorCtr="0" anchor="ctr" bIns="107225" lIns="107225" spcFirstLastPara="1" rIns="107225" wrap="square" tIns="10722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676" name="Google Shape;1676;p56"/>
          <p:cNvSpPr txBox="1"/>
          <p:nvPr>
            <p:ph idx="15" type="subTitle"/>
          </p:nvPr>
        </p:nvSpPr>
        <p:spPr>
          <a:xfrm>
            <a:off x="4117876" y="6294449"/>
            <a:ext cx="2370900" cy="1013100"/>
          </a:xfrm>
          <a:prstGeom prst="rect">
            <a:avLst/>
          </a:prstGeom>
        </p:spPr>
        <p:txBody>
          <a:bodyPr anchorCtr="0" anchor="ctr" bIns="107225" lIns="107225" spcFirstLastPara="1" rIns="107225" wrap="square" tIns="10722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1677" name="Shape 1677"/>
        <p:cNvGrpSpPr/>
        <p:nvPr/>
      </p:nvGrpSpPr>
      <p:grpSpPr>
        <a:xfrm>
          <a:off x="0" y="0"/>
          <a:ext cx="0" cy="0"/>
          <a:chOff x="0" y="0"/>
          <a:chExt cx="0" cy="0"/>
        </a:xfrm>
      </p:grpSpPr>
      <p:grpSp>
        <p:nvGrpSpPr>
          <p:cNvPr id="1678" name="Google Shape;1678;p57"/>
          <p:cNvGrpSpPr/>
          <p:nvPr/>
        </p:nvGrpSpPr>
        <p:grpSpPr>
          <a:xfrm>
            <a:off x="22006" y="0"/>
            <a:ext cx="8496322" cy="10477264"/>
            <a:chOff x="25150" y="0"/>
            <a:chExt cx="9710083" cy="5015925"/>
          </a:xfrm>
        </p:grpSpPr>
        <p:sp>
          <p:nvSpPr>
            <p:cNvPr id="1679" name="Google Shape;1679;p57"/>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680" name="Google Shape;1680;p57"/>
            <p:cNvGrpSpPr/>
            <p:nvPr/>
          </p:nvGrpSpPr>
          <p:grpSpPr>
            <a:xfrm flipH="1" rot="10800000">
              <a:off x="8461408" y="0"/>
              <a:ext cx="1273825" cy="3291400"/>
              <a:chOff x="5857950" y="1902450"/>
              <a:chExt cx="1273825" cy="3291400"/>
            </a:xfrm>
          </p:grpSpPr>
          <p:sp>
            <p:nvSpPr>
              <p:cNvPr id="1681" name="Google Shape;1681;p57"/>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2" name="Google Shape;1682;p57"/>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3" name="Google Shape;1683;p57"/>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4" name="Google Shape;1684;p57"/>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5" name="Google Shape;1685;p57"/>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6" name="Google Shape;1686;p57"/>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7" name="Google Shape;1687;p57"/>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8" name="Google Shape;1688;p57"/>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89" name="Google Shape;1689;p57"/>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90" name="Google Shape;1690;p57"/>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691" name="Google Shape;1691;p57"/>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92" name="Google Shape;1692;p57"/>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93" name="Google Shape;1693;p57"/>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94" name="Google Shape;1694;p57"/>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95" name="Google Shape;1695;p57"/>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96" name="Google Shape;1696;p57"/>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697" name="Google Shape;1697;p57"/>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698" name="Google Shape;1698;p57"/>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699" name="Google Shape;1699;p57"/>
          <p:cNvSpPr txBox="1"/>
          <p:nvPr>
            <p:ph idx="2" type="title"/>
          </p:nvPr>
        </p:nvSpPr>
        <p:spPr>
          <a:xfrm>
            <a:off x="810655" y="3746059"/>
            <a:ext cx="2906400" cy="1101900"/>
          </a:xfrm>
          <a:prstGeom prst="rect">
            <a:avLst/>
          </a:prstGeom>
        </p:spPr>
        <p:txBody>
          <a:bodyPr anchorCtr="0" anchor="ctr" bIns="107225" lIns="107225" spcFirstLastPara="1" rIns="107225" wrap="square" tIns="10722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1700" name="Google Shape;1700;p57"/>
          <p:cNvSpPr txBox="1"/>
          <p:nvPr>
            <p:ph idx="1" type="subTitle"/>
          </p:nvPr>
        </p:nvSpPr>
        <p:spPr>
          <a:xfrm>
            <a:off x="1161584" y="4750499"/>
            <a:ext cx="2204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701" name="Google Shape;1701;p57"/>
          <p:cNvSpPr txBox="1"/>
          <p:nvPr>
            <p:ph idx="3" type="title"/>
          </p:nvPr>
        </p:nvSpPr>
        <p:spPr>
          <a:xfrm>
            <a:off x="4276836" y="3746059"/>
            <a:ext cx="2906400" cy="1101900"/>
          </a:xfrm>
          <a:prstGeom prst="rect">
            <a:avLst/>
          </a:prstGeom>
        </p:spPr>
        <p:txBody>
          <a:bodyPr anchorCtr="0" anchor="ctr" bIns="107225" lIns="107225" spcFirstLastPara="1" rIns="107225" wrap="square" tIns="10722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1702" name="Google Shape;1702;p57"/>
          <p:cNvSpPr txBox="1"/>
          <p:nvPr>
            <p:ph idx="4" type="subTitle"/>
          </p:nvPr>
        </p:nvSpPr>
        <p:spPr>
          <a:xfrm>
            <a:off x="4627798" y="4750499"/>
            <a:ext cx="2204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703" name="Google Shape;1703;p57"/>
          <p:cNvSpPr txBox="1"/>
          <p:nvPr>
            <p:ph idx="5" type="title"/>
          </p:nvPr>
        </p:nvSpPr>
        <p:spPr>
          <a:xfrm>
            <a:off x="810655" y="7609667"/>
            <a:ext cx="2906400" cy="1101900"/>
          </a:xfrm>
          <a:prstGeom prst="rect">
            <a:avLst/>
          </a:prstGeom>
        </p:spPr>
        <p:txBody>
          <a:bodyPr anchorCtr="0" anchor="ctr" bIns="107225" lIns="107225" spcFirstLastPara="1" rIns="107225" wrap="square" tIns="10722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1704" name="Google Shape;1704;p57"/>
          <p:cNvSpPr txBox="1"/>
          <p:nvPr>
            <p:ph idx="6" type="subTitle"/>
          </p:nvPr>
        </p:nvSpPr>
        <p:spPr>
          <a:xfrm>
            <a:off x="1161617" y="8614108"/>
            <a:ext cx="2204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705" name="Google Shape;1705;p57"/>
          <p:cNvSpPr txBox="1"/>
          <p:nvPr>
            <p:ph idx="7" type="title"/>
          </p:nvPr>
        </p:nvSpPr>
        <p:spPr>
          <a:xfrm>
            <a:off x="4276836" y="7609667"/>
            <a:ext cx="2906400" cy="1101900"/>
          </a:xfrm>
          <a:prstGeom prst="rect">
            <a:avLst/>
          </a:prstGeom>
        </p:spPr>
        <p:txBody>
          <a:bodyPr anchorCtr="0" anchor="ctr" bIns="107225" lIns="107225" spcFirstLastPara="1" rIns="107225" wrap="square" tIns="10722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1706" name="Google Shape;1706;p57"/>
          <p:cNvSpPr txBox="1"/>
          <p:nvPr>
            <p:ph idx="8" type="subTitle"/>
          </p:nvPr>
        </p:nvSpPr>
        <p:spPr>
          <a:xfrm>
            <a:off x="4627798" y="8614108"/>
            <a:ext cx="2204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1707" name="Shape 1707"/>
        <p:cNvGrpSpPr/>
        <p:nvPr/>
      </p:nvGrpSpPr>
      <p:grpSpPr>
        <a:xfrm>
          <a:off x="0" y="0"/>
          <a:ext cx="0" cy="0"/>
          <a:chOff x="0" y="0"/>
          <a:chExt cx="0" cy="0"/>
        </a:xfrm>
      </p:grpSpPr>
      <p:grpSp>
        <p:nvGrpSpPr>
          <p:cNvPr id="1708" name="Google Shape;1708;p58"/>
          <p:cNvGrpSpPr/>
          <p:nvPr/>
        </p:nvGrpSpPr>
        <p:grpSpPr>
          <a:xfrm>
            <a:off x="-352083" y="-1230723"/>
            <a:ext cx="8353072" cy="4737552"/>
            <a:chOff x="-402380" y="-589201"/>
            <a:chExt cx="9546368" cy="2268074"/>
          </a:xfrm>
        </p:grpSpPr>
        <p:sp>
          <p:nvSpPr>
            <p:cNvPr id="1709" name="Google Shape;1709;p58"/>
            <p:cNvSpPr/>
            <p:nvPr/>
          </p:nvSpPr>
          <p:spPr>
            <a:xfrm flipH="1" rot="10800000">
              <a:off x="429750" y="85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10" name="Google Shape;1710;p58"/>
            <p:cNvSpPr/>
            <p:nvPr/>
          </p:nvSpPr>
          <p:spPr>
            <a:xfrm flipH="1" rot="10800000">
              <a:off x="2382350" y="1545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11" name="Google Shape;1711;p58"/>
            <p:cNvSpPr/>
            <p:nvPr/>
          </p:nvSpPr>
          <p:spPr>
            <a:xfrm flipH="1" rot="10800000">
              <a:off x="8726600" y="9252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12" name="Google Shape;1712;p58"/>
            <p:cNvSpPr/>
            <p:nvPr/>
          </p:nvSpPr>
          <p:spPr>
            <a:xfrm flipH="1" rot="-915217">
              <a:off x="709286" y="1635117"/>
              <a:ext cx="48651" cy="38026"/>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13" name="Google Shape;1713;p58"/>
            <p:cNvSpPr/>
            <p:nvPr/>
          </p:nvSpPr>
          <p:spPr>
            <a:xfrm flipH="1">
              <a:off x="48600" y="519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14" name="Google Shape;1714;p58"/>
            <p:cNvSpPr/>
            <p:nvPr/>
          </p:nvSpPr>
          <p:spPr>
            <a:xfrm flipH="1">
              <a:off x="1545350" y="2739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15" name="Google Shape;1715;p58"/>
            <p:cNvSpPr/>
            <p:nvPr/>
          </p:nvSpPr>
          <p:spPr>
            <a:xfrm>
              <a:off x="8890700" y="7409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716" name="Google Shape;1716;p58"/>
            <p:cNvGrpSpPr/>
            <p:nvPr/>
          </p:nvGrpSpPr>
          <p:grpSpPr>
            <a:xfrm>
              <a:off x="8138613" y="0"/>
              <a:ext cx="1005375" cy="613950"/>
              <a:chOff x="593100" y="4542650"/>
              <a:chExt cx="1005375" cy="613950"/>
            </a:xfrm>
          </p:grpSpPr>
          <p:sp>
            <p:nvSpPr>
              <p:cNvPr id="1717" name="Google Shape;1717;p58"/>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718" name="Google Shape;1718;p58"/>
              <p:cNvGrpSpPr/>
              <p:nvPr/>
            </p:nvGrpSpPr>
            <p:grpSpPr>
              <a:xfrm>
                <a:off x="593100" y="4542650"/>
                <a:ext cx="1005375" cy="613950"/>
                <a:chOff x="593100" y="4542650"/>
                <a:chExt cx="1005375" cy="613950"/>
              </a:xfrm>
            </p:grpSpPr>
            <p:sp>
              <p:nvSpPr>
                <p:cNvPr id="1719" name="Google Shape;1719;p58"/>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0" name="Google Shape;1720;p58"/>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1" name="Google Shape;1721;p58"/>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2" name="Google Shape;1722;p58"/>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3" name="Google Shape;1723;p58"/>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4" name="Google Shape;1724;p58"/>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5" name="Google Shape;1725;p58"/>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6" name="Google Shape;1726;p58"/>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7" name="Google Shape;1727;p58"/>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28" name="Google Shape;1728;p58"/>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729" name="Google Shape;1729;p58"/>
            <p:cNvSpPr/>
            <p:nvPr/>
          </p:nvSpPr>
          <p:spPr>
            <a:xfrm flipH="1">
              <a:off x="8726600" y="12028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730" name="Google Shape;1730;p58"/>
            <p:cNvGrpSpPr/>
            <p:nvPr/>
          </p:nvGrpSpPr>
          <p:grpSpPr>
            <a:xfrm flipH="1" rot="-6576108">
              <a:off x="753325" y="-1145107"/>
              <a:ext cx="1095837" cy="3226607"/>
              <a:chOff x="-142300" y="-137800"/>
              <a:chExt cx="1095775" cy="3226425"/>
            </a:xfrm>
          </p:grpSpPr>
          <p:sp>
            <p:nvSpPr>
              <p:cNvPr id="1731" name="Google Shape;1731;p58"/>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32" name="Google Shape;1732;p58"/>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33" name="Google Shape;1733;p58"/>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34" name="Google Shape;1734;p58"/>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35" name="Google Shape;1735;p58"/>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36" name="Google Shape;1736;p58"/>
              <p:cNvSpPr/>
              <p:nvPr/>
            </p:nvSpPr>
            <p:spPr>
              <a:xfrm>
                <a:off x="93125" y="-13780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737" name="Google Shape;1737;p58"/>
            <p:cNvSpPr/>
            <p:nvPr/>
          </p:nvSpPr>
          <p:spPr>
            <a:xfrm flipH="1">
              <a:off x="8594900" y="712363"/>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738" name="Google Shape;1738;p58"/>
          <p:cNvSpPr/>
          <p:nvPr/>
        </p:nvSpPr>
        <p:spPr>
          <a:xfrm flipH="1" rot="8816079">
            <a:off x="488465" y="4078687"/>
            <a:ext cx="74266" cy="11567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39" name="Google Shape;1739;p58"/>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1740" name="Shape 1740"/>
        <p:cNvGrpSpPr/>
        <p:nvPr/>
      </p:nvGrpSpPr>
      <p:grpSpPr>
        <a:xfrm>
          <a:off x="0" y="0"/>
          <a:ext cx="0" cy="0"/>
          <a:chOff x="0" y="0"/>
          <a:chExt cx="0" cy="0"/>
        </a:xfrm>
      </p:grpSpPr>
      <p:sp>
        <p:nvSpPr>
          <p:cNvPr id="1741" name="Google Shape;1741;p59"/>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grpSp>
        <p:nvGrpSpPr>
          <p:cNvPr id="1742" name="Google Shape;1742;p59"/>
          <p:cNvGrpSpPr/>
          <p:nvPr/>
        </p:nvGrpSpPr>
        <p:grpSpPr>
          <a:xfrm>
            <a:off x="-553077" y="-104309"/>
            <a:ext cx="8513150" cy="10750667"/>
            <a:chOff x="-632087" y="-49937"/>
            <a:chExt cx="9729315" cy="5146815"/>
          </a:xfrm>
        </p:grpSpPr>
        <p:sp>
          <p:nvSpPr>
            <p:cNvPr id="1743" name="Google Shape;1743;p59"/>
            <p:cNvSpPr/>
            <p:nvPr/>
          </p:nvSpPr>
          <p:spPr>
            <a:xfrm flipH="1" rot="10800000">
              <a:off x="-632087" y="863"/>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44" name="Google Shape;1744;p59"/>
            <p:cNvSpPr/>
            <p:nvPr/>
          </p:nvSpPr>
          <p:spPr>
            <a:xfrm flipH="1" rot="10800000">
              <a:off x="-269062" y="-49937"/>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45" name="Google Shape;1745;p59"/>
            <p:cNvSpPr/>
            <p:nvPr/>
          </p:nvSpPr>
          <p:spPr>
            <a:xfrm flipH="1" rot="10800000">
              <a:off x="1375563" y="10217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46" name="Google Shape;1746;p59"/>
            <p:cNvSpPr/>
            <p:nvPr/>
          </p:nvSpPr>
          <p:spPr>
            <a:xfrm flipH="1" rot="10800000">
              <a:off x="149813" y="9549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47" name="Google Shape;1747;p59"/>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48" name="Google Shape;1748;p59"/>
            <p:cNvSpPr/>
            <p:nvPr/>
          </p:nvSpPr>
          <p:spPr>
            <a:xfrm flipH="1" rot="10800000">
              <a:off x="658100" y="12781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749" name="Google Shape;1749;p59"/>
            <p:cNvGrpSpPr/>
            <p:nvPr/>
          </p:nvGrpSpPr>
          <p:grpSpPr>
            <a:xfrm flipH="1">
              <a:off x="7807216" y="4309118"/>
              <a:ext cx="1289997" cy="787759"/>
              <a:chOff x="593100" y="4542650"/>
              <a:chExt cx="1005375" cy="613950"/>
            </a:xfrm>
          </p:grpSpPr>
          <p:sp>
            <p:nvSpPr>
              <p:cNvPr id="1750" name="Google Shape;1750;p59"/>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751" name="Google Shape;1751;p59"/>
              <p:cNvGrpSpPr/>
              <p:nvPr/>
            </p:nvGrpSpPr>
            <p:grpSpPr>
              <a:xfrm>
                <a:off x="593100" y="4542650"/>
                <a:ext cx="1005375" cy="613950"/>
                <a:chOff x="593100" y="4542650"/>
                <a:chExt cx="1005375" cy="613950"/>
              </a:xfrm>
            </p:grpSpPr>
            <p:sp>
              <p:nvSpPr>
                <p:cNvPr id="1752" name="Google Shape;1752;p59"/>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53" name="Google Shape;1753;p59"/>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54" name="Google Shape;1754;p59"/>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55" name="Google Shape;1755;p59"/>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56" name="Google Shape;1756;p59"/>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57" name="Google Shape;1757;p59"/>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58" name="Google Shape;1758;p59"/>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59" name="Google Shape;1759;p59"/>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0" name="Google Shape;1760;p59"/>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1" name="Google Shape;1761;p59"/>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762" name="Google Shape;1762;p59"/>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3" name="Google Shape;1763;p59"/>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4" name="Google Shape;1764;p59"/>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5" name="Google Shape;1765;p59"/>
            <p:cNvSpPr/>
            <p:nvPr/>
          </p:nvSpPr>
          <p:spPr>
            <a:xfrm flipH="1" rot="10800000">
              <a:off x="8764400" y="37803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6" name="Google Shape;1766;p59"/>
            <p:cNvSpPr/>
            <p:nvPr/>
          </p:nvSpPr>
          <p:spPr>
            <a:xfrm flipH="1" rot="10800000">
              <a:off x="8867275" y="43290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7" name="Google Shape;1767;p59"/>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8" name="Google Shape;1768;p59"/>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69" name="Google Shape;1769;p59"/>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70" name="Google Shape;1770;p59"/>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
    <p:spTree>
      <p:nvGrpSpPr>
        <p:cNvPr id="1771" name="Shape 1771"/>
        <p:cNvGrpSpPr/>
        <p:nvPr/>
      </p:nvGrpSpPr>
      <p:grpSpPr>
        <a:xfrm>
          <a:off x="0" y="0"/>
          <a:ext cx="0" cy="0"/>
          <a:chOff x="0" y="0"/>
          <a:chExt cx="0" cy="0"/>
        </a:xfrm>
      </p:grpSpPr>
      <p:grpSp>
        <p:nvGrpSpPr>
          <p:cNvPr id="1772" name="Google Shape;1772;p60"/>
          <p:cNvGrpSpPr/>
          <p:nvPr/>
        </p:nvGrpSpPr>
        <p:grpSpPr>
          <a:xfrm>
            <a:off x="0" y="-199691"/>
            <a:ext cx="8054593" cy="3413127"/>
            <a:chOff x="0" y="-95601"/>
            <a:chExt cx="9205249" cy="1634013"/>
          </a:xfrm>
        </p:grpSpPr>
        <p:grpSp>
          <p:nvGrpSpPr>
            <p:cNvPr id="1773" name="Google Shape;1773;p60"/>
            <p:cNvGrpSpPr/>
            <p:nvPr/>
          </p:nvGrpSpPr>
          <p:grpSpPr>
            <a:xfrm>
              <a:off x="0" y="-95601"/>
              <a:ext cx="9205249" cy="1634013"/>
              <a:chOff x="0" y="-95601"/>
              <a:chExt cx="9205249" cy="1634013"/>
            </a:xfrm>
          </p:grpSpPr>
          <p:grpSp>
            <p:nvGrpSpPr>
              <p:cNvPr id="1774" name="Google Shape;1774;p60"/>
              <p:cNvGrpSpPr/>
              <p:nvPr/>
            </p:nvGrpSpPr>
            <p:grpSpPr>
              <a:xfrm>
                <a:off x="0" y="-22725"/>
                <a:ext cx="2270477" cy="1561138"/>
                <a:chOff x="0" y="-46050"/>
                <a:chExt cx="2270477" cy="1561138"/>
              </a:xfrm>
            </p:grpSpPr>
            <p:sp>
              <p:nvSpPr>
                <p:cNvPr id="1775" name="Google Shape;1775;p60"/>
                <p:cNvSpPr/>
                <p:nvPr/>
              </p:nvSpPr>
              <p:spPr>
                <a:xfrm flipH="1">
                  <a:off x="512225" y="940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76" name="Google Shape;1776;p60"/>
                <p:cNvSpPr/>
                <p:nvPr/>
              </p:nvSpPr>
              <p:spPr>
                <a:xfrm flipH="1">
                  <a:off x="223863" y="1218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77" name="Google Shape;1777;p60"/>
                <p:cNvSpPr/>
                <p:nvPr/>
              </p:nvSpPr>
              <p:spPr>
                <a:xfrm>
                  <a:off x="0" y="-460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78" name="Google Shape;1778;p60"/>
                <p:cNvSpPr/>
                <p:nvPr/>
              </p:nvSpPr>
              <p:spPr>
                <a:xfrm>
                  <a:off x="470625" y="73386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79" name="Google Shape;1779;p60"/>
                <p:cNvSpPr/>
                <p:nvPr/>
              </p:nvSpPr>
              <p:spPr>
                <a:xfrm>
                  <a:off x="138375" y="73386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780" name="Google Shape;1780;p60"/>
                <p:cNvGrpSpPr/>
                <p:nvPr/>
              </p:nvGrpSpPr>
              <p:grpSpPr>
                <a:xfrm>
                  <a:off x="188800" y="-23337"/>
                  <a:ext cx="991700" cy="703400"/>
                  <a:chOff x="4481975" y="890363"/>
                  <a:chExt cx="991700" cy="703400"/>
                </a:xfrm>
              </p:grpSpPr>
              <p:sp>
                <p:nvSpPr>
                  <p:cNvPr id="1781" name="Google Shape;1781;p60"/>
                  <p:cNvSpPr/>
                  <p:nvPr/>
                </p:nvSpPr>
                <p:spPr>
                  <a:xfrm>
                    <a:off x="5387775" y="148686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2" name="Google Shape;1782;p60"/>
                  <p:cNvSpPr/>
                  <p:nvPr/>
                </p:nvSpPr>
                <p:spPr>
                  <a:xfrm>
                    <a:off x="4481975" y="1034313"/>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3" name="Google Shape;1783;p60"/>
                  <p:cNvSpPr/>
                  <p:nvPr/>
                </p:nvSpPr>
                <p:spPr>
                  <a:xfrm>
                    <a:off x="4621800" y="99371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4" name="Google Shape;1784;p60"/>
                  <p:cNvSpPr/>
                  <p:nvPr/>
                </p:nvSpPr>
                <p:spPr>
                  <a:xfrm>
                    <a:off x="4625600" y="89036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5" name="Google Shape;1785;p60"/>
                  <p:cNvSpPr/>
                  <p:nvPr/>
                </p:nvSpPr>
                <p:spPr>
                  <a:xfrm>
                    <a:off x="4810250" y="89036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6" name="Google Shape;1786;p60"/>
                  <p:cNvSpPr/>
                  <p:nvPr/>
                </p:nvSpPr>
                <p:spPr>
                  <a:xfrm>
                    <a:off x="5024550" y="89036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7" name="Google Shape;1787;p60"/>
                  <p:cNvSpPr/>
                  <p:nvPr/>
                </p:nvSpPr>
                <p:spPr>
                  <a:xfrm>
                    <a:off x="5159800" y="99396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8" name="Google Shape;1788;p60"/>
                  <p:cNvSpPr/>
                  <p:nvPr/>
                </p:nvSpPr>
                <p:spPr>
                  <a:xfrm>
                    <a:off x="4999475" y="113503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89" name="Google Shape;1789;p60"/>
                  <p:cNvSpPr/>
                  <p:nvPr/>
                </p:nvSpPr>
                <p:spPr>
                  <a:xfrm>
                    <a:off x="4654475" y="116846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0" name="Google Shape;1790;p60"/>
                  <p:cNvSpPr/>
                  <p:nvPr/>
                </p:nvSpPr>
                <p:spPr>
                  <a:xfrm>
                    <a:off x="4516375" y="1216138"/>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1" name="Google Shape;1791;p60"/>
                  <p:cNvSpPr/>
                  <p:nvPr/>
                </p:nvSpPr>
                <p:spPr>
                  <a:xfrm>
                    <a:off x="4692475" y="137916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2" name="Google Shape;1792;p60"/>
                  <p:cNvSpPr/>
                  <p:nvPr/>
                </p:nvSpPr>
                <p:spPr>
                  <a:xfrm>
                    <a:off x="4846475" y="129881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3" name="Google Shape;1793;p60"/>
                  <p:cNvSpPr/>
                  <p:nvPr/>
                </p:nvSpPr>
                <p:spPr>
                  <a:xfrm>
                    <a:off x="5057425" y="133516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4" name="Google Shape;1794;p60"/>
                  <p:cNvSpPr/>
                  <p:nvPr/>
                </p:nvSpPr>
                <p:spPr>
                  <a:xfrm>
                    <a:off x="5205150" y="130671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5" name="Google Shape;1795;p60"/>
                  <p:cNvSpPr/>
                  <p:nvPr/>
                </p:nvSpPr>
                <p:spPr>
                  <a:xfrm>
                    <a:off x="5170450" y="109766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6" name="Google Shape;1796;p60"/>
                  <p:cNvSpPr/>
                  <p:nvPr/>
                </p:nvSpPr>
                <p:spPr>
                  <a:xfrm>
                    <a:off x="4926525" y="147633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7" name="Google Shape;1797;p60"/>
                  <p:cNvSpPr/>
                  <p:nvPr/>
                </p:nvSpPr>
                <p:spPr>
                  <a:xfrm>
                    <a:off x="4826225" y="103268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798" name="Google Shape;1798;p60"/>
                <p:cNvSpPr/>
                <p:nvPr/>
              </p:nvSpPr>
              <p:spPr>
                <a:xfrm>
                  <a:off x="72750" y="14481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799" name="Google Shape;1799;p60"/>
                <p:cNvSpPr/>
                <p:nvPr/>
              </p:nvSpPr>
              <p:spPr>
                <a:xfrm>
                  <a:off x="1297538" y="1571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0" name="Google Shape;1800;p60"/>
                <p:cNvSpPr/>
                <p:nvPr/>
              </p:nvSpPr>
              <p:spPr>
                <a:xfrm rot="10800000">
                  <a:off x="1860007" y="747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nvGrpSpPr>
              <p:cNvPr id="1801" name="Google Shape;1801;p60"/>
              <p:cNvGrpSpPr/>
              <p:nvPr/>
            </p:nvGrpSpPr>
            <p:grpSpPr>
              <a:xfrm>
                <a:off x="7860550" y="-95601"/>
                <a:ext cx="1344699" cy="1298876"/>
                <a:chOff x="7860550" y="-95601"/>
                <a:chExt cx="1344699" cy="1298876"/>
              </a:xfrm>
            </p:grpSpPr>
            <p:sp>
              <p:nvSpPr>
                <p:cNvPr id="1802" name="Google Shape;1802;p60"/>
                <p:cNvSpPr/>
                <p:nvPr/>
              </p:nvSpPr>
              <p:spPr>
                <a:xfrm rot="3108773">
                  <a:off x="8049938" y="142001"/>
                  <a:ext cx="697321" cy="57266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3" name="Google Shape;1803;p60"/>
                <p:cNvSpPr/>
                <p:nvPr/>
              </p:nvSpPr>
              <p:spPr>
                <a:xfrm>
                  <a:off x="7860550" y="502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4" name="Google Shape;1804;p60"/>
                <p:cNvSpPr/>
                <p:nvPr/>
              </p:nvSpPr>
              <p:spPr>
                <a:xfrm>
                  <a:off x="8473150" y="5060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5" name="Google Shape;1805;p60"/>
                <p:cNvSpPr/>
                <p:nvPr/>
              </p:nvSpPr>
              <p:spPr>
                <a:xfrm>
                  <a:off x="8920350" y="11652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6" name="Google Shape;1806;p60"/>
                <p:cNvSpPr/>
                <p:nvPr/>
              </p:nvSpPr>
              <p:spPr>
                <a:xfrm>
                  <a:off x="8969000" y="4093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7" name="Google Shape;1807;p60"/>
                <p:cNvSpPr/>
                <p:nvPr/>
              </p:nvSpPr>
              <p:spPr>
                <a:xfrm rot="-1700448">
                  <a:off x="8522533" y="32672"/>
                  <a:ext cx="633335" cy="36791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8" name="Google Shape;1808;p60"/>
                <p:cNvSpPr/>
                <p:nvPr/>
              </p:nvSpPr>
              <p:spPr>
                <a:xfrm>
                  <a:off x="8660725" y="6559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09" name="Google Shape;1809;p60"/>
                <p:cNvSpPr/>
                <p:nvPr/>
              </p:nvSpPr>
              <p:spPr>
                <a:xfrm>
                  <a:off x="8559050" y="905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810" name="Google Shape;1810;p60"/>
            <p:cNvSpPr/>
            <p:nvPr/>
          </p:nvSpPr>
          <p:spPr>
            <a:xfrm>
              <a:off x="8339425" y="8414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811" name="Google Shape;1811;p60"/>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
    <p:spTree>
      <p:nvGrpSpPr>
        <p:cNvPr id="1812" name="Shape 1812"/>
        <p:cNvGrpSpPr/>
        <p:nvPr/>
      </p:nvGrpSpPr>
      <p:grpSpPr>
        <a:xfrm>
          <a:off x="0" y="0"/>
          <a:ext cx="0" cy="0"/>
          <a:chOff x="0" y="0"/>
          <a:chExt cx="0" cy="0"/>
        </a:xfrm>
      </p:grpSpPr>
      <p:grpSp>
        <p:nvGrpSpPr>
          <p:cNvPr id="1813" name="Google Shape;1813;p61"/>
          <p:cNvGrpSpPr/>
          <p:nvPr/>
        </p:nvGrpSpPr>
        <p:grpSpPr>
          <a:xfrm>
            <a:off x="-960017" y="-761942"/>
            <a:ext cx="8920091" cy="12237475"/>
            <a:chOff x="-1097162" y="-364775"/>
            <a:chExt cx="10194390" cy="5858615"/>
          </a:xfrm>
        </p:grpSpPr>
        <p:sp>
          <p:nvSpPr>
            <p:cNvPr id="1814" name="Google Shape;1814;p61"/>
            <p:cNvSpPr/>
            <p:nvPr/>
          </p:nvSpPr>
          <p:spPr>
            <a:xfrm flipH="1" rot="10800000">
              <a:off x="-1097162" y="-3647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15" name="Google Shape;1815;p61"/>
            <p:cNvSpPr/>
            <p:nvPr/>
          </p:nvSpPr>
          <p:spPr>
            <a:xfrm flipH="1" rot="10800000">
              <a:off x="-523112" y="-156912"/>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16" name="Google Shape;1816;p61"/>
            <p:cNvSpPr/>
            <p:nvPr/>
          </p:nvSpPr>
          <p:spPr>
            <a:xfrm flipH="1" rot="10800000">
              <a:off x="651013" y="1858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17" name="Google Shape;1817;p61"/>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18" name="Google Shape;1818;p61"/>
            <p:cNvSpPr/>
            <p:nvPr/>
          </p:nvSpPr>
          <p:spPr>
            <a:xfrm flipH="1" rot="10800000">
              <a:off x="100425" y="155942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819" name="Google Shape;1819;p61"/>
            <p:cNvGrpSpPr/>
            <p:nvPr/>
          </p:nvGrpSpPr>
          <p:grpSpPr>
            <a:xfrm flipH="1">
              <a:off x="3854016" y="4706081"/>
              <a:ext cx="1289997" cy="787759"/>
              <a:chOff x="593100" y="4542650"/>
              <a:chExt cx="1005375" cy="613950"/>
            </a:xfrm>
          </p:grpSpPr>
          <p:sp>
            <p:nvSpPr>
              <p:cNvPr id="1820" name="Google Shape;1820;p61"/>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821" name="Google Shape;1821;p61"/>
              <p:cNvGrpSpPr/>
              <p:nvPr/>
            </p:nvGrpSpPr>
            <p:grpSpPr>
              <a:xfrm>
                <a:off x="593100" y="4542650"/>
                <a:ext cx="1005375" cy="613950"/>
                <a:chOff x="593100" y="4542650"/>
                <a:chExt cx="1005375" cy="613950"/>
              </a:xfrm>
            </p:grpSpPr>
            <p:sp>
              <p:nvSpPr>
                <p:cNvPr id="1822" name="Google Shape;1822;p61"/>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23" name="Google Shape;1823;p61"/>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24" name="Google Shape;1824;p61"/>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25" name="Google Shape;1825;p61"/>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26" name="Google Shape;1826;p61"/>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27" name="Google Shape;1827;p61"/>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28" name="Google Shape;1828;p61"/>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29" name="Google Shape;1829;p61"/>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0" name="Google Shape;1830;p61"/>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1" name="Google Shape;1831;p61"/>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1832" name="Google Shape;1832;p61"/>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3" name="Google Shape;1833;p61"/>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4" name="Google Shape;1834;p61"/>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5" name="Google Shape;1835;p61"/>
            <p:cNvSpPr/>
            <p:nvPr/>
          </p:nvSpPr>
          <p:spPr>
            <a:xfrm flipH="1" rot="10800000">
              <a:off x="8723500" y="4873088"/>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6" name="Google Shape;1836;p61"/>
            <p:cNvSpPr/>
            <p:nvPr/>
          </p:nvSpPr>
          <p:spPr>
            <a:xfrm flipH="1" rot="10800000">
              <a:off x="9005350" y="503492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7" name="Google Shape;1837;p61"/>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8" name="Google Shape;1838;p61"/>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39" name="Google Shape;1839;p61"/>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40" name="Google Shape;1840;p61"/>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841" name="Google Shape;1841;p61"/>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2" name="Shape 202"/>
        <p:cNvGrpSpPr/>
        <p:nvPr/>
      </p:nvGrpSpPr>
      <p:grpSpPr>
        <a:xfrm>
          <a:off x="0" y="0"/>
          <a:ext cx="0" cy="0"/>
          <a:chOff x="0" y="0"/>
          <a:chExt cx="0" cy="0"/>
        </a:xfrm>
      </p:grpSpPr>
      <p:grpSp>
        <p:nvGrpSpPr>
          <p:cNvPr id="203" name="Google Shape;203;p7"/>
          <p:cNvGrpSpPr/>
          <p:nvPr/>
        </p:nvGrpSpPr>
        <p:grpSpPr>
          <a:xfrm>
            <a:off x="-43119" y="-72936"/>
            <a:ext cx="8537817" cy="11684262"/>
            <a:chOff x="-49279" y="-34918"/>
            <a:chExt cx="9757505" cy="5593768"/>
          </a:xfrm>
        </p:grpSpPr>
        <p:sp>
          <p:nvSpPr>
            <p:cNvPr id="204" name="Google Shape;204;p7"/>
            <p:cNvSpPr/>
            <p:nvPr/>
          </p:nvSpPr>
          <p:spPr>
            <a:xfrm flipH="1" rot="10800000">
              <a:off x="6970350" y="374473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5" name="Google Shape;205;p7"/>
            <p:cNvSpPr/>
            <p:nvPr/>
          </p:nvSpPr>
          <p:spPr>
            <a:xfrm flipH="1" rot="10800000">
              <a:off x="7068325" y="3145425"/>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6" name="Google Shape;206;p7"/>
            <p:cNvSpPr/>
            <p:nvPr/>
          </p:nvSpPr>
          <p:spPr>
            <a:xfrm flipH="1" rot="10800000">
              <a:off x="6536750" y="4921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7" name="Google Shape;207;p7"/>
            <p:cNvSpPr/>
            <p:nvPr/>
          </p:nvSpPr>
          <p:spPr>
            <a:xfrm flipH="1" rot="10800000">
              <a:off x="6333850" y="48192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8" name="Google Shape;208;p7"/>
            <p:cNvSpPr/>
            <p:nvPr/>
          </p:nvSpPr>
          <p:spPr>
            <a:xfrm flipH="1" rot="10800000">
              <a:off x="6690250" y="4616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9" name="Google Shape;209;p7"/>
            <p:cNvSpPr/>
            <p:nvPr/>
          </p:nvSpPr>
          <p:spPr>
            <a:xfrm flipH="1" rot="10800000">
              <a:off x="7966825" y="389580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0" name="Google Shape;210;p7"/>
            <p:cNvSpPr/>
            <p:nvPr/>
          </p:nvSpPr>
          <p:spPr>
            <a:xfrm flipH="1" rot="10800000">
              <a:off x="7915900" y="415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1" name="Google Shape;211;p7"/>
            <p:cNvSpPr/>
            <p:nvPr/>
          </p:nvSpPr>
          <p:spPr>
            <a:xfrm flipH="1" rot="10800000">
              <a:off x="7635500" y="434945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2" name="Google Shape;212;p7"/>
            <p:cNvSpPr/>
            <p:nvPr/>
          </p:nvSpPr>
          <p:spPr>
            <a:xfrm flipH="1" rot="10800000">
              <a:off x="6115025" y="50313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3" name="Google Shape;213;p7"/>
            <p:cNvSpPr/>
            <p:nvPr/>
          </p:nvSpPr>
          <p:spPr>
            <a:xfrm flipH="1" rot="10800000">
              <a:off x="8907600" y="3420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4" name="Google Shape;214;p7"/>
            <p:cNvSpPr/>
            <p:nvPr/>
          </p:nvSpPr>
          <p:spPr>
            <a:xfrm flipH="1" rot="10800000">
              <a:off x="8692900" y="32943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5" name="Google Shape;215;p7"/>
            <p:cNvSpPr/>
            <p:nvPr/>
          </p:nvSpPr>
          <p:spPr>
            <a:xfrm flipH="1" rot="10800000">
              <a:off x="8250100" y="3742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6" name="Google Shape;216;p7"/>
            <p:cNvSpPr/>
            <p:nvPr/>
          </p:nvSpPr>
          <p:spPr>
            <a:xfrm flipH="1" rot="10800000">
              <a:off x="8591700" y="37562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7" name="Google Shape;217;p7"/>
            <p:cNvSpPr/>
            <p:nvPr/>
          </p:nvSpPr>
          <p:spPr>
            <a:xfrm flipH="1" rot="10800000">
              <a:off x="7250275" y="39909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8" name="Google Shape;218;p7"/>
            <p:cNvSpPr/>
            <p:nvPr/>
          </p:nvSpPr>
          <p:spPr>
            <a:xfrm rot="-9007872">
              <a:off x="4431" y="109509"/>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9" name="Google Shape;219;p7"/>
            <p:cNvSpPr/>
            <p:nvPr/>
          </p:nvSpPr>
          <p:spPr>
            <a:xfrm>
              <a:off x="713213" y="332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0" name="Google Shape;220;p7"/>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1" name="Google Shape;221;p7"/>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2" name="Google Shape;222;p7"/>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3" name="Google Shape;223;p7"/>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4" name="Google Shape;224;p7"/>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5" name="Google Shape;225;p7"/>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26" name="Google Shape;226;p7"/>
          <p:cNvSpPr txBox="1"/>
          <p:nvPr>
            <p:ph idx="1" type="subTitle"/>
          </p:nvPr>
        </p:nvSpPr>
        <p:spPr>
          <a:xfrm>
            <a:off x="624072" y="2896401"/>
            <a:ext cx="3058800" cy="67305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5"/>
              </a:buClr>
              <a:buSzPts val="1700"/>
              <a:buFont typeface="Krub Medium"/>
              <a:buChar char="●"/>
              <a:defRPr sz="17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9pPr>
          </a:lstStyle>
          <a:p/>
        </p:txBody>
      </p:sp>
      <p:sp>
        <p:nvSpPr>
          <p:cNvPr id="227" name="Google Shape;227;p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
        <p:nvSpPr>
          <p:cNvPr id="228" name="Google Shape;228;p7"/>
          <p:cNvSpPr/>
          <p:nvPr/>
        </p:nvSpPr>
        <p:spPr>
          <a:xfrm flipH="1" rot="10800000">
            <a:off x="5219659" y="10752872"/>
            <a:ext cx="42569" cy="79374"/>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21">
    <p:spTree>
      <p:nvGrpSpPr>
        <p:cNvPr id="1842" name="Shape 1842"/>
        <p:cNvGrpSpPr/>
        <p:nvPr/>
      </p:nvGrpSpPr>
      <p:grpSpPr>
        <a:xfrm>
          <a:off x="0" y="0"/>
          <a:ext cx="0" cy="0"/>
          <a:chOff x="0" y="0"/>
          <a:chExt cx="0" cy="0"/>
        </a:xfrm>
      </p:grpSpPr>
      <p:grpSp>
        <p:nvGrpSpPr>
          <p:cNvPr id="1843" name="Google Shape;1843;p62"/>
          <p:cNvGrpSpPr/>
          <p:nvPr/>
        </p:nvGrpSpPr>
        <p:grpSpPr>
          <a:xfrm>
            <a:off x="148925" y="55405"/>
            <a:ext cx="7839955" cy="2891818"/>
            <a:chOff x="170200" y="26525"/>
            <a:chExt cx="8959949" cy="1384440"/>
          </a:xfrm>
        </p:grpSpPr>
        <p:grpSp>
          <p:nvGrpSpPr>
            <p:cNvPr id="1844" name="Google Shape;1844;p62"/>
            <p:cNvGrpSpPr/>
            <p:nvPr/>
          </p:nvGrpSpPr>
          <p:grpSpPr>
            <a:xfrm>
              <a:off x="170200" y="26525"/>
              <a:ext cx="8949500" cy="751975"/>
              <a:chOff x="170200" y="26525"/>
              <a:chExt cx="8949500" cy="751975"/>
            </a:xfrm>
          </p:grpSpPr>
          <p:sp>
            <p:nvSpPr>
              <p:cNvPr id="1845" name="Google Shape;1845;p62"/>
              <p:cNvSpPr/>
              <p:nvPr/>
            </p:nvSpPr>
            <p:spPr>
              <a:xfrm>
                <a:off x="8972175" y="740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46" name="Google Shape;1846;p62"/>
              <p:cNvSpPr/>
              <p:nvPr/>
            </p:nvSpPr>
            <p:spPr>
              <a:xfrm>
                <a:off x="8703175" y="69030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47" name="Google Shape;1847;p62"/>
              <p:cNvSpPr/>
              <p:nvPr/>
            </p:nvSpPr>
            <p:spPr>
              <a:xfrm>
                <a:off x="8459575" y="13541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48" name="Google Shape;1848;p62"/>
              <p:cNvSpPr/>
              <p:nvPr/>
            </p:nvSpPr>
            <p:spPr>
              <a:xfrm>
                <a:off x="170200" y="509000"/>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49" name="Google Shape;1849;p62"/>
              <p:cNvSpPr/>
              <p:nvPr/>
            </p:nvSpPr>
            <p:spPr>
              <a:xfrm>
                <a:off x="8087550" y="26525"/>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50" name="Google Shape;1850;p62"/>
              <p:cNvSpPr/>
              <p:nvPr/>
            </p:nvSpPr>
            <p:spPr>
              <a:xfrm>
                <a:off x="8403500" y="488275"/>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51" name="Google Shape;1851;p62"/>
              <p:cNvSpPr/>
              <p:nvPr/>
            </p:nvSpPr>
            <p:spPr>
              <a:xfrm>
                <a:off x="8087550" y="347863"/>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52" name="Google Shape;1852;p62"/>
              <p:cNvSpPr/>
              <p:nvPr/>
            </p:nvSpPr>
            <p:spPr>
              <a:xfrm>
                <a:off x="227813" y="49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853" name="Google Shape;1853;p62"/>
            <p:cNvSpPr/>
            <p:nvPr/>
          </p:nvSpPr>
          <p:spPr>
            <a:xfrm flipH="1" rot="3925243">
              <a:off x="8203412" y="517329"/>
              <a:ext cx="848082" cy="71762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54" name="Google Shape;1854;p62"/>
            <p:cNvSpPr/>
            <p:nvPr/>
          </p:nvSpPr>
          <p:spPr>
            <a:xfrm flipH="1" rot="10800000">
              <a:off x="872450" y="463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855" name="Google Shape;1855;p62"/>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856" name="Shape 1856"/>
        <p:cNvGrpSpPr/>
        <p:nvPr/>
      </p:nvGrpSpPr>
      <p:grpSpPr>
        <a:xfrm>
          <a:off x="0" y="0"/>
          <a:ext cx="0" cy="0"/>
          <a:chOff x="0" y="0"/>
          <a:chExt cx="0" cy="0"/>
        </a:xfrm>
      </p:grpSpPr>
      <p:grpSp>
        <p:nvGrpSpPr>
          <p:cNvPr id="1857" name="Google Shape;1857;p63"/>
          <p:cNvGrpSpPr/>
          <p:nvPr/>
        </p:nvGrpSpPr>
        <p:grpSpPr>
          <a:xfrm>
            <a:off x="-616632" y="20"/>
            <a:ext cx="8713890" cy="10909364"/>
            <a:chOff x="-704722" y="10"/>
            <a:chExt cx="9958731" cy="5222790"/>
          </a:xfrm>
        </p:grpSpPr>
        <p:sp>
          <p:nvSpPr>
            <p:cNvPr id="1858" name="Google Shape;1858;p63"/>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59" name="Google Shape;1859;p63"/>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0" name="Google Shape;1860;p63"/>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861" name="Google Shape;1861;p63"/>
            <p:cNvGrpSpPr/>
            <p:nvPr/>
          </p:nvGrpSpPr>
          <p:grpSpPr>
            <a:xfrm flipH="1" rot="-2422428">
              <a:off x="-527639" y="2273558"/>
              <a:ext cx="1444461" cy="1077830"/>
              <a:chOff x="7296832" y="3833329"/>
              <a:chExt cx="1915808" cy="1429541"/>
            </a:xfrm>
          </p:grpSpPr>
          <p:sp>
            <p:nvSpPr>
              <p:cNvPr id="1862" name="Google Shape;1862;p6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3" name="Google Shape;1863;p6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4" name="Google Shape;1864;p6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5" name="Google Shape;1865;p63"/>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6" name="Google Shape;1866;p63"/>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7" name="Google Shape;1867;p63"/>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8" name="Google Shape;1868;p6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69" name="Google Shape;1869;p6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0" name="Google Shape;1870;p6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1" name="Google Shape;1871;p6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2" name="Google Shape;1872;p6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3" name="Google Shape;1873;p6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4" name="Google Shape;1874;p63"/>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5" name="Google Shape;1875;p6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6" name="Google Shape;1876;p6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877" name="Google Shape;1877;p63"/>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8" name="Google Shape;1878;p63"/>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79" name="Google Shape;1879;p63"/>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80" name="Google Shape;1880;p63"/>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81" name="Google Shape;1881;p63"/>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1882" name="Google Shape;1882;p63"/>
            <p:cNvGrpSpPr/>
            <p:nvPr/>
          </p:nvGrpSpPr>
          <p:grpSpPr>
            <a:xfrm flipH="1">
              <a:off x="42707" y="103600"/>
              <a:ext cx="791800" cy="569275"/>
              <a:chOff x="4359175" y="2251625"/>
              <a:chExt cx="791800" cy="569275"/>
            </a:xfrm>
          </p:grpSpPr>
          <p:sp>
            <p:nvSpPr>
              <p:cNvPr id="1883" name="Google Shape;1883;p63"/>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84" name="Google Shape;1884;p63"/>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85" name="Google Shape;1885;p63"/>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86" name="Google Shape;1886;p63"/>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87" name="Google Shape;1887;p63"/>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888" name="Google Shape;1888;p63"/>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89" name="Google Shape;1889;p63"/>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90" name="Google Shape;1890;p63"/>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91" name="Google Shape;1891;p63"/>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92" name="Google Shape;1892;p63"/>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893" name="Google Shape;1893;p63"/>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894" name="Google Shape;1894;p63"/>
          <p:cNvSpPr txBox="1"/>
          <p:nvPr>
            <p:ph hasCustomPrompt="1" type="title"/>
          </p:nvPr>
        </p:nvSpPr>
        <p:spPr>
          <a:xfrm>
            <a:off x="630000" y="1137884"/>
            <a:ext cx="3525900" cy="17298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1895" name="Google Shape;1895;p63"/>
          <p:cNvSpPr txBox="1"/>
          <p:nvPr>
            <p:ph idx="1" type="subTitle"/>
          </p:nvPr>
        </p:nvSpPr>
        <p:spPr>
          <a:xfrm>
            <a:off x="630000" y="2779729"/>
            <a:ext cx="3525900" cy="11337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896" name="Google Shape;1896;p63"/>
          <p:cNvSpPr txBox="1"/>
          <p:nvPr>
            <p:ph hasCustomPrompt="1" idx="2" type="title"/>
          </p:nvPr>
        </p:nvSpPr>
        <p:spPr>
          <a:xfrm>
            <a:off x="3851028" y="3980913"/>
            <a:ext cx="3525900" cy="17298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1897" name="Google Shape;1897;p63"/>
          <p:cNvSpPr txBox="1"/>
          <p:nvPr>
            <p:ph idx="3" type="subTitle"/>
          </p:nvPr>
        </p:nvSpPr>
        <p:spPr>
          <a:xfrm>
            <a:off x="3851028" y="5622777"/>
            <a:ext cx="3525900" cy="11337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898" name="Google Shape;1898;p63"/>
          <p:cNvSpPr txBox="1"/>
          <p:nvPr>
            <p:ph hasCustomPrompt="1" idx="4" type="title"/>
          </p:nvPr>
        </p:nvSpPr>
        <p:spPr>
          <a:xfrm>
            <a:off x="630000" y="6823929"/>
            <a:ext cx="3525900" cy="17298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1899" name="Google Shape;1899;p63"/>
          <p:cNvSpPr txBox="1"/>
          <p:nvPr>
            <p:ph idx="5" type="subTitle"/>
          </p:nvPr>
        </p:nvSpPr>
        <p:spPr>
          <a:xfrm>
            <a:off x="630000" y="8465781"/>
            <a:ext cx="3525900" cy="11337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1900" name="Shape 1900"/>
        <p:cNvGrpSpPr/>
        <p:nvPr/>
      </p:nvGrpSpPr>
      <p:grpSpPr>
        <a:xfrm>
          <a:off x="0" y="0"/>
          <a:ext cx="0" cy="0"/>
          <a:chOff x="0" y="0"/>
          <a:chExt cx="0" cy="0"/>
        </a:xfrm>
      </p:grpSpPr>
      <p:grpSp>
        <p:nvGrpSpPr>
          <p:cNvPr id="1901" name="Google Shape;1901;p64"/>
          <p:cNvGrpSpPr/>
          <p:nvPr/>
        </p:nvGrpSpPr>
        <p:grpSpPr>
          <a:xfrm>
            <a:off x="0" y="0"/>
            <a:ext cx="8001000" cy="10805493"/>
            <a:chOff x="0" y="0"/>
            <a:chExt cx="9144000" cy="5173063"/>
          </a:xfrm>
        </p:grpSpPr>
        <p:sp>
          <p:nvSpPr>
            <p:cNvPr id="1902" name="Google Shape;1902;p64"/>
            <p:cNvSpPr/>
            <p:nvPr/>
          </p:nvSpPr>
          <p:spPr>
            <a:xfrm flipH="1" rot="10800000">
              <a:off x="8972250" y="32669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03" name="Google Shape;1903;p64"/>
            <p:cNvSpPr/>
            <p:nvPr/>
          </p:nvSpPr>
          <p:spPr>
            <a:xfrm flipH="1" rot="10800000">
              <a:off x="8267075" y="31957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04" name="Google Shape;1904;p64"/>
            <p:cNvSpPr/>
            <p:nvPr/>
          </p:nvSpPr>
          <p:spPr>
            <a:xfrm flipH="1" rot="10800000">
              <a:off x="7668575" y="3936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05" name="Google Shape;1905;p64"/>
            <p:cNvSpPr/>
            <p:nvPr/>
          </p:nvSpPr>
          <p:spPr>
            <a:xfrm flipH="1" rot="10800000">
              <a:off x="8386463" y="4027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06" name="Google Shape;1906;p64"/>
            <p:cNvSpPr/>
            <p:nvPr/>
          </p:nvSpPr>
          <p:spPr>
            <a:xfrm flipH="1" rot="10800000">
              <a:off x="7522838" y="3259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07" name="Google Shape;1907;p64"/>
            <p:cNvSpPr/>
            <p:nvPr/>
          </p:nvSpPr>
          <p:spPr>
            <a:xfrm flipH="1" rot="10800000">
              <a:off x="7927625" y="3861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08" name="Google Shape;1908;p64"/>
            <p:cNvSpPr/>
            <p:nvPr/>
          </p:nvSpPr>
          <p:spPr>
            <a:xfrm flipH="1" rot="10800000">
              <a:off x="7100075" y="220545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09" name="Google Shape;1909;p64"/>
            <p:cNvSpPr/>
            <p:nvPr/>
          </p:nvSpPr>
          <p:spPr>
            <a:xfrm flipH="1" rot="10800000">
              <a:off x="7559700" y="47452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0" name="Google Shape;1910;p64"/>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1" name="Google Shape;1911;p64"/>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2" name="Google Shape;1912;p64"/>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3" name="Google Shape;1913;p64"/>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4" name="Google Shape;1914;p64"/>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5" name="Google Shape;1915;p64"/>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6" name="Google Shape;1916;p64"/>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7" name="Google Shape;1917;p64"/>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8" name="Google Shape;1918;p64"/>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19" name="Google Shape;1919;p64"/>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0" name="Google Shape;1920;p64"/>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1" name="Google Shape;1921;p64"/>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2" name="Google Shape;1922;p64"/>
            <p:cNvSpPr/>
            <p:nvPr/>
          </p:nvSpPr>
          <p:spPr>
            <a:xfrm rot="10800000">
              <a:off x="12107" y="263287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3" name="Google Shape;1923;p64"/>
            <p:cNvSpPr/>
            <p:nvPr/>
          </p:nvSpPr>
          <p:spPr>
            <a:xfrm>
              <a:off x="1212688" y="219507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4" name="Google Shape;1924;p64"/>
            <p:cNvSpPr/>
            <p:nvPr/>
          </p:nvSpPr>
          <p:spPr>
            <a:xfrm flipH="1" rot="-5400000">
              <a:off x="7219275" y="42063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5" name="Google Shape;1925;p64"/>
            <p:cNvSpPr/>
            <p:nvPr/>
          </p:nvSpPr>
          <p:spPr>
            <a:xfrm flipH="1" rot="10800000">
              <a:off x="7811725" y="3356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6" name="Google Shape;1926;p64"/>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7" name="Google Shape;1927;p64"/>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8" name="Google Shape;1928;p64"/>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29" name="Google Shape;1929;p64"/>
            <p:cNvSpPr/>
            <p:nvPr/>
          </p:nvSpPr>
          <p:spPr>
            <a:xfrm>
              <a:off x="8316500" y="4419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30" name="Google Shape;1930;p64"/>
            <p:cNvSpPr/>
            <p:nvPr/>
          </p:nvSpPr>
          <p:spPr>
            <a:xfrm rot="10800000">
              <a:off x="1676009" y="1224810"/>
              <a:ext cx="186217" cy="14449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931" name="Google Shape;1931;p64"/>
          <p:cNvSpPr txBox="1"/>
          <p:nvPr>
            <p:ph type="title"/>
          </p:nvPr>
        </p:nvSpPr>
        <p:spPr>
          <a:xfrm>
            <a:off x="2003794" y="6165073"/>
            <a:ext cx="3993300" cy="11112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3600"/>
              <a:buNone/>
              <a:defRPr sz="2400">
                <a:solidFill>
                  <a:schemeClr val="accent3"/>
                </a:solidFill>
              </a:defRPr>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p:txBody>
      </p:sp>
      <p:sp>
        <p:nvSpPr>
          <p:cNvPr id="1932" name="Google Shape;1932;p64"/>
          <p:cNvSpPr txBox="1"/>
          <p:nvPr>
            <p:ph idx="1" type="subTitle"/>
          </p:nvPr>
        </p:nvSpPr>
        <p:spPr>
          <a:xfrm>
            <a:off x="1275881" y="3536384"/>
            <a:ext cx="5449200" cy="26088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0">
    <p:spTree>
      <p:nvGrpSpPr>
        <p:cNvPr id="1933" name="Shape 1933"/>
        <p:cNvGrpSpPr/>
        <p:nvPr/>
      </p:nvGrpSpPr>
      <p:grpSpPr>
        <a:xfrm>
          <a:off x="0" y="0"/>
          <a:ext cx="0" cy="0"/>
          <a:chOff x="0" y="0"/>
          <a:chExt cx="0" cy="0"/>
        </a:xfrm>
      </p:grpSpPr>
      <p:grpSp>
        <p:nvGrpSpPr>
          <p:cNvPr id="1934" name="Google Shape;1934;p65"/>
          <p:cNvGrpSpPr/>
          <p:nvPr/>
        </p:nvGrpSpPr>
        <p:grpSpPr>
          <a:xfrm>
            <a:off x="-473528" y="-675309"/>
            <a:ext cx="8458450" cy="6436794"/>
            <a:chOff x="-541175" y="-323300"/>
            <a:chExt cx="9666800" cy="3081575"/>
          </a:xfrm>
        </p:grpSpPr>
        <p:sp>
          <p:nvSpPr>
            <p:cNvPr id="1935" name="Google Shape;1935;p65"/>
            <p:cNvSpPr/>
            <p:nvPr/>
          </p:nvSpPr>
          <p:spPr>
            <a:xfrm flipH="1">
              <a:off x="-541175" y="-3233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36" name="Google Shape;1936;p65"/>
            <p:cNvSpPr/>
            <p:nvPr/>
          </p:nvSpPr>
          <p:spPr>
            <a:xfrm flipH="1">
              <a:off x="232650" y="2691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37" name="Google Shape;1937;p65"/>
            <p:cNvSpPr/>
            <p:nvPr/>
          </p:nvSpPr>
          <p:spPr>
            <a:xfrm flipH="1">
              <a:off x="2400600" y="6857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38" name="Google Shape;1938;p65"/>
            <p:cNvSpPr/>
            <p:nvPr/>
          </p:nvSpPr>
          <p:spPr>
            <a:xfrm flipH="1">
              <a:off x="808775" y="132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39" name="Google Shape;1939;p65"/>
            <p:cNvSpPr/>
            <p:nvPr/>
          </p:nvSpPr>
          <p:spPr>
            <a:xfrm flipH="1">
              <a:off x="122438" y="23989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0" name="Google Shape;1940;p65"/>
            <p:cNvSpPr/>
            <p:nvPr/>
          </p:nvSpPr>
          <p:spPr>
            <a:xfrm flipH="1">
              <a:off x="760125" y="3494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1" name="Google Shape;1941;p65"/>
            <p:cNvSpPr/>
            <p:nvPr/>
          </p:nvSpPr>
          <p:spPr>
            <a:xfrm flipH="1">
              <a:off x="1319825" y="31123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2" name="Google Shape;1942;p65"/>
            <p:cNvSpPr/>
            <p:nvPr/>
          </p:nvSpPr>
          <p:spPr>
            <a:xfrm flipH="1">
              <a:off x="60875" y="178677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3" name="Google Shape;1943;p65"/>
            <p:cNvSpPr/>
            <p:nvPr/>
          </p:nvSpPr>
          <p:spPr>
            <a:xfrm flipH="1">
              <a:off x="8678425" y="332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4" name="Google Shape;1944;p65"/>
            <p:cNvSpPr/>
            <p:nvPr/>
          </p:nvSpPr>
          <p:spPr>
            <a:xfrm flipH="1">
              <a:off x="250900" y="5676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5" name="Google Shape;1945;p65"/>
            <p:cNvSpPr/>
            <p:nvPr/>
          </p:nvSpPr>
          <p:spPr>
            <a:xfrm flipH="1">
              <a:off x="232650" y="1662513"/>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6" name="Google Shape;1946;p65"/>
            <p:cNvSpPr/>
            <p:nvPr/>
          </p:nvSpPr>
          <p:spPr>
            <a:xfrm rot="-9007952">
              <a:off x="20508" y="93488"/>
              <a:ext cx="610205" cy="35451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7" name="Google Shape;1947;p65"/>
            <p:cNvSpPr/>
            <p:nvPr/>
          </p:nvSpPr>
          <p:spPr>
            <a:xfrm>
              <a:off x="60872" y="726575"/>
              <a:ext cx="263482" cy="212528"/>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8" name="Google Shape;1948;p65"/>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49" name="Google Shape;1949;p65"/>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50" name="Google Shape;1950;p65"/>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51" name="Google Shape;1951;p65"/>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52" name="Google Shape;1952;p65"/>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53" name="Google Shape;1953;p65"/>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54" name="Google Shape;1954;p65"/>
            <p:cNvSpPr/>
            <p:nvPr/>
          </p:nvSpPr>
          <p:spPr>
            <a:xfrm>
              <a:off x="1184575" y="73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55" name="Google Shape;1955;p65"/>
            <p:cNvSpPr/>
            <p:nvPr/>
          </p:nvSpPr>
          <p:spPr>
            <a:xfrm rot="2054499">
              <a:off x="-185874" y="1180399"/>
              <a:ext cx="540128" cy="36507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956" name="Google Shape;1956;p65"/>
          <p:cNvSpPr txBox="1"/>
          <p:nvPr>
            <p:ph idx="1" type="subTitle"/>
          </p:nvPr>
        </p:nvSpPr>
        <p:spPr>
          <a:xfrm>
            <a:off x="624072" y="3563227"/>
            <a:ext cx="2298300" cy="11202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1957" name="Google Shape;1957;p65"/>
          <p:cNvSpPr txBox="1"/>
          <p:nvPr>
            <p:ph idx="2" type="subTitle"/>
          </p:nvPr>
        </p:nvSpPr>
        <p:spPr>
          <a:xfrm>
            <a:off x="2851384" y="3563227"/>
            <a:ext cx="2298300" cy="11202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1958" name="Google Shape;1958;p65"/>
          <p:cNvSpPr txBox="1"/>
          <p:nvPr>
            <p:ph idx="3" type="subTitle"/>
          </p:nvPr>
        </p:nvSpPr>
        <p:spPr>
          <a:xfrm>
            <a:off x="5078702" y="3563227"/>
            <a:ext cx="2298300" cy="11202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1959" name="Google Shape;1959;p65"/>
          <p:cNvSpPr txBox="1"/>
          <p:nvPr>
            <p:ph idx="4" type="subTitle"/>
          </p:nvPr>
        </p:nvSpPr>
        <p:spPr>
          <a:xfrm>
            <a:off x="624072" y="6814112"/>
            <a:ext cx="2298300" cy="10290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1960" name="Google Shape;1960;p65"/>
          <p:cNvSpPr txBox="1"/>
          <p:nvPr>
            <p:ph idx="5" type="subTitle"/>
          </p:nvPr>
        </p:nvSpPr>
        <p:spPr>
          <a:xfrm>
            <a:off x="2851384" y="6814112"/>
            <a:ext cx="2298300" cy="10290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dk1"/>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1961" name="Google Shape;1961;p65"/>
          <p:cNvSpPr txBox="1"/>
          <p:nvPr>
            <p:ph idx="6" type="subTitle"/>
          </p:nvPr>
        </p:nvSpPr>
        <p:spPr>
          <a:xfrm>
            <a:off x="5078702" y="6814112"/>
            <a:ext cx="2298300" cy="10290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1962" name="Google Shape;1962;p65"/>
          <p:cNvSpPr txBox="1"/>
          <p:nvPr>
            <p:ph idx="7" type="subTitle"/>
          </p:nvPr>
        </p:nvSpPr>
        <p:spPr>
          <a:xfrm>
            <a:off x="624072" y="7662358"/>
            <a:ext cx="2298300" cy="11202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63" name="Google Shape;1963;p65"/>
          <p:cNvSpPr txBox="1"/>
          <p:nvPr>
            <p:ph idx="8" type="subTitle"/>
          </p:nvPr>
        </p:nvSpPr>
        <p:spPr>
          <a:xfrm>
            <a:off x="624072" y="4471528"/>
            <a:ext cx="2298300" cy="11202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64" name="Google Shape;1964;p65"/>
          <p:cNvSpPr txBox="1"/>
          <p:nvPr>
            <p:ph idx="9" type="subTitle"/>
          </p:nvPr>
        </p:nvSpPr>
        <p:spPr>
          <a:xfrm>
            <a:off x="2851384" y="4471528"/>
            <a:ext cx="2298300" cy="11202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65" name="Google Shape;1965;p65"/>
          <p:cNvSpPr txBox="1"/>
          <p:nvPr>
            <p:ph idx="13" type="subTitle"/>
          </p:nvPr>
        </p:nvSpPr>
        <p:spPr>
          <a:xfrm>
            <a:off x="2851384" y="7662358"/>
            <a:ext cx="2298300" cy="11202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66" name="Google Shape;1966;p65"/>
          <p:cNvSpPr txBox="1"/>
          <p:nvPr>
            <p:ph idx="14" type="subTitle"/>
          </p:nvPr>
        </p:nvSpPr>
        <p:spPr>
          <a:xfrm>
            <a:off x="5078702" y="7662358"/>
            <a:ext cx="2298300" cy="11202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67" name="Google Shape;1967;p65"/>
          <p:cNvSpPr txBox="1"/>
          <p:nvPr>
            <p:ph idx="15" type="subTitle"/>
          </p:nvPr>
        </p:nvSpPr>
        <p:spPr>
          <a:xfrm>
            <a:off x="5078702" y="4471528"/>
            <a:ext cx="2298300" cy="11202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68" name="Google Shape;1968;p65"/>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extLst>
    <p:ext uri="{DCECCB84-F9BA-43D5-87BE-67443E8EF086}">
      <p15:sldGuideLst>
        <p15:guide id="1" pos="393">
          <p15:clr>
            <a:srgbClr val="FA7B17"/>
          </p15:clr>
        </p15:guide>
        <p15:guide id="2" pos="4647">
          <p15:clr>
            <a:srgbClr val="FA7B17"/>
          </p15:clr>
        </p15:guide>
        <p15:guide id="3" orient="horz" pos="710">
          <p15:clr>
            <a:srgbClr val="FA7B17"/>
          </p15:clr>
        </p15:guide>
        <p15:guide id="4" orient="horz" pos="6064">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1">
    <p:spTree>
      <p:nvGrpSpPr>
        <p:cNvPr id="1969" name="Shape 1969"/>
        <p:cNvGrpSpPr/>
        <p:nvPr/>
      </p:nvGrpSpPr>
      <p:grpSpPr>
        <a:xfrm>
          <a:off x="0" y="0"/>
          <a:ext cx="0" cy="0"/>
          <a:chOff x="0" y="0"/>
          <a:chExt cx="0" cy="0"/>
        </a:xfrm>
      </p:grpSpPr>
      <p:grpSp>
        <p:nvGrpSpPr>
          <p:cNvPr id="1970" name="Google Shape;1970;p66"/>
          <p:cNvGrpSpPr/>
          <p:nvPr/>
        </p:nvGrpSpPr>
        <p:grpSpPr>
          <a:xfrm>
            <a:off x="-93169" y="54361"/>
            <a:ext cx="8013975" cy="5296727"/>
            <a:chOff x="-106479" y="26025"/>
            <a:chExt cx="9158829" cy="2535775"/>
          </a:xfrm>
        </p:grpSpPr>
        <p:grpSp>
          <p:nvGrpSpPr>
            <p:cNvPr id="1971" name="Google Shape;1971;p66"/>
            <p:cNvGrpSpPr/>
            <p:nvPr/>
          </p:nvGrpSpPr>
          <p:grpSpPr>
            <a:xfrm>
              <a:off x="-106479" y="26025"/>
              <a:ext cx="9158829" cy="2407204"/>
              <a:chOff x="-106479" y="26025"/>
              <a:chExt cx="9158829" cy="2407204"/>
            </a:xfrm>
          </p:grpSpPr>
          <p:grpSp>
            <p:nvGrpSpPr>
              <p:cNvPr id="1972" name="Google Shape;1972;p66"/>
              <p:cNvGrpSpPr/>
              <p:nvPr/>
            </p:nvGrpSpPr>
            <p:grpSpPr>
              <a:xfrm>
                <a:off x="-106479" y="26025"/>
                <a:ext cx="9158829" cy="2407204"/>
                <a:chOff x="-106479" y="26025"/>
                <a:chExt cx="9158829" cy="2407204"/>
              </a:xfrm>
            </p:grpSpPr>
            <p:sp>
              <p:nvSpPr>
                <p:cNvPr id="1973" name="Google Shape;1973;p66"/>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74" name="Google Shape;1974;p66"/>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75" name="Google Shape;1975;p66"/>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76" name="Google Shape;1976;p66"/>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77" name="Google Shape;1977;p66"/>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78" name="Google Shape;1978;p66"/>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79" name="Google Shape;1979;p66"/>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0" name="Google Shape;1980;p66"/>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1" name="Google Shape;1981;p66"/>
                <p:cNvSpPr/>
                <p:nvPr/>
              </p:nvSpPr>
              <p:spPr>
                <a:xfrm flipH="1" rot="-5400000">
                  <a:off x="-174295" y="1094988"/>
                  <a:ext cx="758708" cy="62307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2" name="Google Shape;1982;p66"/>
                <p:cNvSpPr/>
                <p:nvPr/>
              </p:nvSpPr>
              <p:spPr>
                <a:xfrm flipH="1" rot="10800000">
                  <a:off x="7981100" y="26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3" name="Google Shape;1983;p66"/>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4" name="Google Shape;1984;p66"/>
                <p:cNvSpPr/>
                <p:nvPr/>
              </p:nvSpPr>
              <p:spPr>
                <a:xfrm rot="3456516">
                  <a:off x="-10233" y="1988447"/>
                  <a:ext cx="472574" cy="31941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5" name="Google Shape;1985;p66"/>
                <p:cNvSpPr/>
                <p:nvPr/>
              </p:nvSpPr>
              <p:spPr>
                <a:xfrm>
                  <a:off x="8500225" y="1113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6" name="Google Shape;1986;p66"/>
                <p:cNvSpPr/>
                <p:nvPr/>
              </p:nvSpPr>
              <p:spPr>
                <a:xfrm flipH="1" rot="10800000">
                  <a:off x="90029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7" name="Google Shape;1987;p66"/>
                <p:cNvSpPr/>
                <p:nvPr/>
              </p:nvSpPr>
              <p:spPr>
                <a:xfrm flipH="1" rot="10800000">
                  <a:off x="8364850" y="389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8" name="Google Shape;1988;p66"/>
                <p:cNvSpPr/>
                <p:nvPr/>
              </p:nvSpPr>
              <p:spPr>
                <a:xfrm flipH="1" rot="10800000">
                  <a:off x="89728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89" name="Google Shape;1989;p66"/>
                <p:cNvSpPr/>
                <p:nvPr/>
              </p:nvSpPr>
              <p:spPr>
                <a:xfrm flipH="1" rot="10800000">
                  <a:off x="7795138" y="87438"/>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1990" name="Google Shape;1990;p66"/>
                <p:cNvSpPr/>
                <p:nvPr/>
              </p:nvSpPr>
              <p:spPr>
                <a:xfrm flipH="1" rot="10800000">
                  <a:off x="8073688" y="41815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991" name="Google Shape;1991;p66"/>
              <p:cNvSpPr/>
              <p:nvPr/>
            </p:nvSpPr>
            <p:spPr>
              <a:xfrm flipH="1" rot="10800000">
                <a:off x="1323900" y="699357"/>
                <a:ext cx="217010" cy="17504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992" name="Google Shape;1992;p66"/>
            <p:cNvSpPr/>
            <p:nvPr/>
          </p:nvSpPr>
          <p:spPr>
            <a:xfrm flipH="1">
              <a:off x="95475" y="24956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1993" name="Google Shape;1993;p66"/>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994" name="Google Shape;1994;p66"/>
          <p:cNvSpPr txBox="1"/>
          <p:nvPr>
            <p:ph idx="2" type="title"/>
          </p:nvPr>
        </p:nvSpPr>
        <p:spPr>
          <a:xfrm>
            <a:off x="957447" y="3037767"/>
            <a:ext cx="37137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1995" name="Google Shape;1995;p66"/>
          <p:cNvSpPr txBox="1"/>
          <p:nvPr>
            <p:ph idx="1" type="subTitle"/>
          </p:nvPr>
        </p:nvSpPr>
        <p:spPr>
          <a:xfrm>
            <a:off x="957447" y="3980900"/>
            <a:ext cx="3359100" cy="1013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96" name="Google Shape;1996;p66"/>
          <p:cNvSpPr txBox="1"/>
          <p:nvPr>
            <p:ph idx="3" type="title"/>
          </p:nvPr>
        </p:nvSpPr>
        <p:spPr>
          <a:xfrm>
            <a:off x="957447" y="7664864"/>
            <a:ext cx="37137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1997" name="Google Shape;1997;p66"/>
          <p:cNvSpPr txBox="1"/>
          <p:nvPr>
            <p:ph idx="4" type="subTitle"/>
          </p:nvPr>
        </p:nvSpPr>
        <p:spPr>
          <a:xfrm>
            <a:off x="957447" y="8607998"/>
            <a:ext cx="3359100" cy="1013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998" name="Google Shape;1998;p66"/>
          <p:cNvSpPr txBox="1"/>
          <p:nvPr>
            <p:ph idx="5" type="title"/>
          </p:nvPr>
        </p:nvSpPr>
        <p:spPr>
          <a:xfrm>
            <a:off x="957447" y="5351316"/>
            <a:ext cx="3713700" cy="1101900"/>
          </a:xfrm>
          <a:prstGeom prst="rect">
            <a:avLst/>
          </a:prstGeom>
        </p:spPr>
        <p:txBody>
          <a:bodyPr anchorCtr="0" anchor="ctr" bIns="107225" lIns="107225" spcFirstLastPara="1" rIns="107225" wrap="square" tIns="10722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1999" name="Google Shape;1999;p66"/>
          <p:cNvSpPr txBox="1"/>
          <p:nvPr>
            <p:ph idx="6" type="subTitle"/>
          </p:nvPr>
        </p:nvSpPr>
        <p:spPr>
          <a:xfrm>
            <a:off x="957447" y="6294437"/>
            <a:ext cx="3359100" cy="1013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2">
    <p:spTree>
      <p:nvGrpSpPr>
        <p:cNvPr id="2000" name="Shape 2000"/>
        <p:cNvGrpSpPr/>
        <p:nvPr/>
      </p:nvGrpSpPr>
      <p:grpSpPr>
        <a:xfrm>
          <a:off x="0" y="0"/>
          <a:ext cx="0" cy="0"/>
          <a:chOff x="0" y="0"/>
          <a:chExt cx="0" cy="0"/>
        </a:xfrm>
      </p:grpSpPr>
      <p:grpSp>
        <p:nvGrpSpPr>
          <p:cNvPr id="2001" name="Google Shape;2001;p67"/>
          <p:cNvGrpSpPr/>
          <p:nvPr/>
        </p:nvGrpSpPr>
        <p:grpSpPr>
          <a:xfrm>
            <a:off x="-214331" y="-565804"/>
            <a:ext cx="8620872" cy="10877210"/>
            <a:chOff x="-244950" y="-270875"/>
            <a:chExt cx="9852425" cy="5207397"/>
          </a:xfrm>
        </p:grpSpPr>
        <p:sp>
          <p:nvSpPr>
            <p:cNvPr id="2002" name="Google Shape;2002;p67"/>
            <p:cNvSpPr/>
            <p:nvPr/>
          </p:nvSpPr>
          <p:spPr>
            <a:xfrm flipH="1">
              <a:off x="-244950" y="-270875"/>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03" name="Google Shape;2003;p67"/>
            <p:cNvSpPr/>
            <p:nvPr/>
          </p:nvSpPr>
          <p:spPr>
            <a:xfrm flipH="1">
              <a:off x="-183600" y="-1375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04" name="Google Shape;2004;p67"/>
            <p:cNvSpPr/>
            <p:nvPr/>
          </p:nvSpPr>
          <p:spPr>
            <a:xfrm flipH="1">
              <a:off x="234175" y="25187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05" name="Google Shape;2005;p67"/>
            <p:cNvSpPr/>
            <p:nvPr/>
          </p:nvSpPr>
          <p:spPr>
            <a:xfrm flipH="1">
              <a:off x="1734750" y="9919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06" name="Google Shape;2006;p67"/>
            <p:cNvSpPr/>
            <p:nvPr/>
          </p:nvSpPr>
          <p:spPr>
            <a:xfrm flipH="1">
              <a:off x="1211750" y="12348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07" name="Google Shape;2007;p67"/>
            <p:cNvSpPr/>
            <p:nvPr/>
          </p:nvSpPr>
          <p:spPr>
            <a:xfrm flipH="1">
              <a:off x="1373625" y="10646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08" name="Google Shape;2008;p67"/>
            <p:cNvSpPr/>
            <p:nvPr/>
          </p:nvSpPr>
          <p:spPr>
            <a:xfrm flipH="1">
              <a:off x="658825" y="23520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09" name="Google Shape;2009;p67"/>
            <p:cNvSpPr/>
            <p:nvPr/>
          </p:nvSpPr>
          <p:spPr>
            <a:xfrm flipH="1">
              <a:off x="1062950" y="148615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0" name="Google Shape;2010;p67"/>
            <p:cNvSpPr/>
            <p:nvPr/>
          </p:nvSpPr>
          <p:spPr>
            <a:xfrm flipH="1">
              <a:off x="989450" y="167860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1" name="Google Shape;2011;p67"/>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2" name="Google Shape;2012;p67"/>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3" name="Google Shape;2013;p67"/>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4" name="Google Shape;2014;p67"/>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5" name="Google Shape;2015;p67"/>
            <p:cNvSpPr/>
            <p:nvPr/>
          </p:nvSpPr>
          <p:spPr>
            <a:xfrm flipH="1">
              <a:off x="790025" y="1974950"/>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6" name="Google Shape;2016;p67"/>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7" name="Google Shape;2017;p67"/>
            <p:cNvSpPr/>
            <p:nvPr/>
          </p:nvSpPr>
          <p:spPr>
            <a:xfrm rot="10800000">
              <a:off x="82432" y="28400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8" name="Google Shape;2018;p67"/>
            <p:cNvSpPr/>
            <p:nvPr/>
          </p:nvSpPr>
          <p:spPr>
            <a:xfrm>
              <a:off x="1523638" y="11586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19" name="Google Shape;2019;p67"/>
            <p:cNvSpPr/>
            <p:nvPr/>
          </p:nvSpPr>
          <p:spPr>
            <a:xfrm rot="3119873">
              <a:off x="7998856" y="4203690"/>
              <a:ext cx="848838" cy="493158"/>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0" name="Google Shape;2020;p67"/>
            <p:cNvSpPr/>
            <p:nvPr/>
          </p:nvSpPr>
          <p:spPr>
            <a:xfrm>
              <a:off x="8468813" y="38090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1" name="Google Shape;2021;p67"/>
            <p:cNvSpPr/>
            <p:nvPr/>
          </p:nvSpPr>
          <p:spPr>
            <a:xfrm flipH="1">
              <a:off x="8511700" y="-613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022" name="Google Shape;2022;p67"/>
            <p:cNvGrpSpPr/>
            <p:nvPr/>
          </p:nvGrpSpPr>
          <p:grpSpPr>
            <a:xfrm>
              <a:off x="8413400" y="231950"/>
              <a:ext cx="500600" cy="2331375"/>
              <a:chOff x="8072350" y="130700"/>
              <a:chExt cx="500600" cy="2331375"/>
            </a:xfrm>
          </p:grpSpPr>
          <p:sp>
            <p:nvSpPr>
              <p:cNvPr id="2023" name="Google Shape;2023;p67"/>
              <p:cNvSpPr/>
              <p:nvPr/>
            </p:nvSpPr>
            <p:spPr>
              <a:xfrm flipH="1">
                <a:off x="8176675" y="539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4" name="Google Shape;2024;p67"/>
              <p:cNvSpPr/>
              <p:nvPr/>
            </p:nvSpPr>
            <p:spPr>
              <a:xfrm flipH="1">
                <a:off x="8209900" y="1760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5" name="Google Shape;2025;p67"/>
              <p:cNvSpPr/>
              <p:nvPr/>
            </p:nvSpPr>
            <p:spPr>
              <a:xfrm flipH="1">
                <a:off x="8072350" y="1955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6" name="Google Shape;2026;p67"/>
              <p:cNvSpPr/>
              <p:nvPr/>
            </p:nvSpPr>
            <p:spPr>
              <a:xfrm flipH="1">
                <a:off x="8325400" y="1541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7" name="Google Shape;2027;p67"/>
              <p:cNvSpPr/>
              <p:nvPr/>
            </p:nvSpPr>
            <p:spPr>
              <a:xfrm flipH="1">
                <a:off x="8159750" y="1309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8" name="Google Shape;2028;p67"/>
              <p:cNvSpPr/>
              <p:nvPr/>
            </p:nvSpPr>
            <p:spPr>
              <a:xfrm flipH="1">
                <a:off x="8321825" y="1060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29" name="Google Shape;2029;p67"/>
              <p:cNvSpPr/>
              <p:nvPr/>
            </p:nvSpPr>
            <p:spPr>
              <a:xfrm flipH="1">
                <a:off x="8303575" y="130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30" name="Google Shape;2030;p67"/>
              <p:cNvSpPr/>
              <p:nvPr/>
            </p:nvSpPr>
            <p:spPr>
              <a:xfrm flipH="1">
                <a:off x="8419850" y="483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31" name="Google Shape;2031;p67"/>
              <p:cNvSpPr/>
              <p:nvPr/>
            </p:nvSpPr>
            <p:spPr>
              <a:xfrm flipH="1">
                <a:off x="8462725" y="2376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2032" name="Google Shape;2032;p67"/>
          <p:cNvSpPr txBox="1"/>
          <p:nvPr>
            <p:ph type="title"/>
          </p:nvPr>
        </p:nvSpPr>
        <p:spPr>
          <a:xfrm>
            <a:off x="986081" y="3014110"/>
            <a:ext cx="6029100" cy="22470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33" name="Google Shape;2033;p67"/>
          <p:cNvSpPr txBox="1"/>
          <p:nvPr>
            <p:ph idx="1" type="subTitle"/>
          </p:nvPr>
        </p:nvSpPr>
        <p:spPr>
          <a:xfrm>
            <a:off x="986081" y="5261337"/>
            <a:ext cx="6029100" cy="23298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2034" name="Shape 2034"/>
        <p:cNvGrpSpPr/>
        <p:nvPr/>
      </p:nvGrpSpPr>
      <p:grpSpPr>
        <a:xfrm>
          <a:off x="0" y="0"/>
          <a:ext cx="0" cy="0"/>
          <a:chOff x="0" y="0"/>
          <a:chExt cx="0" cy="0"/>
        </a:xfrm>
      </p:grpSpPr>
      <p:grpSp>
        <p:nvGrpSpPr>
          <p:cNvPr id="2035" name="Google Shape;2035;p68"/>
          <p:cNvGrpSpPr/>
          <p:nvPr/>
        </p:nvGrpSpPr>
        <p:grpSpPr>
          <a:xfrm flipH="1">
            <a:off x="-616632" y="20"/>
            <a:ext cx="8713890" cy="10909364"/>
            <a:chOff x="-704722" y="10"/>
            <a:chExt cx="9958731" cy="5222790"/>
          </a:xfrm>
        </p:grpSpPr>
        <p:sp>
          <p:nvSpPr>
            <p:cNvPr id="2036" name="Google Shape;2036;p68"/>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37" name="Google Shape;2037;p68"/>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38" name="Google Shape;2038;p68"/>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039" name="Google Shape;2039;p68"/>
            <p:cNvGrpSpPr/>
            <p:nvPr/>
          </p:nvGrpSpPr>
          <p:grpSpPr>
            <a:xfrm flipH="1" rot="-2422428">
              <a:off x="-527639" y="2273558"/>
              <a:ext cx="1444461" cy="1077830"/>
              <a:chOff x="7296832" y="3833329"/>
              <a:chExt cx="1915808" cy="1429541"/>
            </a:xfrm>
          </p:grpSpPr>
          <p:sp>
            <p:nvSpPr>
              <p:cNvPr id="2040" name="Google Shape;2040;p68"/>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1" name="Google Shape;2041;p68"/>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2" name="Google Shape;2042;p68"/>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3" name="Google Shape;2043;p68"/>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4" name="Google Shape;2044;p68"/>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5" name="Google Shape;2045;p68"/>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6" name="Google Shape;2046;p68"/>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7" name="Google Shape;2047;p68"/>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8" name="Google Shape;2048;p68"/>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49" name="Google Shape;2049;p68"/>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0" name="Google Shape;2050;p68"/>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1" name="Google Shape;2051;p68"/>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2" name="Google Shape;2052;p68"/>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3" name="Google Shape;2053;p68"/>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4" name="Google Shape;2054;p68"/>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055" name="Google Shape;2055;p68"/>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6" name="Google Shape;2056;p68"/>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7" name="Google Shape;2057;p68"/>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8" name="Google Shape;2058;p68"/>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59" name="Google Shape;2059;p68"/>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060" name="Google Shape;2060;p68"/>
            <p:cNvGrpSpPr/>
            <p:nvPr/>
          </p:nvGrpSpPr>
          <p:grpSpPr>
            <a:xfrm flipH="1">
              <a:off x="42707" y="103600"/>
              <a:ext cx="791800" cy="569275"/>
              <a:chOff x="4359175" y="2251625"/>
              <a:chExt cx="791800" cy="569275"/>
            </a:xfrm>
          </p:grpSpPr>
          <p:sp>
            <p:nvSpPr>
              <p:cNvPr id="2061" name="Google Shape;2061;p68"/>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62" name="Google Shape;2062;p68"/>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63" name="Google Shape;2063;p68"/>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64" name="Google Shape;2064;p68"/>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65" name="Google Shape;2065;p68"/>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066" name="Google Shape;2066;p68"/>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67" name="Google Shape;2067;p68"/>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68" name="Google Shape;2068;p68"/>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69" name="Google Shape;2069;p68"/>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70" name="Google Shape;2070;p68"/>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71" name="Google Shape;2071;p68"/>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072" name="Google Shape;2072;p68"/>
          <p:cNvSpPr txBox="1"/>
          <p:nvPr>
            <p:ph idx="1" type="subTitle"/>
          </p:nvPr>
        </p:nvSpPr>
        <p:spPr>
          <a:xfrm>
            <a:off x="1669369" y="4035054"/>
            <a:ext cx="4662300" cy="45483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2073" name="Google Shape;2073;p68"/>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
    <p:spTree>
      <p:nvGrpSpPr>
        <p:cNvPr id="2074" name="Shape 2074"/>
        <p:cNvGrpSpPr/>
        <p:nvPr/>
      </p:nvGrpSpPr>
      <p:grpSpPr>
        <a:xfrm>
          <a:off x="0" y="0"/>
          <a:ext cx="0" cy="0"/>
          <a:chOff x="0" y="0"/>
          <a:chExt cx="0" cy="0"/>
        </a:xfrm>
      </p:grpSpPr>
      <p:grpSp>
        <p:nvGrpSpPr>
          <p:cNvPr id="2075" name="Google Shape;2075;p69"/>
          <p:cNvGrpSpPr/>
          <p:nvPr/>
        </p:nvGrpSpPr>
        <p:grpSpPr>
          <a:xfrm>
            <a:off x="-685409" y="-1194898"/>
            <a:ext cx="8670331" cy="11803132"/>
            <a:chOff x="-783325" y="-572050"/>
            <a:chExt cx="9908950" cy="5650676"/>
          </a:xfrm>
        </p:grpSpPr>
        <p:sp>
          <p:nvSpPr>
            <p:cNvPr id="2076" name="Google Shape;2076;p69"/>
            <p:cNvSpPr/>
            <p:nvPr/>
          </p:nvSpPr>
          <p:spPr>
            <a:xfrm flipH="1">
              <a:off x="-783325" y="-49585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77" name="Google Shape;2077;p69"/>
            <p:cNvSpPr/>
            <p:nvPr/>
          </p:nvSpPr>
          <p:spPr>
            <a:xfrm flipH="1">
              <a:off x="-438324" y="-5720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78" name="Google Shape;2078;p69"/>
            <p:cNvSpPr/>
            <p:nvPr/>
          </p:nvSpPr>
          <p:spPr>
            <a:xfrm flipH="1">
              <a:off x="263051" y="2876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79" name="Google Shape;2079;p69"/>
            <p:cNvSpPr/>
            <p:nvPr/>
          </p:nvSpPr>
          <p:spPr>
            <a:xfrm flipH="1">
              <a:off x="2505151" y="1006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0" name="Google Shape;2080;p69"/>
            <p:cNvSpPr/>
            <p:nvPr/>
          </p:nvSpPr>
          <p:spPr>
            <a:xfrm flipH="1">
              <a:off x="2185251" y="332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1" name="Google Shape;2081;p69"/>
            <p:cNvSpPr/>
            <p:nvPr/>
          </p:nvSpPr>
          <p:spPr>
            <a:xfrm flipH="1">
              <a:off x="614551" y="703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2" name="Google Shape;2082;p69"/>
            <p:cNvSpPr/>
            <p:nvPr/>
          </p:nvSpPr>
          <p:spPr>
            <a:xfrm flipH="1">
              <a:off x="483426" y="1374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3" name="Google Shape;2083;p69"/>
            <p:cNvSpPr/>
            <p:nvPr/>
          </p:nvSpPr>
          <p:spPr>
            <a:xfrm flipH="1">
              <a:off x="1147151" y="137438"/>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4" name="Google Shape;2084;p69"/>
            <p:cNvSpPr/>
            <p:nvPr/>
          </p:nvSpPr>
          <p:spPr>
            <a:xfrm flipH="1">
              <a:off x="2092676" y="1150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5" name="Google Shape;2085;p69"/>
            <p:cNvSpPr/>
            <p:nvPr/>
          </p:nvSpPr>
          <p:spPr>
            <a:xfrm flipH="1">
              <a:off x="-154474" y="14335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6" name="Google Shape;2086;p69"/>
            <p:cNvSpPr/>
            <p:nvPr/>
          </p:nvSpPr>
          <p:spPr>
            <a:xfrm flipH="1">
              <a:off x="146101" y="162630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7" name="Google Shape;2087;p69"/>
            <p:cNvSpPr/>
            <p:nvPr/>
          </p:nvSpPr>
          <p:spPr>
            <a:xfrm flipH="1">
              <a:off x="560914" y="10593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8" name="Google Shape;2088;p69"/>
            <p:cNvSpPr/>
            <p:nvPr/>
          </p:nvSpPr>
          <p:spPr>
            <a:xfrm flipH="1">
              <a:off x="308851" y="1211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89" name="Google Shape;2089;p69"/>
            <p:cNvSpPr/>
            <p:nvPr/>
          </p:nvSpPr>
          <p:spPr>
            <a:xfrm flipH="1">
              <a:off x="-285924" y="-49585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0" name="Google Shape;2090;p69"/>
            <p:cNvSpPr/>
            <p:nvPr/>
          </p:nvSpPr>
          <p:spPr>
            <a:xfrm rot="-9007872">
              <a:off x="7956631" y="4535434"/>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1" name="Google Shape;2091;p69"/>
            <p:cNvSpPr/>
            <p:nvPr/>
          </p:nvSpPr>
          <p:spPr>
            <a:xfrm>
              <a:off x="8665413" y="44592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2" name="Google Shape;2092;p69"/>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3" name="Google Shape;2093;p69"/>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4" name="Google Shape;2094;p69"/>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5" name="Google Shape;2095;p69"/>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6" name="Google Shape;2096;p69"/>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097" name="Google Shape;2097;p69"/>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098" name="Google Shape;2098;p69"/>
          <p:cNvSpPr txBox="1"/>
          <p:nvPr>
            <p:ph idx="1" type="subTitle"/>
          </p:nvPr>
        </p:nvSpPr>
        <p:spPr>
          <a:xfrm>
            <a:off x="844725" y="3478157"/>
            <a:ext cx="3332100" cy="4457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2099" name="Google Shape;2099;p69"/>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6">
    <p:spTree>
      <p:nvGrpSpPr>
        <p:cNvPr id="2100" name="Shape 2100"/>
        <p:cNvGrpSpPr/>
        <p:nvPr/>
      </p:nvGrpSpPr>
      <p:grpSpPr>
        <a:xfrm>
          <a:off x="0" y="0"/>
          <a:ext cx="0" cy="0"/>
          <a:chOff x="0" y="0"/>
          <a:chExt cx="0" cy="0"/>
        </a:xfrm>
      </p:grpSpPr>
      <p:sp>
        <p:nvSpPr>
          <p:cNvPr id="2101" name="Google Shape;2101;p70"/>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2102" name="Google Shape;2102;p70"/>
          <p:cNvSpPr txBox="1"/>
          <p:nvPr>
            <p:ph idx="1" type="subTitle"/>
          </p:nvPr>
        </p:nvSpPr>
        <p:spPr>
          <a:xfrm>
            <a:off x="3835016" y="3498784"/>
            <a:ext cx="3332100" cy="4457100"/>
          </a:xfrm>
          <a:prstGeom prst="rect">
            <a:avLst/>
          </a:prstGeom>
        </p:spPr>
        <p:txBody>
          <a:bodyPr anchorCtr="0" anchor="ctr" bIns="107225" lIns="107225" spcFirstLastPara="1" rIns="107225" wrap="square" tIns="10722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grpSp>
        <p:nvGrpSpPr>
          <p:cNvPr id="2103" name="Google Shape;2103;p70"/>
          <p:cNvGrpSpPr/>
          <p:nvPr/>
        </p:nvGrpSpPr>
        <p:grpSpPr>
          <a:xfrm flipH="1">
            <a:off x="-625406" y="-158233"/>
            <a:ext cx="8496322" cy="10477264"/>
            <a:chOff x="25150" y="0"/>
            <a:chExt cx="9710083" cy="5015925"/>
          </a:xfrm>
        </p:grpSpPr>
        <p:sp>
          <p:nvSpPr>
            <p:cNvPr id="2104" name="Google Shape;2104;p70"/>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105" name="Google Shape;2105;p70"/>
            <p:cNvGrpSpPr/>
            <p:nvPr/>
          </p:nvGrpSpPr>
          <p:grpSpPr>
            <a:xfrm flipH="1" rot="10800000">
              <a:off x="8461408" y="0"/>
              <a:ext cx="1273825" cy="3291400"/>
              <a:chOff x="5857950" y="1902450"/>
              <a:chExt cx="1273825" cy="3291400"/>
            </a:xfrm>
          </p:grpSpPr>
          <p:sp>
            <p:nvSpPr>
              <p:cNvPr id="2106" name="Google Shape;2106;p70"/>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07" name="Google Shape;2107;p70"/>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08" name="Google Shape;2108;p70"/>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09" name="Google Shape;2109;p70"/>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0" name="Google Shape;2110;p70"/>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1" name="Google Shape;2111;p70"/>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2" name="Google Shape;2112;p70"/>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3" name="Google Shape;2113;p70"/>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4" name="Google Shape;2114;p70"/>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5" name="Google Shape;2115;p70"/>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116" name="Google Shape;2116;p70"/>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7" name="Google Shape;2117;p70"/>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8" name="Google Shape;2118;p70"/>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19" name="Google Shape;2119;p70"/>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20" name="Google Shape;2120;p70"/>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21" name="Google Shape;2121;p70"/>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22" name="Google Shape;2122;p70"/>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7">
    <p:spTree>
      <p:nvGrpSpPr>
        <p:cNvPr id="2123" name="Shape 2123"/>
        <p:cNvGrpSpPr/>
        <p:nvPr/>
      </p:nvGrpSpPr>
      <p:grpSpPr>
        <a:xfrm>
          <a:off x="0" y="0"/>
          <a:ext cx="0" cy="0"/>
          <a:chOff x="0" y="0"/>
          <a:chExt cx="0" cy="0"/>
        </a:xfrm>
      </p:grpSpPr>
      <p:grpSp>
        <p:nvGrpSpPr>
          <p:cNvPr id="2124" name="Google Shape;2124;p71"/>
          <p:cNvGrpSpPr/>
          <p:nvPr/>
        </p:nvGrpSpPr>
        <p:grpSpPr>
          <a:xfrm>
            <a:off x="14257" y="-83990"/>
            <a:ext cx="8300000" cy="10827733"/>
            <a:chOff x="16293" y="-40210"/>
            <a:chExt cx="9485714" cy="5183710"/>
          </a:xfrm>
        </p:grpSpPr>
        <p:grpSp>
          <p:nvGrpSpPr>
            <p:cNvPr id="2125" name="Google Shape;2125;p71"/>
            <p:cNvGrpSpPr/>
            <p:nvPr/>
          </p:nvGrpSpPr>
          <p:grpSpPr>
            <a:xfrm>
              <a:off x="16293" y="-40210"/>
              <a:ext cx="927567" cy="1633710"/>
              <a:chOff x="16293" y="-40210"/>
              <a:chExt cx="927567" cy="1633710"/>
            </a:xfrm>
          </p:grpSpPr>
          <p:sp>
            <p:nvSpPr>
              <p:cNvPr id="2126" name="Google Shape;2126;p71"/>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27" name="Google Shape;2127;p71"/>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28" name="Google Shape;2128;p71"/>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29" name="Google Shape;2129;p71"/>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0" name="Google Shape;2130;p71"/>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nvGrpSpPr>
            <p:cNvPr id="2131" name="Google Shape;2131;p71"/>
            <p:cNvGrpSpPr/>
            <p:nvPr/>
          </p:nvGrpSpPr>
          <p:grpSpPr>
            <a:xfrm>
              <a:off x="8006425" y="2225525"/>
              <a:ext cx="1495583" cy="2917975"/>
              <a:chOff x="8006425" y="2225525"/>
              <a:chExt cx="1495583" cy="2917975"/>
            </a:xfrm>
          </p:grpSpPr>
          <p:sp>
            <p:nvSpPr>
              <p:cNvPr id="2132" name="Google Shape;2132;p71"/>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3" name="Google Shape;2133;p71"/>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4" name="Google Shape;2134;p71"/>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5" name="Google Shape;2135;p71"/>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6" name="Google Shape;2136;p71"/>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7" name="Google Shape;2137;p71"/>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8" name="Google Shape;2138;p71"/>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39" name="Google Shape;2139;p71"/>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40" name="Google Shape;2140;p71"/>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41" name="Google Shape;2141;p71"/>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2142" name="Google Shape;2142;p71"/>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2143" name="Google Shape;2143;p71"/>
          <p:cNvSpPr txBox="1"/>
          <p:nvPr>
            <p:ph idx="1" type="subTitle"/>
          </p:nvPr>
        </p:nvSpPr>
        <p:spPr>
          <a:xfrm>
            <a:off x="844725" y="3478157"/>
            <a:ext cx="3332100" cy="4457100"/>
          </a:xfrm>
          <a:prstGeom prst="rect">
            <a:avLst/>
          </a:prstGeom>
        </p:spPr>
        <p:txBody>
          <a:bodyPr anchorCtr="0" anchor="ctr" bIns="107225" lIns="107225" spcFirstLastPara="1" rIns="107225" wrap="square" tIns="10722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9" name="Shape 229"/>
        <p:cNvGrpSpPr/>
        <p:nvPr/>
      </p:nvGrpSpPr>
      <p:grpSpPr>
        <a:xfrm>
          <a:off x="0" y="0"/>
          <a:ext cx="0" cy="0"/>
          <a:chOff x="0" y="0"/>
          <a:chExt cx="0" cy="0"/>
        </a:xfrm>
      </p:grpSpPr>
      <p:grpSp>
        <p:nvGrpSpPr>
          <p:cNvPr id="230" name="Google Shape;230;p8"/>
          <p:cNvGrpSpPr/>
          <p:nvPr/>
        </p:nvGrpSpPr>
        <p:grpSpPr>
          <a:xfrm>
            <a:off x="-46528" y="138383"/>
            <a:ext cx="8047528" cy="10605412"/>
            <a:chOff x="-53175" y="66250"/>
            <a:chExt cx="9197175" cy="5077275"/>
          </a:xfrm>
        </p:grpSpPr>
        <p:sp>
          <p:nvSpPr>
            <p:cNvPr id="231" name="Google Shape;231;p8"/>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2" name="Google Shape;232;p8"/>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3" name="Google Shape;233;p8"/>
            <p:cNvSpPr/>
            <p:nvPr/>
          </p:nvSpPr>
          <p:spPr>
            <a:xfrm rot="3024035">
              <a:off x="8259091" y="727793"/>
              <a:ext cx="848803" cy="49313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4" name="Google Shape;234;p8"/>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5" name="Google Shape;235;p8"/>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6" name="Google Shape;236;p8"/>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7" name="Google Shape;237;p8"/>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8" name="Google Shape;238;p8"/>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9" name="Google Shape;239;p8"/>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 name="Google Shape;240;p8"/>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1" name="Google Shape;241;p8"/>
            <p:cNvSpPr/>
            <p:nvPr/>
          </p:nvSpPr>
          <p:spPr>
            <a:xfrm flipH="1">
              <a:off x="797775" y="237220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2" name="Google Shape;242;p8"/>
            <p:cNvSpPr/>
            <p:nvPr/>
          </p:nvSpPr>
          <p:spPr>
            <a:xfrm>
              <a:off x="2153100" y="46085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3" name="Google Shape;243;p8"/>
            <p:cNvSpPr/>
            <p:nvPr/>
          </p:nvSpPr>
          <p:spPr>
            <a:xfrm>
              <a:off x="219825" y="662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4" name="Google Shape;244;p8"/>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5" name="Google Shape;245;p8"/>
            <p:cNvSpPr/>
            <p:nvPr/>
          </p:nvSpPr>
          <p:spPr>
            <a:xfrm>
              <a:off x="8568150" y="662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6" name="Google Shape;246;p8"/>
            <p:cNvSpPr/>
            <p:nvPr/>
          </p:nvSpPr>
          <p:spPr>
            <a:xfrm>
              <a:off x="8039075" y="37028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7" name="Google Shape;247;p8"/>
            <p:cNvSpPr/>
            <p:nvPr/>
          </p:nvSpPr>
          <p:spPr>
            <a:xfrm>
              <a:off x="8820375" y="44410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8" name="Google Shape;248;p8"/>
            <p:cNvSpPr/>
            <p:nvPr/>
          </p:nvSpPr>
          <p:spPr>
            <a:xfrm>
              <a:off x="8617475" y="46477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9" name="Google Shape;249;p8"/>
            <p:cNvSpPr/>
            <p:nvPr/>
          </p:nvSpPr>
          <p:spPr>
            <a:xfrm>
              <a:off x="8973875" y="487948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0" name="Google Shape;250;p8"/>
            <p:cNvSpPr/>
            <p:nvPr/>
          </p:nvSpPr>
          <p:spPr>
            <a:xfrm>
              <a:off x="8248950" y="4348213"/>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1" name="Google Shape;251;p8"/>
            <p:cNvSpPr/>
            <p:nvPr/>
          </p:nvSpPr>
          <p:spPr>
            <a:xfrm>
              <a:off x="8398650" y="4464463"/>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2" name="Google Shape;252;p8"/>
            <p:cNvSpPr/>
            <p:nvPr/>
          </p:nvSpPr>
          <p:spPr>
            <a:xfrm>
              <a:off x="8094800" y="4714613"/>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53" name="Google Shape;253;p8"/>
          <p:cNvSpPr txBox="1"/>
          <p:nvPr>
            <p:ph type="title"/>
          </p:nvPr>
        </p:nvSpPr>
        <p:spPr>
          <a:xfrm>
            <a:off x="1214588" y="1126956"/>
            <a:ext cx="5571900" cy="85449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10600"/>
              <a:buNone/>
              <a:defRPr sz="9400"/>
            </a:lvl1pPr>
            <a:lvl2pPr lvl="1" algn="ctr">
              <a:spcBef>
                <a:spcPts val="0"/>
              </a:spcBef>
              <a:spcAft>
                <a:spcPts val="0"/>
              </a:spcAft>
              <a:buSzPts val="10600"/>
              <a:buNone/>
              <a:defRPr sz="10600"/>
            </a:lvl2pPr>
            <a:lvl3pPr lvl="2" algn="ctr">
              <a:spcBef>
                <a:spcPts val="0"/>
              </a:spcBef>
              <a:spcAft>
                <a:spcPts val="0"/>
              </a:spcAft>
              <a:buSzPts val="10600"/>
              <a:buNone/>
              <a:defRPr sz="10600"/>
            </a:lvl3pPr>
            <a:lvl4pPr lvl="3" algn="ctr">
              <a:spcBef>
                <a:spcPts val="0"/>
              </a:spcBef>
              <a:spcAft>
                <a:spcPts val="0"/>
              </a:spcAft>
              <a:buSzPts val="10600"/>
              <a:buNone/>
              <a:defRPr sz="10600"/>
            </a:lvl4pPr>
            <a:lvl5pPr lvl="4" algn="ctr">
              <a:spcBef>
                <a:spcPts val="0"/>
              </a:spcBef>
              <a:spcAft>
                <a:spcPts val="0"/>
              </a:spcAft>
              <a:buSzPts val="10600"/>
              <a:buNone/>
              <a:defRPr sz="10600"/>
            </a:lvl5pPr>
            <a:lvl6pPr lvl="5" algn="ctr">
              <a:spcBef>
                <a:spcPts val="0"/>
              </a:spcBef>
              <a:spcAft>
                <a:spcPts val="0"/>
              </a:spcAft>
              <a:buSzPts val="10600"/>
              <a:buNone/>
              <a:defRPr sz="10600"/>
            </a:lvl6pPr>
            <a:lvl7pPr lvl="6" algn="ctr">
              <a:spcBef>
                <a:spcPts val="0"/>
              </a:spcBef>
              <a:spcAft>
                <a:spcPts val="0"/>
              </a:spcAft>
              <a:buSzPts val="10600"/>
              <a:buNone/>
              <a:defRPr sz="10600"/>
            </a:lvl7pPr>
            <a:lvl8pPr lvl="7" algn="ctr">
              <a:spcBef>
                <a:spcPts val="0"/>
              </a:spcBef>
              <a:spcAft>
                <a:spcPts val="0"/>
              </a:spcAft>
              <a:buSzPts val="10600"/>
              <a:buNone/>
              <a:defRPr sz="10600"/>
            </a:lvl8pPr>
            <a:lvl9pPr lvl="8" algn="ctr">
              <a:spcBef>
                <a:spcPts val="0"/>
              </a:spcBef>
              <a:spcAft>
                <a:spcPts val="0"/>
              </a:spcAft>
              <a:buSzPts val="10600"/>
              <a:buNone/>
              <a:defRPr sz="106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p:cSld name="CUSTOM_14">
    <p:spTree>
      <p:nvGrpSpPr>
        <p:cNvPr id="2144" name="Shape 2144"/>
        <p:cNvGrpSpPr/>
        <p:nvPr/>
      </p:nvGrpSpPr>
      <p:grpSpPr>
        <a:xfrm>
          <a:off x="0" y="0"/>
          <a:ext cx="0" cy="0"/>
          <a:chOff x="0" y="0"/>
          <a:chExt cx="0" cy="0"/>
        </a:xfrm>
      </p:grpSpPr>
      <p:grpSp>
        <p:nvGrpSpPr>
          <p:cNvPr id="2145" name="Google Shape;2145;p72"/>
          <p:cNvGrpSpPr/>
          <p:nvPr/>
        </p:nvGrpSpPr>
        <p:grpSpPr>
          <a:xfrm>
            <a:off x="159380" y="-477500"/>
            <a:ext cx="8276846" cy="10832351"/>
            <a:chOff x="182149" y="-228600"/>
            <a:chExt cx="9459252" cy="5185921"/>
          </a:xfrm>
        </p:grpSpPr>
        <p:sp>
          <p:nvSpPr>
            <p:cNvPr id="2146" name="Google Shape;2146;p72"/>
            <p:cNvSpPr/>
            <p:nvPr/>
          </p:nvSpPr>
          <p:spPr>
            <a:xfrm rot="-1845798">
              <a:off x="248551" y="428177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47" name="Google Shape;2147;p72"/>
            <p:cNvSpPr/>
            <p:nvPr/>
          </p:nvSpPr>
          <p:spPr>
            <a:xfrm>
              <a:off x="240238" y="37016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148" name="Google Shape;2148;p72"/>
            <p:cNvGrpSpPr/>
            <p:nvPr/>
          </p:nvGrpSpPr>
          <p:grpSpPr>
            <a:xfrm>
              <a:off x="6903525" y="-228600"/>
              <a:ext cx="2737876" cy="2413425"/>
              <a:chOff x="6903525" y="-228600"/>
              <a:chExt cx="2737876" cy="2413425"/>
            </a:xfrm>
          </p:grpSpPr>
          <p:sp>
            <p:nvSpPr>
              <p:cNvPr id="2149" name="Google Shape;2149;p72"/>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0" name="Google Shape;2150;p72"/>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1" name="Google Shape;2151;p72"/>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2" name="Google Shape;2152;p72"/>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3" name="Google Shape;2153;p72"/>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4" name="Google Shape;2154;p72"/>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5" name="Google Shape;2155;p72"/>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6" name="Google Shape;2156;p72"/>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7" name="Google Shape;2157;p72"/>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8" name="Google Shape;2158;p72"/>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59" name="Google Shape;2159;p72"/>
              <p:cNvSpPr/>
              <p:nvPr/>
            </p:nvSpPr>
            <p:spPr>
              <a:xfrm>
                <a:off x="8406450" y="637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0" name="Google Shape;2160;p72"/>
              <p:cNvSpPr/>
              <p:nvPr/>
            </p:nvSpPr>
            <p:spPr>
              <a:xfrm>
                <a:off x="8783650" y="637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1" name="Google Shape;2161;p72"/>
              <p:cNvSpPr/>
              <p:nvPr/>
            </p:nvSpPr>
            <p:spPr>
              <a:xfrm>
                <a:off x="8754875" y="5604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2" name="Google Shape;2162;p72"/>
              <p:cNvSpPr/>
              <p:nvPr/>
            </p:nvSpPr>
            <p:spPr>
              <a:xfrm>
                <a:off x="7778225" y="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3" name="Google Shape;2163;p72"/>
              <p:cNvSpPr/>
              <p:nvPr/>
            </p:nvSpPr>
            <p:spPr>
              <a:xfrm>
                <a:off x="8038300" y="1587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164" name="Google Shape;2164;p72"/>
            <p:cNvSpPr/>
            <p:nvPr/>
          </p:nvSpPr>
          <p:spPr>
            <a:xfrm flipH="1" rot="-10399619">
              <a:off x="287296" y="262861"/>
              <a:ext cx="1061548" cy="871778"/>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5" name="Google Shape;2165;p72"/>
            <p:cNvSpPr/>
            <p:nvPr/>
          </p:nvSpPr>
          <p:spPr>
            <a:xfrm>
              <a:off x="667600" y="10936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6" name="Google Shape;2166;p72"/>
            <p:cNvSpPr/>
            <p:nvPr/>
          </p:nvSpPr>
          <p:spPr>
            <a:xfrm flipH="1">
              <a:off x="187850" y="1267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7" name="Google Shape;2167;p72"/>
            <p:cNvSpPr/>
            <p:nvPr/>
          </p:nvSpPr>
          <p:spPr>
            <a:xfrm>
              <a:off x="523425" y="1437738"/>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68" name="Google Shape;2168;p72"/>
            <p:cNvSpPr/>
            <p:nvPr/>
          </p:nvSpPr>
          <p:spPr>
            <a:xfrm>
              <a:off x="891875" y="8135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169" name="Google Shape;2169;p72"/>
          <p:cNvSpPr txBox="1"/>
          <p:nvPr>
            <p:ph type="title"/>
          </p:nvPr>
        </p:nvSpPr>
        <p:spPr>
          <a:xfrm>
            <a:off x="1616059" y="6926641"/>
            <a:ext cx="2044500" cy="11019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2170" name="Google Shape;2170;p72"/>
          <p:cNvSpPr txBox="1"/>
          <p:nvPr>
            <p:ph idx="1" type="subTitle"/>
          </p:nvPr>
        </p:nvSpPr>
        <p:spPr>
          <a:xfrm>
            <a:off x="1427847" y="8015119"/>
            <a:ext cx="2420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2171" name="Google Shape;2171;p72"/>
          <p:cNvSpPr txBox="1"/>
          <p:nvPr>
            <p:ph idx="2" type="title"/>
          </p:nvPr>
        </p:nvSpPr>
        <p:spPr>
          <a:xfrm>
            <a:off x="4340700" y="6926641"/>
            <a:ext cx="2044500" cy="11019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2172" name="Google Shape;2172;p72"/>
          <p:cNvSpPr txBox="1"/>
          <p:nvPr>
            <p:ph idx="3" type="subTitle"/>
          </p:nvPr>
        </p:nvSpPr>
        <p:spPr>
          <a:xfrm>
            <a:off x="4152488" y="8015119"/>
            <a:ext cx="2420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2173" name="Google Shape;2173;p72"/>
          <p:cNvSpPr txBox="1"/>
          <p:nvPr>
            <p:ph idx="4"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spTree>
      <p:nvGrpSpPr>
        <p:cNvPr id="2174" name="Shape 2174"/>
        <p:cNvGrpSpPr/>
        <p:nvPr/>
      </p:nvGrpSpPr>
      <p:grpSpPr>
        <a:xfrm>
          <a:off x="0" y="0"/>
          <a:ext cx="0" cy="0"/>
          <a:chOff x="0" y="0"/>
          <a:chExt cx="0" cy="0"/>
        </a:xfrm>
      </p:grpSpPr>
      <p:grpSp>
        <p:nvGrpSpPr>
          <p:cNvPr id="2175" name="Google Shape;2175;p73"/>
          <p:cNvGrpSpPr/>
          <p:nvPr/>
        </p:nvGrpSpPr>
        <p:grpSpPr>
          <a:xfrm>
            <a:off x="-11" y="-1772239"/>
            <a:ext cx="8063103" cy="12400006"/>
            <a:chOff x="-12" y="-848448"/>
            <a:chExt cx="9214974" cy="5936426"/>
          </a:xfrm>
        </p:grpSpPr>
        <p:sp>
          <p:nvSpPr>
            <p:cNvPr id="2176" name="Google Shape;2176;p73"/>
            <p:cNvSpPr/>
            <p:nvPr/>
          </p:nvSpPr>
          <p:spPr>
            <a:xfrm flipH="1">
              <a:off x="6873425" y="-21410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77" name="Google Shape;2177;p73"/>
            <p:cNvSpPr/>
            <p:nvPr/>
          </p:nvSpPr>
          <p:spPr>
            <a:xfrm rot="10002852">
              <a:off x="5360620" y="-424917"/>
              <a:ext cx="3796285" cy="947390"/>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78" name="Google Shape;2178;p73"/>
            <p:cNvSpPr/>
            <p:nvPr/>
          </p:nvSpPr>
          <p:spPr>
            <a:xfrm rot="10800000">
              <a:off x="7685152" y="10128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79" name="Google Shape;2179;p73"/>
            <p:cNvSpPr/>
            <p:nvPr/>
          </p:nvSpPr>
          <p:spPr>
            <a:xfrm rot="10800000">
              <a:off x="8739927" y="9460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80" name="Google Shape;2180;p73"/>
            <p:cNvSpPr/>
            <p:nvPr/>
          </p:nvSpPr>
          <p:spPr>
            <a:xfrm rot="10800000">
              <a:off x="8886577" y="3387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81" name="Google Shape;2181;p73"/>
            <p:cNvSpPr/>
            <p:nvPr/>
          </p:nvSpPr>
          <p:spPr>
            <a:xfrm rot="10800000">
              <a:off x="8328890" y="12692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182" name="Google Shape;2182;p73"/>
            <p:cNvGrpSpPr/>
            <p:nvPr/>
          </p:nvGrpSpPr>
          <p:grpSpPr>
            <a:xfrm>
              <a:off x="2" y="4300218"/>
              <a:ext cx="1289997" cy="787759"/>
              <a:chOff x="593100" y="4542650"/>
              <a:chExt cx="1005375" cy="613950"/>
            </a:xfrm>
          </p:grpSpPr>
          <p:sp>
            <p:nvSpPr>
              <p:cNvPr id="2183" name="Google Shape;2183;p73"/>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184" name="Google Shape;2184;p73"/>
              <p:cNvGrpSpPr/>
              <p:nvPr/>
            </p:nvGrpSpPr>
            <p:grpSpPr>
              <a:xfrm>
                <a:off x="593100" y="4542650"/>
                <a:ext cx="1005375" cy="613950"/>
                <a:chOff x="593100" y="4542650"/>
                <a:chExt cx="1005375" cy="613950"/>
              </a:xfrm>
            </p:grpSpPr>
            <p:sp>
              <p:nvSpPr>
                <p:cNvPr id="2185" name="Google Shape;2185;p73"/>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86" name="Google Shape;2186;p73"/>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87" name="Google Shape;2187;p73"/>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88" name="Google Shape;2188;p73"/>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89" name="Google Shape;2189;p73"/>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0" name="Google Shape;2190;p73"/>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1" name="Google Shape;2191;p73"/>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2" name="Google Shape;2192;p73"/>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3" name="Google Shape;2193;p73"/>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4" name="Google Shape;2194;p73"/>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2195" name="Google Shape;2195;p73"/>
            <p:cNvSpPr/>
            <p:nvPr/>
          </p:nvSpPr>
          <p:spPr>
            <a:xfrm rot="7037420">
              <a:off x="58614" y="1592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6" name="Google Shape;2196;p73"/>
            <p:cNvSpPr/>
            <p:nvPr/>
          </p:nvSpPr>
          <p:spPr>
            <a:xfrm flipH="1">
              <a:off x="332805" y="5306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7" name="Google Shape;2197;p73"/>
            <p:cNvSpPr/>
            <p:nvPr/>
          </p:nvSpPr>
          <p:spPr>
            <a:xfrm flipH="1" rot="10800000">
              <a:off x="-12" y="8677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8" name="Google Shape;2198;p73"/>
            <p:cNvSpPr/>
            <p:nvPr/>
          </p:nvSpPr>
          <p:spPr>
            <a:xfrm rot="10800000">
              <a:off x="161065" y="37714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199" name="Google Shape;2199;p73"/>
            <p:cNvSpPr/>
            <p:nvPr/>
          </p:nvSpPr>
          <p:spPr>
            <a:xfrm rot="10800000">
              <a:off x="180515" y="43201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00" name="Google Shape;2200;p73"/>
            <p:cNvSpPr/>
            <p:nvPr/>
          </p:nvSpPr>
          <p:spPr>
            <a:xfrm rot="10800000">
              <a:off x="8856915" y="4911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01" name="Google Shape;2201;p73"/>
            <p:cNvSpPr/>
            <p:nvPr/>
          </p:nvSpPr>
          <p:spPr>
            <a:xfrm rot="10800000">
              <a:off x="8077477" y="5002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02" name="Google Shape;2202;p73"/>
            <p:cNvSpPr/>
            <p:nvPr/>
          </p:nvSpPr>
          <p:spPr>
            <a:xfrm rot="10800000">
              <a:off x="8941077" y="4234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03" name="Google Shape;2203;p73"/>
            <p:cNvSpPr/>
            <p:nvPr/>
          </p:nvSpPr>
          <p:spPr>
            <a:xfrm rot="10800000">
              <a:off x="8610015" y="4836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204" name="Google Shape;2204;p73"/>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2205" name="Google Shape;2205;p73"/>
          <p:cNvSpPr txBox="1"/>
          <p:nvPr>
            <p:ph idx="2" type="title"/>
          </p:nvPr>
        </p:nvSpPr>
        <p:spPr>
          <a:xfrm>
            <a:off x="1828881" y="4117618"/>
            <a:ext cx="2703900" cy="11019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2206" name="Google Shape;2206;p73"/>
          <p:cNvSpPr txBox="1"/>
          <p:nvPr>
            <p:ph idx="1" type="subTitle"/>
          </p:nvPr>
        </p:nvSpPr>
        <p:spPr>
          <a:xfrm>
            <a:off x="4560664" y="4162419"/>
            <a:ext cx="2420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2207" name="Google Shape;2207;p73"/>
          <p:cNvSpPr txBox="1"/>
          <p:nvPr>
            <p:ph idx="3" type="title"/>
          </p:nvPr>
        </p:nvSpPr>
        <p:spPr>
          <a:xfrm>
            <a:off x="1828881" y="7580003"/>
            <a:ext cx="2703900" cy="1101900"/>
          </a:xfrm>
          <a:prstGeom prst="rect">
            <a:avLst/>
          </a:prstGeom>
        </p:spPr>
        <p:txBody>
          <a:bodyPr anchorCtr="0" anchor="ctr" bIns="107225" lIns="107225" spcFirstLastPara="1" rIns="107225" wrap="square" tIns="10722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2208" name="Google Shape;2208;p73"/>
          <p:cNvSpPr txBox="1"/>
          <p:nvPr>
            <p:ph idx="4" type="subTitle"/>
          </p:nvPr>
        </p:nvSpPr>
        <p:spPr>
          <a:xfrm>
            <a:off x="4560664" y="7624805"/>
            <a:ext cx="2420700" cy="10131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0">
    <p:spTree>
      <p:nvGrpSpPr>
        <p:cNvPr id="2209" name="Shape 2209"/>
        <p:cNvGrpSpPr/>
        <p:nvPr/>
      </p:nvGrpSpPr>
      <p:grpSpPr>
        <a:xfrm>
          <a:off x="0" y="0"/>
          <a:ext cx="0" cy="0"/>
          <a:chOff x="0" y="0"/>
          <a:chExt cx="0" cy="0"/>
        </a:xfrm>
      </p:grpSpPr>
      <p:grpSp>
        <p:nvGrpSpPr>
          <p:cNvPr id="2210" name="Google Shape;2210;p74"/>
          <p:cNvGrpSpPr/>
          <p:nvPr/>
        </p:nvGrpSpPr>
        <p:grpSpPr>
          <a:xfrm flipH="1">
            <a:off x="-29805" y="-166825"/>
            <a:ext cx="8046424" cy="10951822"/>
            <a:chOff x="-34063" y="-79867"/>
            <a:chExt cx="9195913" cy="5243117"/>
          </a:xfrm>
        </p:grpSpPr>
        <p:sp>
          <p:nvSpPr>
            <p:cNvPr id="2211" name="Google Shape;2211;p74"/>
            <p:cNvSpPr/>
            <p:nvPr/>
          </p:nvSpPr>
          <p:spPr>
            <a:xfrm>
              <a:off x="79025" y="869047"/>
              <a:ext cx="478261" cy="32320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12" name="Google Shape;2212;p74"/>
            <p:cNvSpPr/>
            <p:nvPr/>
          </p:nvSpPr>
          <p:spPr>
            <a:xfrm>
              <a:off x="963575" y="677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213" name="Google Shape;2213;p74"/>
            <p:cNvGrpSpPr/>
            <p:nvPr/>
          </p:nvGrpSpPr>
          <p:grpSpPr>
            <a:xfrm>
              <a:off x="7314682" y="3853079"/>
              <a:ext cx="1847168" cy="1310171"/>
              <a:chOff x="7296832" y="3833329"/>
              <a:chExt cx="1847168" cy="1310171"/>
            </a:xfrm>
          </p:grpSpPr>
          <p:sp>
            <p:nvSpPr>
              <p:cNvPr id="2214" name="Google Shape;2214;p74"/>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15" name="Google Shape;2215;p74"/>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16" name="Google Shape;2216;p74"/>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17" name="Google Shape;2217;p74"/>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18" name="Google Shape;2218;p74"/>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19" name="Google Shape;2219;p74"/>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0" name="Google Shape;2220;p74"/>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1" name="Google Shape;2221;p74"/>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2" name="Google Shape;2222;p74"/>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3" name="Google Shape;2223;p74"/>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4" name="Google Shape;2224;p74"/>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5" name="Google Shape;2225;p74"/>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6" name="Google Shape;2226;p74"/>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7" name="Google Shape;2227;p74"/>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8" name="Google Shape;2228;p74"/>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29" name="Google Shape;2229;p74"/>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30" name="Google Shape;2230;p74"/>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231" name="Google Shape;2231;p74"/>
            <p:cNvSpPr/>
            <p:nvPr/>
          </p:nvSpPr>
          <p:spPr>
            <a:xfrm flipH="1" rot="2700000">
              <a:off x="15984" y="1480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32" name="Google Shape;2232;p74"/>
            <p:cNvSpPr/>
            <p:nvPr/>
          </p:nvSpPr>
          <p:spPr>
            <a:xfrm rot="10800000">
              <a:off x="9039863" y="344792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33" name="Google Shape;2233;p74"/>
            <p:cNvSpPr/>
            <p:nvPr/>
          </p:nvSpPr>
          <p:spPr>
            <a:xfrm flipH="1">
              <a:off x="8564213" y="35667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34" name="Google Shape;2234;p74"/>
            <p:cNvSpPr/>
            <p:nvPr/>
          </p:nvSpPr>
          <p:spPr>
            <a:xfrm>
              <a:off x="8819463" y="389935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35" name="Google Shape;2235;p74"/>
            <p:cNvSpPr/>
            <p:nvPr/>
          </p:nvSpPr>
          <p:spPr>
            <a:xfrm>
              <a:off x="8770813" y="3137038"/>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236" name="Google Shape;2236;p74"/>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2237" name="Google Shape;2237;p74"/>
          <p:cNvSpPr txBox="1"/>
          <p:nvPr>
            <p:ph idx="1" type="subTitle"/>
          </p:nvPr>
        </p:nvSpPr>
        <p:spPr>
          <a:xfrm>
            <a:off x="630000" y="2425774"/>
            <a:ext cx="3257400" cy="7200600"/>
          </a:xfrm>
          <a:prstGeom prst="rect">
            <a:avLst/>
          </a:prstGeom>
        </p:spPr>
        <p:txBody>
          <a:bodyPr anchorCtr="0" anchor="t" bIns="107225" lIns="107225" spcFirstLastPara="1" rIns="107225" wrap="square" tIns="10722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2238" name="Google Shape;2238;p74"/>
          <p:cNvSpPr txBox="1"/>
          <p:nvPr>
            <p:ph idx="2" type="subTitle"/>
          </p:nvPr>
        </p:nvSpPr>
        <p:spPr>
          <a:xfrm>
            <a:off x="4113638" y="2425774"/>
            <a:ext cx="3257400" cy="7200600"/>
          </a:xfrm>
          <a:prstGeom prst="rect">
            <a:avLst/>
          </a:prstGeom>
        </p:spPr>
        <p:txBody>
          <a:bodyPr anchorCtr="0" anchor="t" bIns="107225" lIns="107225" spcFirstLastPara="1" rIns="107225" wrap="square" tIns="10722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2239" name="Shape 2239"/>
        <p:cNvGrpSpPr/>
        <p:nvPr/>
      </p:nvGrpSpPr>
      <p:grpSpPr>
        <a:xfrm>
          <a:off x="0" y="0"/>
          <a:ext cx="0" cy="0"/>
          <a:chOff x="0" y="0"/>
          <a:chExt cx="0" cy="0"/>
        </a:xfrm>
      </p:grpSpPr>
      <p:grpSp>
        <p:nvGrpSpPr>
          <p:cNvPr id="2240" name="Google Shape;2240;p75"/>
          <p:cNvGrpSpPr/>
          <p:nvPr/>
        </p:nvGrpSpPr>
        <p:grpSpPr>
          <a:xfrm>
            <a:off x="8334" y="332824"/>
            <a:ext cx="8094786" cy="11979537"/>
            <a:chOff x="9525" y="159338"/>
            <a:chExt cx="9251184" cy="5735129"/>
          </a:xfrm>
        </p:grpSpPr>
        <p:sp>
          <p:nvSpPr>
            <p:cNvPr id="2241" name="Google Shape;2241;p75"/>
            <p:cNvSpPr/>
            <p:nvPr/>
          </p:nvSpPr>
          <p:spPr>
            <a:xfrm>
              <a:off x="7446825" y="41233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42" name="Google Shape;2242;p75"/>
            <p:cNvSpPr/>
            <p:nvPr/>
          </p:nvSpPr>
          <p:spPr>
            <a:xfrm>
              <a:off x="8223300" y="3624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43" name="Google Shape;2243;p75"/>
            <p:cNvSpPr/>
            <p:nvPr/>
          </p:nvSpPr>
          <p:spPr>
            <a:xfrm>
              <a:off x="7597525" y="3915613"/>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44" name="Google Shape;2244;p75"/>
            <p:cNvSpPr/>
            <p:nvPr/>
          </p:nvSpPr>
          <p:spPr>
            <a:xfrm>
              <a:off x="89900" y="9152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45" name="Google Shape;2245;p75"/>
            <p:cNvSpPr/>
            <p:nvPr/>
          </p:nvSpPr>
          <p:spPr>
            <a:xfrm>
              <a:off x="571025" y="2091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46" name="Google Shape;2246;p75"/>
            <p:cNvSpPr/>
            <p:nvPr/>
          </p:nvSpPr>
          <p:spPr>
            <a:xfrm>
              <a:off x="607525" y="6937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247" name="Google Shape;2247;p75"/>
            <p:cNvGrpSpPr/>
            <p:nvPr/>
          </p:nvGrpSpPr>
          <p:grpSpPr>
            <a:xfrm rot="5400000">
              <a:off x="6024875" y="2658633"/>
              <a:ext cx="2816325" cy="3655342"/>
              <a:chOff x="7046050" y="-77567"/>
              <a:chExt cx="2816325" cy="3655342"/>
            </a:xfrm>
          </p:grpSpPr>
          <p:sp>
            <p:nvSpPr>
              <p:cNvPr id="2248" name="Google Shape;2248;p75"/>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49" name="Google Shape;2249;p75"/>
              <p:cNvSpPr/>
              <p:nvPr/>
            </p:nvSpPr>
            <p:spPr>
              <a:xfrm rot="3132386">
                <a:off x="8434954" y="2957170"/>
                <a:ext cx="660105" cy="446162"/>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0" name="Google Shape;2250;p75"/>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1" name="Google Shape;2251;p75"/>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2" name="Google Shape;2252;p75"/>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3" name="Google Shape;2253;p75"/>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4" name="Google Shape;2254;p75"/>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5" name="Google Shape;2255;p75"/>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6" name="Google Shape;2256;p75"/>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7" name="Google Shape;2257;p75"/>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8" name="Google Shape;2258;p75"/>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59" name="Google Shape;2259;p75"/>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60" name="Google Shape;2260;p75"/>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61" name="Google Shape;2261;p75"/>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62" name="Google Shape;2262;p75"/>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63" name="Google Shape;2263;p75"/>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264" name="Google Shape;2264;p75"/>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65" name="Google Shape;2265;p75"/>
            <p:cNvSpPr/>
            <p:nvPr/>
          </p:nvSpPr>
          <p:spPr>
            <a:xfrm>
              <a:off x="745100" y="1593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266" name="Google Shape;2266;p75"/>
          <p:cNvSpPr txBox="1"/>
          <p:nvPr>
            <p:ph idx="1" type="subTitle"/>
          </p:nvPr>
        </p:nvSpPr>
        <p:spPr>
          <a:xfrm>
            <a:off x="630000" y="2425774"/>
            <a:ext cx="3257400" cy="7200600"/>
          </a:xfrm>
          <a:prstGeom prst="rect">
            <a:avLst/>
          </a:prstGeom>
        </p:spPr>
        <p:txBody>
          <a:bodyPr anchorCtr="0" anchor="t" bIns="107225" lIns="107225" spcFirstLastPara="1" rIns="107225" wrap="square" tIns="10722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2267" name="Google Shape;2267;p75"/>
          <p:cNvSpPr txBox="1"/>
          <p:nvPr>
            <p:ph idx="2" type="subTitle"/>
          </p:nvPr>
        </p:nvSpPr>
        <p:spPr>
          <a:xfrm>
            <a:off x="4113638" y="2425774"/>
            <a:ext cx="3257400" cy="7200600"/>
          </a:xfrm>
          <a:prstGeom prst="rect">
            <a:avLst/>
          </a:prstGeom>
        </p:spPr>
        <p:txBody>
          <a:bodyPr anchorCtr="0" anchor="t" bIns="107225" lIns="107225" spcFirstLastPara="1" rIns="107225" wrap="square" tIns="10722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2268" name="Google Shape;2268;p75"/>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6">
    <p:spTree>
      <p:nvGrpSpPr>
        <p:cNvPr id="2269" name="Shape 2269"/>
        <p:cNvGrpSpPr/>
        <p:nvPr/>
      </p:nvGrpSpPr>
      <p:grpSpPr>
        <a:xfrm>
          <a:off x="0" y="0"/>
          <a:ext cx="0" cy="0"/>
          <a:chOff x="0" y="0"/>
          <a:chExt cx="0" cy="0"/>
        </a:xfrm>
      </p:grpSpPr>
      <p:grpSp>
        <p:nvGrpSpPr>
          <p:cNvPr id="2270" name="Google Shape;2270;p76"/>
          <p:cNvGrpSpPr/>
          <p:nvPr/>
        </p:nvGrpSpPr>
        <p:grpSpPr>
          <a:xfrm flipH="1">
            <a:off x="-666320" y="20"/>
            <a:ext cx="9046159" cy="11227698"/>
            <a:chOff x="-704722" y="10"/>
            <a:chExt cx="10338467" cy="5375190"/>
          </a:xfrm>
        </p:grpSpPr>
        <p:sp>
          <p:nvSpPr>
            <p:cNvPr id="2271" name="Google Shape;2271;p76"/>
            <p:cNvSpPr/>
            <p:nvPr/>
          </p:nvSpPr>
          <p:spPr>
            <a:xfrm rot="10800000">
              <a:off x="74558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72" name="Google Shape;2272;p76"/>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73" name="Google Shape;2273;p76"/>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274" name="Google Shape;2274;p76"/>
            <p:cNvGrpSpPr/>
            <p:nvPr/>
          </p:nvGrpSpPr>
          <p:grpSpPr>
            <a:xfrm flipH="1" rot="-2422428">
              <a:off x="-527639" y="2273558"/>
              <a:ext cx="1444461" cy="1077830"/>
              <a:chOff x="7296832" y="3833329"/>
              <a:chExt cx="1915808" cy="1429541"/>
            </a:xfrm>
          </p:grpSpPr>
          <p:sp>
            <p:nvSpPr>
              <p:cNvPr id="2275" name="Google Shape;2275;p76"/>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76" name="Google Shape;2276;p76"/>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77" name="Google Shape;2277;p76"/>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78" name="Google Shape;2278;p76"/>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79" name="Google Shape;2279;p76"/>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0" name="Google Shape;2280;p76"/>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1" name="Google Shape;2281;p76"/>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2" name="Google Shape;2282;p76"/>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3" name="Google Shape;2283;p76"/>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4" name="Google Shape;2284;p76"/>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5" name="Google Shape;2285;p76"/>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6" name="Google Shape;2286;p76"/>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7" name="Google Shape;2287;p76"/>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8" name="Google Shape;2288;p76"/>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89" name="Google Shape;2289;p76"/>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290" name="Google Shape;2290;p76"/>
            <p:cNvSpPr/>
            <p:nvPr/>
          </p:nvSpPr>
          <p:spPr>
            <a:xfrm flipH="1">
              <a:off x="5837320" y="44277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91" name="Google Shape;2291;p76"/>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92" name="Google Shape;2292;p76"/>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93" name="Google Shape;2293;p76"/>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294" name="Google Shape;2294;p76"/>
            <p:cNvGrpSpPr/>
            <p:nvPr/>
          </p:nvGrpSpPr>
          <p:grpSpPr>
            <a:xfrm flipH="1">
              <a:off x="42707" y="103600"/>
              <a:ext cx="791800" cy="569275"/>
              <a:chOff x="4359175" y="2251625"/>
              <a:chExt cx="791800" cy="569275"/>
            </a:xfrm>
          </p:grpSpPr>
          <p:sp>
            <p:nvSpPr>
              <p:cNvPr id="2295" name="Google Shape;2295;p76"/>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96" name="Google Shape;2296;p76"/>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97" name="Google Shape;2297;p76"/>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98" name="Google Shape;2298;p76"/>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299" name="Google Shape;2299;p76"/>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300" name="Google Shape;2300;p76"/>
            <p:cNvSpPr/>
            <p:nvPr/>
          </p:nvSpPr>
          <p:spPr>
            <a:xfrm flipH="1">
              <a:off x="8310607" y="47068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01" name="Google Shape;2301;p76"/>
            <p:cNvSpPr/>
            <p:nvPr/>
          </p:nvSpPr>
          <p:spPr>
            <a:xfrm flipH="1">
              <a:off x="87648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02" name="Google Shape;2302;p76"/>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303" name="Google Shape;2303;p76"/>
          <p:cNvSpPr txBox="1"/>
          <p:nvPr>
            <p:ph type="title"/>
          </p:nvPr>
        </p:nvSpPr>
        <p:spPr>
          <a:xfrm>
            <a:off x="624072" y="929608"/>
            <a:ext cx="6752700" cy="1196400"/>
          </a:xfrm>
          <a:prstGeom prst="rect">
            <a:avLst/>
          </a:prstGeom>
        </p:spPr>
        <p:txBody>
          <a:bodyPr anchorCtr="0" anchor="t" bIns="107225" lIns="107225" spcFirstLastPara="1" rIns="107225" wrap="square" tIns="10722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2304" name="Google Shape;2304;p76"/>
          <p:cNvSpPr/>
          <p:nvPr/>
        </p:nvSpPr>
        <p:spPr>
          <a:xfrm rot="-6973509">
            <a:off x="1351743" y="9998797"/>
            <a:ext cx="181967" cy="158709"/>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spTree>
      <p:nvGrpSpPr>
        <p:cNvPr id="2305" name="Shape 2305"/>
        <p:cNvGrpSpPr/>
        <p:nvPr/>
      </p:nvGrpSpPr>
      <p:grpSpPr>
        <a:xfrm>
          <a:off x="0" y="0"/>
          <a:ext cx="0" cy="0"/>
          <a:chOff x="0" y="0"/>
          <a:chExt cx="0" cy="0"/>
        </a:xfrm>
      </p:grpSpPr>
      <p:sp>
        <p:nvSpPr>
          <p:cNvPr id="2306" name="Google Shape;2306;p77"/>
          <p:cNvSpPr txBox="1"/>
          <p:nvPr>
            <p:ph type="ctrTitle"/>
          </p:nvPr>
        </p:nvSpPr>
        <p:spPr>
          <a:xfrm>
            <a:off x="1858544" y="1716962"/>
            <a:ext cx="4284000" cy="2084700"/>
          </a:xfrm>
          <a:prstGeom prst="rect">
            <a:avLst/>
          </a:prstGeom>
        </p:spPr>
        <p:txBody>
          <a:bodyPr anchorCtr="0" anchor="ctr" bIns="107225" lIns="107225" spcFirstLastPara="1" rIns="107225" wrap="square" tIns="107225">
            <a:noAutofit/>
          </a:bodyPr>
          <a:lstStyle>
            <a:lvl1pPr lvl="0" rtl="0" algn="ctr">
              <a:spcBef>
                <a:spcPts val="0"/>
              </a:spcBef>
              <a:spcAft>
                <a:spcPts val="0"/>
              </a:spcAft>
              <a:buClr>
                <a:schemeClr val="accent3"/>
              </a:buClr>
              <a:buSzPts val="6100"/>
              <a:buNone/>
              <a:defRPr sz="8200">
                <a:solidFill>
                  <a:schemeClr val="accent3"/>
                </a:solidFill>
              </a:defRPr>
            </a:lvl1pPr>
            <a:lvl2pPr lvl="1" rtl="0" algn="ctr">
              <a:spcBef>
                <a:spcPts val="0"/>
              </a:spcBef>
              <a:spcAft>
                <a:spcPts val="0"/>
              </a:spcAft>
              <a:buClr>
                <a:schemeClr val="accent3"/>
              </a:buClr>
              <a:buSzPts val="6100"/>
              <a:buNone/>
              <a:defRPr sz="6100">
                <a:solidFill>
                  <a:schemeClr val="accent3"/>
                </a:solidFill>
              </a:defRPr>
            </a:lvl2pPr>
            <a:lvl3pPr lvl="2" rtl="0" algn="ctr">
              <a:spcBef>
                <a:spcPts val="0"/>
              </a:spcBef>
              <a:spcAft>
                <a:spcPts val="0"/>
              </a:spcAft>
              <a:buClr>
                <a:schemeClr val="accent3"/>
              </a:buClr>
              <a:buSzPts val="6100"/>
              <a:buNone/>
              <a:defRPr sz="6100">
                <a:solidFill>
                  <a:schemeClr val="accent3"/>
                </a:solidFill>
              </a:defRPr>
            </a:lvl3pPr>
            <a:lvl4pPr lvl="3" rtl="0" algn="ctr">
              <a:spcBef>
                <a:spcPts val="0"/>
              </a:spcBef>
              <a:spcAft>
                <a:spcPts val="0"/>
              </a:spcAft>
              <a:buClr>
                <a:schemeClr val="accent3"/>
              </a:buClr>
              <a:buSzPts val="6100"/>
              <a:buNone/>
              <a:defRPr sz="6100">
                <a:solidFill>
                  <a:schemeClr val="accent3"/>
                </a:solidFill>
              </a:defRPr>
            </a:lvl4pPr>
            <a:lvl5pPr lvl="4" rtl="0" algn="ctr">
              <a:spcBef>
                <a:spcPts val="0"/>
              </a:spcBef>
              <a:spcAft>
                <a:spcPts val="0"/>
              </a:spcAft>
              <a:buClr>
                <a:schemeClr val="accent3"/>
              </a:buClr>
              <a:buSzPts val="6100"/>
              <a:buNone/>
              <a:defRPr sz="6100">
                <a:solidFill>
                  <a:schemeClr val="accent3"/>
                </a:solidFill>
              </a:defRPr>
            </a:lvl5pPr>
            <a:lvl6pPr lvl="5" rtl="0" algn="ctr">
              <a:spcBef>
                <a:spcPts val="0"/>
              </a:spcBef>
              <a:spcAft>
                <a:spcPts val="0"/>
              </a:spcAft>
              <a:buClr>
                <a:schemeClr val="accent3"/>
              </a:buClr>
              <a:buSzPts val="6100"/>
              <a:buNone/>
              <a:defRPr sz="6100">
                <a:solidFill>
                  <a:schemeClr val="accent3"/>
                </a:solidFill>
              </a:defRPr>
            </a:lvl6pPr>
            <a:lvl7pPr lvl="6" rtl="0" algn="ctr">
              <a:spcBef>
                <a:spcPts val="0"/>
              </a:spcBef>
              <a:spcAft>
                <a:spcPts val="0"/>
              </a:spcAft>
              <a:buClr>
                <a:schemeClr val="accent3"/>
              </a:buClr>
              <a:buSzPts val="6100"/>
              <a:buNone/>
              <a:defRPr sz="6100">
                <a:solidFill>
                  <a:schemeClr val="accent3"/>
                </a:solidFill>
              </a:defRPr>
            </a:lvl7pPr>
            <a:lvl8pPr lvl="7" rtl="0" algn="ctr">
              <a:spcBef>
                <a:spcPts val="0"/>
              </a:spcBef>
              <a:spcAft>
                <a:spcPts val="0"/>
              </a:spcAft>
              <a:buClr>
                <a:schemeClr val="accent3"/>
              </a:buClr>
              <a:buSzPts val="6100"/>
              <a:buNone/>
              <a:defRPr sz="6100">
                <a:solidFill>
                  <a:schemeClr val="accent3"/>
                </a:solidFill>
              </a:defRPr>
            </a:lvl8pPr>
            <a:lvl9pPr lvl="8" rtl="0" algn="ctr">
              <a:spcBef>
                <a:spcPts val="0"/>
              </a:spcBef>
              <a:spcAft>
                <a:spcPts val="0"/>
              </a:spcAft>
              <a:buClr>
                <a:schemeClr val="accent3"/>
              </a:buClr>
              <a:buSzPts val="6100"/>
              <a:buNone/>
              <a:defRPr sz="6100">
                <a:solidFill>
                  <a:schemeClr val="accent3"/>
                </a:solidFill>
              </a:defRPr>
            </a:lvl9pPr>
          </a:lstStyle>
          <a:p/>
        </p:txBody>
      </p:sp>
      <p:sp>
        <p:nvSpPr>
          <p:cNvPr id="2307" name="Google Shape;2307;p77"/>
          <p:cNvSpPr txBox="1"/>
          <p:nvPr>
            <p:ph idx="1" type="subTitle"/>
          </p:nvPr>
        </p:nvSpPr>
        <p:spPr>
          <a:xfrm>
            <a:off x="2305669" y="3775144"/>
            <a:ext cx="3389400" cy="2641800"/>
          </a:xfrm>
          <a:prstGeom prst="rect">
            <a:avLst/>
          </a:prstGeom>
        </p:spPr>
        <p:txBody>
          <a:bodyPr anchorCtr="0" anchor="ctr" bIns="107225" lIns="107225" spcFirstLastPara="1" rIns="107225" wrap="square" tIns="107225">
            <a:noAutofit/>
          </a:bodyPr>
          <a:lstStyle>
            <a:lvl1pPr lvl="0" rtl="0" algn="ctr">
              <a:lnSpc>
                <a:spcPct val="100000"/>
              </a:lnSpc>
              <a:spcBef>
                <a:spcPts val="0"/>
              </a:spcBef>
              <a:spcAft>
                <a:spcPts val="0"/>
              </a:spcAft>
              <a:buClr>
                <a:schemeClr val="accent3"/>
              </a:buClr>
              <a:buSzPts val="18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None/>
              <a:defRPr sz="1800">
                <a:solidFill>
                  <a:schemeClr val="accent3"/>
                </a:solidFill>
              </a:defRPr>
            </a:lvl2pPr>
            <a:lvl3pPr lvl="2" rtl="0" algn="ctr">
              <a:lnSpc>
                <a:spcPct val="100000"/>
              </a:lnSpc>
              <a:spcBef>
                <a:spcPts val="0"/>
              </a:spcBef>
              <a:spcAft>
                <a:spcPts val="0"/>
              </a:spcAft>
              <a:buClr>
                <a:schemeClr val="accent3"/>
              </a:buClr>
              <a:buSzPts val="1800"/>
              <a:buNone/>
              <a:defRPr sz="1800">
                <a:solidFill>
                  <a:schemeClr val="accent3"/>
                </a:solidFill>
              </a:defRPr>
            </a:lvl3pPr>
            <a:lvl4pPr lvl="3" rtl="0" algn="ctr">
              <a:lnSpc>
                <a:spcPct val="100000"/>
              </a:lnSpc>
              <a:spcBef>
                <a:spcPts val="0"/>
              </a:spcBef>
              <a:spcAft>
                <a:spcPts val="0"/>
              </a:spcAft>
              <a:buClr>
                <a:schemeClr val="accent3"/>
              </a:buClr>
              <a:buSzPts val="1800"/>
              <a:buNone/>
              <a:defRPr sz="1800">
                <a:solidFill>
                  <a:schemeClr val="accent3"/>
                </a:solidFill>
              </a:defRPr>
            </a:lvl4pPr>
            <a:lvl5pPr lvl="4" rtl="0" algn="ctr">
              <a:lnSpc>
                <a:spcPct val="100000"/>
              </a:lnSpc>
              <a:spcBef>
                <a:spcPts val="0"/>
              </a:spcBef>
              <a:spcAft>
                <a:spcPts val="0"/>
              </a:spcAft>
              <a:buClr>
                <a:schemeClr val="accent3"/>
              </a:buClr>
              <a:buSzPts val="1800"/>
              <a:buNone/>
              <a:defRPr sz="1800">
                <a:solidFill>
                  <a:schemeClr val="accent3"/>
                </a:solidFill>
              </a:defRPr>
            </a:lvl5pPr>
            <a:lvl6pPr lvl="5" rtl="0" algn="ctr">
              <a:lnSpc>
                <a:spcPct val="100000"/>
              </a:lnSpc>
              <a:spcBef>
                <a:spcPts val="0"/>
              </a:spcBef>
              <a:spcAft>
                <a:spcPts val="0"/>
              </a:spcAft>
              <a:buClr>
                <a:schemeClr val="accent3"/>
              </a:buClr>
              <a:buSzPts val="1800"/>
              <a:buNone/>
              <a:defRPr sz="1800">
                <a:solidFill>
                  <a:schemeClr val="accent3"/>
                </a:solidFill>
              </a:defRPr>
            </a:lvl6pPr>
            <a:lvl7pPr lvl="6" rtl="0" algn="ctr">
              <a:lnSpc>
                <a:spcPct val="100000"/>
              </a:lnSpc>
              <a:spcBef>
                <a:spcPts val="0"/>
              </a:spcBef>
              <a:spcAft>
                <a:spcPts val="0"/>
              </a:spcAft>
              <a:buClr>
                <a:schemeClr val="accent3"/>
              </a:buClr>
              <a:buSzPts val="1800"/>
              <a:buNone/>
              <a:defRPr sz="1800">
                <a:solidFill>
                  <a:schemeClr val="accent3"/>
                </a:solidFill>
              </a:defRPr>
            </a:lvl7pPr>
            <a:lvl8pPr lvl="7" rtl="0" algn="ctr">
              <a:lnSpc>
                <a:spcPct val="100000"/>
              </a:lnSpc>
              <a:spcBef>
                <a:spcPts val="0"/>
              </a:spcBef>
              <a:spcAft>
                <a:spcPts val="0"/>
              </a:spcAft>
              <a:buClr>
                <a:schemeClr val="accent3"/>
              </a:buClr>
              <a:buSzPts val="1800"/>
              <a:buNone/>
              <a:defRPr sz="1800">
                <a:solidFill>
                  <a:schemeClr val="accent3"/>
                </a:solidFill>
              </a:defRPr>
            </a:lvl8pPr>
            <a:lvl9pPr lvl="8" rtl="0" algn="ctr">
              <a:lnSpc>
                <a:spcPct val="100000"/>
              </a:lnSpc>
              <a:spcBef>
                <a:spcPts val="0"/>
              </a:spcBef>
              <a:spcAft>
                <a:spcPts val="0"/>
              </a:spcAft>
              <a:buClr>
                <a:schemeClr val="accent3"/>
              </a:buClr>
              <a:buSzPts val="1800"/>
              <a:buNone/>
              <a:defRPr sz="1800">
                <a:solidFill>
                  <a:schemeClr val="accent3"/>
                </a:solidFill>
              </a:defRPr>
            </a:lvl9pPr>
          </a:lstStyle>
          <a:p/>
        </p:txBody>
      </p:sp>
      <p:sp>
        <p:nvSpPr>
          <p:cNvPr id="2308" name="Google Shape;2308;p77"/>
          <p:cNvSpPr txBox="1"/>
          <p:nvPr/>
        </p:nvSpPr>
        <p:spPr>
          <a:xfrm>
            <a:off x="1321031" y="7357589"/>
            <a:ext cx="5358900" cy="1350300"/>
          </a:xfrm>
          <a:prstGeom prst="rect">
            <a:avLst/>
          </a:prstGeom>
          <a:noFill/>
          <a:ln>
            <a:noFill/>
          </a:ln>
        </p:spPr>
        <p:txBody>
          <a:bodyPr anchorCtr="0" anchor="ctr" bIns="107225" lIns="107225" spcFirstLastPara="1" rIns="107225" wrap="square" tIns="107225">
            <a:noAutofit/>
          </a:bodyPr>
          <a:lstStyle/>
          <a:p>
            <a:pPr indent="0" lvl="0" marL="0" rtl="0" algn="ctr">
              <a:spcBef>
                <a:spcPts val="0"/>
              </a:spcBef>
              <a:spcAft>
                <a:spcPts val="0"/>
              </a:spcAft>
              <a:buNone/>
            </a:pPr>
            <a:r>
              <a:rPr lang="en" sz="1400">
                <a:solidFill>
                  <a:schemeClr val="accent3"/>
                </a:solidFill>
                <a:latin typeface="Krub Medium"/>
                <a:ea typeface="Krub Medium"/>
                <a:cs typeface="Krub Medium"/>
                <a:sym typeface="Krub Medium"/>
              </a:rPr>
              <a:t>CREDITS: This presentation template was created by </a:t>
            </a:r>
            <a:r>
              <a:rPr b="1" lang="en" sz="1400">
                <a:solidFill>
                  <a:schemeClr val="accent3"/>
                </a:solidFill>
                <a:uFill>
                  <a:noFill/>
                </a:uFill>
                <a:latin typeface="Krub"/>
                <a:ea typeface="Krub"/>
                <a:cs typeface="Krub"/>
                <a:sym typeface="Krub"/>
                <a:hlinkClick r:id="rId2">
                  <a:extLst>
                    <a:ext uri="{A12FA001-AC4F-418D-AE19-62706E023703}">
                      <ahyp:hlinkClr val="tx"/>
                    </a:ext>
                  </a:extLst>
                </a:hlinkClick>
              </a:rPr>
              <a:t>Slidesgo</a:t>
            </a:r>
            <a:r>
              <a:rPr lang="en" sz="1400">
                <a:solidFill>
                  <a:schemeClr val="accent3"/>
                </a:solidFill>
                <a:latin typeface="Krub Medium"/>
                <a:ea typeface="Krub Medium"/>
                <a:cs typeface="Krub Medium"/>
                <a:sym typeface="Krub Medium"/>
              </a:rPr>
              <a:t>, including icons by </a:t>
            </a:r>
            <a:r>
              <a:rPr b="1" lang="en" sz="1400">
                <a:solidFill>
                  <a:schemeClr val="accent3"/>
                </a:solidFill>
                <a:uFill>
                  <a:noFill/>
                </a:uFill>
                <a:latin typeface="Krub"/>
                <a:ea typeface="Krub"/>
                <a:cs typeface="Krub"/>
                <a:sym typeface="Krub"/>
                <a:hlinkClick r:id="rId3">
                  <a:extLst>
                    <a:ext uri="{A12FA001-AC4F-418D-AE19-62706E023703}">
                      <ahyp:hlinkClr val="tx"/>
                    </a:ext>
                  </a:extLst>
                </a:hlinkClick>
              </a:rPr>
              <a:t>Flaticon</a:t>
            </a:r>
            <a:r>
              <a:rPr lang="en" sz="1400">
                <a:solidFill>
                  <a:schemeClr val="accent3"/>
                </a:solidFill>
                <a:latin typeface="Krub Medium"/>
                <a:ea typeface="Krub Medium"/>
                <a:cs typeface="Krub Medium"/>
                <a:sym typeface="Krub Medium"/>
              </a:rPr>
              <a:t>, and infographics &amp; images by </a:t>
            </a:r>
            <a:r>
              <a:rPr b="1" lang="en" sz="1400">
                <a:solidFill>
                  <a:schemeClr val="accent3"/>
                </a:solidFill>
                <a:uFill>
                  <a:noFill/>
                </a:uFill>
                <a:latin typeface="Krub"/>
                <a:ea typeface="Krub"/>
                <a:cs typeface="Krub"/>
                <a:sym typeface="Krub"/>
                <a:hlinkClick r:id="rId4">
                  <a:extLst>
                    <a:ext uri="{A12FA001-AC4F-418D-AE19-62706E023703}">
                      <ahyp:hlinkClr val="tx"/>
                    </a:ext>
                  </a:extLst>
                </a:hlinkClick>
              </a:rPr>
              <a:t>Freepik</a:t>
            </a:r>
            <a:endParaRPr b="1" sz="1400">
              <a:solidFill>
                <a:schemeClr val="accent3"/>
              </a:solidFill>
              <a:latin typeface="Krub"/>
              <a:ea typeface="Krub"/>
              <a:cs typeface="Krub"/>
              <a:sym typeface="Krub"/>
            </a:endParaRPr>
          </a:p>
        </p:txBody>
      </p:sp>
      <p:sp>
        <p:nvSpPr>
          <p:cNvPr id="2309" name="Google Shape;2309;p77"/>
          <p:cNvSpPr/>
          <p:nvPr/>
        </p:nvSpPr>
        <p:spPr>
          <a:xfrm rot="-5400000">
            <a:off x="6626863" y="10406901"/>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0" name="Google Shape;2310;p77"/>
          <p:cNvSpPr/>
          <p:nvPr/>
        </p:nvSpPr>
        <p:spPr>
          <a:xfrm rot="-5400000">
            <a:off x="7493318" y="9799173"/>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1" name="Google Shape;2311;p77"/>
          <p:cNvSpPr/>
          <p:nvPr/>
        </p:nvSpPr>
        <p:spPr>
          <a:xfrm rot="-5400000">
            <a:off x="7432808" y="572038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2" name="Google Shape;2312;p77"/>
          <p:cNvSpPr/>
          <p:nvPr/>
        </p:nvSpPr>
        <p:spPr>
          <a:xfrm rot="5400000">
            <a:off x="6897745" y="9968055"/>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3" name="Google Shape;2313;p77"/>
          <p:cNvSpPr/>
          <p:nvPr/>
        </p:nvSpPr>
        <p:spPr>
          <a:xfrm rot="5400000">
            <a:off x="6944340" y="10425977"/>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4" name="Google Shape;2314;p77"/>
          <p:cNvSpPr/>
          <p:nvPr/>
        </p:nvSpPr>
        <p:spPr>
          <a:xfrm rot="5400000">
            <a:off x="7277999" y="7418386"/>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315" name="Google Shape;2315;p77"/>
          <p:cNvGrpSpPr/>
          <p:nvPr/>
        </p:nvGrpSpPr>
        <p:grpSpPr>
          <a:xfrm rot="10800000">
            <a:off x="7042202" y="4405232"/>
            <a:ext cx="958803" cy="6609355"/>
            <a:chOff x="-142300" y="-75562"/>
            <a:chExt cx="1095775" cy="3164188"/>
          </a:xfrm>
        </p:grpSpPr>
        <p:sp>
          <p:nvSpPr>
            <p:cNvPr id="2316" name="Google Shape;2316;p77"/>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7" name="Google Shape;2317;p77"/>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8" name="Google Shape;2318;p77"/>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19" name="Google Shape;2319;p77"/>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20" name="Google Shape;2320;p77"/>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21" name="Google Shape;2321;p77"/>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
        <p:nvSpPr>
          <p:cNvPr id="2322" name="Google Shape;2322;p77"/>
          <p:cNvSpPr/>
          <p:nvPr/>
        </p:nvSpPr>
        <p:spPr>
          <a:xfrm rot="5400000">
            <a:off x="1220140" y="390228"/>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23" name="Google Shape;2323;p77"/>
          <p:cNvSpPr/>
          <p:nvPr/>
        </p:nvSpPr>
        <p:spPr>
          <a:xfrm rot="5400000">
            <a:off x="404495" y="1014581"/>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24" name="Google Shape;2324;p77"/>
          <p:cNvSpPr/>
          <p:nvPr/>
        </p:nvSpPr>
        <p:spPr>
          <a:xfrm rot="5400000">
            <a:off x="464953" y="509337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25" name="Google Shape;2325;p77"/>
          <p:cNvSpPr/>
          <p:nvPr/>
        </p:nvSpPr>
        <p:spPr>
          <a:xfrm rot="-5400000">
            <a:off x="1001634" y="845699"/>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26" name="Google Shape;2326;p77"/>
          <p:cNvSpPr/>
          <p:nvPr/>
        </p:nvSpPr>
        <p:spPr>
          <a:xfrm rot="-5400000">
            <a:off x="697857" y="304673"/>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27" name="Google Shape;2327;p77"/>
          <p:cNvSpPr/>
          <p:nvPr/>
        </p:nvSpPr>
        <p:spPr>
          <a:xfrm rot="-5400000">
            <a:off x="543573" y="3370780"/>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328" name="Google Shape;2328;p77"/>
          <p:cNvGrpSpPr/>
          <p:nvPr/>
        </p:nvGrpSpPr>
        <p:grpSpPr>
          <a:xfrm>
            <a:off x="-5" y="-167561"/>
            <a:ext cx="958803" cy="6609355"/>
            <a:chOff x="-142300" y="-75562"/>
            <a:chExt cx="1095775" cy="3164188"/>
          </a:xfrm>
        </p:grpSpPr>
        <p:sp>
          <p:nvSpPr>
            <p:cNvPr id="2329" name="Google Shape;2329;p77"/>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30" name="Google Shape;2330;p77"/>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31" name="Google Shape;2331;p77"/>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32" name="Google Shape;2332;p77"/>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33" name="Google Shape;2333;p77"/>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34" name="Google Shape;2334;p77"/>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2335" name="Shape 2335"/>
        <p:cNvGrpSpPr/>
        <p:nvPr/>
      </p:nvGrpSpPr>
      <p:grpSpPr>
        <a:xfrm>
          <a:off x="0" y="0"/>
          <a:ext cx="0" cy="0"/>
          <a:chOff x="0" y="0"/>
          <a:chExt cx="0" cy="0"/>
        </a:xfrm>
      </p:grpSpPr>
      <p:grpSp>
        <p:nvGrpSpPr>
          <p:cNvPr id="2336" name="Google Shape;2336;p78"/>
          <p:cNvGrpSpPr/>
          <p:nvPr/>
        </p:nvGrpSpPr>
        <p:grpSpPr>
          <a:xfrm>
            <a:off x="-46528" y="3537748"/>
            <a:ext cx="1364759" cy="7206047"/>
            <a:chOff x="-53175" y="1693675"/>
            <a:chExt cx="1559725" cy="3449850"/>
          </a:xfrm>
        </p:grpSpPr>
        <p:sp>
          <p:nvSpPr>
            <p:cNvPr id="2337" name="Google Shape;2337;p78"/>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38" name="Google Shape;2338;p78"/>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39" name="Google Shape;2339;p78"/>
            <p:cNvSpPr/>
            <p:nvPr/>
          </p:nvSpPr>
          <p:spPr>
            <a:xfrm>
              <a:off x="846425" y="46085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0" name="Google Shape;2340;p78"/>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1" name="Google Shape;2341;p78"/>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2" name="Google Shape;2342;p78"/>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3" name="Google Shape;2343;p78"/>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4" name="Google Shape;2344;p78"/>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5" name="Google Shape;2345;p78"/>
            <p:cNvSpPr/>
            <p:nvPr/>
          </p:nvSpPr>
          <p:spPr>
            <a:xfrm flipH="1" rot="10800000">
              <a:off x="70300" y="16936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6" name="Google Shape;2346;p78"/>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47" name="Google Shape;2347;p78"/>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2348" name="Shape 2348"/>
        <p:cNvGrpSpPr/>
        <p:nvPr/>
      </p:nvGrpSpPr>
      <p:grpSpPr>
        <a:xfrm>
          <a:off x="0" y="0"/>
          <a:ext cx="0" cy="0"/>
          <a:chOff x="0" y="0"/>
          <a:chExt cx="0" cy="0"/>
        </a:xfrm>
      </p:grpSpPr>
      <p:grpSp>
        <p:nvGrpSpPr>
          <p:cNvPr id="2349" name="Google Shape;2349;p79"/>
          <p:cNvGrpSpPr/>
          <p:nvPr/>
        </p:nvGrpSpPr>
        <p:grpSpPr>
          <a:xfrm>
            <a:off x="5661184" y="-477500"/>
            <a:ext cx="2473166" cy="5041162"/>
            <a:chOff x="6469925" y="-228600"/>
            <a:chExt cx="2826475" cy="2413425"/>
          </a:xfrm>
        </p:grpSpPr>
        <p:sp>
          <p:nvSpPr>
            <p:cNvPr id="2350" name="Google Shape;2350;p79"/>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1" name="Google Shape;2351;p79"/>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2" name="Google Shape;2352;p79"/>
            <p:cNvSpPr/>
            <p:nvPr/>
          </p:nvSpPr>
          <p:spPr>
            <a:xfrm>
              <a:off x="7073600" y="6357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3" name="Google Shape;2353;p79"/>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4" name="Google Shape;2354;p79"/>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5" name="Google Shape;2355;p79"/>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6" name="Google Shape;2356;p79"/>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7" name="Google Shape;2357;p79"/>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8" name="Google Shape;2358;p79"/>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59" name="Google Shape;2359;p79"/>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60" name="Google Shape;2360;p79"/>
            <p:cNvSpPr/>
            <p:nvPr/>
          </p:nvSpPr>
          <p:spPr>
            <a:xfrm>
              <a:off x="8411650" y="5892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61" name="Google Shape;2361;p79"/>
            <p:cNvSpPr/>
            <p:nvPr/>
          </p:nvSpPr>
          <p:spPr>
            <a:xfrm flipH="1" rot="-5400000">
              <a:off x="8363795" y="153171"/>
              <a:ext cx="809557" cy="66483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62" name="Google Shape;2362;p79"/>
            <p:cNvSpPr/>
            <p:nvPr/>
          </p:nvSpPr>
          <p:spPr>
            <a:xfrm flipH="1" rot="2700000">
              <a:off x="8485141" y="1057422"/>
              <a:ext cx="622178" cy="361472"/>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63" name="Google Shape;2363;p79"/>
            <p:cNvSpPr/>
            <p:nvPr/>
          </p:nvSpPr>
          <p:spPr>
            <a:xfrm>
              <a:off x="7733613" y="80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64" name="Google Shape;2364;p79"/>
            <p:cNvSpPr/>
            <p:nvPr/>
          </p:nvSpPr>
          <p:spPr>
            <a:xfrm flipH="1" rot="2700000">
              <a:off x="7182105" y="216854"/>
              <a:ext cx="365048" cy="21208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2">
  <p:cSld name="TITLE_AND_BODY_2">
    <p:spTree>
      <p:nvGrpSpPr>
        <p:cNvPr id="2365" name="Shape 2365"/>
        <p:cNvGrpSpPr/>
        <p:nvPr/>
      </p:nvGrpSpPr>
      <p:grpSpPr>
        <a:xfrm>
          <a:off x="0" y="0"/>
          <a:ext cx="0" cy="0"/>
          <a:chOff x="0" y="0"/>
          <a:chExt cx="0" cy="0"/>
        </a:xfrm>
      </p:grpSpPr>
      <p:sp>
        <p:nvSpPr>
          <p:cNvPr id="2366" name="Google Shape;2366;p80"/>
          <p:cNvSpPr txBox="1"/>
          <p:nvPr/>
        </p:nvSpPr>
        <p:spPr>
          <a:xfrm>
            <a:off x="482656" y="2002871"/>
            <a:ext cx="7007400" cy="8062500"/>
          </a:xfrm>
          <a:prstGeom prst="rect">
            <a:avLst/>
          </a:prstGeom>
          <a:noFill/>
          <a:ln>
            <a:noFill/>
          </a:ln>
        </p:spPr>
        <p:txBody>
          <a:bodyPr anchorCtr="0" anchor="t" bIns="37475" lIns="37475" spcFirstLastPara="1" rIns="37475" wrap="square" tIns="37475">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p:cSld name="TITLE_AND_BODY_3">
    <p:spTree>
      <p:nvGrpSpPr>
        <p:cNvPr id="2367" name="Shape 2367"/>
        <p:cNvGrpSpPr/>
        <p:nvPr/>
      </p:nvGrpSpPr>
      <p:grpSpPr>
        <a:xfrm>
          <a:off x="0" y="0"/>
          <a:ext cx="0" cy="0"/>
          <a:chOff x="0" y="0"/>
          <a:chExt cx="0" cy="0"/>
        </a:xfrm>
      </p:grpSpPr>
      <p:sp>
        <p:nvSpPr>
          <p:cNvPr id="2368" name="Google Shape;2368;p81"/>
          <p:cNvSpPr txBox="1"/>
          <p:nvPr/>
        </p:nvSpPr>
        <p:spPr>
          <a:xfrm>
            <a:off x="643542" y="373419"/>
            <a:ext cx="6703625" cy="1425786"/>
          </a:xfrm>
          <a:prstGeom prst="rect">
            <a:avLst/>
          </a:prstGeom>
          <a:noFill/>
          <a:ln>
            <a:noFill/>
          </a:ln>
        </p:spPr>
        <p:txBody>
          <a:bodyPr anchorCtr="0" anchor="ctr" bIns="37475" lIns="37475" spcFirstLastPara="1" rIns="37475" wrap="square" tIns="37475">
            <a:noAutofit/>
          </a:bodyPr>
          <a:lstStyle/>
          <a:p>
            <a:pPr indent="0" lvl="0" marL="0" rtl="0" algn="l">
              <a:spcBef>
                <a:spcPts val="0"/>
              </a:spcBef>
              <a:spcAft>
                <a:spcPts val="0"/>
              </a:spcAft>
              <a:buNone/>
            </a:pPr>
            <a:r>
              <a:t/>
            </a:r>
            <a:endParaRPr sz="3900">
              <a:solidFill>
                <a:srgbClr val="44546A"/>
              </a:solidFill>
              <a:latin typeface="Comic Sans MS"/>
              <a:ea typeface="Comic Sans MS"/>
              <a:cs typeface="Comic Sans MS"/>
              <a:sym typeface="Comic Sans MS"/>
            </a:endParaRPr>
          </a:p>
        </p:txBody>
      </p:sp>
      <p:sp>
        <p:nvSpPr>
          <p:cNvPr id="2369" name="Google Shape;2369;p81"/>
          <p:cNvSpPr txBox="1"/>
          <p:nvPr/>
        </p:nvSpPr>
        <p:spPr>
          <a:xfrm>
            <a:off x="482656" y="2002871"/>
            <a:ext cx="7007500" cy="8062400"/>
          </a:xfrm>
          <a:prstGeom prst="rect">
            <a:avLst/>
          </a:prstGeom>
          <a:noFill/>
          <a:ln>
            <a:noFill/>
          </a:ln>
        </p:spPr>
        <p:txBody>
          <a:bodyPr anchorCtr="0" anchor="t" bIns="37475" lIns="37475" spcFirstLastPara="1" rIns="37475" wrap="square" tIns="37475">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pic>
        <p:nvPicPr>
          <p:cNvPr id="2370" name="Google Shape;2370;p81"/>
          <p:cNvPicPr preferRelativeResize="0"/>
          <p:nvPr/>
        </p:nvPicPr>
        <p:blipFill>
          <a:blip r:embed="rId2">
            <a:alphaModFix/>
          </a:blip>
          <a:stretch>
            <a:fillRect/>
          </a:stretch>
        </p:blipFill>
        <p:spPr>
          <a:xfrm>
            <a:off x="172927" y="607804"/>
            <a:ext cx="572460" cy="572460"/>
          </a:xfrm>
          <a:prstGeom prst="rect">
            <a:avLst/>
          </a:prstGeom>
          <a:noFill/>
          <a:ln>
            <a:noFill/>
          </a:ln>
        </p:spPr>
      </p:pic>
      <p:pic>
        <p:nvPicPr>
          <p:cNvPr id="2371" name="Google Shape;2371;p81"/>
          <p:cNvPicPr preferRelativeResize="0"/>
          <p:nvPr/>
        </p:nvPicPr>
        <p:blipFill>
          <a:blip r:embed="rId3">
            <a:alphaModFix/>
          </a:blip>
          <a:stretch>
            <a:fillRect/>
          </a:stretch>
        </p:blipFill>
        <p:spPr>
          <a:xfrm flipH="1" rot="10800000">
            <a:off x="172927" y="638255"/>
            <a:ext cx="572460" cy="572460"/>
          </a:xfrm>
          <a:prstGeom prst="rect">
            <a:avLst/>
          </a:prstGeom>
          <a:noFill/>
          <a:ln>
            <a:noFill/>
          </a:ln>
        </p:spPr>
      </p:pic>
      <p:pic>
        <p:nvPicPr>
          <p:cNvPr id="2372" name="Google Shape;2372;p81"/>
          <p:cNvPicPr preferRelativeResize="0"/>
          <p:nvPr/>
        </p:nvPicPr>
        <p:blipFill rotWithShape="1">
          <a:blip r:embed="rId4">
            <a:alphaModFix/>
          </a:blip>
          <a:srcRect b="0" l="0" r="2248" t="5864"/>
          <a:stretch/>
        </p:blipFill>
        <p:spPr>
          <a:xfrm rot="2490845">
            <a:off x="5364556" y="-57858"/>
            <a:ext cx="3430095" cy="228833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grpSp>
        <p:nvGrpSpPr>
          <p:cNvPr id="255" name="Google Shape;255;p9"/>
          <p:cNvGrpSpPr/>
          <p:nvPr/>
        </p:nvGrpSpPr>
        <p:grpSpPr>
          <a:xfrm>
            <a:off x="-22903" y="-162023"/>
            <a:ext cx="8652481" cy="11067386"/>
            <a:chOff x="-26175" y="-77567"/>
            <a:chExt cx="9888550" cy="5298442"/>
          </a:xfrm>
        </p:grpSpPr>
        <p:sp>
          <p:nvSpPr>
            <p:cNvPr id="256" name="Google Shape;256;p9"/>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7" name="Google Shape;257;p9"/>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8" name="Google Shape;258;p9"/>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9" name="Google Shape;259;p9"/>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0" name="Google Shape;260;p9"/>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1" name="Google Shape;261;p9"/>
            <p:cNvSpPr/>
            <p:nvPr/>
          </p:nvSpPr>
          <p:spPr>
            <a:xfrm>
              <a:off x="47700" y="289142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2" name="Google Shape;262;p9"/>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3" name="Google Shape;263;p9"/>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4" name="Google Shape;264;p9"/>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5" name="Google Shape;265;p9"/>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6" name="Google Shape;266;p9"/>
            <p:cNvGrpSpPr/>
            <p:nvPr/>
          </p:nvGrpSpPr>
          <p:grpSpPr>
            <a:xfrm>
              <a:off x="516900" y="4542650"/>
              <a:ext cx="1005375" cy="613950"/>
              <a:chOff x="593100" y="4542650"/>
              <a:chExt cx="1005375" cy="613950"/>
            </a:xfrm>
          </p:grpSpPr>
          <p:sp>
            <p:nvSpPr>
              <p:cNvPr id="267" name="Google Shape;267;p9"/>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8" name="Google Shape;268;p9"/>
              <p:cNvGrpSpPr/>
              <p:nvPr/>
            </p:nvGrpSpPr>
            <p:grpSpPr>
              <a:xfrm>
                <a:off x="593100" y="4542650"/>
                <a:ext cx="1005375" cy="613950"/>
                <a:chOff x="593100" y="4542650"/>
                <a:chExt cx="1005375" cy="613950"/>
              </a:xfrm>
            </p:grpSpPr>
            <p:sp>
              <p:nvSpPr>
                <p:cNvPr id="269" name="Google Shape;269;p9"/>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0" name="Google Shape;270;p9"/>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1" name="Google Shape;271;p9"/>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2" name="Google Shape;272;p9"/>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3" name="Google Shape;273;p9"/>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4" name="Google Shape;274;p9"/>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5" name="Google Shape;275;p9"/>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6" name="Google Shape;276;p9"/>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7" name="Google Shape;277;p9"/>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8" name="Google Shape;278;p9"/>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79" name="Google Shape;279;p9"/>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0" name="Google Shape;280;p9"/>
            <p:cNvSpPr/>
            <p:nvPr/>
          </p:nvSpPr>
          <p:spPr>
            <a:xfrm>
              <a:off x="3688900" y="4316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1" name="Google Shape;281;p9"/>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2" name="Google Shape;282;p9"/>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3" name="Google Shape;283;p9"/>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4" name="Google Shape;284;p9"/>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5" name="Google Shape;285;p9"/>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6" name="Google Shape;286;p9"/>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7" name="Google Shape;287;p9"/>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8" name="Google Shape;288;p9"/>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9" name="Google Shape;289;p9"/>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0" name="Google Shape;290;p9"/>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1" name="Google Shape;291;p9"/>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2" name="Google Shape;292;p9"/>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3" name="Google Shape;293;p9"/>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4" name="Google Shape;294;p9"/>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5" name="Google Shape;295;p9"/>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6" name="Google Shape;296;p9"/>
            <p:cNvSpPr/>
            <p:nvPr/>
          </p:nvSpPr>
          <p:spPr>
            <a:xfrm>
              <a:off x="714700" y="4209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97" name="Google Shape;297;p9"/>
          <p:cNvSpPr txBox="1"/>
          <p:nvPr>
            <p:ph type="title"/>
          </p:nvPr>
        </p:nvSpPr>
        <p:spPr>
          <a:xfrm>
            <a:off x="1138988" y="3014110"/>
            <a:ext cx="57228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8" name="Google Shape;298;p9"/>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p:cSld name="TITLE_AND_BODY_4">
    <p:spTree>
      <p:nvGrpSpPr>
        <p:cNvPr id="2373" name="Shape 2373"/>
        <p:cNvGrpSpPr/>
        <p:nvPr/>
      </p:nvGrpSpPr>
      <p:grpSpPr>
        <a:xfrm>
          <a:off x="0" y="0"/>
          <a:ext cx="0" cy="0"/>
          <a:chOff x="0" y="0"/>
          <a:chExt cx="0" cy="0"/>
        </a:xfrm>
      </p:grpSpPr>
      <p:sp>
        <p:nvSpPr>
          <p:cNvPr id="2374" name="Google Shape;2374;p82"/>
          <p:cNvSpPr txBox="1"/>
          <p:nvPr/>
        </p:nvSpPr>
        <p:spPr>
          <a:xfrm>
            <a:off x="482656" y="2002871"/>
            <a:ext cx="7007500" cy="8062400"/>
          </a:xfrm>
          <a:prstGeom prst="rect">
            <a:avLst/>
          </a:prstGeom>
          <a:noFill/>
          <a:ln>
            <a:noFill/>
          </a:ln>
        </p:spPr>
        <p:txBody>
          <a:bodyPr anchorCtr="0" anchor="t" bIns="37475" lIns="37475" spcFirstLastPara="1" rIns="37475" wrap="square" tIns="37475">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grpSp>
        <p:nvGrpSpPr>
          <p:cNvPr id="2375" name="Google Shape;2375;p82"/>
          <p:cNvGrpSpPr/>
          <p:nvPr/>
        </p:nvGrpSpPr>
        <p:grpSpPr>
          <a:xfrm>
            <a:off x="-861930" y="-373895"/>
            <a:ext cx="8875330" cy="2605408"/>
            <a:chOff x="-985062" y="-179000"/>
            <a:chExt cx="10143235" cy="1247323"/>
          </a:xfrm>
        </p:grpSpPr>
        <p:sp>
          <p:nvSpPr>
            <p:cNvPr id="2376" name="Google Shape;2376;p82"/>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77" name="Google Shape;2377;p82"/>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78" name="Google Shape;2378;p82"/>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79" name="Google Shape;2379;p82"/>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0" name="Google Shape;2380;p82"/>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1" name="Google Shape;2381;p82"/>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2" name="Google Shape;2382;p82"/>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nvGrpSpPr>
            <p:cNvPr id="2383" name="Google Shape;2383;p82"/>
            <p:cNvGrpSpPr/>
            <p:nvPr/>
          </p:nvGrpSpPr>
          <p:grpSpPr>
            <a:xfrm>
              <a:off x="8177666" y="382729"/>
              <a:ext cx="506144" cy="685594"/>
              <a:chOff x="8177666" y="382729"/>
              <a:chExt cx="506144" cy="685594"/>
            </a:xfrm>
          </p:grpSpPr>
          <p:sp>
            <p:nvSpPr>
              <p:cNvPr id="2384" name="Google Shape;2384;p82"/>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5" name="Google Shape;2385;p82"/>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6" name="Google Shape;2386;p82"/>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7" name="Google Shape;2387;p82"/>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8" name="Google Shape;2388;p82"/>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sp>
            <p:nvSpPr>
              <p:cNvPr id="2389" name="Google Shape;2389;p82"/>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225" lIns="107225" spcFirstLastPara="1" rIns="107225" wrap="square" tIns="107225">
                <a:noAutofit/>
              </a:bodyPr>
              <a:lstStyle/>
              <a:p>
                <a:pPr indent="0" lvl="0" marL="0" rtl="0" algn="l">
                  <a:spcBef>
                    <a:spcPts val="0"/>
                  </a:spcBef>
                  <a:spcAft>
                    <a:spcPts val="0"/>
                  </a:spcAft>
                  <a:buNone/>
                </a:pPr>
                <a:r>
                  <a:t/>
                </a:r>
                <a:endParaRPr/>
              </a:p>
            </p:txBody>
          </p:sp>
        </p:grpSp>
      </p:grpSp>
      <p:sp>
        <p:nvSpPr>
          <p:cNvPr id="2390" name="Google Shape;2390;p82"/>
          <p:cNvSpPr txBox="1"/>
          <p:nvPr>
            <p:ph type="title"/>
          </p:nvPr>
        </p:nvSpPr>
        <p:spPr>
          <a:xfrm>
            <a:off x="624072" y="929608"/>
            <a:ext cx="6752700" cy="2255700"/>
          </a:xfrm>
          <a:prstGeom prst="rect">
            <a:avLst/>
          </a:prstGeom>
        </p:spPr>
        <p:txBody>
          <a:bodyPr anchorCtr="0" anchor="t" bIns="107225" lIns="107225" spcFirstLastPara="1" rIns="107225" wrap="square" tIns="10722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2F2F2">
            <a:alpha val="0"/>
          </a:srgbClr>
        </a:solidFill>
      </p:bgPr>
    </p:bg>
    <p:spTree>
      <p:nvGrpSpPr>
        <p:cNvPr id="299" name="Shape 299"/>
        <p:cNvGrpSpPr/>
        <p:nvPr/>
      </p:nvGrpSpPr>
      <p:grpSpPr>
        <a:xfrm>
          <a:off x="0" y="0"/>
          <a:ext cx="0" cy="0"/>
          <a:chOff x="0" y="0"/>
          <a:chExt cx="0" cy="0"/>
        </a:xfrm>
      </p:grpSpPr>
      <p:grpSp>
        <p:nvGrpSpPr>
          <p:cNvPr id="300" name="Google Shape;300;p10"/>
          <p:cNvGrpSpPr/>
          <p:nvPr/>
        </p:nvGrpSpPr>
        <p:grpSpPr>
          <a:xfrm>
            <a:off x="14257" y="-83990"/>
            <a:ext cx="8300000" cy="10827733"/>
            <a:chOff x="16293" y="-40210"/>
            <a:chExt cx="9485714" cy="5183710"/>
          </a:xfrm>
        </p:grpSpPr>
        <p:grpSp>
          <p:nvGrpSpPr>
            <p:cNvPr id="301" name="Google Shape;301;p10"/>
            <p:cNvGrpSpPr/>
            <p:nvPr/>
          </p:nvGrpSpPr>
          <p:grpSpPr>
            <a:xfrm>
              <a:off x="16293" y="-40210"/>
              <a:ext cx="927567" cy="1633710"/>
              <a:chOff x="16293" y="-40210"/>
              <a:chExt cx="927567" cy="1633710"/>
            </a:xfrm>
          </p:grpSpPr>
          <p:sp>
            <p:nvSpPr>
              <p:cNvPr id="302" name="Google Shape;302;p1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3" name="Google Shape;303;p1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4" name="Google Shape;304;p1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5" name="Google Shape;305;p1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6" name="Google Shape;306;p1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07" name="Google Shape;307;p10"/>
            <p:cNvGrpSpPr/>
            <p:nvPr/>
          </p:nvGrpSpPr>
          <p:grpSpPr>
            <a:xfrm>
              <a:off x="8006425" y="2225525"/>
              <a:ext cx="1495583" cy="2917975"/>
              <a:chOff x="8006425" y="2225525"/>
              <a:chExt cx="1495583" cy="2917975"/>
            </a:xfrm>
          </p:grpSpPr>
          <p:sp>
            <p:nvSpPr>
              <p:cNvPr id="308" name="Google Shape;308;p1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9" name="Google Shape;309;p1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0" name="Google Shape;310;p1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1" name="Google Shape;311;p1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2" name="Google Shape;312;p1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3" name="Google Shape;313;p1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4" name="Google Shape;314;p1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5" name="Google Shape;315;p1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6" name="Google Shape;316;p1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7" name="Google Shape;317;p1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18" name="Google Shape;318;p10"/>
          <p:cNvSpPr txBox="1"/>
          <p:nvPr>
            <p:ph type="title"/>
          </p:nvPr>
        </p:nvSpPr>
        <p:spPr>
          <a:xfrm>
            <a:off x="2959863" y="1247954"/>
            <a:ext cx="4550100" cy="1196400"/>
          </a:xfrm>
          <a:prstGeom prst="rect">
            <a:avLst/>
          </a:prstGeom>
        </p:spPr>
        <p:txBody>
          <a:bodyPr anchorCtr="0" anchor="t" bIns="107175" lIns="107175" spcFirstLastPara="1" rIns="107175" wrap="square" tIns="107175">
            <a:noAutofit/>
          </a:bodyPr>
          <a:lstStyle>
            <a:lvl1pPr lvl="0" rtl="0" algn="r">
              <a:spcBef>
                <a:spcPts val="0"/>
              </a:spcBef>
              <a:spcAft>
                <a:spcPts val="0"/>
              </a:spcAft>
              <a:buSzPts val="3800"/>
              <a:buNone/>
              <a:defRPr/>
            </a:lvl1pPr>
            <a:lvl2pPr lvl="1" rtl="0" algn="r">
              <a:spcBef>
                <a:spcPts val="0"/>
              </a:spcBef>
              <a:spcAft>
                <a:spcPts val="0"/>
              </a:spcAft>
              <a:buSzPts val="3800"/>
              <a:buNone/>
              <a:defRPr/>
            </a:lvl2pPr>
            <a:lvl3pPr lvl="2" rtl="0" algn="r">
              <a:spcBef>
                <a:spcPts val="0"/>
              </a:spcBef>
              <a:spcAft>
                <a:spcPts val="0"/>
              </a:spcAft>
              <a:buSzPts val="3800"/>
              <a:buNone/>
              <a:defRPr/>
            </a:lvl3pPr>
            <a:lvl4pPr lvl="3" rtl="0" algn="r">
              <a:spcBef>
                <a:spcPts val="0"/>
              </a:spcBef>
              <a:spcAft>
                <a:spcPts val="0"/>
              </a:spcAft>
              <a:buSzPts val="3800"/>
              <a:buNone/>
              <a:defRPr/>
            </a:lvl4pPr>
            <a:lvl5pPr lvl="4" rtl="0" algn="r">
              <a:spcBef>
                <a:spcPts val="0"/>
              </a:spcBef>
              <a:spcAft>
                <a:spcPts val="0"/>
              </a:spcAft>
              <a:buSzPts val="3800"/>
              <a:buNone/>
              <a:defRPr/>
            </a:lvl5pPr>
            <a:lvl6pPr lvl="5" rtl="0" algn="r">
              <a:spcBef>
                <a:spcPts val="0"/>
              </a:spcBef>
              <a:spcAft>
                <a:spcPts val="0"/>
              </a:spcAft>
              <a:buSzPts val="3800"/>
              <a:buNone/>
              <a:defRPr/>
            </a:lvl6pPr>
            <a:lvl7pPr lvl="6" rtl="0" algn="r">
              <a:spcBef>
                <a:spcPts val="0"/>
              </a:spcBef>
              <a:spcAft>
                <a:spcPts val="0"/>
              </a:spcAft>
              <a:buSzPts val="3800"/>
              <a:buNone/>
              <a:defRPr/>
            </a:lvl7pPr>
            <a:lvl8pPr lvl="7" rtl="0" algn="r">
              <a:spcBef>
                <a:spcPts val="0"/>
              </a:spcBef>
              <a:spcAft>
                <a:spcPts val="0"/>
              </a:spcAft>
              <a:buSzPts val="3800"/>
              <a:buNone/>
              <a:defRPr/>
            </a:lvl8pPr>
            <a:lvl9pPr lvl="8" rtl="0" algn="r">
              <a:spcBef>
                <a:spcPts val="0"/>
              </a:spcBef>
              <a:spcAft>
                <a:spcPts val="0"/>
              </a:spcAft>
              <a:buSzPts val="3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0.xml"/><Relationship Id="rId20" Type="http://schemas.openxmlformats.org/officeDocument/2006/relationships/slideLayout" Target="../slideLayouts/slideLayout60.xml"/><Relationship Id="rId41" Type="http://schemas.openxmlformats.org/officeDocument/2006/relationships/theme" Target="../theme/theme1.xml"/><Relationship Id="rId22" Type="http://schemas.openxmlformats.org/officeDocument/2006/relationships/slideLayout" Target="../slideLayouts/slideLayout62.xml"/><Relationship Id="rId21" Type="http://schemas.openxmlformats.org/officeDocument/2006/relationships/slideLayout" Target="../slideLayouts/slideLayout61.xml"/><Relationship Id="rId24" Type="http://schemas.openxmlformats.org/officeDocument/2006/relationships/slideLayout" Target="../slideLayouts/slideLayout64.xml"/><Relationship Id="rId23" Type="http://schemas.openxmlformats.org/officeDocument/2006/relationships/slideLayout" Target="../slideLayouts/slideLayout6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26" Type="http://schemas.openxmlformats.org/officeDocument/2006/relationships/slideLayout" Target="../slideLayouts/slideLayout66.xml"/><Relationship Id="rId25" Type="http://schemas.openxmlformats.org/officeDocument/2006/relationships/slideLayout" Target="../slideLayouts/slideLayout65.xml"/><Relationship Id="rId28" Type="http://schemas.openxmlformats.org/officeDocument/2006/relationships/slideLayout" Target="../slideLayouts/slideLayout68.xml"/><Relationship Id="rId27" Type="http://schemas.openxmlformats.org/officeDocument/2006/relationships/slideLayout" Target="../slideLayouts/slideLayout67.xml"/><Relationship Id="rId5" Type="http://schemas.openxmlformats.org/officeDocument/2006/relationships/slideLayout" Target="../slideLayouts/slideLayout45.xml"/><Relationship Id="rId6" Type="http://schemas.openxmlformats.org/officeDocument/2006/relationships/slideLayout" Target="../slideLayouts/slideLayout46.xml"/><Relationship Id="rId29" Type="http://schemas.openxmlformats.org/officeDocument/2006/relationships/slideLayout" Target="../slideLayouts/slideLayout69.xml"/><Relationship Id="rId7" Type="http://schemas.openxmlformats.org/officeDocument/2006/relationships/slideLayout" Target="../slideLayouts/slideLayout47.xml"/><Relationship Id="rId8" Type="http://schemas.openxmlformats.org/officeDocument/2006/relationships/slideLayout" Target="../slideLayouts/slideLayout48.xml"/><Relationship Id="rId31" Type="http://schemas.openxmlformats.org/officeDocument/2006/relationships/slideLayout" Target="../slideLayouts/slideLayout71.xml"/><Relationship Id="rId30" Type="http://schemas.openxmlformats.org/officeDocument/2006/relationships/slideLayout" Target="../slideLayouts/slideLayout70.xml"/><Relationship Id="rId11" Type="http://schemas.openxmlformats.org/officeDocument/2006/relationships/slideLayout" Target="../slideLayouts/slideLayout51.xml"/><Relationship Id="rId33" Type="http://schemas.openxmlformats.org/officeDocument/2006/relationships/slideLayout" Target="../slideLayouts/slideLayout73.xml"/><Relationship Id="rId10" Type="http://schemas.openxmlformats.org/officeDocument/2006/relationships/slideLayout" Target="../slideLayouts/slideLayout50.xml"/><Relationship Id="rId32" Type="http://schemas.openxmlformats.org/officeDocument/2006/relationships/slideLayout" Target="../slideLayouts/slideLayout72.xml"/><Relationship Id="rId13" Type="http://schemas.openxmlformats.org/officeDocument/2006/relationships/slideLayout" Target="../slideLayouts/slideLayout53.xml"/><Relationship Id="rId35" Type="http://schemas.openxmlformats.org/officeDocument/2006/relationships/slideLayout" Target="../slideLayouts/slideLayout75.xml"/><Relationship Id="rId12" Type="http://schemas.openxmlformats.org/officeDocument/2006/relationships/slideLayout" Target="../slideLayouts/slideLayout52.xml"/><Relationship Id="rId34" Type="http://schemas.openxmlformats.org/officeDocument/2006/relationships/slideLayout" Target="../slideLayouts/slideLayout74.xml"/><Relationship Id="rId15" Type="http://schemas.openxmlformats.org/officeDocument/2006/relationships/slideLayout" Target="../slideLayouts/slideLayout55.xml"/><Relationship Id="rId37" Type="http://schemas.openxmlformats.org/officeDocument/2006/relationships/slideLayout" Target="../slideLayouts/slideLayout77.xml"/><Relationship Id="rId14" Type="http://schemas.openxmlformats.org/officeDocument/2006/relationships/slideLayout" Target="../slideLayouts/slideLayout54.xml"/><Relationship Id="rId36" Type="http://schemas.openxmlformats.org/officeDocument/2006/relationships/slideLayout" Target="../slideLayouts/slideLayout76.xml"/><Relationship Id="rId17" Type="http://schemas.openxmlformats.org/officeDocument/2006/relationships/slideLayout" Target="../slideLayouts/slideLayout57.xml"/><Relationship Id="rId39" Type="http://schemas.openxmlformats.org/officeDocument/2006/relationships/slideLayout" Target="../slideLayouts/slideLayout79.xml"/><Relationship Id="rId16" Type="http://schemas.openxmlformats.org/officeDocument/2006/relationships/slideLayout" Target="../slideLayouts/slideLayout56.xml"/><Relationship Id="rId38" Type="http://schemas.openxmlformats.org/officeDocument/2006/relationships/slideLayout" Target="../slideLayouts/slideLayout78.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4072" y="929608"/>
            <a:ext cx="6752700" cy="1196400"/>
          </a:xfrm>
          <a:prstGeom prst="rect">
            <a:avLst/>
          </a:prstGeom>
          <a:noFill/>
          <a:ln>
            <a:noFill/>
          </a:ln>
        </p:spPr>
        <p:txBody>
          <a:bodyPr anchorCtr="0" anchor="t" bIns="107175" lIns="107175" spcFirstLastPara="1" rIns="107175" wrap="square" tIns="107175">
            <a:noAutofit/>
          </a:bodyPr>
          <a:lstStyle>
            <a:lvl1pPr lvl="0"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1pPr>
            <a:lvl2pPr lvl="1"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2pPr>
            <a:lvl3pPr lvl="2"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3pPr>
            <a:lvl4pPr lvl="3"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4pPr>
            <a:lvl5pPr lvl="4"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5pPr>
            <a:lvl6pPr lvl="5"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6pPr>
            <a:lvl7pPr lvl="6"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7pPr>
            <a:lvl8pPr lvl="7"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8pPr>
            <a:lvl9pPr lvl="8"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9pPr>
          </a:lstStyle>
          <a:p/>
        </p:txBody>
      </p:sp>
      <p:sp>
        <p:nvSpPr>
          <p:cNvPr id="7" name="Google Shape;7;p1"/>
          <p:cNvSpPr txBox="1"/>
          <p:nvPr>
            <p:ph idx="1" type="body"/>
          </p:nvPr>
        </p:nvSpPr>
        <p:spPr>
          <a:xfrm>
            <a:off x="624072" y="2407392"/>
            <a:ext cx="6752700" cy="7219200"/>
          </a:xfrm>
          <a:prstGeom prst="rect">
            <a:avLst/>
          </a:prstGeom>
          <a:noFill/>
          <a:ln>
            <a:noFill/>
          </a:ln>
        </p:spPr>
        <p:txBody>
          <a:bodyPr anchorCtr="0" anchor="t" bIns="107175" lIns="107175" spcFirstLastPara="1" rIns="107175" wrap="square" tIns="107175">
            <a:noAutofit/>
          </a:bodyPr>
          <a:lstStyle>
            <a:lvl1pPr indent="-368300" lvl="0" marL="457200">
              <a:lnSpc>
                <a:spcPct val="100000"/>
              </a:lnSpc>
              <a:spcBef>
                <a:spcPts val="0"/>
              </a:spcBef>
              <a:spcAft>
                <a:spcPts val="0"/>
              </a:spcAft>
              <a:buClr>
                <a:schemeClr val="dk2"/>
              </a:buClr>
              <a:buSzPts val="2200"/>
              <a:buFont typeface="Krub"/>
              <a:buChar char="●"/>
              <a:defRPr sz="2200">
                <a:solidFill>
                  <a:schemeClr val="dk2"/>
                </a:solidFill>
                <a:latin typeface="Krub"/>
                <a:ea typeface="Krub"/>
                <a:cs typeface="Krub"/>
                <a:sym typeface="Krub"/>
              </a:defRPr>
            </a:lvl1pPr>
            <a:lvl2pPr indent="-330200" lvl="1" marL="914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2pPr>
            <a:lvl3pPr indent="-330200" lvl="2" marL="1371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3pPr>
            <a:lvl4pPr indent="-330200" lvl="3" marL="1828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4pPr>
            <a:lvl5pPr indent="-330200" lvl="4" marL="22860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5pPr>
            <a:lvl6pPr indent="-330200" lvl="5" marL="27432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6pPr>
            <a:lvl7pPr indent="-330200" lvl="6" marL="3200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7pPr>
            <a:lvl8pPr indent="-330200" lvl="7" marL="3657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8pPr>
            <a:lvl9pPr indent="-330200" lvl="8" marL="4114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AF5F1"/>
        </a:solidFill>
      </p:bgPr>
    </p:bg>
    <p:spTree>
      <p:nvGrpSpPr>
        <p:cNvPr id="1198" name="Shape 1198"/>
        <p:cNvGrpSpPr/>
        <p:nvPr/>
      </p:nvGrpSpPr>
      <p:grpSpPr>
        <a:xfrm>
          <a:off x="0" y="0"/>
          <a:ext cx="0" cy="0"/>
          <a:chOff x="0" y="0"/>
          <a:chExt cx="0" cy="0"/>
        </a:xfrm>
      </p:grpSpPr>
      <p:sp>
        <p:nvSpPr>
          <p:cNvPr id="1199" name="Google Shape;1199;p42"/>
          <p:cNvSpPr txBox="1"/>
          <p:nvPr>
            <p:ph type="title"/>
          </p:nvPr>
        </p:nvSpPr>
        <p:spPr>
          <a:xfrm>
            <a:off x="624072" y="929608"/>
            <a:ext cx="6752700" cy="1196400"/>
          </a:xfrm>
          <a:prstGeom prst="rect">
            <a:avLst/>
          </a:prstGeom>
          <a:noFill/>
          <a:ln>
            <a:noFill/>
          </a:ln>
        </p:spPr>
        <p:txBody>
          <a:bodyPr anchorCtr="0" anchor="t" bIns="107225" lIns="107225" spcFirstLastPara="1" rIns="107225" wrap="square" tIns="107225">
            <a:noAutofit/>
          </a:bodyPr>
          <a:lstStyle>
            <a:lvl1pPr lvl="0"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1pPr>
            <a:lvl2pPr lvl="1"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2pPr>
            <a:lvl3pPr lvl="2"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3pPr>
            <a:lvl4pPr lvl="3"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4pPr>
            <a:lvl5pPr lvl="4"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5pPr>
            <a:lvl6pPr lvl="5"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6pPr>
            <a:lvl7pPr lvl="6"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7pPr>
            <a:lvl8pPr lvl="7"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8pPr>
            <a:lvl9pPr lvl="8"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9pPr>
          </a:lstStyle>
          <a:p/>
        </p:txBody>
      </p:sp>
      <p:sp>
        <p:nvSpPr>
          <p:cNvPr id="1200" name="Google Shape;1200;p42"/>
          <p:cNvSpPr txBox="1"/>
          <p:nvPr>
            <p:ph idx="1" type="body"/>
          </p:nvPr>
        </p:nvSpPr>
        <p:spPr>
          <a:xfrm>
            <a:off x="624072" y="2407392"/>
            <a:ext cx="6752700" cy="7219200"/>
          </a:xfrm>
          <a:prstGeom prst="rect">
            <a:avLst/>
          </a:prstGeom>
          <a:noFill/>
          <a:ln>
            <a:noFill/>
          </a:ln>
        </p:spPr>
        <p:txBody>
          <a:bodyPr anchorCtr="0" anchor="t" bIns="107225" lIns="107225" spcFirstLastPara="1" rIns="107225" wrap="square" tIns="107225">
            <a:noAutofit/>
          </a:bodyPr>
          <a:lstStyle>
            <a:lvl1pPr indent="-368300" lvl="0" marL="457200">
              <a:lnSpc>
                <a:spcPct val="100000"/>
              </a:lnSpc>
              <a:spcBef>
                <a:spcPts val="0"/>
              </a:spcBef>
              <a:spcAft>
                <a:spcPts val="0"/>
              </a:spcAft>
              <a:buClr>
                <a:schemeClr val="dk2"/>
              </a:buClr>
              <a:buSzPts val="2200"/>
              <a:buFont typeface="Krub"/>
              <a:buChar char="●"/>
              <a:defRPr sz="2200">
                <a:solidFill>
                  <a:schemeClr val="dk2"/>
                </a:solidFill>
                <a:latin typeface="Krub"/>
                <a:ea typeface="Krub"/>
                <a:cs typeface="Krub"/>
                <a:sym typeface="Krub"/>
              </a:defRPr>
            </a:lvl1pPr>
            <a:lvl2pPr indent="-330200" lvl="1" marL="914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2pPr>
            <a:lvl3pPr indent="-330200" lvl="2" marL="1371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3pPr>
            <a:lvl4pPr indent="-330200" lvl="3" marL="1828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4pPr>
            <a:lvl5pPr indent="-330200" lvl="4" marL="22860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5pPr>
            <a:lvl6pPr indent="-330200" lvl="5" marL="27432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6pPr>
            <a:lvl7pPr indent="-330200" lvl="6" marL="3200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7pPr>
            <a:lvl8pPr indent="-330200" lvl="7" marL="3657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8pPr>
            <a:lvl9pPr indent="-330200" lvl="8" marL="4114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9pPr>
          </a:lstStyle>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hyperlink" Target="https://docs.google.com/presentation/d/10w4uhB2KIm74W3s5taftkhqCF9GSLcBvtNAkvmSzJh8/edit?usp=sharing" TargetMode="External"/><Relationship Id="rId6"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51.png"/><Relationship Id="rId9" Type="http://schemas.openxmlformats.org/officeDocument/2006/relationships/hyperlink" Target="https://youtu.be/7oTfvJff7go" TargetMode="External"/><Relationship Id="rId5" Type="http://schemas.openxmlformats.org/officeDocument/2006/relationships/slide" Target="/ppt/slides/slide19.xml"/><Relationship Id="rId6" Type="http://schemas.openxmlformats.org/officeDocument/2006/relationships/slide" Target="/ppt/slides/slide23.xml"/><Relationship Id="rId7" Type="http://schemas.openxmlformats.org/officeDocument/2006/relationships/slide" Target="/ppt/slides/slide23.xml"/><Relationship Id="rId8" Type="http://schemas.openxmlformats.org/officeDocument/2006/relationships/image" Target="../media/image31.png"/><Relationship Id="rId11" Type="http://schemas.openxmlformats.org/officeDocument/2006/relationships/image" Target="../media/image38.png"/><Relationship Id="rId10"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slide" Target="/ppt/slides/slide23.xml"/><Relationship Id="rId6"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hyperlink" Target="https://en.wikipedia.org/wiki/Sputu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5.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s://youtu.be/ovv8intb9kY" TargetMode="External"/><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hyperlink" Target="https://youtu.be/uQL7AYyBR-Q"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25.jpg"/><Relationship Id="rId5" Type="http://schemas.openxmlformats.org/officeDocument/2006/relationships/hyperlink" Target="https://youtu.be/NNfx27io8-k" TargetMode="External"/><Relationship Id="rId6" Type="http://schemas.openxmlformats.org/officeDocument/2006/relationships/image" Target="../media/image12.png"/><Relationship Id="rId7"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p83"/>
          <p:cNvSpPr txBox="1"/>
          <p:nvPr>
            <p:ph type="ctrTitle"/>
          </p:nvPr>
        </p:nvSpPr>
        <p:spPr>
          <a:xfrm>
            <a:off x="624144" y="3423644"/>
            <a:ext cx="6752700" cy="27933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6000">
                <a:solidFill>
                  <a:schemeClr val="accent3"/>
                </a:solidFill>
              </a:rPr>
              <a:t>Bronchial Asthma</a:t>
            </a:r>
            <a:endParaRPr sz="6000">
              <a:solidFill>
                <a:schemeClr val="accent3"/>
              </a:solidFill>
            </a:endParaRPr>
          </a:p>
        </p:txBody>
      </p:sp>
      <p:sp>
        <p:nvSpPr>
          <p:cNvPr id="2396" name="Google Shape;2396;p83"/>
          <p:cNvSpPr txBox="1"/>
          <p:nvPr/>
        </p:nvSpPr>
        <p:spPr>
          <a:xfrm>
            <a:off x="2600688" y="6216938"/>
            <a:ext cx="2799600" cy="21375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miri"/>
                <a:ea typeface="Amiri"/>
                <a:cs typeface="Amiri"/>
                <a:sym typeface="Amiri"/>
              </a:rPr>
              <a:t>Colour index:</a:t>
            </a:r>
            <a:endParaRPr sz="1800">
              <a:latin typeface="Amiri"/>
              <a:ea typeface="Amiri"/>
              <a:cs typeface="Amiri"/>
              <a:sym typeface="Amiri"/>
            </a:endParaRPr>
          </a:p>
          <a:p>
            <a:pPr indent="-342900" lvl="0" marL="457200" rtl="0" algn="l">
              <a:spcBef>
                <a:spcPts val="0"/>
              </a:spcBef>
              <a:spcAft>
                <a:spcPts val="0"/>
              </a:spcAft>
              <a:buSzPts val="1800"/>
              <a:buFont typeface="Amiri"/>
              <a:buChar char="●"/>
            </a:pPr>
            <a:r>
              <a:rPr lang="en" sz="1800">
                <a:latin typeface="Amiri"/>
                <a:ea typeface="Amiri"/>
                <a:cs typeface="Amiri"/>
                <a:sym typeface="Amiri"/>
              </a:rPr>
              <a:t>Main text</a:t>
            </a:r>
            <a:endParaRPr sz="1800">
              <a:latin typeface="Amiri"/>
              <a:ea typeface="Amiri"/>
              <a:cs typeface="Amiri"/>
              <a:sym typeface="Amiri"/>
            </a:endParaRPr>
          </a:p>
          <a:p>
            <a:pPr indent="-342900" lvl="0" marL="457200" rtl="0" algn="l">
              <a:spcBef>
                <a:spcPts val="0"/>
              </a:spcBef>
              <a:spcAft>
                <a:spcPts val="0"/>
              </a:spcAft>
              <a:buClr>
                <a:srgbClr val="FF0000"/>
              </a:buClr>
              <a:buSzPts val="1800"/>
              <a:buFont typeface="Amiri"/>
              <a:buChar char="●"/>
            </a:pPr>
            <a:r>
              <a:rPr lang="en" sz="1800">
                <a:solidFill>
                  <a:srgbClr val="980000"/>
                </a:solidFill>
                <a:latin typeface="Amiri"/>
                <a:ea typeface="Amiri"/>
                <a:cs typeface="Amiri"/>
                <a:sym typeface="Amiri"/>
              </a:rPr>
              <a:t>Important</a:t>
            </a:r>
            <a:r>
              <a:rPr lang="en" sz="1800">
                <a:solidFill>
                  <a:srgbClr val="FF0000"/>
                </a:solidFill>
                <a:latin typeface="Amiri"/>
                <a:ea typeface="Amiri"/>
                <a:cs typeface="Amiri"/>
                <a:sym typeface="Amiri"/>
              </a:rPr>
              <a:t> </a:t>
            </a:r>
            <a:endParaRPr sz="1800">
              <a:solidFill>
                <a:srgbClr val="FF0000"/>
              </a:solidFill>
              <a:latin typeface="Amiri"/>
              <a:ea typeface="Amiri"/>
              <a:cs typeface="Amiri"/>
              <a:sym typeface="Amiri"/>
            </a:endParaRPr>
          </a:p>
          <a:p>
            <a:pPr indent="-342900" lvl="0" marL="457200" rtl="0" algn="l">
              <a:spcBef>
                <a:spcPts val="0"/>
              </a:spcBef>
              <a:spcAft>
                <a:spcPts val="0"/>
              </a:spcAft>
              <a:buClr>
                <a:srgbClr val="E03F8F"/>
              </a:buClr>
              <a:buSzPts val="1800"/>
              <a:buFont typeface="Amiri"/>
              <a:buChar char="●"/>
            </a:pPr>
            <a:r>
              <a:rPr lang="en" sz="1800">
                <a:solidFill>
                  <a:srgbClr val="E03F8F"/>
                </a:solidFill>
                <a:latin typeface="Amiri"/>
                <a:ea typeface="Amiri"/>
                <a:cs typeface="Amiri"/>
                <a:sym typeface="Amiri"/>
              </a:rPr>
              <a:t>In girls slides only</a:t>
            </a:r>
            <a:endParaRPr sz="1800">
              <a:solidFill>
                <a:srgbClr val="E03F8F"/>
              </a:solidFill>
              <a:latin typeface="Amiri"/>
              <a:ea typeface="Amiri"/>
              <a:cs typeface="Amiri"/>
              <a:sym typeface="Amiri"/>
            </a:endParaRPr>
          </a:p>
          <a:p>
            <a:pPr indent="-342900" lvl="0" marL="457200" rtl="0" algn="l">
              <a:spcBef>
                <a:spcPts val="0"/>
              </a:spcBef>
              <a:spcAft>
                <a:spcPts val="0"/>
              </a:spcAft>
              <a:buClr>
                <a:srgbClr val="4A86E8"/>
              </a:buClr>
              <a:buSzPts val="1800"/>
              <a:buFont typeface="Amiri"/>
              <a:buChar char="●"/>
            </a:pPr>
            <a:r>
              <a:rPr lang="en" sz="1800">
                <a:solidFill>
                  <a:srgbClr val="4A86E8"/>
                </a:solidFill>
                <a:latin typeface="Amiri"/>
                <a:ea typeface="Amiri"/>
                <a:cs typeface="Amiri"/>
                <a:sym typeface="Amiri"/>
              </a:rPr>
              <a:t>In boys slides only</a:t>
            </a:r>
            <a:endParaRPr sz="1800">
              <a:solidFill>
                <a:srgbClr val="4A86E8"/>
              </a:solidFill>
              <a:latin typeface="Amiri"/>
              <a:ea typeface="Amiri"/>
              <a:cs typeface="Amiri"/>
              <a:sym typeface="Amiri"/>
            </a:endParaRPr>
          </a:p>
          <a:p>
            <a:pPr indent="-342900" lvl="0" marL="457200" rtl="0" algn="l">
              <a:spcBef>
                <a:spcPts val="0"/>
              </a:spcBef>
              <a:spcAft>
                <a:spcPts val="0"/>
              </a:spcAft>
              <a:buClr>
                <a:srgbClr val="6AA84F"/>
              </a:buClr>
              <a:buSzPts val="1800"/>
              <a:buFont typeface="Amiri"/>
              <a:buChar char="●"/>
            </a:pPr>
            <a:r>
              <a:rPr lang="en" sz="1800">
                <a:solidFill>
                  <a:srgbClr val="6AA84F"/>
                </a:solidFill>
                <a:latin typeface="Amiri"/>
                <a:ea typeface="Amiri"/>
                <a:cs typeface="Amiri"/>
                <a:sym typeface="Amiri"/>
              </a:rPr>
              <a:t>Doctor‘s notes</a:t>
            </a:r>
            <a:endParaRPr sz="1800">
              <a:solidFill>
                <a:srgbClr val="6AA84F"/>
              </a:solidFill>
              <a:latin typeface="Amiri"/>
              <a:ea typeface="Amiri"/>
              <a:cs typeface="Amiri"/>
              <a:sym typeface="Amiri"/>
            </a:endParaRPr>
          </a:p>
          <a:p>
            <a:pPr indent="-342900" lvl="0" marL="457200" rtl="0" algn="l">
              <a:spcBef>
                <a:spcPts val="0"/>
              </a:spcBef>
              <a:spcAft>
                <a:spcPts val="0"/>
              </a:spcAft>
              <a:buClr>
                <a:srgbClr val="999999"/>
              </a:buClr>
              <a:buSzPts val="1800"/>
              <a:buFont typeface="Amiri"/>
              <a:buChar char="●"/>
            </a:pPr>
            <a:r>
              <a:rPr lang="en" sz="1800">
                <a:solidFill>
                  <a:srgbClr val="999999"/>
                </a:solidFill>
                <a:latin typeface="Amiri"/>
                <a:ea typeface="Amiri"/>
                <a:cs typeface="Amiri"/>
                <a:sym typeface="Amiri"/>
              </a:rPr>
              <a:t>Extra info.</a:t>
            </a:r>
            <a:endParaRPr sz="1800">
              <a:latin typeface="Lato"/>
              <a:ea typeface="Lato"/>
              <a:cs typeface="Lato"/>
              <a:sym typeface="Lato"/>
            </a:endParaRPr>
          </a:p>
        </p:txBody>
      </p:sp>
      <p:pic>
        <p:nvPicPr>
          <p:cNvPr id="2397" name="Google Shape;2397;p83"/>
          <p:cNvPicPr preferRelativeResize="0"/>
          <p:nvPr/>
        </p:nvPicPr>
        <p:blipFill>
          <a:blip r:embed="rId3">
            <a:alphaModFix/>
          </a:blip>
          <a:stretch>
            <a:fillRect/>
          </a:stretch>
        </p:blipFill>
        <p:spPr>
          <a:xfrm>
            <a:off x="6301175" y="0"/>
            <a:ext cx="1699824" cy="1658949"/>
          </a:xfrm>
          <a:prstGeom prst="rect">
            <a:avLst/>
          </a:prstGeom>
          <a:noFill/>
          <a:ln>
            <a:noFill/>
          </a:ln>
        </p:spPr>
      </p:pic>
      <p:pic>
        <p:nvPicPr>
          <p:cNvPr id="2398" name="Google Shape;2398;p83"/>
          <p:cNvPicPr preferRelativeResize="0"/>
          <p:nvPr/>
        </p:nvPicPr>
        <p:blipFill>
          <a:blip r:embed="rId4">
            <a:alphaModFix/>
          </a:blip>
          <a:stretch>
            <a:fillRect/>
          </a:stretch>
        </p:blipFill>
        <p:spPr>
          <a:xfrm>
            <a:off x="4061535" y="-290356"/>
            <a:ext cx="2239650" cy="2239650"/>
          </a:xfrm>
          <a:prstGeom prst="rect">
            <a:avLst/>
          </a:prstGeom>
          <a:noFill/>
          <a:ln>
            <a:noFill/>
          </a:ln>
        </p:spPr>
      </p:pic>
      <p:sp>
        <p:nvSpPr>
          <p:cNvPr id="2399" name="Google Shape;2399;p83">
            <a:hlinkClick r:id="rId5"/>
          </p:cNvPr>
          <p:cNvSpPr txBox="1"/>
          <p:nvPr/>
        </p:nvSpPr>
        <p:spPr>
          <a:xfrm>
            <a:off x="4935275" y="8785050"/>
            <a:ext cx="2020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rgbClr val="0000FF"/>
                </a:solidFill>
                <a:latin typeface="Krub"/>
                <a:ea typeface="Krub"/>
                <a:cs typeface="Krub"/>
                <a:sym typeface="Krub"/>
              </a:rPr>
              <a:t>Editing file</a:t>
            </a:r>
            <a:endParaRPr sz="2700" u="sng">
              <a:solidFill>
                <a:srgbClr val="0000FF"/>
              </a:solidFill>
              <a:latin typeface="Krub"/>
              <a:ea typeface="Krub"/>
              <a:cs typeface="Krub"/>
              <a:sym typeface="Krub"/>
            </a:endParaRPr>
          </a:p>
        </p:txBody>
      </p:sp>
      <p:pic>
        <p:nvPicPr>
          <p:cNvPr id="2400" name="Google Shape;2400;p83"/>
          <p:cNvPicPr preferRelativeResize="0"/>
          <p:nvPr/>
        </p:nvPicPr>
        <p:blipFill>
          <a:blip r:embed="rId6">
            <a:alphaModFix/>
          </a:blip>
          <a:stretch>
            <a:fillRect/>
          </a:stretch>
        </p:blipFill>
        <p:spPr>
          <a:xfrm>
            <a:off x="5400300" y="1343275"/>
            <a:ext cx="1616502" cy="1206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7" name="Shape 2577"/>
        <p:cNvGrpSpPr/>
        <p:nvPr/>
      </p:nvGrpSpPr>
      <p:grpSpPr>
        <a:xfrm>
          <a:off x="0" y="0"/>
          <a:ext cx="0" cy="0"/>
          <a:chOff x="0" y="0"/>
          <a:chExt cx="0" cy="0"/>
        </a:xfrm>
      </p:grpSpPr>
      <p:sp>
        <p:nvSpPr>
          <p:cNvPr id="2578" name="Google Shape;2578;p92"/>
          <p:cNvSpPr txBox="1"/>
          <p:nvPr/>
        </p:nvSpPr>
        <p:spPr>
          <a:xfrm>
            <a:off x="-12479" y="7839310"/>
            <a:ext cx="3778200" cy="3258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t/>
            </a:r>
            <a:endParaRPr sz="1600">
              <a:solidFill>
                <a:schemeClr val="dk1"/>
              </a:solidFill>
            </a:endParaRPr>
          </a:p>
        </p:txBody>
      </p:sp>
      <p:sp>
        <p:nvSpPr>
          <p:cNvPr id="2579" name="Google Shape;2579;p92"/>
          <p:cNvSpPr txBox="1"/>
          <p:nvPr/>
        </p:nvSpPr>
        <p:spPr>
          <a:xfrm>
            <a:off x="965885" y="7776163"/>
            <a:ext cx="4445100" cy="2874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t/>
            </a:r>
            <a:endParaRPr/>
          </a:p>
        </p:txBody>
      </p:sp>
      <p:grpSp>
        <p:nvGrpSpPr>
          <p:cNvPr id="2580" name="Google Shape;2580;p92"/>
          <p:cNvGrpSpPr/>
          <p:nvPr/>
        </p:nvGrpSpPr>
        <p:grpSpPr>
          <a:xfrm>
            <a:off x="211436" y="1659624"/>
            <a:ext cx="7333989" cy="2572869"/>
            <a:chOff x="1154961" y="1426991"/>
            <a:chExt cx="6821681" cy="1721213"/>
          </a:xfrm>
        </p:grpSpPr>
        <p:sp>
          <p:nvSpPr>
            <p:cNvPr id="2581" name="Google Shape;2581;p92"/>
            <p:cNvSpPr txBox="1"/>
            <p:nvPr/>
          </p:nvSpPr>
          <p:spPr>
            <a:xfrm>
              <a:off x="4603948" y="1465998"/>
              <a:ext cx="673800" cy="532200"/>
            </a:xfrm>
            <a:prstGeom prst="rect">
              <a:avLst/>
            </a:prstGeom>
            <a:no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1300"/>
                <a:buFont typeface="Arial"/>
                <a:buNone/>
              </a:pPr>
              <a:r>
                <a:rPr b="1" i="0" lang="en" sz="2000" u="none" cap="none" strike="noStrike">
                  <a:solidFill>
                    <a:srgbClr val="D9D9D9"/>
                  </a:solidFill>
                  <a:latin typeface="Comic Sans MS"/>
                  <a:ea typeface="Comic Sans MS"/>
                  <a:cs typeface="Comic Sans MS"/>
                  <a:sym typeface="Comic Sans MS"/>
                </a:rPr>
                <a:t>01</a:t>
              </a:r>
              <a:endParaRPr b="1" i="0" sz="2000" u="none" cap="none" strike="noStrike">
                <a:solidFill>
                  <a:srgbClr val="D9D9D9"/>
                </a:solidFill>
                <a:latin typeface="Comic Sans MS"/>
                <a:ea typeface="Comic Sans MS"/>
                <a:cs typeface="Comic Sans MS"/>
                <a:sym typeface="Comic Sans MS"/>
              </a:endParaRPr>
            </a:p>
          </p:txBody>
        </p:sp>
        <p:sp>
          <p:nvSpPr>
            <p:cNvPr id="2582" name="Google Shape;2582;p92"/>
            <p:cNvSpPr txBox="1"/>
            <p:nvPr/>
          </p:nvSpPr>
          <p:spPr>
            <a:xfrm>
              <a:off x="4603942" y="2576850"/>
              <a:ext cx="673800" cy="532200"/>
            </a:xfrm>
            <a:prstGeom prst="rect">
              <a:avLst/>
            </a:prstGeom>
            <a:no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1300"/>
                <a:buFont typeface="Arial"/>
                <a:buNone/>
              </a:pPr>
              <a:r>
                <a:rPr b="1" i="0" lang="en" sz="2000" u="none" cap="none" strike="noStrike">
                  <a:solidFill>
                    <a:srgbClr val="B7B7B7"/>
                  </a:solidFill>
                  <a:latin typeface="Comic Sans MS"/>
                  <a:ea typeface="Comic Sans MS"/>
                  <a:cs typeface="Comic Sans MS"/>
                  <a:sym typeface="Comic Sans MS"/>
                </a:rPr>
                <a:t>03</a:t>
              </a:r>
              <a:endParaRPr b="1" i="0" sz="2000" u="none" cap="none" strike="noStrike">
                <a:solidFill>
                  <a:srgbClr val="B7B7B7"/>
                </a:solidFill>
                <a:latin typeface="Comic Sans MS"/>
                <a:ea typeface="Comic Sans MS"/>
                <a:cs typeface="Comic Sans MS"/>
                <a:sym typeface="Comic Sans MS"/>
              </a:endParaRPr>
            </a:p>
          </p:txBody>
        </p:sp>
        <p:cxnSp>
          <p:nvCxnSpPr>
            <p:cNvPr id="2583" name="Google Shape;2583;p92"/>
            <p:cNvCxnSpPr/>
            <p:nvPr/>
          </p:nvCxnSpPr>
          <p:spPr>
            <a:xfrm>
              <a:off x="1167338" y="1477647"/>
              <a:ext cx="2789700" cy="0"/>
            </a:xfrm>
            <a:prstGeom prst="straightConnector1">
              <a:avLst/>
            </a:prstGeom>
            <a:noFill/>
            <a:ln cap="flat" cmpd="sng" w="19050">
              <a:solidFill>
                <a:srgbClr val="D9D9D9"/>
              </a:solidFill>
              <a:prstDash val="solid"/>
              <a:miter lim="800000"/>
              <a:headEnd len="med" w="med" type="oval"/>
              <a:tailEnd len="med" w="med" type="oval"/>
            </a:ln>
          </p:spPr>
        </p:cxnSp>
        <p:cxnSp>
          <p:nvCxnSpPr>
            <p:cNvPr id="2584" name="Google Shape;2584;p92"/>
            <p:cNvCxnSpPr/>
            <p:nvPr/>
          </p:nvCxnSpPr>
          <p:spPr>
            <a:xfrm>
              <a:off x="1167338" y="1793080"/>
              <a:ext cx="2789700" cy="0"/>
            </a:xfrm>
            <a:prstGeom prst="straightConnector1">
              <a:avLst/>
            </a:prstGeom>
            <a:noFill/>
            <a:ln cap="flat" cmpd="sng" w="19050">
              <a:solidFill>
                <a:srgbClr val="D9D9D9"/>
              </a:solidFill>
              <a:prstDash val="solid"/>
              <a:miter lim="800000"/>
              <a:headEnd len="med" w="med" type="oval"/>
              <a:tailEnd len="med" w="med" type="oval"/>
            </a:ln>
          </p:spPr>
        </p:cxnSp>
        <p:sp>
          <p:nvSpPr>
            <p:cNvPr id="2585" name="Google Shape;2585;p92"/>
            <p:cNvSpPr txBox="1"/>
            <p:nvPr/>
          </p:nvSpPr>
          <p:spPr>
            <a:xfrm>
              <a:off x="1252654" y="1472181"/>
              <a:ext cx="2604900" cy="408900"/>
            </a:xfrm>
            <a:prstGeom prst="rect">
              <a:avLst/>
            </a:prstGeom>
            <a:noFill/>
            <a:ln>
              <a:noFill/>
            </a:ln>
          </p:spPr>
          <p:txBody>
            <a:bodyPr anchorCtr="0" anchor="t" bIns="18725" lIns="37475" spcFirstLastPara="1" rIns="37475" wrap="square" tIns="18725">
              <a:noAutofit/>
            </a:bodyPr>
            <a:lstStyle/>
            <a:p>
              <a:pPr indent="0" lvl="0" marL="0" rtl="0" algn="ctr">
                <a:spcBef>
                  <a:spcPts val="0"/>
                </a:spcBef>
                <a:spcAft>
                  <a:spcPts val="0"/>
                </a:spcAft>
                <a:buClr>
                  <a:srgbClr val="000000"/>
                </a:buClr>
                <a:buSzPts val="500"/>
                <a:buFont typeface="Arial"/>
                <a:buNone/>
              </a:pPr>
              <a:r>
                <a:rPr b="1" lang="en">
                  <a:solidFill>
                    <a:srgbClr val="980000"/>
                  </a:solidFill>
                  <a:latin typeface="Krub"/>
                  <a:ea typeface="Krub"/>
                  <a:cs typeface="Krub"/>
                  <a:sym typeface="Krub"/>
                </a:rPr>
                <a:t>Genetic</a:t>
              </a:r>
              <a:r>
                <a:rPr b="1" lang="en">
                  <a:latin typeface="Krub"/>
                  <a:ea typeface="Krub"/>
                  <a:cs typeface="Krub"/>
                  <a:sym typeface="Krub"/>
                </a:rPr>
                <a:t> predisposition to type I hypersensitivity (atopy)</a:t>
              </a:r>
              <a:endParaRPr b="1">
                <a:latin typeface="Krub"/>
                <a:ea typeface="Krub"/>
                <a:cs typeface="Krub"/>
                <a:sym typeface="Krub"/>
              </a:endParaRPr>
            </a:p>
          </p:txBody>
        </p:sp>
        <p:grpSp>
          <p:nvGrpSpPr>
            <p:cNvPr id="2586" name="Google Shape;2586;p92"/>
            <p:cNvGrpSpPr/>
            <p:nvPr/>
          </p:nvGrpSpPr>
          <p:grpSpPr>
            <a:xfrm>
              <a:off x="4221145" y="1426991"/>
              <a:ext cx="382930" cy="610342"/>
              <a:chOff x="4136752" y="1733232"/>
              <a:chExt cx="723738" cy="1422708"/>
            </a:xfrm>
          </p:grpSpPr>
          <p:sp>
            <p:nvSpPr>
              <p:cNvPr id="2587" name="Google Shape;2587;p92"/>
              <p:cNvSpPr/>
              <p:nvPr/>
            </p:nvSpPr>
            <p:spPr>
              <a:xfrm>
                <a:off x="4149190" y="1733232"/>
                <a:ext cx="711300" cy="1422600"/>
              </a:xfrm>
              <a:prstGeom prst="chevron">
                <a:avLst>
                  <a:gd fmla="val 52989" name="adj"/>
                </a:avLst>
              </a:prstGeom>
              <a:solidFill>
                <a:srgbClr val="D9D9D9"/>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88" name="Google Shape;2588;p92"/>
              <p:cNvSpPr/>
              <p:nvPr/>
            </p:nvSpPr>
            <p:spPr>
              <a:xfrm rot="10800000">
                <a:off x="4136752" y="2819640"/>
                <a:ext cx="288000" cy="336300"/>
              </a:xfrm>
              <a:prstGeom prst="rect">
                <a:avLst/>
              </a:prstGeom>
              <a:solidFill>
                <a:srgbClr val="D9D9D9"/>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Arial"/>
                  <a:ea typeface="Arial"/>
                  <a:cs typeface="Arial"/>
                  <a:sym typeface="Arial"/>
                </a:endParaRPr>
              </a:p>
            </p:txBody>
          </p:sp>
          <p:sp>
            <p:nvSpPr>
              <p:cNvPr id="2589" name="Google Shape;2589;p92"/>
              <p:cNvSpPr/>
              <p:nvPr/>
            </p:nvSpPr>
            <p:spPr>
              <a:xfrm rot="10800000">
                <a:off x="4136752" y="1733274"/>
                <a:ext cx="288000" cy="336300"/>
              </a:xfrm>
              <a:prstGeom prst="rect">
                <a:avLst/>
              </a:prstGeom>
              <a:solidFill>
                <a:srgbClr val="D9D9D9"/>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Arial"/>
                  <a:ea typeface="Arial"/>
                  <a:cs typeface="Arial"/>
                  <a:sym typeface="Arial"/>
                </a:endParaRPr>
              </a:p>
            </p:txBody>
          </p:sp>
        </p:grpSp>
        <p:grpSp>
          <p:nvGrpSpPr>
            <p:cNvPr id="2590" name="Google Shape;2590;p92"/>
            <p:cNvGrpSpPr/>
            <p:nvPr/>
          </p:nvGrpSpPr>
          <p:grpSpPr>
            <a:xfrm rot="10800000">
              <a:off x="4445003" y="1982907"/>
              <a:ext cx="382930" cy="610342"/>
              <a:chOff x="4136752" y="1733232"/>
              <a:chExt cx="723738" cy="1422708"/>
            </a:xfrm>
          </p:grpSpPr>
          <p:sp>
            <p:nvSpPr>
              <p:cNvPr id="2591" name="Google Shape;2591;p92"/>
              <p:cNvSpPr/>
              <p:nvPr/>
            </p:nvSpPr>
            <p:spPr>
              <a:xfrm>
                <a:off x="4149190" y="1733232"/>
                <a:ext cx="711300" cy="1422600"/>
              </a:xfrm>
              <a:prstGeom prst="chevron">
                <a:avLst>
                  <a:gd fmla="val 52989" name="adj"/>
                </a:avLst>
              </a:prstGeom>
              <a:solidFill>
                <a:srgbClr val="CCCCCC"/>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92" name="Google Shape;2592;p92"/>
              <p:cNvSpPr/>
              <p:nvPr/>
            </p:nvSpPr>
            <p:spPr>
              <a:xfrm rot="10800000">
                <a:off x="4136752" y="2819640"/>
                <a:ext cx="288000" cy="336300"/>
              </a:xfrm>
              <a:prstGeom prst="rect">
                <a:avLst/>
              </a:prstGeom>
              <a:solidFill>
                <a:srgbClr val="CCCCCC"/>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Arial"/>
                  <a:ea typeface="Arial"/>
                  <a:cs typeface="Arial"/>
                  <a:sym typeface="Arial"/>
                </a:endParaRPr>
              </a:p>
            </p:txBody>
          </p:sp>
          <p:sp>
            <p:nvSpPr>
              <p:cNvPr id="2593" name="Google Shape;2593;p92"/>
              <p:cNvSpPr/>
              <p:nvPr/>
            </p:nvSpPr>
            <p:spPr>
              <a:xfrm rot="10800000">
                <a:off x="4136752" y="1733274"/>
                <a:ext cx="288000" cy="336300"/>
              </a:xfrm>
              <a:prstGeom prst="rect">
                <a:avLst/>
              </a:prstGeom>
              <a:solidFill>
                <a:srgbClr val="CCCCCC"/>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Arial"/>
                  <a:ea typeface="Arial"/>
                  <a:cs typeface="Arial"/>
                  <a:sym typeface="Arial"/>
                </a:endParaRPr>
              </a:p>
            </p:txBody>
          </p:sp>
        </p:grpSp>
        <p:grpSp>
          <p:nvGrpSpPr>
            <p:cNvPr id="2594" name="Google Shape;2594;p92"/>
            <p:cNvGrpSpPr/>
            <p:nvPr/>
          </p:nvGrpSpPr>
          <p:grpSpPr>
            <a:xfrm>
              <a:off x="4221145" y="2537862"/>
              <a:ext cx="382930" cy="610342"/>
              <a:chOff x="4136752" y="1733232"/>
              <a:chExt cx="723738" cy="1422708"/>
            </a:xfrm>
          </p:grpSpPr>
          <p:sp>
            <p:nvSpPr>
              <p:cNvPr id="2595" name="Google Shape;2595;p92"/>
              <p:cNvSpPr/>
              <p:nvPr/>
            </p:nvSpPr>
            <p:spPr>
              <a:xfrm>
                <a:off x="4149190" y="1733232"/>
                <a:ext cx="711300" cy="1422600"/>
              </a:xfrm>
              <a:prstGeom prst="chevron">
                <a:avLst>
                  <a:gd fmla="val 52989" name="adj"/>
                </a:avLst>
              </a:prstGeom>
              <a:solidFill>
                <a:srgbClr val="B7B7B7"/>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96" name="Google Shape;2596;p92"/>
              <p:cNvSpPr/>
              <p:nvPr/>
            </p:nvSpPr>
            <p:spPr>
              <a:xfrm rot="10800000">
                <a:off x="4136752" y="2819640"/>
                <a:ext cx="288000" cy="336300"/>
              </a:xfrm>
              <a:prstGeom prst="rect">
                <a:avLst/>
              </a:prstGeom>
              <a:solidFill>
                <a:srgbClr val="B7B7B7"/>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Arial"/>
                  <a:ea typeface="Arial"/>
                  <a:cs typeface="Arial"/>
                  <a:sym typeface="Arial"/>
                </a:endParaRPr>
              </a:p>
            </p:txBody>
          </p:sp>
          <p:sp>
            <p:nvSpPr>
              <p:cNvPr id="2597" name="Google Shape;2597;p92"/>
              <p:cNvSpPr/>
              <p:nvPr/>
            </p:nvSpPr>
            <p:spPr>
              <a:xfrm rot="10800000">
                <a:off x="4136752" y="1733274"/>
                <a:ext cx="288000" cy="336300"/>
              </a:xfrm>
              <a:prstGeom prst="rect">
                <a:avLst/>
              </a:prstGeom>
              <a:solidFill>
                <a:srgbClr val="B7B7B7"/>
              </a:solid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Arial"/>
                  <a:ea typeface="Arial"/>
                  <a:cs typeface="Arial"/>
                  <a:sym typeface="Arial"/>
                </a:endParaRPr>
              </a:p>
            </p:txBody>
          </p:sp>
        </p:grpSp>
        <p:cxnSp>
          <p:nvCxnSpPr>
            <p:cNvPr id="2598" name="Google Shape;2598;p92"/>
            <p:cNvCxnSpPr/>
            <p:nvPr/>
          </p:nvCxnSpPr>
          <p:spPr>
            <a:xfrm>
              <a:off x="1154961" y="2571758"/>
              <a:ext cx="2789700" cy="0"/>
            </a:xfrm>
            <a:prstGeom prst="straightConnector1">
              <a:avLst/>
            </a:prstGeom>
            <a:noFill/>
            <a:ln cap="flat" cmpd="sng" w="19050">
              <a:solidFill>
                <a:srgbClr val="B7B7B7"/>
              </a:solidFill>
              <a:prstDash val="solid"/>
              <a:miter lim="800000"/>
              <a:headEnd len="med" w="med" type="oval"/>
              <a:tailEnd len="med" w="med" type="oval"/>
            </a:ln>
          </p:spPr>
        </p:cxnSp>
        <p:cxnSp>
          <p:nvCxnSpPr>
            <p:cNvPr id="2599" name="Google Shape;2599;p92"/>
            <p:cNvCxnSpPr/>
            <p:nvPr/>
          </p:nvCxnSpPr>
          <p:spPr>
            <a:xfrm>
              <a:off x="1167361" y="2963276"/>
              <a:ext cx="2789700" cy="0"/>
            </a:xfrm>
            <a:prstGeom prst="straightConnector1">
              <a:avLst/>
            </a:prstGeom>
            <a:noFill/>
            <a:ln cap="flat" cmpd="sng" w="19050">
              <a:solidFill>
                <a:srgbClr val="B7B7B7"/>
              </a:solidFill>
              <a:prstDash val="solid"/>
              <a:miter lim="800000"/>
              <a:headEnd len="med" w="med" type="oval"/>
              <a:tailEnd len="med" w="med" type="oval"/>
            </a:ln>
          </p:spPr>
        </p:cxnSp>
        <p:cxnSp>
          <p:nvCxnSpPr>
            <p:cNvPr id="2600" name="Google Shape;2600;p92"/>
            <p:cNvCxnSpPr/>
            <p:nvPr/>
          </p:nvCxnSpPr>
          <p:spPr>
            <a:xfrm>
              <a:off x="5186941" y="2004360"/>
              <a:ext cx="2789700" cy="0"/>
            </a:xfrm>
            <a:prstGeom prst="straightConnector1">
              <a:avLst/>
            </a:prstGeom>
            <a:noFill/>
            <a:ln cap="flat" cmpd="sng" w="19050">
              <a:solidFill>
                <a:srgbClr val="CCCCCC"/>
              </a:solidFill>
              <a:prstDash val="solid"/>
              <a:miter lim="800000"/>
              <a:headEnd len="med" w="med" type="oval"/>
              <a:tailEnd len="med" w="med" type="oval"/>
            </a:ln>
          </p:spPr>
        </p:cxnSp>
        <p:cxnSp>
          <p:nvCxnSpPr>
            <p:cNvPr id="2601" name="Google Shape;2601;p92"/>
            <p:cNvCxnSpPr/>
            <p:nvPr/>
          </p:nvCxnSpPr>
          <p:spPr>
            <a:xfrm>
              <a:off x="5186941" y="2360250"/>
              <a:ext cx="2789700" cy="0"/>
            </a:xfrm>
            <a:prstGeom prst="straightConnector1">
              <a:avLst/>
            </a:prstGeom>
            <a:noFill/>
            <a:ln cap="flat" cmpd="sng" w="19050">
              <a:solidFill>
                <a:srgbClr val="CCCCCC"/>
              </a:solidFill>
              <a:prstDash val="solid"/>
              <a:miter lim="800000"/>
              <a:headEnd len="med" w="med" type="oval"/>
              <a:tailEnd len="med" w="med" type="oval"/>
            </a:ln>
          </p:spPr>
        </p:cxnSp>
        <p:sp>
          <p:nvSpPr>
            <p:cNvPr id="2602" name="Google Shape;2602;p92"/>
            <p:cNvSpPr txBox="1"/>
            <p:nvPr/>
          </p:nvSpPr>
          <p:spPr>
            <a:xfrm>
              <a:off x="3857650" y="2021450"/>
              <a:ext cx="587400" cy="532200"/>
            </a:xfrm>
            <a:prstGeom prst="rect">
              <a:avLst/>
            </a:prstGeom>
            <a:noFill/>
            <a:ln>
              <a:noFill/>
            </a:ln>
          </p:spPr>
          <p:txBody>
            <a:bodyPr anchorCtr="0" anchor="ctr" bIns="18725" lIns="37475" spcFirstLastPara="1" rIns="37475" wrap="square" tIns="18725">
              <a:noAutofit/>
            </a:bodyPr>
            <a:lstStyle/>
            <a:p>
              <a:pPr indent="0" lvl="0" marL="0" marR="0" rtl="0" algn="ctr">
                <a:lnSpc>
                  <a:spcPct val="100000"/>
                </a:lnSpc>
                <a:spcBef>
                  <a:spcPts val="0"/>
                </a:spcBef>
                <a:spcAft>
                  <a:spcPts val="0"/>
                </a:spcAft>
                <a:buClr>
                  <a:srgbClr val="000000"/>
                </a:buClr>
                <a:buSzPts val="1300"/>
                <a:buFont typeface="Arial"/>
                <a:buNone/>
              </a:pPr>
              <a:r>
                <a:rPr b="1" i="0" lang="en" sz="2000" u="none" cap="none" strike="noStrike">
                  <a:solidFill>
                    <a:srgbClr val="CCCCCC"/>
                  </a:solidFill>
                  <a:latin typeface="Comic Sans MS"/>
                  <a:ea typeface="Comic Sans MS"/>
                  <a:cs typeface="Comic Sans MS"/>
                  <a:sym typeface="Comic Sans MS"/>
                </a:rPr>
                <a:t>02</a:t>
              </a:r>
              <a:endParaRPr b="1" i="0" sz="2000" u="none" cap="none" strike="noStrike">
                <a:solidFill>
                  <a:srgbClr val="CCCCCC"/>
                </a:solidFill>
                <a:latin typeface="Comic Sans MS"/>
                <a:ea typeface="Comic Sans MS"/>
                <a:cs typeface="Comic Sans MS"/>
                <a:sym typeface="Comic Sans MS"/>
              </a:endParaRPr>
            </a:p>
          </p:txBody>
        </p:sp>
        <p:sp>
          <p:nvSpPr>
            <p:cNvPr id="2603" name="Google Shape;2603;p92"/>
            <p:cNvSpPr txBox="1"/>
            <p:nvPr/>
          </p:nvSpPr>
          <p:spPr>
            <a:xfrm>
              <a:off x="5229666" y="2001949"/>
              <a:ext cx="2704200" cy="398400"/>
            </a:xfrm>
            <a:prstGeom prst="rect">
              <a:avLst/>
            </a:prstGeom>
            <a:noFill/>
            <a:ln>
              <a:noFill/>
            </a:ln>
          </p:spPr>
          <p:txBody>
            <a:bodyPr anchorCtr="0" anchor="t" bIns="18725" lIns="37475" spcFirstLastPara="1" rIns="37475" wrap="square" tIns="18725">
              <a:noAutofit/>
            </a:bodyPr>
            <a:lstStyle/>
            <a:p>
              <a:pPr indent="0" lvl="0" marL="0" rtl="0" algn="ctr">
                <a:spcBef>
                  <a:spcPts val="0"/>
                </a:spcBef>
                <a:spcAft>
                  <a:spcPts val="0"/>
                </a:spcAft>
                <a:buClr>
                  <a:srgbClr val="000000"/>
                </a:buClr>
                <a:buSzPts val="500"/>
                <a:buFont typeface="Arial"/>
                <a:buNone/>
              </a:pPr>
              <a:r>
                <a:rPr b="1" lang="en">
                  <a:latin typeface="Krub"/>
                  <a:ea typeface="Krub"/>
                  <a:cs typeface="Krub"/>
                  <a:sym typeface="Krub"/>
                </a:rPr>
                <a:t>Acute and chronic airway </a:t>
              </a:r>
              <a:r>
                <a:rPr b="1" lang="en">
                  <a:solidFill>
                    <a:srgbClr val="980000"/>
                  </a:solidFill>
                  <a:latin typeface="Krub"/>
                  <a:ea typeface="Krub"/>
                  <a:cs typeface="Krub"/>
                  <a:sym typeface="Krub"/>
                </a:rPr>
                <a:t>inflammation</a:t>
              </a:r>
              <a:endParaRPr b="1">
                <a:solidFill>
                  <a:srgbClr val="980000"/>
                </a:solidFill>
                <a:latin typeface="Krub"/>
                <a:ea typeface="Krub"/>
                <a:cs typeface="Krub"/>
                <a:sym typeface="Krub"/>
              </a:endParaRPr>
            </a:p>
          </p:txBody>
        </p:sp>
      </p:grpSp>
      <p:sp>
        <p:nvSpPr>
          <p:cNvPr id="2604" name="Google Shape;2604;p92"/>
          <p:cNvSpPr txBox="1"/>
          <p:nvPr/>
        </p:nvSpPr>
        <p:spPr>
          <a:xfrm>
            <a:off x="5373900" y="3118794"/>
            <a:ext cx="1630200" cy="2874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lang="en">
                <a:solidFill>
                  <a:schemeClr val="dk1"/>
                </a:solidFill>
                <a:latin typeface="Krub"/>
                <a:ea typeface="Krub"/>
                <a:cs typeface="Krub"/>
                <a:sym typeface="Krub"/>
              </a:rPr>
              <a:t>Especially viral</a:t>
            </a:r>
            <a:endParaRPr>
              <a:solidFill>
                <a:schemeClr val="dk1"/>
              </a:solidFill>
              <a:latin typeface="Krub"/>
              <a:ea typeface="Krub"/>
              <a:cs typeface="Krub"/>
              <a:sym typeface="Krub"/>
            </a:endParaRPr>
          </a:p>
        </p:txBody>
      </p:sp>
      <p:sp>
        <p:nvSpPr>
          <p:cNvPr id="2605" name="Google Shape;2605;p92"/>
          <p:cNvSpPr txBox="1"/>
          <p:nvPr/>
        </p:nvSpPr>
        <p:spPr>
          <a:xfrm>
            <a:off x="904875" y="6386685"/>
            <a:ext cx="3395100" cy="1752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t/>
            </a:r>
            <a:endParaRPr sz="600">
              <a:latin typeface="Comic Sans MS"/>
              <a:ea typeface="Comic Sans MS"/>
              <a:cs typeface="Comic Sans MS"/>
              <a:sym typeface="Comic Sans MS"/>
            </a:endParaRPr>
          </a:p>
        </p:txBody>
      </p:sp>
      <p:sp>
        <p:nvSpPr>
          <p:cNvPr id="2606" name="Google Shape;2606;p92"/>
          <p:cNvSpPr txBox="1"/>
          <p:nvPr>
            <p:ph type="title"/>
          </p:nvPr>
        </p:nvSpPr>
        <p:spPr>
          <a:xfrm>
            <a:off x="624148" y="655407"/>
            <a:ext cx="6752700" cy="724800"/>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Etiology</a:t>
            </a:r>
            <a:endParaRPr b="1">
              <a:latin typeface="Krub"/>
              <a:ea typeface="Krub"/>
              <a:cs typeface="Krub"/>
              <a:sym typeface="Krub"/>
            </a:endParaRPr>
          </a:p>
        </p:txBody>
      </p:sp>
      <p:sp>
        <p:nvSpPr>
          <p:cNvPr id="2607" name="Google Shape;2607;p92"/>
          <p:cNvSpPr txBox="1"/>
          <p:nvPr/>
        </p:nvSpPr>
        <p:spPr>
          <a:xfrm>
            <a:off x="313017" y="3987322"/>
            <a:ext cx="3010200" cy="7107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lang="en">
                <a:solidFill>
                  <a:schemeClr val="dk1"/>
                </a:solidFill>
                <a:latin typeface="Krub"/>
                <a:ea typeface="Krub"/>
                <a:cs typeface="Krub"/>
                <a:sym typeface="Krub"/>
              </a:rPr>
              <a:t>For example: smoke, fumes, cold air, stress, and exercise.</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2608" name="Google Shape;2608;p92"/>
          <p:cNvSpPr txBox="1"/>
          <p:nvPr/>
        </p:nvSpPr>
        <p:spPr>
          <a:xfrm>
            <a:off x="-203129" y="3406195"/>
            <a:ext cx="4159500" cy="627600"/>
          </a:xfrm>
          <a:prstGeom prst="rect">
            <a:avLst/>
          </a:prstGeom>
          <a:noFill/>
          <a:ln>
            <a:noFill/>
          </a:ln>
        </p:spPr>
        <p:txBody>
          <a:bodyPr anchorCtr="0" anchor="t" bIns="18725" lIns="37475" spcFirstLastPara="1" rIns="37475" wrap="square" tIns="18725">
            <a:noAutofit/>
          </a:bodyPr>
          <a:lstStyle/>
          <a:p>
            <a:pPr indent="0" lvl="0" marL="0" rtl="0" algn="ctr">
              <a:spcBef>
                <a:spcPts val="0"/>
              </a:spcBef>
              <a:spcAft>
                <a:spcPts val="0"/>
              </a:spcAft>
              <a:buClr>
                <a:srgbClr val="000000"/>
              </a:buClr>
              <a:buSzPts val="500"/>
              <a:buFont typeface="Arial"/>
              <a:buNone/>
            </a:pPr>
            <a:r>
              <a:rPr b="1" lang="en">
                <a:latin typeface="Krub"/>
                <a:ea typeface="Krub"/>
                <a:cs typeface="Krub"/>
                <a:sym typeface="Krub"/>
              </a:rPr>
              <a:t>Bronchial</a:t>
            </a:r>
            <a:r>
              <a:rPr b="1" lang="en">
                <a:solidFill>
                  <a:srgbClr val="6FA8DC"/>
                </a:solidFill>
                <a:latin typeface="Krub"/>
                <a:ea typeface="Krub"/>
                <a:cs typeface="Krub"/>
                <a:sym typeface="Krub"/>
              </a:rPr>
              <a:t> </a:t>
            </a:r>
            <a:r>
              <a:rPr b="1" lang="en">
                <a:solidFill>
                  <a:srgbClr val="980000"/>
                </a:solidFill>
                <a:latin typeface="Krub"/>
                <a:ea typeface="Krub"/>
                <a:cs typeface="Krub"/>
                <a:sym typeface="Krub"/>
              </a:rPr>
              <a:t>hyperresponsiveness</a:t>
            </a:r>
            <a:r>
              <a:rPr b="1" lang="en">
                <a:solidFill>
                  <a:srgbClr val="6FA8DC"/>
                </a:solidFill>
                <a:latin typeface="Krub"/>
                <a:ea typeface="Krub"/>
                <a:cs typeface="Krub"/>
                <a:sym typeface="Krub"/>
              </a:rPr>
              <a:t> </a:t>
            </a:r>
            <a:endParaRPr b="1">
              <a:solidFill>
                <a:srgbClr val="6FA8DC"/>
              </a:solidFill>
              <a:latin typeface="Krub"/>
              <a:ea typeface="Krub"/>
              <a:cs typeface="Krub"/>
              <a:sym typeface="Krub"/>
            </a:endParaRPr>
          </a:p>
          <a:p>
            <a:pPr indent="0" lvl="0" marL="0" rtl="0" algn="ctr">
              <a:spcBef>
                <a:spcPts val="0"/>
              </a:spcBef>
              <a:spcAft>
                <a:spcPts val="0"/>
              </a:spcAft>
              <a:buClr>
                <a:srgbClr val="000000"/>
              </a:buClr>
              <a:buSzPts val="500"/>
              <a:buFont typeface="Arial"/>
              <a:buNone/>
            </a:pPr>
            <a:r>
              <a:rPr b="1" lang="en">
                <a:latin typeface="Krub"/>
                <a:ea typeface="Krub"/>
                <a:cs typeface="Krub"/>
                <a:sym typeface="Krub"/>
              </a:rPr>
              <a:t>to stimuli.</a:t>
            </a:r>
            <a:endParaRPr b="1">
              <a:latin typeface="Krub"/>
              <a:ea typeface="Krub"/>
              <a:cs typeface="Krub"/>
              <a:sym typeface="Krub"/>
            </a:endParaRPr>
          </a:p>
        </p:txBody>
      </p:sp>
      <p:sp>
        <p:nvSpPr>
          <p:cNvPr id="2609" name="Google Shape;2609;p92"/>
          <p:cNvSpPr txBox="1"/>
          <p:nvPr/>
        </p:nvSpPr>
        <p:spPr>
          <a:xfrm>
            <a:off x="478213" y="5671638"/>
            <a:ext cx="5420400" cy="3546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b="1" lang="en" sz="1800">
                <a:solidFill>
                  <a:schemeClr val="dk1"/>
                </a:solidFill>
                <a:latin typeface="Krub"/>
                <a:ea typeface="Krub"/>
                <a:cs typeface="Krub"/>
                <a:sym typeface="Krub"/>
              </a:rPr>
              <a:t>Gross Morphology</a:t>
            </a:r>
            <a:endParaRPr b="1" sz="1800">
              <a:solidFill>
                <a:schemeClr val="dk1"/>
              </a:solidFill>
              <a:latin typeface="Krub"/>
              <a:ea typeface="Krub"/>
              <a:cs typeface="Krub"/>
              <a:sym typeface="Krub"/>
            </a:endParaRPr>
          </a:p>
        </p:txBody>
      </p:sp>
      <p:pic>
        <p:nvPicPr>
          <p:cNvPr id="2610" name="Google Shape;2610;p92"/>
          <p:cNvPicPr preferRelativeResize="0"/>
          <p:nvPr/>
        </p:nvPicPr>
        <p:blipFill>
          <a:blip r:embed="rId3">
            <a:alphaModFix/>
          </a:blip>
          <a:stretch>
            <a:fillRect/>
          </a:stretch>
        </p:blipFill>
        <p:spPr>
          <a:xfrm>
            <a:off x="403275" y="6129175"/>
            <a:ext cx="2329300" cy="1459999"/>
          </a:xfrm>
          <a:prstGeom prst="rect">
            <a:avLst/>
          </a:prstGeom>
          <a:noFill/>
          <a:ln>
            <a:noFill/>
          </a:ln>
        </p:spPr>
      </p:pic>
      <p:pic>
        <p:nvPicPr>
          <p:cNvPr id="2611" name="Google Shape;2611;p92"/>
          <p:cNvPicPr preferRelativeResize="0"/>
          <p:nvPr/>
        </p:nvPicPr>
        <p:blipFill>
          <a:blip r:embed="rId4">
            <a:alphaModFix/>
          </a:blip>
          <a:stretch>
            <a:fillRect/>
          </a:stretch>
        </p:blipFill>
        <p:spPr>
          <a:xfrm>
            <a:off x="4299985" y="7189886"/>
            <a:ext cx="3448332" cy="1459987"/>
          </a:xfrm>
          <a:prstGeom prst="rect">
            <a:avLst/>
          </a:prstGeom>
          <a:noFill/>
          <a:ln>
            <a:noFill/>
          </a:ln>
        </p:spPr>
      </p:pic>
      <p:sp>
        <p:nvSpPr>
          <p:cNvPr id="2612" name="Google Shape;2612;p92"/>
          <p:cNvSpPr txBox="1"/>
          <p:nvPr/>
        </p:nvSpPr>
        <p:spPr>
          <a:xfrm>
            <a:off x="3145851" y="6129175"/>
            <a:ext cx="4794900" cy="11340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lang="en">
                <a:solidFill>
                  <a:schemeClr val="dk1"/>
                </a:solidFill>
                <a:latin typeface="Krub"/>
                <a:ea typeface="Krub"/>
                <a:cs typeface="Krub"/>
                <a:sym typeface="Krub"/>
              </a:rPr>
              <a:t>• Presence of</a:t>
            </a:r>
            <a:r>
              <a:rPr lang="en">
                <a:solidFill>
                  <a:schemeClr val="accent1"/>
                </a:solidFill>
                <a:latin typeface="Krub"/>
                <a:ea typeface="Krub"/>
                <a:cs typeface="Krub"/>
                <a:sym typeface="Krub"/>
              </a:rPr>
              <a:t> </a:t>
            </a:r>
            <a:r>
              <a:rPr lang="en">
                <a:solidFill>
                  <a:srgbClr val="980000"/>
                </a:solidFill>
                <a:latin typeface="Krub"/>
                <a:ea typeface="Krub"/>
                <a:cs typeface="Krub"/>
                <a:sym typeface="Krub"/>
              </a:rPr>
              <a:t>congested</a:t>
            </a:r>
            <a:r>
              <a:rPr lang="en">
                <a:solidFill>
                  <a:schemeClr val="accent1"/>
                </a:solidFill>
                <a:latin typeface="Krub"/>
                <a:ea typeface="Krub"/>
                <a:cs typeface="Krub"/>
                <a:sym typeface="Krub"/>
              </a:rPr>
              <a:t> </a:t>
            </a:r>
            <a:r>
              <a:rPr lang="en">
                <a:solidFill>
                  <a:srgbClr val="38761D"/>
                </a:solidFill>
                <a:latin typeface="Krub"/>
                <a:ea typeface="Krub"/>
                <a:cs typeface="Krub"/>
                <a:sym typeface="Krub"/>
              </a:rPr>
              <a:t>(reddish)</a:t>
            </a:r>
            <a:r>
              <a:rPr lang="en">
                <a:solidFill>
                  <a:schemeClr val="dk1"/>
                </a:solidFill>
                <a:latin typeface="Krub"/>
                <a:ea typeface="Krub"/>
                <a:cs typeface="Krub"/>
                <a:sym typeface="Krub"/>
              </a:rPr>
              <a:t> mucosa and </a:t>
            </a:r>
            <a:r>
              <a:rPr lang="en">
                <a:solidFill>
                  <a:srgbClr val="980000"/>
                </a:solidFill>
                <a:latin typeface="Krub"/>
                <a:ea typeface="Krub"/>
                <a:cs typeface="Krub"/>
                <a:sym typeface="Krub"/>
              </a:rPr>
              <a:t>mucoid secretions </a:t>
            </a:r>
            <a:endParaRPr>
              <a:solidFill>
                <a:srgbClr val="980000"/>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 </a:t>
            </a:r>
            <a:r>
              <a:rPr lang="en">
                <a:solidFill>
                  <a:srgbClr val="980000"/>
                </a:solidFill>
                <a:latin typeface="Krub"/>
                <a:ea typeface="Krub"/>
                <a:cs typeface="Krub"/>
                <a:sym typeface="Krub"/>
              </a:rPr>
              <a:t>Occlusion</a:t>
            </a:r>
            <a:r>
              <a:rPr lang="en">
                <a:solidFill>
                  <a:schemeClr val="dk1"/>
                </a:solidFill>
                <a:latin typeface="Krub"/>
                <a:ea typeface="Krub"/>
                <a:cs typeface="Krub"/>
                <a:sym typeface="Krub"/>
              </a:rPr>
              <a:t> of bronchi and bronchioles by </a:t>
            </a:r>
            <a:r>
              <a:rPr lang="en">
                <a:solidFill>
                  <a:srgbClr val="990000"/>
                </a:solidFill>
                <a:latin typeface="Krub"/>
                <a:ea typeface="Krub"/>
                <a:cs typeface="Krub"/>
                <a:sym typeface="Krub"/>
              </a:rPr>
              <a:t>thick tenacious mucus plugs</a:t>
            </a:r>
            <a:r>
              <a:rPr lang="en">
                <a:solidFill>
                  <a:srgbClr val="980000"/>
                </a:solidFill>
                <a:latin typeface="Krub"/>
                <a:ea typeface="Krub"/>
                <a:cs typeface="Krub"/>
                <a:sym typeface="Krub"/>
              </a:rPr>
              <a:t> </a:t>
            </a:r>
            <a:r>
              <a:rPr lang="en">
                <a:solidFill>
                  <a:srgbClr val="38761D"/>
                </a:solidFill>
                <a:latin typeface="Krub"/>
                <a:ea typeface="Krub"/>
                <a:cs typeface="Krub"/>
                <a:sym typeface="Krub"/>
              </a:rPr>
              <a:t>(condensed mucus balls)</a:t>
            </a:r>
            <a:endParaRPr>
              <a:solidFill>
                <a:srgbClr val="38761D"/>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2613" name="Google Shape;2613;p92"/>
          <p:cNvSpPr txBox="1"/>
          <p:nvPr/>
        </p:nvSpPr>
        <p:spPr>
          <a:xfrm>
            <a:off x="177908" y="7700388"/>
            <a:ext cx="4104600" cy="11340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lang="en">
                <a:solidFill>
                  <a:schemeClr val="dk1"/>
                </a:solidFill>
                <a:latin typeface="Krub"/>
                <a:ea typeface="Krub"/>
                <a:cs typeface="Krub"/>
                <a:sym typeface="Krub"/>
              </a:rPr>
              <a:t>• </a:t>
            </a:r>
            <a:r>
              <a:rPr lang="en">
                <a:solidFill>
                  <a:srgbClr val="980000"/>
                </a:solidFill>
                <a:latin typeface="Krub"/>
                <a:ea typeface="Krub"/>
                <a:cs typeface="Krub"/>
                <a:sym typeface="Krub"/>
              </a:rPr>
              <a:t>Over-distention </a:t>
            </a:r>
            <a:r>
              <a:rPr lang="en">
                <a:solidFill>
                  <a:schemeClr val="lt2"/>
                </a:solidFill>
                <a:latin typeface="Krub"/>
                <a:ea typeface="Krub"/>
                <a:cs typeface="Krub"/>
                <a:sym typeface="Krub"/>
              </a:rPr>
              <a:t>(hyper-inflated)</a:t>
            </a:r>
            <a:r>
              <a:rPr lang="en">
                <a:solidFill>
                  <a:schemeClr val="dk1"/>
                </a:solidFill>
                <a:latin typeface="Krub"/>
                <a:ea typeface="Krub"/>
                <a:cs typeface="Krub"/>
                <a:sym typeface="Krub"/>
              </a:rPr>
              <a:t> of lungs due to over inflation </a:t>
            </a:r>
            <a:r>
              <a:rPr lang="en">
                <a:solidFill>
                  <a:srgbClr val="38761D"/>
                </a:solidFill>
                <a:latin typeface="Krub"/>
                <a:ea typeface="Krub"/>
                <a:cs typeface="Krub"/>
                <a:sym typeface="Krub"/>
              </a:rPr>
              <a:t>(Accumulation of air)</a:t>
            </a:r>
            <a:endParaRPr>
              <a:solidFill>
                <a:srgbClr val="38761D"/>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 Small areas of </a:t>
            </a:r>
            <a:r>
              <a:rPr lang="en">
                <a:solidFill>
                  <a:srgbClr val="980000"/>
                </a:solidFill>
                <a:latin typeface="Krub"/>
                <a:ea typeface="Krub"/>
                <a:cs typeface="Krub"/>
                <a:sym typeface="Krub"/>
              </a:rPr>
              <a:t>atelectasis</a:t>
            </a:r>
            <a:r>
              <a:rPr lang="en">
                <a:solidFill>
                  <a:schemeClr val="dk2"/>
                </a:solidFill>
                <a:latin typeface="Krub"/>
                <a:ea typeface="Krub"/>
                <a:cs typeface="Krub"/>
                <a:sym typeface="Krub"/>
              </a:rPr>
              <a:t> </a:t>
            </a:r>
            <a:r>
              <a:rPr lang="en">
                <a:solidFill>
                  <a:srgbClr val="38761D"/>
                </a:solidFill>
                <a:latin typeface="Krub"/>
                <a:ea typeface="Krub"/>
                <a:cs typeface="Krub"/>
                <a:sym typeface="Krub"/>
              </a:rPr>
              <a:t>(Lung collapse)</a:t>
            </a:r>
            <a:endParaRPr>
              <a:solidFill>
                <a:srgbClr val="38761D"/>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2614" name="Google Shape;2614;p92"/>
          <p:cNvSpPr txBox="1"/>
          <p:nvPr/>
        </p:nvSpPr>
        <p:spPr>
          <a:xfrm>
            <a:off x="2732586" y="9549414"/>
            <a:ext cx="4794900" cy="9378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lang="en">
                <a:solidFill>
                  <a:srgbClr val="980000"/>
                </a:solidFill>
                <a:latin typeface="Krub"/>
                <a:ea typeface="Krub"/>
                <a:cs typeface="Krub"/>
                <a:sym typeface="Krub"/>
              </a:rPr>
              <a:t>Eosinophils</a:t>
            </a:r>
            <a:r>
              <a:rPr lang="en">
                <a:solidFill>
                  <a:schemeClr val="dk1"/>
                </a:solidFill>
                <a:latin typeface="Krub"/>
                <a:ea typeface="Krub"/>
                <a:cs typeface="Krub"/>
                <a:sym typeface="Krub"/>
              </a:rPr>
              <a:t> are </a:t>
            </a:r>
            <a:r>
              <a:rPr lang="en">
                <a:solidFill>
                  <a:srgbClr val="980000"/>
                </a:solidFill>
                <a:latin typeface="Krub"/>
                <a:ea typeface="Krub"/>
                <a:cs typeface="Krub"/>
                <a:sym typeface="Krub"/>
              </a:rPr>
              <a:t>key</a:t>
            </a:r>
            <a:r>
              <a:rPr lang="en">
                <a:solidFill>
                  <a:schemeClr val="accent1"/>
                </a:solidFill>
                <a:latin typeface="Krub"/>
                <a:ea typeface="Krub"/>
                <a:cs typeface="Krub"/>
                <a:sym typeface="Krub"/>
              </a:rPr>
              <a:t> </a:t>
            </a:r>
            <a:r>
              <a:rPr lang="en">
                <a:solidFill>
                  <a:schemeClr val="dk1"/>
                </a:solidFill>
                <a:latin typeface="Krub"/>
                <a:ea typeface="Krub"/>
                <a:cs typeface="Krub"/>
                <a:sym typeface="Krub"/>
              </a:rPr>
              <a:t>inflammatory cells found in almost </a:t>
            </a:r>
            <a:r>
              <a:rPr lang="en">
                <a:solidFill>
                  <a:srgbClr val="980000"/>
                </a:solidFill>
                <a:latin typeface="Krub"/>
                <a:ea typeface="Krub"/>
                <a:cs typeface="Krub"/>
                <a:sym typeface="Krub"/>
              </a:rPr>
              <a:t>all</a:t>
            </a:r>
            <a:r>
              <a:rPr lang="en">
                <a:solidFill>
                  <a:schemeClr val="accent1"/>
                </a:solidFill>
                <a:latin typeface="Krub"/>
                <a:ea typeface="Krub"/>
                <a:cs typeface="Krub"/>
                <a:sym typeface="Krub"/>
              </a:rPr>
              <a:t> </a:t>
            </a:r>
            <a:r>
              <a:rPr lang="en">
                <a:solidFill>
                  <a:schemeClr val="dk1"/>
                </a:solidFill>
                <a:latin typeface="Krub"/>
                <a:ea typeface="Krub"/>
                <a:cs typeface="Krub"/>
                <a:sym typeface="Krub"/>
              </a:rPr>
              <a:t>subtypes of asthma; </a:t>
            </a:r>
            <a:r>
              <a:rPr b="1" lang="en">
                <a:solidFill>
                  <a:schemeClr val="dk1"/>
                </a:solidFill>
                <a:latin typeface="Krub"/>
                <a:ea typeface="Krub"/>
                <a:cs typeface="Krub"/>
                <a:sym typeface="Krub"/>
              </a:rPr>
              <a:t>eosinophil products (such as </a:t>
            </a:r>
            <a:r>
              <a:rPr b="1" lang="en">
                <a:solidFill>
                  <a:srgbClr val="980000"/>
                </a:solidFill>
                <a:latin typeface="Krub"/>
                <a:ea typeface="Krub"/>
                <a:cs typeface="Krub"/>
                <a:sym typeface="Krub"/>
              </a:rPr>
              <a:t>major basic protein</a:t>
            </a:r>
            <a:r>
              <a:rPr b="1" lang="en">
                <a:solidFill>
                  <a:schemeClr val="dk1"/>
                </a:solidFill>
                <a:latin typeface="Krub"/>
                <a:ea typeface="Krub"/>
                <a:cs typeface="Krub"/>
                <a:sym typeface="Krub"/>
              </a:rPr>
              <a:t>) are responsible for </a:t>
            </a:r>
            <a:r>
              <a:rPr b="1" lang="en">
                <a:solidFill>
                  <a:srgbClr val="980000"/>
                </a:solidFill>
                <a:latin typeface="Krub"/>
                <a:ea typeface="Krub"/>
                <a:cs typeface="Krub"/>
                <a:sym typeface="Krub"/>
              </a:rPr>
              <a:t>airway damage</a:t>
            </a:r>
            <a:endParaRPr b="1">
              <a:solidFill>
                <a:srgbClr val="980000"/>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pic>
        <p:nvPicPr>
          <p:cNvPr id="2615" name="Google Shape;2615;p92"/>
          <p:cNvPicPr preferRelativeResize="0"/>
          <p:nvPr/>
        </p:nvPicPr>
        <p:blipFill>
          <a:blip r:embed="rId5">
            <a:alphaModFix/>
          </a:blip>
          <a:stretch>
            <a:fillRect/>
          </a:stretch>
        </p:blipFill>
        <p:spPr>
          <a:xfrm>
            <a:off x="211425" y="8807250"/>
            <a:ext cx="2329300" cy="1814000"/>
          </a:xfrm>
          <a:prstGeom prst="rect">
            <a:avLst/>
          </a:prstGeom>
          <a:noFill/>
          <a:ln>
            <a:noFill/>
          </a:ln>
        </p:spPr>
      </p:pic>
      <p:sp>
        <p:nvSpPr>
          <p:cNvPr id="2616" name="Google Shape;2616;p92"/>
          <p:cNvSpPr txBox="1"/>
          <p:nvPr>
            <p:ph type="title"/>
          </p:nvPr>
        </p:nvSpPr>
        <p:spPr>
          <a:xfrm>
            <a:off x="624150" y="4832360"/>
            <a:ext cx="6752700" cy="627600"/>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Clr>
                <a:schemeClr val="dk1"/>
              </a:buClr>
              <a:buSzPts val="500"/>
              <a:buFont typeface="Arial"/>
              <a:buNone/>
            </a:pPr>
            <a:r>
              <a:rPr b="1" lang="en">
                <a:latin typeface="Krub"/>
                <a:ea typeface="Krub"/>
                <a:cs typeface="Krub"/>
                <a:sym typeface="Krub"/>
              </a:rPr>
              <a:t>Morphological Changes</a:t>
            </a:r>
            <a:endParaRPr b="1">
              <a:latin typeface="Krub"/>
              <a:ea typeface="Krub"/>
              <a:cs typeface="Krub"/>
              <a:sym typeface="Krub"/>
            </a:endParaRPr>
          </a:p>
        </p:txBody>
      </p:sp>
      <p:sp>
        <p:nvSpPr>
          <p:cNvPr id="2617" name="Google Shape;2617;p92"/>
          <p:cNvSpPr txBox="1"/>
          <p:nvPr/>
        </p:nvSpPr>
        <p:spPr>
          <a:xfrm>
            <a:off x="177895" y="8728261"/>
            <a:ext cx="7645200" cy="74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Krub"/>
                <a:ea typeface="Krub"/>
                <a:cs typeface="Krub"/>
                <a:sym typeface="Krub"/>
              </a:rPr>
              <a:t>Microscopic Morphology</a:t>
            </a:r>
            <a:endParaRPr b="1" sz="1800">
              <a:solidFill>
                <a:schemeClr val="dk1"/>
              </a:solidFill>
              <a:latin typeface="Krub"/>
              <a:ea typeface="Krub"/>
              <a:cs typeface="Krub"/>
              <a:sym typeface="Krub"/>
            </a:endParaRPr>
          </a:p>
          <a:p>
            <a:pPr indent="0" lvl="0" marL="0" rtl="0" algn="l">
              <a:spcBef>
                <a:spcPts val="0"/>
              </a:spcBef>
              <a:spcAft>
                <a:spcPts val="0"/>
              </a:spcAft>
              <a:buNone/>
            </a:pPr>
            <a:r>
              <a:t/>
            </a:r>
            <a:endParaRPr b="1" sz="1800">
              <a:solidFill>
                <a:schemeClr val="dk1"/>
              </a:solidFill>
              <a:latin typeface="Krub"/>
              <a:ea typeface="Krub"/>
              <a:cs typeface="Krub"/>
              <a:sym typeface="Krub"/>
            </a:endParaRPr>
          </a:p>
        </p:txBody>
      </p:sp>
      <p:grpSp>
        <p:nvGrpSpPr>
          <p:cNvPr id="2618" name="Google Shape;2618;p92"/>
          <p:cNvGrpSpPr/>
          <p:nvPr/>
        </p:nvGrpSpPr>
        <p:grpSpPr>
          <a:xfrm>
            <a:off x="5721169" y="3599799"/>
            <a:ext cx="1926931" cy="1395615"/>
            <a:chOff x="2074463" y="7430775"/>
            <a:chExt cx="3855404" cy="3313425"/>
          </a:xfrm>
        </p:grpSpPr>
        <p:pic>
          <p:nvPicPr>
            <p:cNvPr id="2619" name="Google Shape;2619;p92"/>
            <p:cNvPicPr preferRelativeResize="0"/>
            <p:nvPr/>
          </p:nvPicPr>
          <p:blipFill>
            <a:blip r:embed="rId6">
              <a:alphaModFix/>
            </a:blip>
            <a:stretch>
              <a:fillRect/>
            </a:stretch>
          </p:blipFill>
          <p:spPr>
            <a:xfrm>
              <a:off x="2074463" y="7430775"/>
              <a:ext cx="3852075" cy="3313425"/>
            </a:xfrm>
            <a:prstGeom prst="rect">
              <a:avLst/>
            </a:prstGeom>
            <a:noFill/>
            <a:ln>
              <a:noFill/>
            </a:ln>
          </p:spPr>
        </p:pic>
        <p:sp>
          <p:nvSpPr>
            <p:cNvPr id="2620" name="Google Shape;2620;p92"/>
            <p:cNvSpPr txBox="1"/>
            <p:nvPr/>
          </p:nvSpPr>
          <p:spPr>
            <a:xfrm>
              <a:off x="2077866" y="7571072"/>
              <a:ext cx="3852000" cy="1315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F5F7F4"/>
                  </a:solidFill>
                  <a:latin typeface="Krub"/>
                  <a:ea typeface="Krub"/>
                  <a:cs typeface="Krub"/>
                  <a:sym typeface="Krub"/>
                </a:rPr>
                <a:t>To the end of the lecture</a:t>
              </a:r>
              <a:endParaRPr b="1" sz="1200">
                <a:solidFill>
                  <a:srgbClr val="F5F7F4"/>
                </a:solidFill>
                <a:latin typeface="Krub"/>
                <a:ea typeface="Krub"/>
                <a:cs typeface="Krub"/>
                <a:sym typeface="Krub"/>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4" name="Shape 2624"/>
        <p:cNvGrpSpPr/>
        <p:nvPr/>
      </p:nvGrpSpPr>
      <p:grpSpPr>
        <a:xfrm>
          <a:off x="0" y="0"/>
          <a:ext cx="0" cy="0"/>
          <a:chOff x="0" y="0"/>
          <a:chExt cx="0" cy="0"/>
        </a:xfrm>
      </p:grpSpPr>
      <p:grpSp>
        <p:nvGrpSpPr>
          <p:cNvPr id="2625" name="Google Shape;2625;p93"/>
          <p:cNvGrpSpPr/>
          <p:nvPr/>
        </p:nvGrpSpPr>
        <p:grpSpPr>
          <a:xfrm>
            <a:off x="127195" y="2293675"/>
            <a:ext cx="7809451" cy="3697430"/>
            <a:chOff x="1135418" y="826848"/>
            <a:chExt cx="7085973" cy="3161007"/>
          </a:xfrm>
        </p:grpSpPr>
        <p:cxnSp>
          <p:nvCxnSpPr>
            <p:cNvPr id="2626" name="Google Shape;2626;p93"/>
            <p:cNvCxnSpPr>
              <a:stCxn id="2627" idx="1"/>
              <a:endCxn id="2628" idx="0"/>
            </p:cNvCxnSpPr>
            <p:nvPr/>
          </p:nvCxnSpPr>
          <p:spPr>
            <a:xfrm rot="10800000">
              <a:off x="3319693" y="1365753"/>
              <a:ext cx="423000" cy="628200"/>
            </a:xfrm>
            <a:prstGeom prst="curvedConnector3">
              <a:avLst>
                <a:gd fmla="val 49997" name="adj1"/>
              </a:avLst>
            </a:prstGeom>
            <a:noFill/>
            <a:ln cap="flat" cmpd="sng" w="28575">
              <a:solidFill>
                <a:srgbClr val="999999"/>
              </a:solidFill>
              <a:prstDash val="solid"/>
              <a:round/>
              <a:headEnd len="sm" w="sm" type="none"/>
              <a:tailEnd len="sm" w="sm" type="none"/>
            </a:ln>
          </p:spPr>
        </p:cxnSp>
        <p:cxnSp>
          <p:nvCxnSpPr>
            <p:cNvPr id="2629" name="Google Shape;2629;p93"/>
            <p:cNvCxnSpPr>
              <a:stCxn id="2630" idx="1"/>
              <a:endCxn id="2631" idx="0"/>
            </p:cNvCxnSpPr>
            <p:nvPr/>
          </p:nvCxnSpPr>
          <p:spPr>
            <a:xfrm rot="10800000">
              <a:off x="3218446" y="2756729"/>
              <a:ext cx="829800" cy="42000"/>
            </a:xfrm>
            <a:prstGeom prst="curvedConnector3">
              <a:avLst>
                <a:gd fmla="val 49998" name="adj1"/>
              </a:avLst>
            </a:prstGeom>
            <a:noFill/>
            <a:ln cap="flat" cmpd="sng" w="28575">
              <a:solidFill>
                <a:srgbClr val="999999"/>
              </a:solidFill>
              <a:prstDash val="solid"/>
              <a:round/>
              <a:headEnd len="sm" w="sm" type="none"/>
              <a:tailEnd len="sm" w="sm" type="none"/>
            </a:ln>
          </p:spPr>
        </p:cxnSp>
        <p:cxnSp>
          <p:nvCxnSpPr>
            <p:cNvPr id="2632" name="Google Shape;2632;p93"/>
            <p:cNvCxnSpPr/>
            <p:nvPr/>
          </p:nvCxnSpPr>
          <p:spPr>
            <a:xfrm flipH="1" rot="-5400000">
              <a:off x="5039917" y="2977255"/>
              <a:ext cx="479100" cy="432900"/>
            </a:xfrm>
            <a:prstGeom prst="curvedConnector3">
              <a:avLst>
                <a:gd fmla="val 50000" name="adj1"/>
              </a:avLst>
            </a:prstGeom>
            <a:noFill/>
            <a:ln cap="flat" cmpd="sng" w="28575">
              <a:solidFill>
                <a:srgbClr val="999999"/>
              </a:solidFill>
              <a:prstDash val="solid"/>
              <a:round/>
              <a:headEnd len="sm" w="sm" type="none"/>
              <a:tailEnd len="sm" w="sm" type="none"/>
            </a:ln>
          </p:spPr>
        </p:cxnSp>
        <p:cxnSp>
          <p:nvCxnSpPr>
            <p:cNvPr id="2633" name="Google Shape;2633;p93"/>
            <p:cNvCxnSpPr>
              <a:stCxn id="2634" idx="3"/>
              <a:endCxn id="2635" idx="2"/>
            </p:cNvCxnSpPr>
            <p:nvPr/>
          </p:nvCxnSpPr>
          <p:spPr>
            <a:xfrm>
              <a:off x="5492069" y="2005243"/>
              <a:ext cx="450300" cy="402000"/>
            </a:xfrm>
            <a:prstGeom prst="curvedConnector3">
              <a:avLst>
                <a:gd fmla="val 49989" name="adj1"/>
              </a:avLst>
            </a:prstGeom>
            <a:noFill/>
            <a:ln cap="flat" cmpd="sng" w="28575">
              <a:solidFill>
                <a:srgbClr val="999999"/>
              </a:solidFill>
              <a:prstDash val="solid"/>
              <a:round/>
              <a:headEnd len="sm" w="sm" type="none"/>
              <a:tailEnd len="sm" w="sm" type="none"/>
            </a:ln>
          </p:spPr>
        </p:cxnSp>
        <p:cxnSp>
          <p:nvCxnSpPr>
            <p:cNvPr id="2636" name="Google Shape;2636;p93"/>
            <p:cNvCxnSpPr>
              <a:stCxn id="2637" idx="2"/>
              <a:endCxn id="2638" idx="2"/>
            </p:cNvCxnSpPr>
            <p:nvPr/>
          </p:nvCxnSpPr>
          <p:spPr>
            <a:xfrm flipH="1" rot="10800000">
              <a:off x="5166909" y="1120888"/>
              <a:ext cx="689100" cy="502200"/>
            </a:xfrm>
            <a:prstGeom prst="curvedConnector3">
              <a:avLst>
                <a:gd fmla="val 50036" name="adj1"/>
              </a:avLst>
            </a:prstGeom>
            <a:noFill/>
            <a:ln cap="flat" cmpd="sng" w="28575">
              <a:solidFill>
                <a:srgbClr val="999999"/>
              </a:solidFill>
              <a:prstDash val="solid"/>
              <a:round/>
              <a:headEnd len="sm" w="sm" type="none"/>
              <a:tailEnd len="sm" w="sm" type="none"/>
            </a:ln>
          </p:spPr>
        </p:cxnSp>
        <p:grpSp>
          <p:nvGrpSpPr>
            <p:cNvPr id="2639" name="Google Shape;2639;p93"/>
            <p:cNvGrpSpPr/>
            <p:nvPr/>
          </p:nvGrpSpPr>
          <p:grpSpPr>
            <a:xfrm>
              <a:off x="3279911" y="976971"/>
              <a:ext cx="2662389" cy="2515699"/>
              <a:chOff x="2610905" y="610652"/>
              <a:chExt cx="3922200" cy="3922200"/>
            </a:xfrm>
          </p:grpSpPr>
          <p:sp>
            <p:nvSpPr>
              <p:cNvPr id="2640" name="Google Shape;2640;p93"/>
              <p:cNvSpPr/>
              <p:nvPr/>
            </p:nvSpPr>
            <p:spPr>
              <a:xfrm rot="-4980021">
                <a:off x="3204123" y="1186472"/>
                <a:ext cx="2771960" cy="2771960"/>
              </a:xfrm>
              <a:prstGeom prst="blockArc">
                <a:avLst>
                  <a:gd fmla="val 12602522" name="adj1"/>
                  <a:gd fmla="val 16867657" name="adj2"/>
                  <a:gd fmla="val 20844" name="adj3"/>
                </a:avLst>
              </a:prstGeom>
              <a:solidFill>
                <a:srgbClr val="FFDDD1"/>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1" name="Google Shape;2641;p93"/>
              <p:cNvSpPr/>
              <p:nvPr/>
            </p:nvSpPr>
            <p:spPr>
              <a:xfrm rot="7920309">
                <a:off x="3183402" y="1183149"/>
                <a:ext cx="2777207" cy="2777207"/>
              </a:xfrm>
              <a:prstGeom prst="blockArc">
                <a:avLst>
                  <a:gd fmla="val 12602522" name="adj1"/>
                  <a:gd fmla="val 16867657" name="adj2"/>
                  <a:gd fmla="val 20844" name="adj3"/>
                </a:avLst>
              </a:prstGeom>
              <a:solidFill>
                <a:srgbClr val="FFDDD1"/>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2" name="Google Shape;2642;p93"/>
              <p:cNvSpPr/>
              <p:nvPr/>
            </p:nvSpPr>
            <p:spPr>
              <a:xfrm rot="3600063">
                <a:off x="3186336" y="1195681"/>
                <a:ext cx="2777488" cy="2777488"/>
              </a:xfrm>
              <a:prstGeom prst="blockArc">
                <a:avLst>
                  <a:gd fmla="val 12602522" name="adj1"/>
                  <a:gd fmla="val 16867657" name="adj2"/>
                  <a:gd fmla="val 20844" name="adj3"/>
                </a:avLst>
              </a:prstGeom>
              <a:solidFill>
                <a:srgbClr val="FFDDD1"/>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3" name="Google Shape;2643;p93"/>
              <p:cNvSpPr/>
              <p:nvPr/>
            </p:nvSpPr>
            <p:spPr>
              <a:xfrm rot="4024705">
                <a:off x="5326689" y="1940918"/>
                <a:ext cx="578477" cy="579147"/>
              </a:xfrm>
              <a:prstGeom prst="pie">
                <a:avLst>
                  <a:gd fmla="val 6190354" name="adj1"/>
                  <a:gd fmla="val 14996165" name="adj2"/>
                </a:avLst>
              </a:prstGeom>
              <a:solidFill>
                <a:srgbClr val="FFE9E9"/>
              </a:solidFill>
              <a:ln>
                <a:noFill/>
              </a:ln>
              <a:effectLst>
                <a:outerShdw blurRad="142875" rotWithShape="0" algn="bl">
                  <a:srgbClr val="000000">
                    <a:alpha val="42750"/>
                  </a:srgbClr>
                </a:outerShdw>
              </a:effectLst>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4" name="Google Shape;2644;p93"/>
              <p:cNvSpPr/>
              <p:nvPr/>
            </p:nvSpPr>
            <p:spPr>
              <a:xfrm rot="-6816027">
                <a:off x="5326777" y="1940818"/>
                <a:ext cx="578485" cy="579155"/>
              </a:xfrm>
              <a:prstGeom prst="pie">
                <a:avLst>
                  <a:gd fmla="val 4028252" name="adj1"/>
                  <a:gd fmla="val 17183677" name="adj2"/>
                </a:avLst>
              </a:prstGeom>
              <a:solidFill>
                <a:srgbClr val="FFE9E9"/>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5" name="Google Shape;2645;p93"/>
              <p:cNvSpPr/>
              <p:nvPr/>
            </p:nvSpPr>
            <p:spPr>
              <a:xfrm rot="-9359762">
                <a:off x="3193941" y="1176205"/>
                <a:ext cx="2777287" cy="2777287"/>
              </a:xfrm>
              <a:prstGeom prst="blockArc">
                <a:avLst>
                  <a:gd fmla="val 12602522" name="adj1"/>
                  <a:gd fmla="val 16867657" name="adj2"/>
                  <a:gd fmla="val 20844" name="adj3"/>
                </a:avLst>
              </a:prstGeom>
              <a:solidFill>
                <a:srgbClr val="FFDDD1"/>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6" name="Google Shape;2646;p93"/>
              <p:cNvSpPr/>
              <p:nvPr/>
            </p:nvSpPr>
            <p:spPr>
              <a:xfrm rot="-8936366">
                <a:off x="3659170" y="3173531"/>
                <a:ext cx="578551" cy="578963"/>
              </a:xfrm>
              <a:prstGeom prst="pie">
                <a:avLst>
                  <a:gd fmla="val 6190354" name="adj1"/>
                  <a:gd fmla="val 14996165" name="adj2"/>
                </a:avLst>
              </a:prstGeom>
              <a:solidFill>
                <a:srgbClr val="FFE9E9"/>
              </a:solidFill>
              <a:ln>
                <a:noFill/>
              </a:ln>
              <a:effectLst>
                <a:outerShdw blurRad="142875" rotWithShape="0" algn="bl">
                  <a:srgbClr val="000000">
                    <a:alpha val="42750"/>
                  </a:srgbClr>
                </a:outerShdw>
              </a:effectLst>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7" name="Google Shape;2647;p93"/>
              <p:cNvSpPr/>
              <p:nvPr/>
            </p:nvSpPr>
            <p:spPr>
              <a:xfrm rot="1824498">
                <a:off x="3659329" y="3173470"/>
                <a:ext cx="578475" cy="578885"/>
              </a:xfrm>
              <a:prstGeom prst="pie">
                <a:avLst>
                  <a:gd fmla="val 4028252" name="adj1"/>
                  <a:gd fmla="val 17183677" name="adj2"/>
                </a:avLst>
              </a:prstGeom>
              <a:solidFill>
                <a:srgbClr val="FFE9E9"/>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8" name="Google Shape;2648;p93"/>
              <p:cNvSpPr/>
              <p:nvPr/>
            </p:nvSpPr>
            <p:spPr>
              <a:xfrm rot="-600092">
                <a:off x="3198852" y="1195456"/>
                <a:ext cx="2777611" cy="2777611"/>
              </a:xfrm>
              <a:prstGeom prst="blockArc">
                <a:avLst>
                  <a:gd fmla="val 12513247" name="adj1"/>
                  <a:gd fmla="val 16867657" name="adj2"/>
                  <a:gd fmla="val 20844" name="adj3"/>
                </a:avLst>
              </a:prstGeom>
              <a:solidFill>
                <a:srgbClr val="FFDDD1"/>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49" name="Google Shape;2649;p93"/>
              <p:cNvSpPr/>
              <p:nvPr/>
            </p:nvSpPr>
            <p:spPr>
              <a:xfrm rot="-176551">
                <a:off x="4812938" y="1346593"/>
                <a:ext cx="578563" cy="579162"/>
              </a:xfrm>
              <a:prstGeom prst="pie">
                <a:avLst>
                  <a:gd fmla="val 6190354" name="adj1"/>
                  <a:gd fmla="val 14996165" name="adj2"/>
                </a:avLst>
              </a:prstGeom>
              <a:solidFill>
                <a:srgbClr val="FFE9E9"/>
              </a:solidFill>
              <a:ln>
                <a:noFill/>
              </a:ln>
              <a:effectLst>
                <a:outerShdw blurRad="142875" rotWithShape="0" algn="bl">
                  <a:srgbClr val="000000">
                    <a:alpha val="42750"/>
                  </a:srgbClr>
                </a:outerShdw>
              </a:effectLst>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37" name="Google Shape;2637;p93"/>
              <p:cNvSpPr/>
              <p:nvPr/>
            </p:nvSpPr>
            <p:spPr>
              <a:xfrm rot="10584085">
                <a:off x="4813038" y="1346688"/>
                <a:ext cx="578340" cy="578939"/>
              </a:xfrm>
              <a:prstGeom prst="pie">
                <a:avLst>
                  <a:gd fmla="val 4028252" name="adj1"/>
                  <a:gd fmla="val 17183677" name="adj2"/>
                </a:avLst>
              </a:prstGeom>
              <a:solidFill>
                <a:srgbClr val="FFE9E9"/>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44546A"/>
                  </a:solidFill>
                  <a:latin typeface="Arial"/>
                  <a:ea typeface="Arial"/>
                  <a:cs typeface="Arial"/>
                  <a:sym typeface="Arial"/>
                </a:endParaRPr>
              </a:p>
            </p:txBody>
          </p:sp>
          <p:sp>
            <p:nvSpPr>
              <p:cNvPr id="2650" name="Google Shape;2650;p93"/>
              <p:cNvSpPr/>
              <p:nvPr/>
            </p:nvSpPr>
            <p:spPr>
              <a:xfrm rot="8344778">
                <a:off x="4940918" y="3162896"/>
                <a:ext cx="578465" cy="578888"/>
              </a:xfrm>
              <a:prstGeom prst="pie">
                <a:avLst>
                  <a:gd fmla="val 6190354" name="adj1"/>
                  <a:gd fmla="val 14996165" name="adj2"/>
                </a:avLst>
              </a:prstGeom>
              <a:solidFill>
                <a:srgbClr val="FFE9E9"/>
              </a:solidFill>
              <a:ln>
                <a:noFill/>
              </a:ln>
              <a:effectLst>
                <a:outerShdw blurRad="142875" rotWithShape="0" algn="bl">
                  <a:srgbClr val="000000">
                    <a:alpha val="42750"/>
                  </a:srgbClr>
                </a:outerShdw>
              </a:effectLst>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51" name="Google Shape;2651;p93"/>
              <p:cNvSpPr/>
              <p:nvPr/>
            </p:nvSpPr>
            <p:spPr>
              <a:xfrm rot="-2495643">
                <a:off x="4940935" y="3162786"/>
                <a:ext cx="578445" cy="579093"/>
              </a:xfrm>
              <a:prstGeom prst="pie">
                <a:avLst>
                  <a:gd fmla="val 4028252" name="adj1"/>
                  <a:gd fmla="val 17183677" name="adj2"/>
                </a:avLst>
              </a:prstGeom>
              <a:solidFill>
                <a:srgbClr val="FFE9E9"/>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52" name="Google Shape;2652;p93"/>
              <p:cNvSpPr/>
              <p:nvPr/>
            </p:nvSpPr>
            <p:spPr>
              <a:xfrm rot="-4556960">
                <a:off x="3257317" y="1939130"/>
                <a:ext cx="578302" cy="578957"/>
              </a:xfrm>
              <a:prstGeom prst="pie">
                <a:avLst>
                  <a:gd fmla="val 6190354" name="adj1"/>
                  <a:gd fmla="val 14996165" name="adj2"/>
                </a:avLst>
              </a:prstGeom>
              <a:solidFill>
                <a:srgbClr val="FFE9E9"/>
              </a:solidFill>
              <a:ln>
                <a:noFill/>
              </a:ln>
              <a:effectLst>
                <a:outerShdw blurRad="142875" rotWithShape="0" algn="bl">
                  <a:srgbClr val="000000">
                    <a:alpha val="42750"/>
                  </a:srgbClr>
                </a:outerShdw>
              </a:effectLst>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53" name="Google Shape;2653;p93"/>
              <p:cNvSpPr/>
              <p:nvPr/>
            </p:nvSpPr>
            <p:spPr>
              <a:xfrm rot="6204541">
                <a:off x="3257486" y="1938903"/>
                <a:ext cx="578264" cy="578917"/>
              </a:xfrm>
              <a:prstGeom prst="pie">
                <a:avLst>
                  <a:gd fmla="val 4028252" name="adj1"/>
                  <a:gd fmla="val 17183677" name="adj2"/>
                </a:avLst>
              </a:prstGeom>
              <a:solidFill>
                <a:srgbClr val="FFE9E9"/>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sp>
          <p:nvSpPr>
            <p:cNvPr id="2628" name="Google Shape;2628;p93"/>
            <p:cNvSpPr/>
            <p:nvPr/>
          </p:nvSpPr>
          <p:spPr>
            <a:xfrm>
              <a:off x="1135418" y="1091039"/>
              <a:ext cx="2184300" cy="549600"/>
            </a:xfrm>
            <a:prstGeom prst="round2SameRect">
              <a:avLst>
                <a:gd fmla="val 16667" name="adj1"/>
                <a:gd fmla="val 0" name="adj2"/>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400"/>
                <a:buFont typeface="Arial"/>
                <a:buNone/>
              </a:pPr>
              <a:r>
                <a:rPr lang="en">
                  <a:solidFill>
                    <a:srgbClr val="980000"/>
                  </a:solidFill>
                  <a:latin typeface="Krub"/>
                  <a:ea typeface="Krub"/>
                  <a:cs typeface="Krub"/>
                  <a:sym typeface="Krub"/>
                </a:rPr>
                <a:t>Thickening airway wall</a:t>
              </a:r>
              <a:endParaRPr i="0" u="none" cap="none" strike="noStrike">
                <a:solidFill>
                  <a:srgbClr val="980000"/>
                </a:solidFill>
                <a:latin typeface="Krub"/>
                <a:ea typeface="Krub"/>
                <a:cs typeface="Krub"/>
                <a:sym typeface="Krub"/>
              </a:endParaRPr>
            </a:p>
          </p:txBody>
        </p:sp>
        <p:sp>
          <p:nvSpPr>
            <p:cNvPr id="2631" name="Google Shape;2631;p93"/>
            <p:cNvSpPr/>
            <p:nvPr/>
          </p:nvSpPr>
          <p:spPr>
            <a:xfrm>
              <a:off x="1236673" y="2533241"/>
              <a:ext cx="1981800" cy="447000"/>
            </a:xfrm>
            <a:prstGeom prst="round2SameRect">
              <a:avLst>
                <a:gd fmla="val 16667" name="adj1"/>
                <a:gd fmla="val 0" name="adj2"/>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400"/>
                <a:buFont typeface="Arial"/>
                <a:buNone/>
              </a:pPr>
              <a:r>
                <a:rPr lang="en">
                  <a:latin typeface="Krub"/>
                  <a:ea typeface="Krub"/>
                  <a:cs typeface="Krub"/>
                  <a:sym typeface="Krub"/>
                </a:rPr>
                <a:t>Sub-basement membrane</a:t>
              </a:r>
              <a:r>
                <a:rPr lang="en">
                  <a:solidFill>
                    <a:schemeClr val="dk1"/>
                  </a:solidFill>
                  <a:latin typeface="Krub"/>
                  <a:ea typeface="Krub"/>
                  <a:cs typeface="Krub"/>
                  <a:sym typeface="Krub"/>
                </a:rPr>
                <a:t> </a:t>
              </a:r>
              <a:r>
                <a:rPr lang="en">
                  <a:solidFill>
                    <a:srgbClr val="980000"/>
                  </a:solidFill>
                  <a:latin typeface="Krub"/>
                  <a:ea typeface="Krub"/>
                  <a:cs typeface="Krub"/>
                  <a:sym typeface="Krub"/>
                </a:rPr>
                <a:t>fibrosis</a:t>
              </a:r>
              <a:endParaRPr>
                <a:solidFill>
                  <a:srgbClr val="980000"/>
                </a:solidFill>
                <a:latin typeface="Krub"/>
                <a:ea typeface="Krub"/>
                <a:cs typeface="Krub"/>
                <a:sym typeface="Krub"/>
              </a:endParaRPr>
            </a:p>
          </p:txBody>
        </p:sp>
        <p:sp>
          <p:nvSpPr>
            <p:cNvPr id="2654" name="Google Shape;2654;p93"/>
            <p:cNvSpPr/>
            <p:nvPr/>
          </p:nvSpPr>
          <p:spPr>
            <a:xfrm>
              <a:off x="3521617" y="3260955"/>
              <a:ext cx="3151500" cy="726900"/>
            </a:xfrm>
            <a:prstGeom prst="round2SameRect">
              <a:avLst>
                <a:gd fmla="val 16667" name="adj1"/>
                <a:gd fmla="val 0" name="adj2"/>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400"/>
                <a:buFont typeface="Arial"/>
                <a:buNone/>
              </a:pPr>
              <a:r>
                <a:rPr lang="en">
                  <a:solidFill>
                    <a:srgbClr val="980000"/>
                  </a:solidFill>
                  <a:latin typeface="Krub"/>
                  <a:ea typeface="Krub"/>
                  <a:cs typeface="Krub"/>
                  <a:sym typeface="Krub"/>
                </a:rPr>
                <a:t>Increase in the size of s</a:t>
              </a:r>
              <a:r>
                <a:rPr lang="en">
                  <a:solidFill>
                    <a:srgbClr val="980000"/>
                  </a:solidFill>
                  <a:latin typeface="Krub"/>
                  <a:ea typeface="Krub"/>
                  <a:cs typeface="Krub"/>
                  <a:sym typeface="Krub"/>
                </a:rPr>
                <a:t>ubmucosal glands and goblet cell. </a:t>
              </a:r>
              <a:endParaRPr i="0" u="none" cap="none" strike="noStrike">
                <a:solidFill>
                  <a:srgbClr val="980000"/>
                </a:solidFill>
                <a:latin typeface="Krub"/>
                <a:ea typeface="Krub"/>
                <a:cs typeface="Krub"/>
                <a:sym typeface="Krub"/>
              </a:endParaRPr>
            </a:p>
          </p:txBody>
        </p:sp>
        <p:sp>
          <p:nvSpPr>
            <p:cNvPr id="2635" name="Google Shape;2635;p93"/>
            <p:cNvSpPr/>
            <p:nvPr/>
          </p:nvSpPr>
          <p:spPr>
            <a:xfrm>
              <a:off x="5942291" y="2164199"/>
              <a:ext cx="2279100" cy="486300"/>
            </a:xfrm>
            <a:prstGeom prst="round2SameRect">
              <a:avLst>
                <a:gd fmla="val 16667" name="adj1"/>
                <a:gd fmla="val 0" name="adj2"/>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400"/>
                <a:buFont typeface="Arial"/>
                <a:buNone/>
              </a:pPr>
              <a:r>
                <a:rPr lang="en">
                  <a:latin typeface="Krub"/>
                  <a:ea typeface="Krub"/>
                  <a:cs typeface="Krub"/>
                  <a:sym typeface="Krub"/>
                </a:rPr>
                <a:t>Increased submucosal vascularity</a:t>
              </a:r>
              <a:endParaRPr i="0" u="none" cap="none" strike="noStrike">
                <a:solidFill>
                  <a:srgbClr val="980000"/>
                </a:solidFill>
                <a:latin typeface="Krub"/>
                <a:ea typeface="Krub"/>
                <a:cs typeface="Krub"/>
                <a:sym typeface="Krub"/>
              </a:endParaRPr>
            </a:p>
          </p:txBody>
        </p:sp>
        <p:sp>
          <p:nvSpPr>
            <p:cNvPr id="2638" name="Google Shape;2638;p93"/>
            <p:cNvSpPr/>
            <p:nvPr/>
          </p:nvSpPr>
          <p:spPr>
            <a:xfrm>
              <a:off x="5856138" y="826848"/>
              <a:ext cx="2306400" cy="588300"/>
            </a:xfrm>
            <a:prstGeom prst="round2SameRect">
              <a:avLst>
                <a:gd fmla="val 16667" name="adj1"/>
                <a:gd fmla="val 0" name="adj2"/>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400"/>
                <a:buFont typeface="Arial"/>
                <a:buNone/>
              </a:pPr>
              <a:r>
                <a:rPr b="1" lang="en">
                  <a:solidFill>
                    <a:srgbClr val="980000"/>
                  </a:solidFill>
                  <a:latin typeface="Krub"/>
                  <a:ea typeface="Krub"/>
                  <a:cs typeface="Krub"/>
                  <a:sym typeface="Krub"/>
                </a:rPr>
                <a:t>Hypertrophy</a:t>
              </a:r>
              <a:r>
                <a:rPr b="1" lang="en">
                  <a:solidFill>
                    <a:srgbClr val="980000"/>
                  </a:solidFill>
                  <a:latin typeface="Krub"/>
                  <a:ea typeface="Krub"/>
                  <a:cs typeface="Krub"/>
                  <a:sym typeface="Krub"/>
                </a:rPr>
                <a:t>**/hyperplasia </a:t>
              </a:r>
              <a:r>
                <a:rPr lang="en">
                  <a:latin typeface="Krub"/>
                  <a:ea typeface="Krub"/>
                  <a:cs typeface="Krub"/>
                  <a:sym typeface="Krub"/>
                </a:rPr>
                <a:t> of the bronchial wall muscle (smooth muscle)</a:t>
              </a:r>
              <a:endParaRPr i="0" u="none" cap="none" strike="noStrike">
                <a:latin typeface="Krub"/>
                <a:ea typeface="Krub"/>
                <a:cs typeface="Krub"/>
                <a:sym typeface="Krub"/>
              </a:endParaRPr>
            </a:p>
          </p:txBody>
        </p:sp>
      </p:grpSp>
      <p:sp>
        <p:nvSpPr>
          <p:cNvPr id="2655" name="Google Shape;2655;p93"/>
          <p:cNvSpPr txBox="1"/>
          <p:nvPr/>
        </p:nvSpPr>
        <p:spPr>
          <a:xfrm>
            <a:off x="3257027" y="3636240"/>
            <a:ext cx="1428900" cy="5376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sz="1500">
                <a:solidFill>
                  <a:srgbClr val="980000"/>
                </a:solidFill>
                <a:latin typeface="Krub"/>
                <a:ea typeface="Krub"/>
                <a:cs typeface="Krub"/>
                <a:sym typeface="Krub"/>
              </a:rPr>
              <a:t>Airway Remodelling</a:t>
            </a:r>
            <a:endParaRPr b="1" sz="1500">
              <a:solidFill>
                <a:srgbClr val="980000"/>
              </a:solidFill>
              <a:latin typeface="Krub"/>
              <a:ea typeface="Krub"/>
              <a:cs typeface="Krub"/>
              <a:sym typeface="Krub"/>
            </a:endParaRPr>
          </a:p>
        </p:txBody>
      </p:sp>
      <p:pic>
        <p:nvPicPr>
          <p:cNvPr id="2656" name="Google Shape;2656;p93"/>
          <p:cNvPicPr preferRelativeResize="0"/>
          <p:nvPr/>
        </p:nvPicPr>
        <p:blipFill>
          <a:blip r:embed="rId3">
            <a:alphaModFix/>
          </a:blip>
          <a:stretch>
            <a:fillRect/>
          </a:stretch>
        </p:blipFill>
        <p:spPr>
          <a:xfrm>
            <a:off x="624075" y="7021100"/>
            <a:ext cx="2853100" cy="2195213"/>
          </a:xfrm>
          <a:prstGeom prst="rect">
            <a:avLst/>
          </a:prstGeom>
          <a:noFill/>
          <a:ln>
            <a:noFill/>
          </a:ln>
        </p:spPr>
      </p:pic>
      <p:pic>
        <p:nvPicPr>
          <p:cNvPr id="2657" name="Google Shape;2657;p93"/>
          <p:cNvPicPr preferRelativeResize="0"/>
          <p:nvPr/>
        </p:nvPicPr>
        <p:blipFill>
          <a:blip r:embed="rId4">
            <a:alphaModFix/>
          </a:blip>
          <a:stretch>
            <a:fillRect/>
          </a:stretch>
        </p:blipFill>
        <p:spPr>
          <a:xfrm>
            <a:off x="4161525" y="7021100"/>
            <a:ext cx="3008115" cy="2195226"/>
          </a:xfrm>
          <a:prstGeom prst="rect">
            <a:avLst/>
          </a:prstGeom>
          <a:noFill/>
          <a:ln>
            <a:noFill/>
          </a:ln>
        </p:spPr>
      </p:pic>
      <p:sp>
        <p:nvSpPr>
          <p:cNvPr id="2658" name="Google Shape;2658;p93"/>
          <p:cNvSpPr txBox="1"/>
          <p:nvPr/>
        </p:nvSpPr>
        <p:spPr>
          <a:xfrm>
            <a:off x="512025" y="6592234"/>
            <a:ext cx="7039800" cy="2874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a:solidFill>
                  <a:srgbClr val="666666"/>
                </a:solidFill>
                <a:latin typeface="Krub"/>
                <a:ea typeface="Krub"/>
                <a:cs typeface="Krub"/>
                <a:sym typeface="Krub"/>
              </a:rPr>
              <a:t>Comparison</a:t>
            </a:r>
            <a:r>
              <a:rPr lang="en">
                <a:solidFill>
                  <a:srgbClr val="666666"/>
                </a:solidFill>
                <a:latin typeface="Krub"/>
                <a:ea typeface="Krub"/>
                <a:cs typeface="Krub"/>
                <a:sym typeface="Krub"/>
              </a:rPr>
              <a:t> of a </a:t>
            </a:r>
            <a:r>
              <a:rPr b="1" lang="en">
                <a:solidFill>
                  <a:srgbClr val="666666"/>
                </a:solidFill>
                <a:latin typeface="Krub"/>
                <a:ea typeface="Krub"/>
                <a:cs typeface="Krub"/>
                <a:sym typeface="Krub"/>
              </a:rPr>
              <a:t>normal airway</a:t>
            </a:r>
            <a:r>
              <a:rPr lang="en">
                <a:solidFill>
                  <a:srgbClr val="666666"/>
                </a:solidFill>
                <a:latin typeface="Krub"/>
                <a:ea typeface="Krub"/>
                <a:cs typeface="Krub"/>
                <a:sym typeface="Krub"/>
              </a:rPr>
              <a:t> and an </a:t>
            </a:r>
            <a:r>
              <a:rPr b="1" lang="en">
                <a:solidFill>
                  <a:srgbClr val="666666"/>
                </a:solidFill>
                <a:latin typeface="Krub"/>
                <a:ea typeface="Krub"/>
                <a:cs typeface="Krub"/>
                <a:sym typeface="Krub"/>
              </a:rPr>
              <a:t>airway </a:t>
            </a:r>
            <a:r>
              <a:rPr lang="en">
                <a:solidFill>
                  <a:srgbClr val="666666"/>
                </a:solidFill>
                <a:latin typeface="Krub"/>
                <a:ea typeface="Krub"/>
                <a:cs typeface="Krub"/>
                <a:sym typeface="Krub"/>
              </a:rPr>
              <a:t>involved</a:t>
            </a:r>
            <a:r>
              <a:rPr b="1" lang="en">
                <a:solidFill>
                  <a:srgbClr val="666666"/>
                </a:solidFill>
                <a:latin typeface="Krub"/>
                <a:ea typeface="Krub"/>
                <a:cs typeface="Krub"/>
                <a:sym typeface="Krub"/>
              </a:rPr>
              <a:t> </a:t>
            </a:r>
            <a:r>
              <a:rPr lang="en">
                <a:solidFill>
                  <a:srgbClr val="666666"/>
                </a:solidFill>
                <a:latin typeface="Krub"/>
                <a:ea typeface="Krub"/>
                <a:cs typeface="Krub"/>
                <a:sym typeface="Krub"/>
              </a:rPr>
              <a:t>in </a:t>
            </a:r>
            <a:r>
              <a:rPr b="1" lang="en">
                <a:solidFill>
                  <a:srgbClr val="666666"/>
                </a:solidFill>
                <a:latin typeface="Krub"/>
                <a:ea typeface="Krub"/>
                <a:cs typeface="Krub"/>
                <a:sym typeface="Krub"/>
              </a:rPr>
              <a:t> asthma</a:t>
            </a:r>
            <a:r>
              <a:rPr lang="en">
                <a:solidFill>
                  <a:srgbClr val="666666"/>
                </a:solidFill>
                <a:latin typeface="Krub"/>
                <a:ea typeface="Krub"/>
                <a:cs typeface="Krub"/>
                <a:sym typeface="Krub"/>
              </a:rPr>
              <a:t>:</a:t>
            </a:r>
            <a:endParaRPr>
              <a:solidFill>
                <a:srgbClr val="666666"/>
              </a:solidFill>
              <a:latin typeface="Krub"/>
              <a:ea typeface="Krub"/>
              <a:cs typeface="Krub"/>
              <a:sym typeface="Krub"/>
            </a:endParaRPr>
          </a:p>
        </p:txBody>
      </p:sp>
      <p:sp>
        <p:nvSpPr>
          <p:cNvPr id="2659" name="Google Shape;2659;p93"/>
          <p:cNvSpPr txBox="1"/>
          <p:nvPr/>
        </p:nvSpPr>
        <p:spPr>
          <a:xfrm>
            <a:off x="3152250" y="9358200"/>
            <a:ext cx="4784400" cy="1345500"/>
          </a:xfrm>
          <a:prstGeom prst="rect">
            <a:avLst/>
          </a:prstGeom>
          <a:noFill/>
          <a:ln cap="flat" cmpd="sng" w="9525">
            <a:solidFill>
              <a:schemeClr val="dk2"/>
            </a:solidFill>
            <a:prstDash val="dashDot"/>
            <a:round/>
            <a:headEnd len="sm" w="sm" type="none"/>
            <a:tailEnd len="sm" w="sm" type="none"/>
          </a:ln>
        </p:spPr>
        <p:txBody>
          <a:bodyPr anchorCtr="0" anchor="t" bIns="37475" lIns="37475" spcFirstLastPara="1" rIns="37475" wrap="square" tIns="37475">
            <a:spAutoFit/>
          </a:bodyPr>
          <a:lstStyle/>
          <a:p>
            <a:pPr indent="0" lvl="0" marL="0" rtl="0" algn="ctr">
              <a:spcBef>
                <a:spcPts val="0"/>
              </a:spcBef>
              <a:spcAft>
                <a:spcPts val="0"/>
              </a:spcAft>
              <a:buNone/>
            </a:pPr>
            <a:r>
              <a:rPr lang="en">
                <a:solidFill>
                  <a:srgbClr val="38761D"/>
                </a:solidFill>
                <a:latin typeface="Krub"/>
                <a:ea typeface="Krub"/>
                <a:cs typeface="Krub"/>
                <a:sym typeface="Krub"/>
              </a:rPr>
              <a:t>1. </a:t>
            </a:r>
            <a:r>
              <a:rPr lang="en">
                <a:solidFill>
                  <a:srgbClr val="38761D"/>
                </a:solidFill>
                <a:latin typeface="Krub"/>
                <a:ea typeface="Krub"/>
                <a:cs typeface="Krub"/>
                <a:sym typeface="Krub"/>
              </a:rPr>
              <a:t>Increase in goblet cells → Oversecretion of mucus. </a:t>
            </a:r>
            <a:endParaRPr>
              <a:solidFill>
                <a:srgbClr val="38761D"/>
              </a:solidFill>
              <a:latin typeface="Krub"/>
              <a:ea typeface="Krub"/>
              <a:cs typeface="Krub"/>
              <a:sym typeface="Krub"/>
            </a:endParaRPr>
          </a:p>
          <a:p>
            <a:pPr indent="0" lvl="0" marL="0" rtl="0" algn="ctr">
              <a:spcBef>
                <a:spcPts val="0"/>
              </a:spcBef>
              <a:spcAft>
                <a:spcPts val="0"/>
              </a:spcAft>
              <a:buNone/>
            </a:pPr>
            <a:r>
              <a:rPr lang="en">
                <a:solidFill>
                  <a:srgbClr val="38761D"/>
                </a:solidFill>
                <a:latin typeface="Krub"/>
                <a:ea typeface="Krub"/>
                <a:cs typeface="Krub"/>
                <a:sym typeface="Krub"/>
              </a:rPr>
              <a:t>2. Injured Epithelium.</a:t>
            </a:r>
            <a:endParaRPr>
              <a:solidFill>
                <a:srgbClr val="38761D"/>
              </a:solidFill>
              <a:latin typeface="Krub"/>
              <a:ea typeface="Krub"/>
              <a:cs typeface="Krub"/>
              <a:sym typeface="Krub"/>
            </a:endParaRPr>
          </a:p>
          <a:p>
            <a:pPr indent="0" lvl="0" marL="0" rtl="0" algn="ctr">
              <a:spcBef>
                <a:spcPts val="0"/>
              </a:spcBef>
              <a:spcAft>
                <a:spcPts val="0"/>
              </a:spcAft>
              <a:buNone/>
            </a:pPr>
            <a:r>
              <a:rPr lang="en">
                <a:solidFill>
                  <a:srgbClr val="38761D"/>
                </a:solidFill>
                <a:latin typeface="Krub"/>
                <a:ea typeface="Krub"/>
                <a:cs typeface="Krub"/>
                <a:sym typeface="Krub"/>
              </a:rPr>
              <a:t>3. Increase in inflammatory cells .</a:t>
            </a:r>
            <a:endParaRPr>
              <a:solidFill>
                <a:srgbClr val="38761D"/>
              </a:solidFill>
              <a:latin typeface="Krub"/>
              <a:ea typeface="Krub"/>
              <a:cs typeface="Krub"/>
              <a:sym typeface="Krub"/>
            </a:endParaRPr>
          </a:p>
          <a:p>
            <a:pPr indent="0" lvl="0" marL="0" rtl="0" algn="ctr">
              <a:spcBef>
                <a:spcPts val="0"/>
              </a:spcBef>
              <a:spcAft>
                <a:spcPts val="0"/>
              </a:spcAft>
              <a:buNone/>
            </a:pPr>
            <a:r>
              <a:rPr lang="en">
                <a:solidFill>
                  <a:srgbClr val="38761D"/>
                </a:solidFill>
                <a:latin typeface="Krub"/>
                <a:ea typeface="Krub"/>
                <a:cs typeface="Krub"/>
                <a:sym typeface="Krub"/>
              </a:rPr>
              <a:t>4. Hypertrophy of smooth muscles (increase in </a:t>
            </a:r>
            <a:r>
              <a:rPr lang="en">
                <a:solidFill>
                  <a:srgbClr val="38761D"/>
                </a:solidFill>
                <a:latin typeface="Krub"/>
                <a:ea typeface="Krub"/>
                <a:cs typeface="Krub"/>
                <a:sym typeface="Krub"/>
              </a:rPr>
              <a:t>thickness</a:t>
            </a:r>
            <a:r>
              <a:rPr lang="en">
                <a:solidFill>
                  <a:srgbClr val="38761D"/>
                </a:solidFill>
                <a:latin typeface="Krub"/>
                <a:ea typeface="Krub"/>
                <a:cs typeface="Krub"/>
                <a:sym typeface="Krub"/>
              </a:rPr>
              <a:t>).</a:t>
            </a:r>
            <a:endParaRPr>
              <a:solidFill>
                <a:srgbClr val="38761D"/>
              </a:solidFill>
              <a:latin typeface="Krub"/>
              <a:ea typeface="Krub"/>
              <a:cs typeface="Krub"/>
              <a:sym typeface="Krub"/>
            </a:endParaRPr>
          </a:p>
          <a:p>
            <a:pPr indent="0" lvl="0" marL="0" rtl="0" algn="ctr">
              <a:spcBef>
                <a:spcPts val="0"/>
              </a:spcBef>
              <a:spcAft>
                <a:spcPts val="0"/>
              </a:spcAft>
              <a:buNone/>
            </a:pPr>
            <a:r>
              <a:rPr lang="en">
                <a:solidFill>
                  <a:srgbClr val="38761D"/>
                </a:solidFill>
                <a:latin typeface="Krub"/>
                <a:ea typeface="Krub"/>
                <a:cs typeface="Krub"/>
                <a:sym typeface="Krub"/>
              </a:rPr>
              <a:t>5. Sometimes increased bronchial glands.</a:t>
            </a:r>
            <a:endParaRPr>
              <a:solidFill>
                <a:srgbClr val="38761D"/>
              </a:solidFill>
              <a:latin typeface="Krub"/>
              <a:ea typeface="Krub"/>
              <a:cs typeface="Krub"/>
              <a:sym typeface="Krub"/>
            </a:endParaRPr>
          </a:p>
        </p:txBody>
      </p:sp>
      <p:sp>
        <p:nvSpPr>
          <p:cNvPr id="2660" name="Google Shape;2660;p93"/>
          <p:cNvSpPr txBox="1"/>
          <p:nvPr/>
        </p:nvSpPr>
        <p:spPr>
          <a:xfrm>
            <a:off x="651991" y="9676361"/>
            <a:ext cx="1751700" cy="4989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lang="en">
                <a:solidFill>
                  <a:schemeClr val="lt2"/>
                </a:solidFill>
                <a:latin typeface="Krub"/>
                <a:ea typeface="Krub"/>
                <a:cs typeface="Krub"/>
                <a:sym typeface="Krub"/>
              </a:rPr>
              <a:t>This is known as Airway Remodelling</a:t>
            </a:r>
            <a:endParaRPr>
              <a:solidFill>
                <a:schemeClr val="lt2"/>
              </a:solidFill>
              <a:latin typeface="Krub"/>
              <a:ea typeface="Krub"/>
              <a:cs typeface="Krub"/>
              <a:sym typeface="Krub"/>
            </a:endParaRPr>
          </a:p>
        </p:txBody>
      </p:sp>
      <p:cxnSp>
        <p:nvCxnSpPr>
          <p:cNvPr id="2661" name="Google Shape;2661;p93"/>
          <p:cNvCxnSpPr>
            <a:stCxn id="2660" idx="3"/>
            <a:endCxn id="2659" idx="1"/>
          </p:cNvCxnSpPr>
          <p:nvPr/>
        </p:nvCxnSpPr>
        <p:spPr>
          <a:xfrm>
            <a:off x="2403691" y="9925811"/>
            <a:ext cx="748500" cy="105000"/>
          </a:xfrm>
          <a:prstGeom prst="straightConnector1">
            <a:avLst/>
          </a:prstGeom>
          <a:noFill/>
          <a:ln cap="flat" cmpd="sng" w="38100">
            <a:solidFill>
              <a:schemeClr val="dk1"/>
            </a:solidFill>
            <a:prstDash val="solid"/>
            <a:round/>
            <a:headEnd len="med" w="med" type="none"/>
            <a:tailEnd len="med" w="med" type="stealth"/>
          </a:ln>
        </p:spPr>
      </p:cxnSp>
      <p:sp>
        <p:nvSpPr>
          <p:cNvPr id="2627" name="Google Shape;2627;p93"/>
          <p:cNvSpPr txBox="1"/>
          <p:nvPr/>
        </p:nvSpPr>
        <p:spPr>
          <a:xfrm>
            <a:off x="3000673" y="3444037"/>
            <a:ext cx="379800" cy="429600"/>
          </a:xfrm>
          <a:prstGeom prst="rect">
            <a:avLst/>
          </a:prstGeom>
          <a:noFill/>
          <a:ln>
            <a:noFill/>
          </a:ln>
        </p:spPr>
        <p:txBody>
          <a:bodyPr anchorCtr="0" anchor="ctr" bIns="31000" lIns="31000" spcFirstLastPara="1" rIns="31000" wrap="square" tIns="31000">
            <a:noAutofit/>
          </a:bodyPr>
          <a:lstStyle/>
          <a:p>
            <a:pPr indent="0" lvl="0" marL="0" marR="0" rtl="0" algn="ctr">
              <a:lnSpc>
                <a:spcPct val="100000"/>
              </a:lnSpc>
              <a:spcBef>
                <a:spcPts val="0"/>
              </a:spcBef>
              <a:spcAft>
                <a:spcPts val="0"/>
              </a:spcAft>
              <a:buClr>
                <a:srgbClr val="000000"/>
              </a:buClr>
              <a:buSzPts val="500"/>
              <a:buFont typeface="Arial"/>
              <a:buNone/>
            </a:pPr>
            <a:r>
              <a:rPr b="1" i="0" lang="en" sz="1800" u="none" cap="none" strike="noStrike">
                <a:latin typeface="Roboto"/>
                <a:ea typeface="Roboto"/>
                <a:cs typeface="Roboto"/>
                <a:sym typeface="Roboto"/>
              </a:rPr>
              <a:t>1</a:t>
            </a:r>
            <a:endParaRPr b="1" i="0" sz="1800" u="none" cap="none" strike="noStrike">
              <a:latin typeface="Roboto"/>
              <a:ea typeface="Roboto"/>
              <a:cs typeface="Roboto"/>
              <a:sym typeface="Roboto"/>
            </a:endParaRPr>
          </a:p>
        </p:txBody>
      </p:sp>
      <p:sp>
        <p:nvSpPr>
          <p:cNvPr id="2662" name="Google Shape;2662;p93"/>
          <p:cNvSpPr txBox="1"/>
          <p:nvPr/>
        </p:nvSpPr>
        <p:spPr>
          <a:xfrm>
            <a:off x="4185798" y="3024009"/>
            <a:ext cx="380100" cy="429300"/>
          </a:xfrm>
          <a:prstGeom prst="rect">
            <a:avLst/>
          </a:prstGeom>
          <a:noFill/>
          <a:ln>
            <a:noFill/>
          </a:ln>
        </p:spPr>
        <p:txBody>
          <a:bodyPr anchorCtr="0" anchor="ctr" bIns="31000" lIns="31000" spcFirstLastPara="1" rIns="31000" wrap="square" tIns="31000">
            <a:noAutofit/>
          </a:bodyPr>
          <a:lstStyle/>
          <a:p>
            <a:pPr indent="0" lvl="0" marL="0" marR="0" rtl="0" algn="ctr">
              <a:lnSpc>
                <a:spcPct val="100000"/>
              </a:lnSpc>
              <a:spcBef>
                <a:spcPts val="0"/>
              </a:spcBef>
              <a:spcAft>
                <a:spcPts val="0"/>
              </a:spcAft>
              <a:buClr>
                <a:srgbClr val="000000"/>
              </a:buClr>
              <a:buSzPts val="500"/>
              <a:buFont typeface="Arial"/>
              <a:buNone/>
            </a:pPr>
            <a:r>
              <a:rPr b="1" i="0" lang="en" sz="1800" u="none" cap="none" strike="noStrike">
                <a:latin typeface="Roboto"/>
                <a:ea typeface="Roboto"/>
                <a:cs typeface="Roboto"/>
                <a:sym typeface="Roboto"/>
              </a:rPr>
              <a:t>5</a:t>
            </a:r>
            <a:endParaRPr b="1" i="0" sz="1800" u="none" cap="none" strike="noStrike">
              <a:latin typeface="Roboto"/>
              <a:ea typeface="Roboto"/>
              <a:cs typeface="Roboto"/>
              <a:sym typeface="Roboto"/>
            </a:endParaRPr>
          </a:p>
        </p:txBody>
      </p:sp>
      <p:sp>
        <p:nvSpPr>
          <p:cNvPr id="2634" name="Google Shape;2634;p93"/>
          <p:cNvSpPr txBox="1"/>
          <p:nvPr/>
        </p:nvSpPr>
        <p:spPr>
          <a:xfrm>
            <a:off x="4548860" y="3444043"/>
            <a:ext cx="379800" cy="456000"/>
          </a:xfrm>
          <a:prstGeom prst="rect">
            <a:avLst/>
          </a:prstGeom>
          <a:noFill/>
          <a:ln>
            <a:noFill/>
          </a:ln>
        </p:spPr>
        <p:txBody>
          <a:bodyPr anchorCtr="0" anchor="ctr" bIns="31000" lIns="31000" spcFirstLastPara="1" rIns="31000" wrap="square" tIns="31000">
            <a:noAutofit/>
          </a:bodyPr>
          <a:lstStyle/>
          <a:p>
            <a:pPr indent="0" lvl="0" marL="0" marR="0" rtl="0" algn="ctr">
              <a:lnSpc>
                <a:spcPct val="100000"/>
              </a:lnSpc>
              <a:spcBef>
                <a:spcPts val="0"/>
              </a:spcBef>
              <a:spcAft>
                <a:spcPts val="0"/>
              </a:spcAft>
              <a:buClr>
                <a:srgbClr val="000000"/>
              </a:buClr>
              <a:buSzPts val="500"/>
              <a:buFont typeface="Arial"/>
              <a:buNone/>
            </a:pPr>
            <a:r>
              <a:rPr b="1" i="0" lang="en" sz="1800" u="none" cap="none" strike="noStrike">
                <a:latin typeface="Roboto"/>
                <a:ea typeface="Roboto"/>
                <a:cs typeface="Roboto"/>
                <a:sym typeface="Roboto"/>
              </a:rPr>
              <a:t>4</a:t>
            </a:r>
            <a:endParaRPr b="1" i="0" sz="1800" u="none" cap="none" strike="noStrike">
              <a:latin typeface="Roboto"/>
              <a:ea typeface="Roboto"/>
              <a:cs typeface="Roboto"/>
              <a:sym typeface="Roboto"/>
            </a:endParaRPr>
          </a:p>
        </p:txBody>
      </p:sp>
      <p:sp>
        <p:nvSpPr>
          <p:cNvPr id="2663" name="Google Shape;2663;p93"/>
          <p:cNvSpPr txBox="1"/>
          <p:nvPr/>
        </p:nvSpPr>
        <p:spPr>
          <a:xfrm>
            <a:off x="4265902" y="4372036"/>
            <a:ext cx="379800" cy="371400"/>
          </a:xfrm>
          <a:prstGeom prst="rect">
            <a:avLst/>
          </a:prstGeom>
          <a:noFill/>
          <a:ln>
            <a:noFill/>
          </a:ln>
        </p:spPr>
        <p:txBody>
          <a:bodyPr anchorCtr="0" anchor="ctr" bIns="31000" lIns="31000" spcFirstLastPara="1" rIns="31000" wrap="square" tIns="31000">
            <a:noAutofit/>
          </a:bodyPr>
          <a:lstStyle/>
          <a:p>
            <a:pPr indent="0" lvl="0" marL="0" marR="0" rtl="0" algn="ctr">
              <a:lnSpc>
                <a:spcPct val="100000"/>
              </a:lnSpc>
              <a:spcBef>
                <a:spcPts val="0"/>
              </a:spcBef>
              <a:spcAft>
                <a:spcPts val="0"/>
              </a:spcAft>
              <a:buClr>
                <a:srgbClr val="000000"/>
              </a:buClr>
              <a:buSzPts val="500"/>
              <a:buFont typeface="Arial"/>
              <a:buNone/>
            </a:pPr>
            <a:r>
              <a:rPr b="1" i="0" lang="en" sz="1800" u="none" cap="none" strike="noStrike">
                <a:latin typeface="Roboto"/>
                <a:ea typeface="Roboto"/>
                <a:cs typeface="Roboto"/>
                <a:sym typeface="Roboto"/>
              </a:rPr>
              <a:t>3</a:t>
            </a:r>
            <a:endParaRPr b="1" i="0" sz="1800" u="none" cap="none" strike="noStrike">
              <a:latin typeface="Roboto"/>
              <a:ea typeface="Roboto"/>
              <a:cs typeface="Roboto"/>
              <a:sym typeface="Roboto"/>
            </a:endParaRPr>
          </a:p>
        </p:txBody>
      </p:sp>
      <p:sp>
        <p:nvSpPr>
          <p:cNvPr id="2630" name="Google Shape;2630;p93"/>
          <p:cNvSpPr txBox="1"/>
          <p:nvPr/>
        </p:nvSpPr>
        <p:spPr>
          <a:xfrm>
            <a:off x="3337423" y="4372035"/>
            <a:ext cx="308100" cy="456300"/>
          </a:xfrm>
          <a:prstGeom prst="rect">
            <a:avLst/>
          </a:prstGeom>
          <a:noFill/>
          <a:ln>
            <a:noFill/>
          </a:ln>
        </p:spPr>
        <p:txBody>
          <a:bodyPr anchorCtr="0" anchor="ctr" bIns="31000" lIns="31000" spcFirstLastPara="1" rIns="31000" wrap="square" tIns="31000">
            <a:noAutofit/>
          </a:bodyPr>
          <a:lstStyle/>
          <a:p>
            <a:pPr indent="0" lvl="0" marL="0" marR="0" rtl="0" algn="ctr">
              <a:lnSpc>
                <a:spcPct val="100000"/>
              </a:lnSpc>
              <a:spcBef>
                <a:spcPts val="0"/>
              </a:spcBef>
              <a:spcAft>
                <a:spcPts val="0"/>
              </a:spcAft>
              <a:buClr>
                <a:srgbClr val="000000"/>
              </a:buClr>
              <a:buSzPts val="500"/>
              <a:buFont typeface="Arial"/>
              <a:buNone/>
            </a:pPr>
            <a:r>
              <a:rPr b="1" i="0" lang="en" sz="1800" u="none" cap="none" strike="noStrike">
                <a:latin typeface="Roboto"/>
                <a:ea typeface="Roboto"/>
                <a:cs typeface="Roboto"/>
                <a:sym typeface="Roboto"/>
              </a:rPr>
              <a:t>2</a:t>
            </a:r>
            <a:endParaRPr b="1" i="0" sz="1800" u="none" cap="none" strike="noStrike">
              <a:latin typeface="Roboto"/>
              <a:ea typeface="Roboto"/>
              <a:cs typeface="Roboto"/>
              <a:sym typeface="Roboto"/>
            </a:endParaRPr>
          </a:p>
        </p:txBody>
      </p:sp>
      <p:sp>
        <p:nvSpPr>
          <p:cNvPr id="2664" name="Google Shape;2664;p93"/>
          <p:cNvSpPr txBox="1"/>
          <p:nvPr>
            <p:ph type="title"/>
          </p:nvPr>
        </p:nvSpPr>
        <p:spPr>
          <a:xfrm>
            <a:off x="624073" y="929606"/>
            <a:ext cx="6752750" cy="1144142"/>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Clr>
                <a:schemeClr val="dk1"/>
              </a:buClr>
              <a:buSzPts val="500"/>
              <a:buFont typeface="Arial"/>
              <a:buNone/>
            </a:pPr>
            <a:r>
              <a:rPr b="1" lang="en">
                <a:latin typeface="Krub"/>
                <a:ea typeface="Krub"/>
                <a:cs typeface="Krub"/>
                <a:sym typeface="Krub"/>
              </a:rPr>
              <a:t>Microscopic Changes</a:t>
            </a:r>
            <a:endParaRPr b="1">
              <a:latin typeface="Krub"/>
              <a:ea typeface="Krub"/>
              <a:cs typeface="Krub"/>
              <a:sym typeface="Krub"/>
            </a:endParaRPr>
          </a:p>
          <a:p>
            <a:pPr indent="0" lvl="0" marL="0" rtl="0" algn="l">
              <a:spcBef>
                <a:spcPts val="0"/>
              </a:spcBef>
              <a:spcAft>
                <a:spcPts val="0"/>
              </a:spcAft>
              <a:buNone/>
            </a:pPr>
            <a:r>
              <a:t/>
            </a:r>
            <a:endParaRPr b="1">
              <a:latin typeface="Krub"/>
              <a:ea typeface="Krub"/>
              <a:cs typeface="Krub"/>
              <a:sym typeface="Krub"/>
            </a:endParaRPr>
          </a:p>
        </p:txBody>
      </p:sp>
      <p:sp>
        <p:nvSpPr>
          <p:cNvPr id="2665" name="Google Shape;2665;p93"/>
          <p:cNvSpPr txBox="1"/>
          <p:nvPr/>
        </p:nvSpPr>
        <p:spPr>
          <a:xfrm>
            <a:off x="2" y="7834005"/>
            <a:ext cx="605100" cy="569400"/>
          </a:xfrm>
          <a:prstGeom prst="rect">
            <a:avLst/>
          </a:prstGeom>
          <a:noFill/>
          <a:ln cap="flat" cmpd="sng" w="9525">
            <a:solidFill>
              <a:srgbClr val="666666"/>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38761D"/>
                </a:solidFill>
                <a:latin typeface="Krub"/>
                <a:ea typeface="Krub"/>
                <a:cs typeface="Krub"/>
                <a:sym typeface="Krub"/>
              </a:rPr>
              <a:t>Submucosa with fibroblasts and vessels </a:t>
            </a:r>
            <a:endParaRPr sz="600">
              <a:solidFill>
                <a:srgbClr val="38761D"/>
              </a:solidFill>
              <a:latin typeface="Krub"/>
              <a:ea typeface="Krub"/>
              <a:cs typeface="Krub"/>
              <a:sym typeface="Krub"/>
            </a:endParaRPr>
          </a:p>
        </p:txBody>
      </p:sp>
      <p:cxnSp>
        <p:nvCxnSpPr>
          <p:cNvPr id="2666" name="Google Shape;2666;p93"/>
          <p:cNvCxnSpPr>
            <a:stCxn id="2665" idx="3"/>
          </p:cNvCxnSpPr>
          <p:nvPr/>
        </p:nvCxnSpPr>
        <p:spPr>
          <a:xfrm flipH="1" rot="10800000">
            <a:off x="605102" y="8111805"/>
            <a:ext cx="207000" cy="6900"/>
          </a:xfrm>
          <a:prstGeom prst="curvedConnector3">
            <a:avLst>
              <a:gd fmla="val 50000" name="adj1"/>
            </a:avLst>
          </a:prstGeom>
          <a:noFill/>
          <a:ln cap="flat" cmpd="sng" w="9525">
            <a:solidFill>
              <a:srgbClr val="666666"/>
            </a:solidFill>
            <a:prstDash val="solid"/>
            <a:round/>
            <a:headEnd len="med" w="med" type="none"/>
            <a:tailEnd len="med" w="med" type="stealth"/>
          </a:ln>
        </p:spPr>
      </p:cxnSp>
      <p:sp>
        <p:nvSpPr>
          <p:cNvPr id="2667" name="Google Shape;2667;p93"/>
          <p:cNvSpPr/>
          <p:nvPr/>
        </p:nvSpPr>
        <p:spPr>
          <a:xfrm>
            <a:off x="857975" y="7942124"/>
            <a:ext cx="90900" cy="319800"/>
          </a:xfrm>
          <a:prstGeom prst="leftBrace">
            <a:avLst>
              <a:gd fmla="val 50000" name="adj1"/>
              <a:gd fmla="val 50000" name="adj2"/>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68" name="Google Shape;2668;p93"/>
          <p:cNvCxnSpPr/>
          <p:nvPr/>
        </p:nvCxnSpPr>
        <p:spPr>
          <a:xfrm>
            <a:off x="2635375" y="8137007"/>
            <a:ext cx="747000" cy="9600"/>
          </a:xfrm>
          <a:prstGeom prst="curvedConnector3">
            <a:avLst>
              <a:gd fmla="val 50000" name="adj1"/>
            </a:avLst>
          </a:prstGeom>
          <a:noFill/>
          <a:ln cap="flat" cmpd="sng" w="9525">
            <a:solidFill>
              <a:srgbClr val="666666"/>
            </a:solidFill>
            <a:prstDash val="solid"/>
            <a:round/>
            <a:headEnd len="med" w="med" type="none"/>
            <a:tailEnd len="med" w="med" type="stealth"/>
          </a:ln>
        </p:spPr>
      </p:cxnSp>
      <p:cxnSp>
        <p:nvCxnSpPr>
          <p:cNvPr id="2669" name="Google Shape;2669;p93"/>
          <p:cNvCxnSpPr/>
          <p:nvPr/>
        </p:nvCxnSpPr>
        <p:spPr>
          <a:xfrm flipH="1" rot="10800000">
            <a:off x="2377786" y="7929868"/>
            <a:ext cx="1035600" cy="161700"/>
          </a:xfrm>
          <a:prstGeom prst="curvedConnector3">
            <a:avLst>
              <a:gd fmla="val 50000" name="adj1"/>
            </a:avLst>
          </a:prstGeom>
          <a:noFill/>
          <a:ln cap="flat" cmpd="sng" w="9525">
            <a:solidFill>
              <a:srgbClr val="666666"/>
            </a:solidFill>
            <a:prstDash val="solid"/>
            <a:round/>
            <a:headEnd len="med" w="med" type="none"/>
            <a:tailEnd len="med" w="med" type="stealth"/>
          </a:ln>
        </p:spPr>
      </p:cxnSp>
      <p:cxnSp>
        <p:nvCxnSpPr>
          <p:cNvPr id="2670" name="Google Shape;2670;p93"/>
          <p:cNvCxnSpPr/>
          <p:nvPr/>
        </p:nvCxnSpPr>
        <p:spPr>
          <a:xfrm>
            <a:off x="3084568" y="8043921"/>
            <a:ext cx="299400" cy="15900"/>
          </a:xfrm>
          <a:prstGeom prst="curvedConnector3">
            <a:avLst>
              <a:gd fmla="val 50000" name="adj1"/>
            </a:avLst>
          </a:prstGeom>
          <a:noFill/>
          <a:ln cap="flat" cmpd="sng" w="9525">
            <a:solidFill>
              <a:srgbClr val="666666"/>
            </a:solidFill>
            <a:prstDash val="solid"/>
            <a:round/>
            <a:headEnd len="med" w="med" type="none"/>
            <a:tailEnd len="med" w="med" type="stealth"/>
          </a:ln>
        </p:spPr>
      </p:cxnSp>
      <p:sp>
        <p:nvSpPr>
          <p:cNvPr id="2671" name="Google Shape;2671;p93"/>
          <p:cNvSpPr txBox="1"/>
          <p:nvPr/>
        </p:nvSpPr>
        <p:spPr>
          <a:xfrm>
            <a:off x="3413376" y="7767163"/>
            <a:ext cx="661800" cy="569400"/>
          </a:xfrm>
          <a:prstGeom prst="rect">
            <a:avLst/>
          </a:prstGeom>
          <a:noFill/>
          <a:ln cap="flat" cmpd="sng" w="9525">
            <a:solidFill>
              <a:srgbClr val="666666"/>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38761D"/>
                </a:solidFill>
                <a:latin typeface="Krub"/>
                <a:ea typeface="Krub"/>
                <a:cs typeface="Krub"/>
                <a:sym typeface="Krub"/>
              </a:rPr>
              <a:t>Normal scattered inflammatory cells</a:t>
            </a:r>
            <a:endParaRPr sz="600">
              <a:solidFill>
                <a:srgbClr val="38761D"/>
              </a:solidFill>
              <a:latin typeface="Krub"/>
              <a:ea typeface="Krub"/>
              <a:cs typeface="Krub"/>
              <a:sym typeface="Krub"/>
            </a:endParaRPr>
          </a:p>
        </p:txBody>
      </p:sp>
      <p:sp>
        <p:nvSpPr>
          <p:cNvPr id="2672" name="Google Shape;2672;p93"/>
          <p:cNvSpPr txBox="1"/>
          <p:nvPr/>
        </p:nvSpPr>
        <p:spPr>
          <a:xfrm>
            <a:off x="4161523" y="7510175"/>
            <a:ext cx="687000" cy="29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38761D"/>
                </a:solidFill>
                <a:latin typeface="Krub"/>
                <a:ea typeface="Krub"/>
                <a:cs typeface="Krub"/>
                <a:sym typeface="Krub"/>
              </a:rPr>
              <a:t>Thickened</a:t>
            </a:r>
            <a:endParaRPr sz="700">
              <a:solidFill>
                <a:srgbClr val="38761D"/>
              </a:solidFill>
              <a:latin typeface="Krub"/>
              <a:ea typeface="Krub"/>
              <a:cs typeface="Krub"/>
              <a:sym typeface="Krub"/>
            </a:endParaRPr>
          </a:p>
        </p:txBody>
      </p:sp>
      <p:sp>
        <p:nvSpPr>
          <p:cNvPr id="2673" name="Google Shape;2673;p93"/>
          <p:cNvSpPr txBox="1"/>
          <p:nvPr/>
        </p:nvSpPr>
        <p:spPr>
          <a:xfrm>
            <a:off x="3657003" y="8336568"/>
            <a:ext cx="687000" cy="29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38761D"/>
                </a:solidFill>
                <a:latin typeface="Krub"/>
                <a:ea typeface="Krub"/>
                <a:cs typeface="Krub"/>
                <a:sym typeface="Krub"/>
              </a:rPr>
              <a:t>Hyperplasia</a:t>
            </a:r>
            <a:endParaRPr sz="700">
              <a:solidFill>
                <a:srgbClr val="38761D"/>
              </a:solidFill>
              <a:latin typeface="Krub"/>
              <a:ea typeface="Krub"/>
              <a:cs typeface="Krub"/>
              <a:sym typeface="Krub"/>
            </a:endParaRPr>
          </a:p>
        </p:txBody>
      </p:sp>
      <p:cxnSp>
        <p:nvCxnSpPr>
          <p:cNvPr id="2674" name="Google Shape;2674;p93"/>
          <p:cNvCxnSpPr/>
          <p:nvPr/>
        </p:nvCxnSpPr>
        <p:spPr>
          <a:xfrm flipH="1" rot="10800000">
            <a:off x="4185805" y="8293718"/>
            <a:ext cx="161100" cy="105600"/>
          </a:xfrm>
          <a:prstGeom prst="curvedConnector3">
            <a:avLst>
              <a:gd fmla="val 50000" name="adj1"/>
            </a:avLst>
          </a:prstGeom>
          <a:noFill/>
          <a:ln cap="flat" cmpd="sng" w="9525">
            <a:solidFill>
              <a:schemeClr val="dk2"/>
            </a:solidFill>
            <a:prstDash val="solid"/>
            <a:round/>
            <a:headEnd len="med" w="med" type="none"/>
            <a:tailEnd len="med" w="med" type="stealth"/>
          </a:ln>
        </p:spPr>
      </p:cxnSp>
      <p:sp>
        <p:nvSpPr>
          <p:cNvPr id="2675" name="Google Shape;2675;p93"/>
          <p:cNvSpPr txBox="1"/>
          <p:nvPr/>
        </p:nvSpPr>
        <p:spPr>
          <a:xfrm>
            <a:off x="4161528" y="8695104"/>
            <a:ext cx="687000" cy="29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38761D"/>
                </a:solidFill>
                <a:latin typeface="Krub"/>
                <a:ea typeface="Krub"/>
                <a:cs typeface="Krub"/>
                <a:sym typeface="Krub"/>
              </a:rPr>
              <a:t>Increased </a:t>
            </a:r>
            <a:endParaRPr sz="700">
              <a:solidFill>
                <a:srgbClr val="38761D"/>
              </a:solidFill>
              <a:latin typeface="Krub"/>
              <a:ea typeface="Krub"/>
              <a:cs typeface="Krub"/>
              <a:sym typeface="Krub"/>
            </a:endParaRPr>
          </a:p>
        </p:txBody>
      </p:sp>
      <p:cxnSp>
        <p:nvCxnSpPr>
          <p:cNvPr id="2676" name="Google Shape;2676;p93"/>
          <p:cNvCxnSpPr>
            <a:endCxn id="2675" idx="0"/>
          </p:cNvCxnSpPr>
          <p:nvPr/>
        </p:nvCxnSpPr>
        <p:spPr>
          <a:xfrm rot="5400000">
            <a:off x="4486728" y="8594304"/>
            <a:ext cx="119100" cy="82500"/>
          </a:xfrm>
          <a:prstGeom prst="curvedConnector3">
            <a:avLst>
              <a:gd fmla="val 50000" name="adj1"/>
            </a:avLst>
          </a:prstGeom>
          <a:noFill/>
          <a:ln cap="flat" cmpd="sng" w="9525">
            <a:solidFill>
              <a:schemeClr val="dk2"/>
            </a:solidFill>
            <a:prstDash val="solid"/>
            <a:round/>
            <a:headEnd len="med" w="med" type="stealth"/>
            <a:tailEnd len="med" w="med" type="none"/>
          </a:ln>
        </p:spPr>
      </p:cxnSp>
      <p:sp>
        <p:nvSpPr>
          <p:cNvPr id="2677" name="Google Shape;2677;p93"/>
          <p:cNvSpPr/>
          <p:nvPr/>
        </p:nvSpPr>
        <p:spPr>
          <a:xfrm rot="-176384">
            <a:off x="3462721" y="2960853"/>
            <a:ext cx="432870" cy="434368"/>
          </a:xfrm>
          <a:prstGeom prst="pie">
            <a:avLst>
              <a:gd fmla="val 6190354" name="adj1"/>
              <a:gd fmla="val 14996165" name="adj2"/>
            </a:avLst>
          </a:prstGeom>
          <a:solidFill>
            <a:srgbClr val="FFE9E9"/>
          </a:solidFill>
          <a:ln>
            <a:noFill/>
          </a:ln>
          <a:effectLst>
            <a:outerShdw blurRad="142875" rotWithShape="0" algn="bl">
              <a:srgbClr val="000000">
                <a:alpha val="42750"/>
              </a:srgbClr>
            </a:outerShdw>
          </a:effectLst>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2678" name="Google Shape;2678;p93"/>
          <p:cNvSpPr/>
          <p:nvPr/>
        </p:nvSpPr>
        <p:spPr>
          <a:xfrm rot="10582892">
            <a:off x="3462861" y="2960852"/>
            <a:ext cx="432562" cy="434359"/>
          </a:xfrm>
          <a:prstGeom prst="pie">
            <a:avLst>
              <a:gd fmla="val 4028252" name="adj1"/>
              <a:gd fmla="val 17183677" name="adj2"/>
            </a:avLst>
          </a:prstGeom>
          <a:solidFill>
            <a:srgbClr val="FFE9E9"/>
          </a:solidFill>
          <a:ln>
            <a:noFill/>
          </a:ln>
        </p:spPr>
        <p:txBody>
          <a:bodyPr anchorCtr="0" anchor="ctr" bIns="31000" lIns="31000" spcFirstLastPara="1" rIns="31000" wrap="square" tIns="310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44546A"/>
              </a:solidFill>
              <a:latin typeface="Arial"/>
              <a:ea typeface="Arial"/>
              <a:cs typeface="Arial"/>
              <a:sym typeface="Arial"/>
            </a:endParaRPr>
          </a:p>
        </p:txBody>
      </p:sp>
      <p:sp>
        <p:nvSpPr>
          <p:cNvPr id="2679" name="Google Shape;2679;p93"/>
          <p:cNvSpPr txBox="1"/>
          <p:nvPr/>
        </p:nvSpPr>
        <p:spPr>
          <a:xfrm>
            <a:off x="3489111" y="2963372"/>
            <a:ext cx="380100" cy="429300"/>
          </a:xfrm>
          <a:prstGeom prst="rect">
            <a:avLst/>
          </a:prstGeom>
          <a:noFill/>
          <a:ln>
            <a:noFill/>
          </a:ln>
        </p:spPr>
        <p:txBody>
          <a:bodyPr anchorCtr="0" anchor="ctr" bIns="31000" lIns="31000" spcFirstLastPara="1" rIns="31000" wrap="square" tIns="31000">
            <a:noAutofit/>
          </a:bodyPr>
          <a:lstStyle/>
          <a:p>
            <a:pPr indent="0" lvl="0" marL="0" marR="0" rtl="0" algn="ctr">
              <a:lnSpc>
                <a:spcPct val="100000"/>
              </a:lnSpc>
              <a:spcBef>
                <a:spcPts val="0"/>
              </a:spcBef>
              <a:spcAft>
                <a:spcPts val="0"/>
              </a:spcAft>
              <a:buClr>
                <a:srgbClr val="000000"/>
              </a:buClr>
              <a:buSzPts val="500"/>
              <a:buFont typeface="Arial"/>
              <a:buNone/>
            </a:pPr>
            <a:r>
              <a:rPr b="1" lang="en" sz="1800">
                <a:latin typeface="Roboto"/>
                <a:ea typeface="Roboto"/>
                <a:cs typeface="Roboto"/>
                <a:sym typeface="Roboto"/>
              </a:rPr>
              <a:t>6</a:t>
            </a:r>
            <a:endParaRPr b="1" sz="1800">
              <a:latin typeface="Roboto"/>
              <a:ea typeface="Roboto"/>
              <a:cs typeface="Roboto"/>
              <a:sym typeface="Roboto"/>
            </a:endParaRPr>
          </a:p>
        </p:txBody>
      </p:sp>
      <p:sp>
        <p:nvSpPr>
          <p:cNvPr id="2680" name="Google Shape;2680;p93"/>
          <p:cNvSpPr/>
          <p:nvPr/>
        </p:nvSpPr>
        <p:spPr>
          <a:xfrm>
            <a:off x="2635386" y="1789455"/>
            <a:ext cx="2511900" cy="568800"/>
          </a:xfrm>
          <a:prstGeom prst="round2SameRect">
            <a:avLst>
              <a:gd fmla="val 16667" name="adj1"/>
              <a:gd fmla="val 0" name="adj2"/>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400"/>
              <a:buFont typeface="Arial"/>
              <a:buNone/>
            </a:pPr>
            <a:r>
              <a:t/>
            </a:r>
            <a:endParaRPr i="0" u="none" cap="none" strike="noStrike">
              <a:solidFill>
                <a:srgbClr val="980000"/>
              </a:solidFill>
              <a:latin typeface="Krub"/>
              <a:ea typeface="Krub"/>
              <a:cs typeface="Krub"/>
              <a:sym typeface="Krub"/>
            </a:endParaRPr>
          </a:p>
        </p:txBody>
      </p:sp>
      <p:cxnSp>
        <p:nvCxnSpPr>
          <p:cNvPr id="2681" name="Google Shape;2681;p93"/>
          <p:cNvCxnSpPr>
            <a:stCxn id="2680" idx="1"/>
            <a:endCxn id="2679" idx="0"/>
          </p:cNvCxnSpPr>
          <p:nvPr/>
        </p:nvCxnSpPr>
        <p:spPr>
          <a:xfrm rot="5400000">
            <a:off x="3482736" y="2554755"/>
            <a:ext cx="605100" cy="212100"/>
          </a:xfrm>
          <a:prstGeom prst="curvedConnector3">
            <a:avLst>
              <a:gd fmla="val 50003" name="adj1"/>
            </a:avLst>
          </a:prstGeom>
          <a:noFill/>
          <a:ln cap="flat" cmpd="sng" w="28575">
            <a:solidFill>
              <a:srgbClr val="999999"/>
            </a:solidFill>
            <a:prstDash val="solid"/>
            <a:round/>
            <a:headEnd len="sm" w="sm" type="none"/>
            <a:tailEnd len="sm" w="sm" type="none"/>
          </a:ln>
        </p:spPr>
      </p:cxnSp>
      <p:sp>
        <p:nvSpPr>
          <p:cNvPr id="2682" name="Google Shape;2682;p93"/>
          <p:cNvSpPr txBox="1"/>
          <p:nvPr/>
        </p:nvSpPr>
        <p:spPr>
          <a:xfrm>
            <a:off x="2377785" y="1769789"/>
            <a:ext cx="30000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980000"/>
                </a:solidFill>
                <a:latin typeface="Krub"/>
                <a:ea typeface="Krub"/>
                <a:cs typeface="Krub"/>
                <a:sym typeface="Krub"/>
              </a:rPr>
              <a:t>M</a:t>
            </a:r>
            <a:r>
              <a:rPr lang="en">
                <a:solidFill>
                  <a:srgbClr val="980000"/>
                </a:solidFill>
                <a:latin typeface="Krub"/>
                <a:ea typeface="Krub"/>
                <a:cs typeface="Krub"/>
                <a:sym typeface="Krub"/>
              </a:rPr>
              <a:t>etaplasia of the airway epithelium (severe).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6" name="Shape 2686"/>
        <p:cNvGrpSpPr/>
        <p:nvPr/>
      </p:nvGrpSpPr>
      <p:grpSpPr>
        <a:xfrm>
          <a:off x="0" y="0"/>
          <a:ext cx="0" cy="0"/>
          <a:chOff x="0" y="0"/>
          <a:chExt cx="0" cy="0"/>
        </a:xfrm>
      </p:grpSpPr>
      <p:pic>
        <p:nvPicPr>
          <p:cNvPr id="2687" name="Google Shape;2687;p94"/>
          <p:cNvPicPr preferRelativeResize="0"/>
          <p:nvPr/>
        </p:nvPicPr>
        <p:blipFill>
          <a:blip r:embed="rId3">
            <a:alphaModFix/>
          </a:blip>
          <a:stretch>
            <a:fillRect/>
          </a:stretch>
        </p:blipFill>
        <p:spPr>
          <a:xfrm>
            <a:off x="569793" y="5432365"/>
            <a:ext cx="2896365" cy="1543169"/>
          </a:xfrm>
          <a:prstGeom prst="rect">
            <a:avLst/>
          </a:prstGeom>
          <a:noFill/>
          <a:ln>
            <a:noFill/>
          </a:ln>
        </p:spPr>
      </p:pic>
      <p:sp>
        <p:nvSpPr>
          <p:cNvPr id="2688" name="Google Shape;2688;p94"/>
          <p:cNvSpPr txBox="1"/>
          <p:nvPr/>
        </p:nvSpPr>
        <p:spPr>
          <a:xfrm>
            <a:off x="569798" y="7077912"/>
            <a:ext cx="3093900" cy="2874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lang="en">
                <a:solidFill>
                  <a:schemeClr val="dk1"/>
                </a:solidFill>
                <a:latin typeface="Krub"/>
                <a:ea typeface="Krub"/>
                <a:cs typeface="Krub"/>
                <a:sym typeface="Krub"/>
              </a:rPr>
              <a:t>Eosinophils from a case of BA</a:t>
            </a:r>
            <a:endParaRPr>
              <a:solidFill>
                <a:schemeClr val="dk1"/>
              </a:solidFill>
              <a:latin typeface="Krub"/>
              <a:ea typeface="Krub"/>
              <a:cs typeface="Krub"/>
              <a:sym typeface="Krub"/>
            </a:endParaRPr>
          </a:p>
        </p:txBody>
      </p:sp>
      <p:pic>
        <p:nvPicPr>
          <p:cNvPr id="2689" name="Google Shape;2689;p94"/>
          <p:cNvPicPr preferRelativeResize="0"/>
          <p:nvPr/>
        </p:nvPicPr>
        <p:blipFill>
          <a:blip r:embed="rId4">
            <a:alphaModFix/>
          </a:blip>
          <a:stretch>
            <a:fillRect/>
          </a:stretch>
        </p:blipFill>
        <p:spPr>
          <a:xfrm>
            <a:off x="4596328" y="5432365"/>
            <a:ext cx="2850629" cy="1543169"/>
          </a:xfrm>
          <a:prstGeom prst="rect">
            <a:avLst/>
          </a:prstGeom>
          <a:noFill/>
          <a:ln>
            <a:noFill/>
          </a:ln>
        </p:spPr>
      </p:pic>
      <p:sp>
        <p:nvSpPr>
          <p:cNvPr id="2690" name="Google Shape;2690;p94"/>
          <p:cNvSpPr txBox="1"/>
          <p:nvPr/>
        </p:nvSpPr>
        <p:spPr>
          <a:xfrm>
            <a:off x="4520125" y="7096750"/>
            <a:ext cx="3055800" cy="4989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lang="en">
                <a:solidFill>
                  <a:schemeClr val="dk1"/>
                </a:solidFill>
                <a:latin typeface="Krub"/>
                <a:ea typeface="Krub"/>
                <a:cs typeface="Krub"/>
                <a:sym typeface="Krub"/>
              </a:rPr>
              <a:t>Microscopic specimen of BA</a:t>
            </a:r>
            <a:endParaRPr>
              <a:solidFill>
                <a:schemeClr val="dk1"/>
              </a:solidFill>
              <a:latin typeface="Krub"/>
              <a:ea typeface="Krub"/>
              <a:cs typeface="Krub"/>
              <a:sym typeface="Krub"/>
            </a:endParaRPr>
          </a:p>
          <a:p>
            <a:pPr indent="0" lvl="0" marL="0" rtl="0" algn="ctr">
              <a:spcBef>
                <a:spcPts val="0"/>
              </a:spcBef>
              <a:spcAft>
                <a:spcPts val="0"/>
              </a:spcAft>
              <a:buNone/>
            </a:pPr>
            <a:r>
              <a:rPr lang="en">
                <a:solidFill>
                  <a:schemeClr val="dk1"/>
                </a:solidFill>
                <a:latin typeface="Krub"/>
                <a:ea typeface="Krub"/>
                <a:cs typeface="Krub"/>
                <a:sym typeface="Krub"/>
              </a:rPr>
              <a:t>(i.e. Crystals)</a:t>
            </a:r>
            <a:endParaRPr>
              <a:solidFill>
                <a:schemeClr val="dk1"/>
              </a:solidFill>
              <a:latin typeface="Krub"/>
              <a:ea typeface="Krub"/>
              <a:cs typeface="Krub"/>
              <a:sym typeface="Krub"/>
            </a:endParaRPr>
          </a:p>
        </p:txBody>
      </p:sp>
      <p:pic>
        <p:nvPicPr>
          <p:cNvPr id="2691" name="Google Shape;2691;p94"/>
          <p:cNvPicPr preferRelativeResize="0"/>
          <p:nvPr/>
        </p:nvPicPr>
        <p:blipFill rotWithShape="1">
          <a:blip r:embed="rId5">
            <a:alphaModFix/>
          </a:blip>
          <a:srcRect b="17457" l="0" r="8164" t="0"/>
          <a:stretch/>
        </p:blipFill>
        <p:spPr>
          <a:xfrm>
            <a:off x="747844" y="7716863"/>
            <a:ext cx="2850625" cy="1777396"/>
          </a:xfrm>
          <a:prstGeom prst="rect">
            <a:avLst/>
          </a:prstGeom>
          <a:noFill/>
          <a:ln>
            <a:noFill/>
          </a:ln>
        </p:spPr>
      </p:pic>
      <p:pic>
        <p:nvPicPr>
          <p:cNvPr id="2692" name="Google Shape;2692;p94"/>
          <p:cNvPicPr preferRelativeResize="0"/>
          <p:nvPr/>
        </p:nvPicPr>
        <p:blipFill rotWithShape="1">
          <a:blip r:embed="rId6">
            <a:alphaModFix/>
          </a:blip>
          <a:srcRect b="0" l="6298" r="7539" t="0"/>
          <a:stretch/>
        </p:blipFill>
        <p:spPr>
          <a:xfrm>
            <a:off x="4474688" y="7832301"/>
            <a:ext cx="3093900" cy="1546530"/>
          </a:xfrm>
          <a:prstGeom prst="rect">
            <a:avLst/>
          </a:prstGeom>
          <a:noFill/>
          <a:ln>
            <a:noFill/>
          </a:ln>
        </p:spPr>
      </p:pic>
      <p:sp>
        <p:nvSpPr>
          <p:cNvPr id="2693" name="Google Shape;2693;p94"/>
          <p:cNvSpPr txBox="1"/>
          <p:nvPr/>
        </p:nvSpPr>
        <p:spPr>
          <a:xfrm>
            <a:off x="4572842" y="9494245"/>
            <a:ext cx="3093900" cy="9222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lang="en">
                <a:solidFill>
                  <a:schemeClr val="dk1"/>
                </a:solidFill>
                <a:latin typeface="Krub"/>
                <a:ea typeface="Krub"/>
                <a:cs typeface="Krub"/>
                <a:sym typeface="Krub"/>
              </a:rPr>
              <a:t>Mucous plugs containing whorls of shed epithelium </a:t>
            </a:r>
            <a:r>
              <a:rPr b="1" lang="en">
                <a:solidFill>
                  <a:srgbClr val="980000"/>
                </a:solidFill>
                <a:latin typeface="Krub"/>
                <a:ea typeface="Krub"/>
                <a:cs typeface="Krub"/>
                <a:sym typeface="Krub"/>
              </a:rPr>
              <a:t>(Curschmann spirals)</a:t>
            </a:r>
            <a:endParaRPr b="1">
              <a:solidFill>
                <a:srgbClr val="980000"/>
              </a:solidFill>
              <a:latin typeface="Krub"/>
              <a:ea typeface="Krub"/>
              <a:cs typeface="Krub"/>
              <a:sym typeface="Krub"/>
            </a:endParaRPr>
          </a:p>
          <a:p>
            <a:pPr indent="0" lvl="0" marL="0" rtl="0" algn="ctr">
              <a:spcBef>
                <a:spcPts val="0"/>
              </a:spcBef>
              <a:spcAft>
                <a:spcPts val="0"/>
              </a:spcAft>
              <a:buNone/>
            </a:pPr>
            <a:r>
              <a:t/>
            </a:r>
            <a:endParaRPr b="1">
              <a:solidFill>
                <a:schemeClr val="accent1"/>
              </a:solidFill>
              <a:latin typeface="Krub"/>
              <a:ea typeface="Krub"/>
              <a:cs typeface="Krub"/>
              <a:sym typeface="Krub"/>
            </a:endParaRPr>
          </a:p>
        </p:txBody>
      </p:sp>
      <p:sp>
        <p:nvSpPr>
          <p:cNvPr id="2694" name="Google Shape;2694;p94"/>
          <p:cNvSpPr txBox="1"/>
          <p:nvPr/>
        </p:nvSpPr>
        <p:spPr>
          <a:xfrm>
            <a:off x="695000" y="3997246"/>
            <a:ext cx="2896375" cy="304432"/>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t/>
            </a:r>
            <a:endParaRPr sz="1600">
              <a:solidFill>
                <a:schemeClr val="accent1"/>
              </a:solidFill>
              <a:latin typeface="Titillium Web"/>
              <a:ea typeface="Titillium Web"/>
              <a:cs typeface="Titillium Web"/>
              <a:sym typeface="Titillium Web"/>
            </a:endParaRPr>
          </a:p>
        </p:txBody>
      </p:sp>
      <p:sp>
        <p:nvSpPr>
          <p:cNvPr id="2695" name="Google Shape;2695;p94"/>
          <p:cNvSpPr txBox="1"/>
          <p:nvPr/>
        </p:nvSpPr>
        <p:spPr>
          <a:xfrm>
            <a:off x="648699" y="9569725"/>
            <a:ext cx="3156300" cy="9222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a:solidFill>
                  <a:srgbClr val="44546A"/>
                </a:solidFill>
                <a:latin typeface="Krub"/>
                <a:ea typeface="Krub"/>
                <a:cs typeface="Krub"/>
                <a:sym typeface="Krub"/>
              </a:rPr>
              <a:t>BA: </a:t>
            </a:r>
            <a:r>
              <a:rPr b="1" lang="en">
                <a:solidFill>
                  <a:srgbClr val="980000"/>
                </a:solidFill>
                <a:latin typeface="Krub"/>
                <a:ea typeface="Krub"/>
                <a:cs typeface="Krub"/>
                <a:sym typeface="Krub"/>
              </a:rPr>
              <a:t>Charcot-Leyden crystals</a:t>
            </a:r>
            <a:r>
              <a:rPr b="1" lang="en">
                <a:solidFill>
                  <a:srgbClr val="44546A"/>
                </a:solidFill>
                <a:latin typeface="Krub"/>
                <a:ea typeface="Krub"/>
                <a:cs typeface="Krub"/>
                <a:sym typeface="Krub"/>
              </a:rPr>
              <a:t>.</a:t>
            </a:r>
            <a:endParaRPr b="1">
              <a:solidFill>
                <a:srgbClr val="44546A"/>
              </a:solidFill>
              <a:latin typeface="Krub"/>
              <a:ea typeface="Krub"/>
              <a:cs typeface="Krub"/>
              <a:sym typeface="Krub"/>
            </a:endParaRPr>
          </a:p>
          <a:p>
            <a:pPr indent="0" lvl="0" marL="0" rtl="0" algn="ctr">
              <a:spcBef>
                <a:spcPts val="0"/>
              </a:spcBef>
              <a:spcAft>
                <a:spcPts val="0"/>
              </a:spcAft>
              <a:buNone/>
            </a:pPr>
            <a:r>
              <a:rPr lang="en">
                <a:solidFill>
                  <a:srgbClr val="44546A"/>
                </a:solidFill>
                <a:latin typeface="Krub"/>
                <a:ea typeface="Krub"/>
                <a:cs typeface="Krub"/>
                <a:sym typeface="Krub"/>
              </a:rPr>
              <a:t>(crystalloids made up of the </a:t>
            </a:r>
            <a:r>
              <a:rPr lang="en">
                <a:solidFill>
                  <a:srgbClr val="980000"/>
                </a:solidFill>
                <a:latin typeface="Krub"/>
                <a:ea typeface="Krub"/>
                <a:cs typeface="Krub"/>
                <a:sym typeface="Krub"/>
              </a:rPr>
              <a:t>(eosinophil protein galectin-10)</a:t>
            </a:r>
            <a:endParaRPr>
              <a:solidFill>
                <a:srgbClr val="980000"/>
              </a:solidFill>
              <a:latin typeface="Krub"/>
              <a:ea typeface="Krub"/>
              <a:cs typeface="Krub"/>
              <a:sym typeface="Krub"/>
            </a:endParaRPr>
          </a:p>
          <a:p>
            <a:pPr indent="0" lvl="0" marL="0" rtl="0" algn="ctr">
              <a:spcBef>
                <a:spcPts val="0"/>
              </a:spcBef>
              <a:spcAft>
                <a:spcPts val="0"/>
              </a:spcAft>
              <a:buNone/>
            </a:pPr>
            <a:r>
              <a:rPr lang="en">
                <a:solidFill>
                  <a:schemeClr val="dk2"/>
                </a:solidFill>
                <a:latin typeface="Krub"/>
                <a:ea typeface="Krub"/>
                <a:cs typeface="Krub"/>
                <a:sym typeface="Krub"/>
              </a:rPr>
              <a:t>(from eosinophilic granules)</a:t>
            </a:r>
            <a:endParaRPr>
              <a:solidFill>
                <a:schemeClr val="dk2"/>
              </a:solidFill>
              <a:latin typeface="Krub"/>
              <a:ea typeface="Krub"/>
              <a:cs typeface="Krub"/>
              <a:sym typeface="Krub"/>
            </a:endParaRPr>
          </a:p>
        </p:txBody>
      </p:sp>
      <p:pic>
        <p:nvPicPr>
          <p:cNvPr id="2696" name="Google Shape;2696;p94"/>
          <p:cNvPicPr preferRelativeResize="0"/>
          <p:nvPr/>
        </p:nvPicPr>
        <p:blipFill rotWithShape="1">
          <a:blip r:embed="rId7">
            <a:alphaModFix/>
          </a:blip>
          <a:srcRect b="0" l="0" r="49720" t="0"/>
          <a:stretch/>
        </p:blipFill>
        <p:spPr>
          <a:xfrm>
            <a:off x="650094" y="2567341"/>
            <a:ext cx="3156395" cy="1777396"/>
          </a:xfrm>
          <a:prstGeom prst="rect">
            <a:avLst/>
          </a:prstGeom>
          <a:noFill/>
          <a:ln>
            <a:noFill/>
          </a:ln>
        </p:spPr>
      </p:pic>
      <p:pic>
        <p:nvPicPr>
          <p:cNvPr id="2697" name="Google Shape;2697;p94"/>
          <p:cNvPicPr preferRelativeResize="0"/>
          <p:nvPr/>
        </p:nvPicPr>
        <p:blipFill rotWithShape="1">
          <a:blip r:embed="rId7">
            <a:alphaModFix/>
          </a:blip>
          <a:srcRect b="0" l="49909" r="0" t="0"/>
          <a:stretch/>
        </p:blipFill>
        <p:spPr>
          <a:xfrm>
            <a:off x="4541594" y="2567341"/>
            <a:ext cx="3156395" cy="1777396"/>
          </a:xfrm>
          <a:prstGeom prst="rect">
            <a:avLst/>
          </a:prstGeom>
          <a:noFill/>
          <a:ln>
            <a:noFill/>
          </a:ln>
        </p:spPr>
      </p:pic>
      <p:sp>
        <p:nvSpPr>
          <p:cNvPr id="2698" name="Google Shape;2698;p94"/>
          <p:cNvSpPr txBox="1"/>
          <p:nvPr/>
        </p:nvSpPr>
        <p:spPr>
          <a:xfrm>
            <a:off x="2541240" y="4756644"/>
            <a:ext cx="3692000" cy="158328"/>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t/>
            </a:r>
            <a:endParaRPr/>
          </a:p>
        </p:txBody>
      </p:sp>
      <p:sp>
        <p:nvSpPr>
          <p:cNvPr id="2699" name="Google Shape;2699;p94"/>
          <p:cNvSpPr txBox="1"/>
          <p:nvPr/>
        </p:nvSpPr>
        <p:spPr>
          <a:xfrm>
            <a:off x="832677" y="4456352"/>
            <a:ext cx="6819600" cy="4989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lang="en">
                <a:solidFill>
                  <a:schemeClr val="dk1"/>
                </a:solidFill>
                <a:latin typeface="Krub"/>
                <a:ea typeface="Krub"/>
                <a:cs typeface="Krub"/>
                <a:sym typeface="Krub"/>
              </a:rPr>
              <a:t>Inflammation of bronchial wall (</a:t>
            </a:r>
            <a:r>
              <a:rPr lang="en">
                <a:solidFill>
                  <a:srgbClr val="980000"/>
                </a:solidFill>
                <a:latin typeface="Krub"/>
                <a:ea typeface="Krub"/>
                <a:cs typeface="Krub"/>
                <a:sym typeface="Krub"/>
              </a:rPr>
              <a:t>eosinophils</a:t>
            </a:r>
            <a:r>
              <a:rPr lang="en">
                <a:solidFill>
                  <a:schemeClr val="dk1"/>
                </a:solidFill>
                <a:latin typeface="Krub"/>
                <a:ea typeface="Krub"/>
                <a:cs typeface="Krub"/>
                <a:sym typeface="Krub"/>
              </a:rPr>
              <a:t> (5-50%), mast cells, lymphocytes, plasma cells)</a:t>
            </a:r>
            <a:endParaRPr>
              <a:solidFill>
                <a:schemeClr val="dk1"/>
              </a:solidFill>
              <a:latin typeface="Krub"/>
              <a:ea typeface="Krub"/>
              <a:cs typeface="Krub"/>
              <a:sym typeface="Krub"/>
            </a:endParaRPr>
          </a:p>
        </p:txBody>
      </p:sp>
      <p:sp>
        <p:nvSpPr>
          <p:cNvPr id="2700" name="Google Shape;2700;p94"/>
          <p:cNvSpPr txBox="1"/>
          <p:nvPr/>
        </p:nvSpPr>
        <p:spPr>
          <a:xfrm>
            <a:off x="912500" y="490701"/>
            <a:ext cx="8755625" cy="651591"/>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t/>
            </a:r>
            <a:endParaRPr sz="3900">
              <a:solidFill>
                <a:schemeClr val="dk1"/>
              </a:solidFill>
              <a:latin typeface="Comic Sans MS"/>
              <a:ea typeface="Comic Sans MS"/>
              <a:cs typeface="Comic Sans MS"/>
              <a:sym typeface="Comic Sans MS"/>
            </a:endParaRPr>
          </a:p>
        </p:txBody>
      </p:sp>
      <p:sp>
        <p:nvSpPr>
          <p:cNvPr id="2701" name="Google Shape;2701;p94"/>
          <p:cNvSpPr txBox="1"/>
          <p:nvPr>
            <p:ph type="title"/>
          </p:nvPr>
        </p:nvSpPr>
        <p:spPr>
          <a:xfrm>
            <a:off x="624072" y="929608"/>
            <a:ext cx="6752750" cy="2255644"/>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Microscopic Changes </a:t>
            </a:r>
            <a:endParaRPr b="1">
              <a:latin typeface="Krub"/>
              <a:ea typeface="Krub"/>
              <a:cs typeface="Krub"/>
              <a:sym typeface="Krub"/>
            </a:endParaRPr>
          </a:p>
          <a:p>
            <a:pPr indent="0" lvl="0" marL="0" rtl="0" algn="ctr">
              <a:spcBef>
                <a:spcPts val="0"/>
              </a:spcBef>
              <a:spcAft>
                <a:spcPts val="0"/>
              </a:spcAft>
              <a:buNone/>
            </a:pPr>
            <a:r>
              <a:t/>
            </a:r>
            <a:endParaRPr b="1">
              <a:latin typeface="Krub"/>
              <a:ea typeface="Krub"/>
              <a:cs typeface="Krub"/>
              <a:sym typeface="Krub"/>
            </a:endParaRPr>
          </a:p>
          <a:p>
            <a:pPr indent="0" lvl="0" marL="0" rtl="0" algn="ctr">
              <a:spcBef>
                <a:spcPts val="0"/>
              </a:spcBef>
              <a:spcAft>
                <a:spcPts val="0"/>
              </a:spcAft>
              <a:buNone/>
            </a:pPr>
            <a:r>
              <a:t/>
            </a:r>
            <a:endParaRPr b="1">
              <a:latin typeface="Krub"/>
              <a:ea typeface="Krub"/>
              <a:cs typeface="Krub"/>
              <a:sym typeface="Krub"/>
            </a:endParaRPr>
          </a:p>
        </p:txBody>
      </p:sp>
      <p:sp>
        <p:nvSpPr>
          <p:cNvPr id="2702" name="Google Shape;2702;p94"/>
          <p:cNvSpPr/>
          <p:nvPr/>
        </p:nvSpPr>
        <p:spPr>
          <a:xfrm rot="-1413871">
            <a:off x="2844582" y="2479330"/>
            <a:ext cx="758665" cy="1068332"/>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03" name="Google Shape;2703;p94"/>
          <p:cNvCxnSpPr>
            <a:stCxn id="2702" idx="6"/>
          </p:cNvCxnSpPr>
          <p:nvPr/>
        </p:nvCxnSpPr>
        <p:spPr>
          <a:xfrm flipH="1" rot="10800000">
            <a:off x="3571614" y="2754446"/>
            <a:ext cx="367200" cy="107400"/>
          </a:xfrm>
          <a:prstGeom prst="curvedConnector3">
            <a:avLst>
              <a:gd fmla="val 58228" name="adj1"/>
            </a:avLst>
          </a:prstGeom>
          <a:noFill/>
          <a:ln cap="flat" cmpd="sng" w="9525">
            <a:solidFill>
              <a:srgbClr val="000000"/>
            </a:solidFill>
            <a:prstDash val="solid"/>
            <a:round/>
            <a:headEnd len="med" w="med" type="none"/>
            <a:tailEnd len="med" w="med" type="stealth"/>
          </a:ln>
        </p:spPr>
      </p:cxnSp>
      <p:sp>
        <p:nvSpPr>
          <p:cNvPr id="2704" name="Google Shape;2704;p94"/>
          <p:cNvSpPr txBox="1"/>
          <p:nvPr/>
        </p:nvSpPr>
        <p:spPr>
          <a:xfrm>
            <a:off x="3865813" y="2610026"/>
            <a:ext cx="877800" cy="28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Krub"/>
                <a:ea typeface="Krub"/>
                <a:cs typeface="Krub"/>
                <a:sym typeface="Krub"/>
              </a:rPr>
              <a:t>Blood </a:t>
            </a:r>
            <a:r>
              <a:rPr lang="en" sz="600">
                <a:latin typeface="Krub"/>
                <a:ea typeface="Krub"/>
                <a:cs typeface="Krub"/>
                <a:sym typeface="Krub"/>
              </a:rPr>
              <a:t>vessels</a:t>
            </a:r>
            <a:endParaRPr sz="600">
              <a:latin typeface="Krub"/>
              <a:ea typeface="Krub"/>
              <a:cs typeface="Krub"/>
              <a:sym typeface="Krub"/>
            </a:endParaRPr>
          </a:p>
        </p:txBody>
      </p:sp>
      <p:sp>
        <p:nvSpPr>
          <p:cNvPr id="2705" name="Google Shape;2705;p94"/>
          <p:cNvSpPr/>
          <p:nvPr/>
        </p:nvSpPr>
        <p:spPr>
          <a:xfrm rot="-1413871">
            <a:off x="2151525" y="3250135"/>
            <a:ext cx="758665" cy="712301"/>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06" name="Google Shape;2706;p94"/>
          <p:cNvCxnSpPr>
            <a:stCxn id="2705" idx="5"/>
          </p:cNvCxnSpPr>
          <p:nvPr/>
        </p:nvCxnSpPr>
        <p:spPr>
          <a:xfrm rot="-5400000">
            <a:off x="3375781" y="3146652"/>
            <a:ext cx="84900" cy="1081500"/>
          </a:xfrm>
          <a:prstGeom prst="curvedConnector4">
            <a:avLst>
              <a:gd fmla="val -25883" name="adj1"/>
              <a:gd fmla="val 46155" name="adj2"/>
            </a:avLst>
          </a:prstGeom>
          <a:noFill/>
          <a:ln cap="flat" cmpd="sng" w="9525">
            <a:solidFill>
              <a:srgbClr val="000000"/>
            </a:solidFill>
            <a:prstDash val="solid"/>
            <a:round/>
            <a:headEnd len="med" w="med" type="none"/>
            <a:tailEnd len="med" w="med" type="stealth"/>
          </a:ln>
        </p:spPr>
      </p:cxnSp>
      <p:sp>
        <p:nvSpPr>
          <p:cNvPr id="2707" name="Google Shape;2707;p94"/>
          <p:cNvSpPr txBox="1"/>
          <p:nvPr/>
        </p:nvSpPr>
        <p:spPr>
          <a:xfrm>
            <a:off x="3948362" y="3518689"/>
            <a:ext cx="877800" cy="28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Krub"/>
                <a:ea typeface="Krub"/>
                <a:cs typeface="Krub"/>
                <a:sym typeface="Krub"/>
              </a:rPr>
              <a:t>Eosinophils </a:t>
            </a:r>
            <a:endParaRPr sz="600">
              <a:latin typeface="Krub"/>
              <a:ea typeface="Krub"/>
              <a:cs typeface="Krub"/>
              <a:sym typeface="Krub"/>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1" name="Shape 2711"/>
        <p:cNvGrpSpPr/>
        <p:nvPr/>
      </p:nvGrpSpPr>
      <p:grpSpPr>
        <a:xfrm>
          <a:off x="0" y="0"/>
          <a:ext cx="0" cy="0"/>
          <a:chOff x="0" y="0"/>
          <a:chExt cx="0" cy="0"/>
        </a:xfrm>
      </p:grpSpPr>
      <p:cxnSp>
        <p:nvCxnSpPr>
          <p:cNvPr id="2712" name="Google Shape;2712;p95"/>
          <p:cNvCxnSpPr/>
          <p:nvPr/>
        </p:nvCxnSpPr>
        <p:spPr>
          <a:xfrm flipH="1" rot="-5400000">
            <a:off x="4201404" y="5224173"/>
            <a:ext cx="594600" cy="398700"/>
          </a:xfrm>
          <a:prstGeom prst="curvedConnector3">
            <a:avLst>
              <a:gd fmla="val 50000" name="adj1"/>
            </a:avLst>
          </a:prstGeom>
          <a:noFill/>
          <a:ln>
            <a:noFill/>
          </a:ln>
        </p:spPr>
      </p:cxnSp>
      <p:pic>
        <p:nvPicPr>
          <p:cNvPr id="2713" name="Google Shape;2713;p95"/>
          <p:cNvPicPr preferRelativeResize="0"/>
          <p:nvPr/>
        </p:nvPicPr>
        <p:blipFill rotWithShape="1">
          <a:blip r:embed="rId3">
            <a:alphaModFix/>
          </a:blip>
          <a:srcRect b="30332" l="2388" r="55114" t="33695"/>
          <a:stretch/>
        </p:blipFill>
        <p:spPr>
          <a:xfrm>
            <a:off x="775200" y="6352918"/>
            <a:ext cx="2427901" cy="1520645"/>
          </a:xfrm>
          <a:prstGeom prst="rect">
            <a:avLst/>
          </a:prstGeom>
          <a:noFill/>
          <a:ln>
            <a:noFill/>
          </a:ln>
        </p:spPr>
      </p:pic>
      <p:pic>
        <p:nvPicPr>
          <p:cNvPr id="2714" name="Google Shape;2714;p95"/>
          <p:cNvPicPr preferRelativeResize="0"/>
          <p:nvPr/>
        </p:nvPicPr>
        <p:blipFill rotWithShape="1">
          <a:blip r:embed="rId4">
            <a:alphaModFix/>
          </a:blip>
          <a:srcRect b="37837" l="2388" r="55114" t="26188"/>
          <a:stretch/>
        </p:blipFill>
        <p:spPr>
          <a:xfrm>
            <a:off x="4345351" y="6429125"/>
            <a:ext cx="1801501" cy="1422802"/>
          </a:xfrm>
          <a:prstGeom prst="rect">
            <a:avLst/>
          </a:prstGeom>
          <a:noFill/>
          <a:ln>
            <a:noFill/>
          </a:ln>
        </p:spPr>
      </p:pic>
      <p:sp>
        <p:nvSpPr>
          <p:cNvPr id="2715" name="Google Shape;2715;p95"/>
          <p:cNvSpPr txBox="1"/>
          <p:nvPr/>
        </p:nvSpPr>
        <p:spPr>
          <a:xfrm>
            <a:off x="480675" y="5809075"/>
            <a:ext cx="3086400" cy="394200"/>
          </a:xfrm>
          <a:prstGeom prst="rect">
            <a:avLst/>
          </a:prstGeom>
          <a:noFill/>
          <a:ln>
            <a:noFill/>
          </a:ln>
        </p:spPr>
        <p:txBody>
          <a:bodyPr anchorCtr="0" anchor="t" bIns="37475" lIns="37475" spcFirstLastPara="1" rIns="37475" wrap="square" tIns="37475">
            <a:noAutofit/>
          </a:bodyPr>
          <a:lstStyle/>
          <a:p>
            <a:pPr indent="0" lvl="0" marL="0" rtl="0" algn="ctr">
              <a:spcBef>
                <a:spcPts val="0"/>
              </a:spcBef>
              <a:spcAft>
                <a:spcPts val="0"/>
              </a:spcAft>
              <a:buNone/>
            </a:pPr>
            <a:r>
              <a:rPr lang="en" sz="2000">
                <a:solidFill>
                  <a:srgbClr val="4A86E8"/>
                </a:solidFill>
                <a:latin typeface="Krub SemiBold"/>
                <a:ea typeface="Krub SemiBold"/>
                <a:cs typeface="Krub SemiBold"/>
                <a:sym typeface="Krub SemiBold"/>
              </a:rPr>
              <a:t>Clinical Course of BA</a:t>
            </a:r>
            <a:endParaRPr sz="2000">
              <a:solidFill>
                <a:srgbClr val="4A86E8"/>
              </a:solidFill>
              <a:latin typeface="Krub SemiBold"/>
              <a:ea typeface="Krub SemiBold"/>
              <a:cs typeface="Krub SemiBold"/>
              <a:sym typeface="Krub SemiBold"/>
            </a:endParaRPr>
          </a:p>
        </p:txBody>
      </p:sp>
      <p:sp>
        <p:nvSpPr>
          <p:cNvPr id="2716" name="Google Shape;2716;p95"/>
          <p:cNvSpPr txBox="1"/>
          <p:nvPr/>
        </p:nvSpPr>
        <p:spPr>
          <a:xfrm>
            <a:off x="4675000" y="5804723"/>
            <a:ext cx="2512200" cy="394200"/>
          </a:xfrm>
          <a:prstGeom prst="rect">
            <a:avLst/>
          </a:prstGeom>
          <a:noFill/>
          <a:ln>
            <a:noFill/>
          </a:ln>
        </p:spPr>
        <p:txBody>
          <a:bodyPr anchorCtr="0" anchor="t" bIns="37475" lIns="37475" spcFirstLastPara="1" rIns="37475" wrap="square" tIns="37475">
            <a:noAutofit/>
          </a:bodyPr>
          <a:lstStyle/>
          <a:p>
            <a:pPr indent="0" lvl="0" marL="0" rtl="0" algn="ctr">
              <a:spcBef>
                <a:spcPts val="0"/>
              </a:spcBef>
              <a:spcAft>
                <a:spcPts val="0"/>
              </a:spcAft>
              <a:buNone/>
            </a:pPr>
            <a:r>
              <a:rPr b="1" lang="en" sz="2000">
                <a:solidFill>
                  <a:srgbClr val="980000"/>
                </a:solidFill>
                <a:latin typeface="Krub"/>
                <a:ea typeface="Krub"/>
                <a:cs typeface="Krub"/>
                <a:sym typeface="Krub"/>
              </a:rPr>
              <a:t>Status Asthmaticus</a:t>
            </a:r>
            <a:endParaRPr b="1" sz="2000">
              <a:solidFill>
                <a:srgbClr val="980000"/>
              </a:solidFill>
              <a:latin typeface="Krub"/>
              <a:ea typeface="Krub"/>
              <a:cs typeface="Krub"/>
              <a:sym typeface="Krub"/>
            </a:endParaRPr>
          </a:p>
        </p:txBody>
      </p:sp>
      <p:cxnSp>
        <p:nvCxnSpPr>
          <p:cNvPr id="2717" name="Google Shape;2717;p95"/>
          <p:cNvCxnSpPr>
            <a:stCxn id="2718" idx="5"/>
            <a:endCxn id="2719" idx="1"/>
          </p:cNvCxnSpPr>
          <p:nvPr/>
        </p:nvCxnSpPr>
        <p:spPr>
          <a:xfrm flipH="1" rot="-5400000">
            <a:off x="1815601" y="4600737"/>
            <a:ext cx="347100" cy="820800"/>
          </a:xfrm>
          <a:prstGeom prst="bentConnector2">
            <a:avLst/>
          </a:prstGeom>
          <a:noFill/>
          <a:ln cap="flat" cmpd="sng" w="19050">
            <a:solidFill>
              <a:srgbClr val="999999"/>
            </a:solidFill>
            <a:prstDash val="solid"/>
            <a:round/>
            <a:headEnd len="sm" w="sm" type="none"/>
            <a:tailEnd len="med" w="med" type="oval"/>
          </a:ln>
        </p:spPr>
      </p:cxnSp>
      <p:sp>
        <p:nvSpPr>
          <p:cNvPr id="2718" name="Google Shape;2718;p95"/>
          <p:cNvSpPr/>
          <p:nvPr/>
        </p:nvSpPr>
        <p:spPr>
          <a:xfrm>
            <a:off x="41075" y="3166500"/>
            <a:ext cx="1801500" cy="1957800"/>
          </a:xfrm>
          <a:prstGeom prst="ellipse">
            <a:avLst/>
          </a:prstGeom>
          <a:noFill/>
          <a:ln cap="flat" cmpd="sng" w="19050">
            <a:solidFill>
              <a:srgbClr val="999999"/>
            </a:solidFill>
            <a:prstDash val="dash"/>
            <a:round/>
            <a:headEnd len="sm" w="sm" type="none"/>
            <a:tailEnd len="sm" w="sm" type="none"/>
          </a:ln>
        </p:spPr>
        <p:txBody>
          <a:bodyPr anchorCtr="0" anchor="ctr" bIns="37475" lIns="37475" spcFirstLastPara="1" rIns="37475" wrap="square" tIns="37475">
            <a:noAutofit/>
          </a:bodyPr>
          <a:lstStyle/>
          <a:p>
            <a:pPr indent="0" lvl="0" marL="0" marR="0" rtl="0" algn="ctr">
              <a:lnSpc>
                <a:spcPct val="100000"/>
              </a:lnSpc>
              <a:spcBef>
                <a:spcPts val="0"/>
              </a:spcBef>
              <a:spcAft>
                <a:spcPts val="0"/>
              </a:spcAft>
              <a:buClr>
                <a:srgbClr val="000000"/>
              </a:buClr>
              <a:buSzPts val="600"/>
              <a:buFont typeface="Arial"/>
              <a:buNone/>
            </a:pPr>
            <a:r>
              <a:rPr b="1" lang="en" sz="2000">
                <a:solidFill>
                  <a:schemeClr val="dk1"/>
                </a:solidFill>
                <a:latin typeface="Krub"/>
                <a:ea typeface="Krub"/>
                <a:cs typeface="Krub"/>
                <a:sym typeface="Krub"/>
              </a:rPr>
              <a:t>Clinical Features of Asthma </a:t>
            </a:r>
            <a:endParaRPr b="1" i="0" sz="2000" u="none" cap="none" strike="noStrike">
              <a:solidFill>
                <a:schemeClr val="dk1"/>
              </a:solidFill>
              <a:latin typeface="Krub"/>
              <a:ea typeface="Krub"/>
              <a:cs typeface="Krub"/>
              <a:sym typeface="Krub"/>
            </a:endParaRPr>
          </a:p>
        </p:txBody>
      </p:sp>
      <p:cxnSp>
        <p:nvCxnSpPr>
          <p:cNvPr id="2720" name="Google Shape;2720;p95"/>
          <p:cNvCxnSpPr>
            <a:stCxn id="2718" idx="7"/>
            <a:endCxn id="2721" idx="1"/>
          </p:cNvCxnSpPr>
          <p:nvPr/>
        </p:nvCxnSpPr>
        <p:spPr>
          <a:xfrm rot="-5400000">
            <a:off x="1634401" y="2693163"/>
            <a:ext cx="704400" cy="815700"/>
          </a:xfrm>
          <a:prstGeom prst="bentConnector2">
            <a:avLst/>
          </a:prstGeom>
          <a:noFill/>
          <a:ln cap="flat" cmpd="sng" w="19050">
            <a:solidFill>
              <a:srgbClr val="999999"/>
            </a:solidFill>
            <a:prstDash val="solid"/>
            <a:round/>
            <a:headEnd len="sm" w="sm" type="none"/>
            <a:tailEnd len="med" w="med" type="oval"/>
          </a:ln>
        </p:spPr>
      </p:cxnSp>
      <p:sp>
        <p:nvSpPr>
          <p:cNvPr id="2722" name="Google Shape;2722;p95"/>
          <p:cNvSpPr txBox="1"/>
          <p:nvPr/>
        </p:nvSpPr>
        <p:spPr>
          <a:xfrm>
            <a:off x="2399700" y="3630900"/>
            <a:ext cx="5501100" cy="1029000"/>
          </a:xfrm>
          <a:prstGeom prst="rect">
            <a:avLst/>
          </a:prstGeom>
          <a:noFill/>
          <a:ln>
            <a:noFill/>
          </a:ln>
        </p:spPr>
        <p:txBody>
          <a:bodyPr anchorCtr="0" anchor="ctr" bIns="37475" lIns="37475" spcFirstLastPara="1" rIns="37475" wrap="square" tIns="37475">
            <a:noAutofit/>
          </a:bodyPr>
          <a:lstStyle/>
          <a:p>
            <a:pPr indent="0" lvl="0" marL="0" marR="0" rtl="0" algn="l">
              <a:lnSpc>
                <a:spcPct val="100000"/>
              </a:lnSpc>
              <a:spcBef>
                <a:spcPts val="0"/>
              </a:spcBef>
              <a:spcAft>
                <a:spcPts val="0"/>
              </a:spcAft>
              <a:buClr>
                <a:srgbClr val="000000"/>
              </a:buClr>
              <a:buSzPts val="500"/>
              <a:buFont typeface="Arial"/>
              <a:buNone/>
            </a:pPr>
            <a:r>
              <a:rPr lang="en">
                <a:solidFill>
                  <a:srgbClr val="44546A"/>
                </a:solidFill>
                <a:latin typeface="Krub"/>
                <a:ea typeface="Krub"/>
                <a:cs typeface="Krub"/>
                <a:sym typeface="Krub"/>
              </a:rPr>
              <a:t>Attacks last from 1 to several hours and subside</a:t>
            </a:r>
            <a:endParaRPr>
              <a:solidFill>
                <a:srgbClr val="44546A"/>
              </a:solidFill>
              <a:latin typeface="Krub"/>
              <a:ea typeface="Krub"/>
              <a:cs typeface="Krub"/>
              <a:sym typeface="Krub"/>
            </a:endParaRPr>
          </a:p>
          <a:p>
            <a:pPr indent="0" lvl="0" marL="0" marR="0" rtl="0" algn="l">
              <a:lnSpc>
                <a:spcPct val="100000"/>
              </a:lnSpc>
              <a:spcBef>
                <a:spcPts val="0"/>
              </a:spcBef>
              <a:spcAft>
                <a:spcPts val="0"/>
              </a:spcAft>
              <a:buClr>
                <a:srgbClr val="000000"/>
              </a:buClr>
              <a:buSzPts val="500"/>
              <a:buFont typeface="Arial"/>
              <a:buNone/>
            </a:pPr>
            <a:r>
              <a:rPr lang="en">
                <a:solidFill>
                  <a:srgbClr val="999999"/>
                </a:solidFill>
                <a:latin typeface="Krub"/>
                <a:ea typeface="Krub"/>
                <a:cs typeface="Krub"/>
                <a:sym typeface="Krub"/>
              </a:rPr>
              <a:t>(becomes less  extreme)</a:t>
            </a:r>
            <a:r>
              <a:rPr lang="en">
                <a:solidFill>
                  <a:srgbClr val="44546A"/>
                </a:solidFill>
                <a:latin typeface="Krub"/>
                <a:ea typeface="Krub"/>
                <a:cs typeface="Krub"/>
                <a:sym typeface="Krub"/>
              </a:rPr>
              <a:t>either spontaneously or with therapy. </a:t>
            </a:r>
            <a:r>
              <a:rPr lang="en">
                <a:solidFill>
                  <a:schemeClr val="lt2"/>
                </a:solidFill>
                <a:latin typeface="Krub"/>
                <a:ea typeface="Krub"/>
                <a:cs typeface="Krub"/>
                <a:sym typeface="Krub"/>
              </a:rPr>
              <a:t>And may be followed by Nocturnal cough (night cough).</a:t>
            </a:r>
            <a:endParaRPr>
              <a:solidFill>
                <a:srgbClr val="44546A"/>
              </a:solidFill>
              <a:latin typeface="Krub"/>
              <a:ea typeface="Krub"/>
              <a:cs typeface="Krub"/>
              <a:sym typeface="Krub"/>
            </a:endParaRPr>
          </a:p>
        </p:txBody>
      </p:sp>
      <p:sp>
        <p:nvSpPr>
          <p:cNvPr id="2721" name="Google Shape;2721;p95"/>
          <p:cNvSpPr txBox="1"/>
          <p:nvPr/>
        </p:nvSpPr>
        <p:spPr>
          <a:xfrm>
            <a:off x="2394425" y="2551775"/>
            <a:ext cx="5157300" cy="394200"/>
          </a:xfrm>
          <a:prstGeom prst="rect">
            <a:avLst/>
          </a:prstGeom>
          <a:noFill/>
          <a:ln>
            <a:noFill/>
          </a:ln>
        </p:spPr>
        <p:txBody>
          <a:bodyPr anchorCtr="0" anchor="b" bIns="37475" lIns="37475" spcFirstLastPara="1" rIns="37475" wrap="square" tIns="37475">
            <a:noAutofit/>
          </a:bodyPr>
          <a:lstStyle/>
          <a:p>
            <a:pPr indent="0" lvl="0" marL="0" rtl="0" algn="l">
              <a:spcBef>
                <a:spcPts val="0"/>
              </a:spcBef>
              <a:spcAft>
                <a:spcPts val="0"/>
              </a:spcAft>
              <a:buNone/>
            </a:pPr>
            <a:r>
              <a:rPr lang="en">
                <a:solidFill>
                  <a:schemeClr val="dk1"/>
                </a:solidFill>
                <a:latin typeface="Krub"/>
                <a:ea typeface="Krub"/>
                <a:cs typeface="Krub"/>
                <a:sym typeface="Krub"/>
              </a:rPr>
              <a:t>Severe </a:t>
            </a:r>
            <a:r>
              <a:rPr b="1" lang="en">
                <a:solidFill>
                  <a:schemeClr val="dk1"/>
                </a:solidFill>
                <a:latin typeface="Krub"/>
                <a:ea typeface="Krub"/>
                <a:cs typeface="Krub"/>
                <a:sym typeface="Krub"/>
              </a:rPr>
              <a:t>dyspnea</a:t>
            </a:r>
            <a:r>
              <a:rPr lang="en">
                <a:solidFill>
                  <a:schemeClr val="dk1"/>
                </a:solidFill>
                <a:latin typeface="Krub"/>
                <a:ea typeface="Krub"/>
                <a:cs typeface="Krub"/>
                <a:sym typeface="Krub"/>
              </a:rPr>
              <a:t> and wheezing due to bronchoconstriction and mucus plugging, which leads to trapping of air in distal </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airspaces and progressive hyperinflation of the lung.</a:t>
            </a:r>
            <a:endParaRPr b="1">
              <a:solidFill>
                <a:schemeClr val="dk1"/>
              </a:solidFill>
              <a:latin typeface="Krub"/>
              <a:ea typeface="Krub"/>
              <a:cs typeface="Krub"/>
              <a:sym typeface="Krub"/>
            </a:endParaRPr>
          </a:p>
          <a:p>
            <a:pPr indent="0" lvl="0" marL="190500" marR="215900" rtl="0" algn="ctr">
              <a:spcBef>
                <a:spcPts val="0"/>
              </a:spcBef>
              <a:spcAft>
                <a:spcPts val="0"/>
              </a:spcAft>
              <a:buClr>
                <a:srgbClr val="000000"/>
              </a:buClr>
              <a:buSzPts val="600"/>
              <a:buFont typeface="Arial"/>
              <a:buNone/>
            </a:pPr>
            <a:r>
              <a:t/>
            </a:r>
            <a:endParaRPr>
              <a:solidFill>
                <a:srgbClr val="44546A"/>
              </a:solidFill>
              <a:latin typeface="Krub"/>
              <a:ea typeface="Krub"/>
              <a:cs typeface="Krub"/>
              <a:sym typeface="Krub"/>
            </a:endParaRPr>
          </a:p>
          <a:p>
            <a:pPr indent="0" lvl="0" marL="0" marR="0" rtl="0" algn="l">
              <a:lnSpc>
                <a:spcPct val="100000"/>
              </a:lnSpc>
              <a:spcBef>
                <a:spcPts val="0"/>
              </a:spcBef>
              <a:spcAft>
                <a:spcPts val="0"/>
              </a:spcAft>
              <a:buClr>
                <a:srgbClr val="000000"/>
              </a:buClr>
              <a:buSzPts val="500"/>
              <a:buFont typeface="Arial"/>
              <a:buNone/>
            </a:pPr>
            <a:r>
              <a:t/>
            </a:r>
            <a:endParaRPr>
              <a:solidFill>
                <a:srgbClr val="44546A"/>
              </a:solidFill>
              <a:latin typeface="Krub"/>
              <a:ea typeface="Krub"/>
              <a:cs typeface="Krub"/>
              <a:sym typeface="Krub"/>
            </a:endParaRPr>
          </a:p>
        </p:txBody>
      </p:sp>
      <p:sp>
        <p:nvSpPr>
          <p:cNvPr id="2719" name="Google Shape;2719;p95"/>
          <p:cNvSpPr txBox="1"/>
          <p:nvPr/>
        </p:nvSpPr>
        <p:spPr>
          <a:xfrm>
            <a:off x="2399700" y="4663200"/>
            <a:ext cx="5601300" cy="1042800"/>
          </a:xfrm>
          <a:prstGeom prst="rect">
            <a:avLst/>
          </a:prstGeom>
          <a:noFill/>
          <a:ln>
            <a:noFill/>
          </a:ln>
        </p:spPr>
        <p:txBody>
          <a:bodyPr anchorCtr="0" anchor="t" bIns="37475" lIns="37475" spcFirstLastPara="1" rIns="37475" wrap="square" tIns="37475">
            <a:noAutofit/>
          </a:bodyPr>
          <a:lstStyle/>
          <a:p>
            <a:pPr indent="0" lvl="0" marL="0" marR="0" rtl="0" algn="l">
              <a:lnSpc>
                <a:spcPct val="100000"/>
              </a:lnSpc>
              <a:spcBef>
                <a:spcPts val="0"/>
              </a:spcBef>
              <a:spcAft>
                <a:spcPts val="0"/>
              </a:spcAft>
              <a:buClr>
                <a:srgbClr val="000000"/>
              </a:buClr>
              <a:buSzPts val="500"/>
              <a:buFont typeface="Arial"/>
              <a:buNone/>
            </a:pPr>
            <a:r>
              <a:rPr lang="en">
                <a:solidFill>
                  <a:srgbClr val="44546A"/>
                </a:solidFill>
                <a:latin typeface="Krub"/>
                <a:ea typeface="Krub"/>
                <a:cs typeface="Krub"/>
                <a:sym typeface="Krub"/>
              </a:rPr>
              <a:t>Intervals between attacks are characteristically free from overt</a:t>
            </a:r>
            <a:r>
              <a:rPr lang="en">
                <a:solidFill>
                  <a:srgbClr val="999999"/>
                </a:solidFill>
                <a:latin typeface="Krub"/>
                <a:ea typeface="Krub"/>
                <a:cs typeface="Krub"/>
                <a:sym typeface="Krub"/>
              </a:rPr>
              <a:t>(shown obviously)</a:t>
            </a:r>
            <a:r>
              <a:rPr lang="en">
                <a:solidFill>
                  <a:srgbClr val="44546A"/>
                </a:solidFill>
                <a:latin typeface="Krub"/>
                <a:ea typeface="Krub"/>
                <a:cs typeface="Krub"/>
                <a:sym typeface="Krub"/>
              </a:rPr>
              <a:t> respiratory difficulties </a:t>
            </a:r>
            <a:r>
              <a:rPr lang="en">
                <a:solidFill>
                  <a:schemeClr val="dk2"/>
                </a:solidFill>
                <a:latin typeface="Krub"/>
                <a:ea typeface="Krub"/>
                <a:cs typeface="Krub"/>
                <a:sym typeface="Krub"/>
              </a:rPr>
              <a:t>(so between the attacks the patient becomes normal and doesn’t experience any respiratory difficulties)</a:t>
            </a:r>
            <a:endParaRPr>
              <a:solidFill>
                <a:schemeClr val="dk2"/>
              </a:solidFill>
              <a:latin typeface="Krub"/>
              <a:ea typeface="Krub"/>
              <a:cs typeface="Krub"/>
              <a:sym typeface="Krub"/>
            </a:endParaRPr>
          </a:p>
        </p:txBody>
      </p:sp>
      <p:cxnSp>
        <p:nvCxnSpPr>
          <p:cNvPr id="2723" name="Google Shape;2723;p95"/>
          <p:cNvCxnSpPr>
            <a:stCxn id="2718" idx="6"/>
            <a:endCxn id="2722" idx="1"/>
          </p:cNvCxnSpPr>
          <p:nvPr/>
        </p:nvCxnSpPr>
        <p:spPr>
          <a:xfrm>
            <a:off x="1842575" y="4145400"/>
            <a:ext cx="557100" cy="0"/>
          </a:xfrm>
          <a:prstGeom prst="straightConnector1">
            <a:avLst/>
          </a:prstGeom>
          <a:noFill/>
          <a:ln cap="flat" cmpd="sng" w="19050">
            <a:solidFill>
              <a:srgbClr val="999999"/>
            </a:solidFill>
            <a:prstDash val="solid"/>
            <a:round/>
            <a:headEnd len="sm" w="sm" type="none"/>
            <a:tailEnd len="med" w="med" type="oval"/>
          </a:ln>
        </p:spPr>
      </p:cxnSp>
      <p:sp>
        <p:nvSpPr>
          <p:cNvPr id="2724" name="Google Shape;2724;p95"/>
          <p:cNvSpPr/>
          <p:nvPr/>
        </p:nvSpPr>
        <p:spPr>
          <a:xfrm>
            <a:off x="480675" y="7848250"/>
            <a:ext cx="3086400" cy="2645100"/>
          </a:xfrm>
          <a:prstGeom prst="roundRect">
            <a:avLst>
              <a:gd fmla="val 16667" name="adj"/>
            </a:avLst>
          </a:prstGeom>
          <a:solidFill>
            <a:srgbClr val="FFDDD1"/>
          </a:solidFill>
          <a:ln cap="flat" cmpd="sng" w="9525">
            <a:solidFill>
              <a:srgbClr val="D3E1E1"/>
            </a:solidFill>
            <a:prstDash val="solid"/>
            <a:round/>
            <a:headEnd len="sm" w="sm" type="none"/>
            <a:tailEnd len="sm" w="sm" type="none"/>
          </a:ln>
        </p:spPr>
        <p:txBody>
          <a:bodyPr anchorCtr="0" anchor="ctr" bIns="37475" lIns="37475" spcFirstLastPara="1" rIns="37475" wrap="square" tIns="37475">
            <a:noAutofit/>
          </a:bodyPr>
          <a:lstStyle/>
          <a:p>
            <a:pPr indent="0" lvl="0" marL="0" rtl="0" algn="ctr">
              <a:spcBef>
                <a:spcPts val="0"/>
              </a:spcBef>
              <a:spcAft>
                <a:spcPts val="0"/>
              </a:spcAft>
              <a:buNone/>
            </a:pPr>
            <a:r>
              <a:rPr b="1" lang="en">
                <a:solidFill>
                  <a:srgbClr val="4A86E8"/>
                </a:solidFill>
                <a:latin typeface="Krub"/>
                <a:ea typeface="Krub"/>
                <a:cs typeface="Krub"/>
                <a:sym typeface="Krub"/>
              </a:rPr>
              <a:t>(</a:t>
            </a:r>
            <a:r>
              <a:rPr b="1" lang="en">
                <a:solidFill>
                  <a:srgbClr val="4A86E8"/>
                </a:solidFill>
                <a:latin typeface="Krub"/>
                <a:ea typeface="Krub"/>
                <a:cs typeface="Krub"/>
                <a:sym typeface="Krub"/>
              </a:rPr>
              <a:t>spirometry</a:t>
            </a:r>
            <a:r>
              <a:rPr b="1" lang="en">
                <a:solidFill>
                  <a:srgbClr val="4A86E8"/>
                </a:solidFill>
                <a:latin typeface="Krub"/>
                <a:ea typeface="Krub"/>
                <a:cs typeface="Krub"/>
                <a:sym typeface="Krub"/>
              </a:rPr>
              <a:t>)</a:t>
            </a:r>
            <a:endParaRPr b="1">
              <a:solidFill>
                <a:srgbClr val="4A86E8"/>
              </a:solidFill>
              <a:latin typeface="Krub"/>
              <a:ea typeface="Krub"/>
              <a:cs typeface="Krub"/>
              <a:sym typeface="Krub"/>
            </a:endParaRPr>
          </a:p>
          <a:p>
            <a:pPr indent="0" lvl="0" marL="0" rtl="0" algn="ctr">
              <a:spcBef>
                <a:spcPts val="0"/>
              </a:spcBef>
              <a:spcAft>
                <a:spcPts val="0"/>
              </a:spcAft>
              <a:buNone/>
            </a:pPr>
            <a:r>
              <a:rPr lang="en">
                <a:solidFill>
                  <a:srgbClr val="4A86E8"/>
                </a:solidFill>
                <a:latin typeface="Krub"/>
                <a:ea typeface="Krub"/>
                <a:cs typeface="Krub"/>
                <a:sym typeface="Krub"/>
              </a:rPr>
              <a:t>The range of presentation in asthma. This patient was found incidentally to have a degree of reversible airways obstruction during a routine medical examination.</a:t>
            </a:r>
            <a:r>
              <a:rPr lang="en">
                <a:solidFill>
                  <a:srgbClr val="3C78D8"/>
                </a:solidFill>
                <a:latin typeface="Krub"/>
                <a:ea typeface="Krub"/>
                <a:cs typeface="Krub"/>
                <a:sym typeface="Krub"/>
              </a:rPr>
              <a:t> </a:t>
            </a:r>
            <a:r>
              <a:rPr lang="en">
                <a:solidFill>
                  <a:schemeClr val="dk2"/>
                </a:solidFill>
                <a:latin typeface="Krub"/>
                <a:ea typeface="Krub"/>
                <a:cs typeface="Krub"/>
                <a:sym typeface="Krub"/>
              </a:rPr>
              <a:t>Used to </a:t>
            </a:r>
            <a:r>
              <a:rPr lang="en">
                <a:solidFill>
                  <a:schemeClr val="dk2"/>
                </a:solidFill>
                <a:latin typeface="Krub"/>
                <a:ea typeface="Krub"/>
                <a:cs typeface="Krub"/>
                <a:sym typeface="Krub"/>
              </a:rPr>
              <a:t>measure</a:t>
            </a:r>
            <a:r>
              <a:rPr lang="en">
                <a:solidFill>
                  <a:schemeClr val="dk2"/>
                </a:solidFill>
                <a:latin typeface="Krub"/>
                <a:ea typeface="Krub"/>
                <a:cs typeface="Krub"/>
                <a:sym typeface="Krub"/>
              </a:rPr>
              <a:t> FEV1/FVS ratio to indicate if the disease is obstructive or restrictive, and to monitor the response treatment.</a:t>
            </a:r>
            <a:endParaRPr i="1" u="sng">
              <a:solidFill>
                <a:schemeClr val="dk2"/>
              </a:solidFill>
              <a:latin typeface="Krub"/>
              <a:ea typeface="Krub"/>
              <a:cs typeface="Krub"/>
              <a:sym typeface="Krub"/>
            </a:endParaRPr>
          </a:p>
        </p:txBody>
      </p:sp>
      <p:sp>
        <p:nvSpPr>
          <p:cNvPr id="2725" name="Google Shape;2725;p95"/>
          <p:cNvSpPr/>
          <p:nvPr/>
        </p:nvSpPr>
        <p:spPr>
          <a:xfrm>
            <a:off x="3882225" y="7882450"/>
            <a:ext cx="4018800" cy="2645100"/>
          </a:xfrm>
          <a:prstGeom prst="roundRect">
            <a:avLst>
              <a:gd fmla="val 16667" name="adj"/>
            </a:avLst>
          </a:prstGeom>
          <a:solidFill>
            <a:srgbClr val="FFDDD1"/>
          </a:solidFill>
          <a:ln cap="flat" cmpd="sng" w="9525">
            <a:solidFill>
              <a:srgbClr val="D3E1E1"/>
            </a:solidFill>
            <a:prstDash val="solid"/>
            <a:round/>
            <a:headEnd len="sm" w="sm" type="none"/>
            <a:tailEnd len="sm" w="sm" type="none"/>
          </a:ln>
        </p:spPr>
        <p:txBody>
          <a:bodyPr anchorCtr="0" anchor="ctr" bIns="37475" lIns="37475" spcFirstLastPara="1" rIns="37475" wrap="square" tIns="37475">
            <a:noAutofit/>
          </a:bodyPr>
          <a:lstStyle/>
          <a:p>
            <a:pPr indent="0" lvl="0" marL="0" rtl="0" algn="ctr">
              <a:spcBef>
                <a:spcPts val="0"/>
              </a:spcBef>
              <a:spcAft>
                <a:spcPts val="0"/>
              </a:spcAft>
              <a:buNone/>
            </a:pPr>
            <a:r>
              <a:rPr lang="en">
                <a:solidFill>
                  <a:schemeClr val="dk1"/>
                </a:solidFill>
                <a:latin typeface="Krub"/>
                <a:ea typeface="Krub"/>
                <a:cs typeface="Krub"/>
                <a:sym typeface="Krub"/>
              </a:rPr>
              <a:t>This patient presented as a medical emergency with </a:t>
            </a:r>
            <a:r>
              <a:rPr b="1" lang="en">
                <a:solidFill>
                  <a:schemeClr val="dk1"/>
                </a:solidFill>
                <a:latin typeface="Krub"/>
                <a:ea typeface="Krub"/>
                <a:cs typeface="Krub"/>
                <a:sym typeface="Krub"/>
              </a:rPr>
              <a:t>acute severe breathlessness </a:t>
            </a:r>
            <a:r>
              <a:rPr lang="en">
                <a:solidFill>
                  <a:schemeClr val="dk1"/>
                </a:solidFill>
                <a:latin typeface="Krub"/>
                <a:ea typeface="Krub"/>
                <a:cs typeface="Krub"/>
                <a:sym typeface="Krub"/>
              </a:rPr>
              <a:t>and diagnosed as a case of </a:t>
            </a:r>
            <a:r>
              <a:rPr lang="en">
                <a:solidFill>
                  <a:srgbClr val="990000"/>
                </a:solidFill>
                <a:latin typeface="Krub"/>
                <a:ea typeface="Krub"/>
                <a:cs typeface="Krub"/>
                <a:sym typeface="Krub"/>
              </a:rPr>
              <a:t>status asthmaticus (Overinflated lungs because of severe obstruction and air trapping)</a:t>
            </a:r>
            <a:r>
              <a:rPr lang="en">
                <a:solidFill>
                  <a:schemeClr val="dk1"/>
                </a:solidFill>
                <a:latin typeface="Krub"/>
                <a:ea typeface="Krub"/>
                <a:cs typeface="Krub"/>
                <a:sym typeface="Krub"/>
              </a:rPr>
              <a:t> </a:t>
            </a:r>
            <a:r>
              <a:rPr lang="en">
                <a:solidFill>
                  <a:schemeClr val="dk2"/>
                </a:solidFill>
                <a:latin typeface="Krub"/>
                <a:ea typeface="Krub"/>
                <a:cs typeface="Krub"/>
                <a:sym typeface="Krub"/>
              </a:rPr>
              <a:t>(very rare)</a:t>
            </a:r>
            <a:r>
              <a:rPr lang="en">
                <a:solidFill>
                  <a:schemeClr val="dk1"/>
                </a:solidFill>
                <a:latin typeface="Krub"/>
                <a:ea typeface="Krub"/>
                <a:cs typeface="Krub"/>
                <a:sym typeface="Krub"/>
              </a:rPr>
              <a:t> which required</a:t>
            </a:r>
            <a:r>
              <a:rPr lang="en">
                <a:solidFill>
                  <a:schemeClr val="accent1"/>
                </a:solidFill>
                <a:latin typeface="Krub"/>
                <a:ea typeface="Krub"/>
                <a:cs typeface="Krub"/>
                <a:sym typeface="Krub"/>
              </a:rPr>
              <a:t> </a:t>
            </a:r>
            <a:r>
              <a:rPr lang="en">
                <a:solidFill>
                  <a:schemeClr val="dk1"/>
                </a:solidFill>
                <a:latin typeface="Krub"/>
                <a:ea typeface="Krub"/>
                <a:cs typeface="Krub"/>
                <a:sym typeface="Krub"/>
              </a:rPr>
              <a:t>immediate intensive care including intermittent positive-pressure ventilation. And it’s </a:t>
            </a:r>
            <a:r>
              <a:rPr lang="en">
                <a:solidFill>
                  <a:srgbClr val="990000"/>
                </a:solidFill>
                <a:latin typeface="Krub"/>
                <a:ea typeface="Krub"/>
                <a:cs typeface="Krub"/>
                <a:sym typeface="Krub"/>
              </a:rPr>
              <a:t>lethal.</a:t>
            </a:r>
            <a:endParaRPr>
              <a:solidFill>
                <a:srgbClr val="990000"/>
              </a:solidFill>
              <a:latin typeface="Krub"/>
              <a:ea typeface="Krub"/>
              <a:cs typeface="Krub"/>
              <a:sym typeface="Krub"/>
            </a:endParaRPr>
          </a:p>
        </p:txBody>
      </p:sp>
      <p:sp>
        <p:nvSpPr>
          <p:cNvPr id="2726" name="Google Shape;2726;p95"/>
          <p:cNvSpPr txBox="1"/>
          <p:nvPr>
            <p:ph type="title"/>
          </p:nvPr>
        </p:nvSpPr>
        <p:spPr>
          <a:xfrm>
            <a:off x="624075" y="929605"/>
            <a:ext cx="6752700" cy="943500"/>
          </a:xfrm>
          <a:prstGeom prst="rect">
            <a:avLst/>
          </a:prstGeom>
          <a:ln>
            <a:noFill/>
          </a:ln>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Clinical Features</a:t>
            </a:r>
            <a:endParaRPr b="1">
              <a:latin typeface="Krub"/>
              <a:ea typeface="Krub"/>
              <a:cs typeface="Krub"/>
              <a:sym typeface="Krub"/>
            </a:endParaRPr>
          </a:p>
        </p:txBody>
      </p:sp>
      <p:cxnSp>
        <p:nvCxnSpPr>
          <p:cNvPr id="2727" name="Google Shape;2727;p95"/>
          <p:cNvCxnSpPr/>
          <p:nvPr/>
        </p:nvCxnSpPr>
        <p:spPr>
          <a:xfrm rot="-5400000">
            <a:off x="1523375" y="2210875"/>
            <a:ext cx="931200" cy="810900"/>
          </a:xfrm>
          <a:prstGeom prst="bentConnector3">
            <a:avLst>
              <a:gd fmla="val 98741" name="adj1"/>
            </a:avLst>
          </a:prstGeom>
          <a:noFill/>
          <a:ln cap="flat" cmpd="sng" w="19050">
            <a:solidFill>
              <a:srgbClr val="999999"/>
            </a:solidFill>
            <a:prstDash val="solid"/>
            <a:round/>
            <a:headEnd len="sm" w="sm" type="none"/>
            <a:tailEnd len="med" w="med" type="oval"/>
          </a:ln>
        </p:spPr>
      </p:cxnSp>
      <p:sp>
        <p:nvSpPr>
          <p:cNvPr id="2728" name="Google Shape;2728;p95"/>
          <p:cNvSpPr txBox="1"/>
          <p:nvPr/>
        </p:nvSpPr>
        <p:spPr>
          <a:xfrm>
            <a:off x="2427900" y="2507125"/>
            <a:ext cx="4751700" cy="1029000"/>
          </a:xfrm>
          <a:prstGeom prst="rect">
            <a:avLst/>
          </a:prstGeom>
          <a:noFill/>
          <a:ln>
            <a:noFill/>
          </a:ln>
        </p:spPr>
        <p:txBody>
          <a:bodyPr anchorCtr="0" anchor="ctr" bIns="37475" lIns="37475" spcFirstLastPara="1" rIns="37475" wrap="square" tIns="37475">
            <a:noAutofit/>
          </a:bodyPr>
          <a:lstStyle/>
          <a:p>
            <a:pPr indent="0" lvl="0" marL="0" marR="0" rtl="0" algn="l">
              <a:lnSpc>
                <a:spcPct val="100000"/>
              </a:lnSpc>
              <a:spcBef>
                <a:spcPts val="0"/>
              </a:spcBef>
              <a:spcAft>
                <a:spcPts val="0"/>
              </a:spcAft>
              <a:buClr>
                <a:srgbClr val="000000"/>
              </a:buClr>
              <a:buSzPts val="500"/>
              <a:buFont typeface="Arial"/>
              <a:buNone/>
            </a:pPr>
            <a:r>
              <a:rPr lang="en">
                <a:solidFill>
                  <a:srgbClr val="38761D"/>
                </a:solidFill>
                <a:latin typeface="Krub"/>
                <a:ea typeface="Krub"/>
                <a:cs typeface="Krub"/>
                <a:sym typeface="Krub"/>
              </a:rPr>
              <a:t>Large part of </a:t>
            </a:r>
            <a:r>
              <a:rPr lang="en">
                <a:solidFill>
                  <a:srgbClr val="38761D"/>
                </a:solidFill>
                <a:latin typeface="Krub"/>
                <a:ea typeface="Krub"/>
                <a:cs typeface="Krub"/>
                <a:sym typeface="Krub"/>
              </a:rPr>
              <a:t>restrictive and part of obstructive lung diseases affect the spaces distal to the terminal bronchiole.  </a:t>
            </a:r>
            <a:r>
              <a:rPr lang="en">
                <a:solidFill>
                  <a:srgbClr val="38761D"/>
                </a:solidFill>
                <a:latin typeface="Krub"/>
                <a:ea typeface="Krub"/>
                <a:cs typeface="Krub"/>
                <a:sym typeface="Krub"/>
              </a:rPr>
              <a:t> </a:t>
            </a:r>
            <a:endParaRPr>
              <a:solidFill>
                <a:srgbClr val="38761D"/>
              </a:solidFill>
              <a:latin typeface="Krub"/>
              <a:ea typeface="Krub"/>
              <a:cs typeface="Krub"/>
              <a:sym typeface="Krub"/>
            </a:endParaRPr>
          </a:p>
        </p:txBody>
      </p:sp>
      <p:sp>
        <p:nvSpPr>
          <p:cNvPr id="2729" name="Google Shape;2729;p95">
            <a:hlinkClick action="ppaction://hlinksldjump" r:id="rId5"/>
          </p:cNvPr>
          <p:cNvSpPr txBox="1"/>
          <p:nvPr/>
        </p:nvSpPr>
        <p:spPr>
          <a:xfrm>
            <a:off x="0" y="1712150"/>
            <a:ext cx="2427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999999"/>
                </a:solidFill>
                <a:latin typeface="Krub"/>
                <a:ea typeface="Krub"/>
                <a:cs typeface="Krub"/>
                <a:sym typeface="Krub"/>
              </a:rPr>
              <a:t>Click to check Rikabi’s notes</a:t>
            </a:r>
            <a:endParaRPr sz="1100" u="sng">
              <a:solidFill>
                <a:srgbClr val="999999"/>
              </a:solidFill>
              <a:latin typeface="Krub"/>
              <a:ea typeface="Krub"/>
              <a:cs typeface="Krub"/>
              <a:sym typeface="Krub"/>
            </a:endParaRPr>
          </a:p>
        </p:txBody>
      </p:sp>
      <p:sp>
        <p:nvSpPr>
          <p:cNvPr id="2730" name="Google Shape;2730;p95">
            <a:hlinkClick action="ppaction://hlinksldjump" r:id="rId6"/>
          </p:cNvPr>
          <p:cNvSpPr txBox="1"/>
          <p:nvPr/>
        </p:nvSpPr>
        <p:spPr>
          <a:xfrm>
            <a:off x="4717150" y="6094175"/>
            <a:ext cx="2427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rgbClr val="999999"/>
                </a:solidFill>
                <a:latin typeface="Krub"/>
                <a:ea typeface="Krub"/>
                <a:cs typeface="Krub"/>
                <a:sym typeface="Krub"/>
              </a:rPr>
              <a:t>Click to check Rikabi’s notes</a:t>
            </a:r>
            <a:endParaRPr sz="1100" u="sng">
              <a:solidFill>
                <a:srgbClr val="999999"/>
              </a:solidFill>
              <a:latin typeface="Krub"/>
              <a:ea typeface="Krub"/>
              <a:cs typeface="Krub"/>
              <a:sym typeface="Krub"/>
            </a:endParaRPr>
          </a:p>
        </p:txBody>
      </p:sp>
      <p:sp>
        <p:nvSpPr>
          <p:cNvPr id="2731" name="Google Shape;2731;p95">
            <a:hlinkClick action="ppaction://hlinksldjump" r:id="rId7"/>
          </p:cNvPr>
          <p:cNvSpPr txBox="1"/>
          <p:nvPr/>
        </p:nvSpPr>
        <p:spPr>
          <a:xfrm>
            <a:off x="907175" y="6075125"/>
            <a:ext cx="2427900" cy="35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rgbClr val="999999"/>
                </a:solidFill>
                <a:latin typeface="Krub"/>
                <a:ea typeface="Krub"/>
                <a:cs typeface="Krub"/>
                <a:sym typeface="Krub"/>
              </a:rPr>
              <a:t>Click to check Rikabi’s notes</a:t>
            </a:r>
            <a:endParaRPr sz="1100" u="sng">
              <a:solidFill>
                <a:srgbClr val="999999"/>
              </a:solidFill>
              <a:latin typeface="Krub"/>
              <a:ea typeface="Krub"/>
              <a:cs typeface="Krub"/>
              <a:sym typeface="Krub"/>
            </a:endParaRPr>
          </a:p>
        </p:txBody>
      </p:sp>
      <p:pic>
        <p:nvPicPr>
          <p:cNvPr id="2732" name="Google Shape;2732;p95"/>
          <p:cNvPicPr preferRelativeResize="0"/>
          <p:nvPr/>
        </p:nvPicPr>
        <p:blipFill>
          <a:blip r:embed="rId8">
            <a:alphaModFix/>
          </a:blip>
          <a:stretch>
            <a:fillRect/>
          </a:stretch>
        </p:blipFill>
        <p:spPr>
          <a:xfrm>
            <a:off x="7001874" y="2687396"/>
            <a:ext cx="899149" cy="943499"/>
          </a:xfrm>
          <a:prstGeom prst="rect">
            <a:avLst/>
          </a:prstGeom>
          <a:noFill/>
          <a:ln>
            <a:noFill/>
          </a:ln>
        </p:spPr>
      </p:pic>
      <p:pic>
        <p:nvPicPr>
          <p:cNvPr id="2733" name="Google Shape;2733;p95">
            <a:hlinkClick r:id="rId9"/>
          </p:cNvPr>
          <p:cNvPicPr preferRelativeResize="0"/>
          <p:nvPr/>
        </p:nvPicPr>
        <p:blipFill>
          <a:blip r:embed="rId10">
            <a:alphaModFix/>
          </a:blip>
          <a:stretch>
            <a:fillRect/>
          </a:stretch>
        </p:blipFill>
        <p:spPr>
          <a:xfrm>
            <a:off x="5203219" y="-121986"/>
            <a:ext cx="1242900" cy="1242900"/>
          </a:xfrm>
          <a:prstGeom prst="rect">
            <a:avLst/>
          </a:prstGeom>
          <a:noFill/>
          <a:ln>
            <a:noFill/>
          </a:ln>
        </p:spPr>
      </p:pic>
      <p:sp>
        <p:nvSpPr>
          <p:cNvPr id="2734" name="Google Shape;2734;p95"/>
          <p:cNvSpPr txBox="1"/>
          <p:nvPr/>
        </p:nvSpPr>
        <p:spPr>
          <a:xfrm>
            <a:off x="5280775" y="683383"/>
            <a:ext cx="1087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666666"/>
                </a:solidFill>
                <a:latin typeface="Krub"/>
                <a:ea typeface="Krub"/>
                <a:cs typeface="Krub"/>
                <a:sym typeface="Krub"/>
              </a:rPr>
              <a:t>Sounds of asthma </a:t>
            </a:r>
            <a:endParaRPr sz="1000">
              <a:solidFill>
                <a:srgbClr val="666666"/>
              </a:solidFill>
              <a:latin typeface="Krub"/>
              <a:ea typeface="Krub"/>
              <a:cs typeface="Krub"/>
              <a:sym typeface="Krub"/>
            </a:endParaRPr>
          </a:p>
        </p:txBody>
      </p:sp>
      <p:pic>
        <p:nvPicPr>
          <p:cNvPr id="2735" name="Google Shape;2735;p95"/>
          <p:cNvPicPr preferRelativeResize="0"/>
          <p:nvPr/>
        </p:nvPicPr>
        <p:blipFill>
          <a:blip r:embed="rId11">
            <a:alphaModFix/>
          </a:blip>
          <a:stretch>
            <a:fillRect/>
          </a:stretch>
        </p:blipFill>
        <p:spPr>
          <a:xfrm>
            <a:off x="6249000" y="6452825"/>
            <a:ext cx="1302751" cy="139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9" name="Shape 2739"/>
        <p:cNvGrpSpPr/>
        <p:nvPr/>
      </p:nvGrpSpPr>
      <p:grpSpPr>
        <a:xfrm>
          <a:off x="0" y="0"/>
          <a:ext cx="0" cy="0"/>
          <a:chOff x="0" y="0"/>
          <a:chExt cx="0" cy="0"/>
        </a:xfrm>
      </p:grpSpPr>
      <p:sp>
        <p:nvSpPr>
          <p:cNvPr id="2740" name="Google Shape;2740;p96"/>
          <p:cNvSpPr/>
          <p:nvPr/>
        </p:nvSpPr>
        <p:spPr>
          <a:xfrm>
            <a:off x="5225650" y="3817575"/>
            <a:ext cx="2704200" cy="1862700"/>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None/>
            </a:pPr>
            <a:r>
              <a:rPr b="1" lang="en" sz="1200">
                <a:solidFill>
                  <a:schemeClr val="dk1"/>
                </a:solidFill>
                <a:latin typeface="Krub"/>
                <a:ea typeface="Krub"/>
                <a:cs typeface="Krub"/>
                <a:sym typeface="Krub"/>
              </a:rPr>
              <a:t>Emphysema</a:t>
            </a:r>
            <a:endParaRPr b="1" sz="1200">
              <a:solidFill>
                <a:schemeClr val="dk1"/>
              </a:solidFill>
              <a:latin typeface="Krub"/>
              <a:ea typeface="Krub"/>
              <a:cs typeface="Krub"/>
              <a:sym typeface="Krub"/>
            </a:endParaRPr>
          </a:p>
          <a:p>
            <a:pPr indent="0" lvl="0" marL="0" rtl="0" algn="ctr">
              <a:spcBef>
                <a:spcPts val="0"/>
              </a:spcBef>
              <a:spcAft>
                <a:spcPts val="0"/>
              </a:spcAft>
              <a:buNone/>
            </a:pPr>
            <a:r>
              <a:rPr lang="en" sz="1200">
                <a:solidFill>
                  <a:schemeClr val="dk2"/>
                </a:solidFill>
                <a:latin typeface="Krub"/>
                <a:ea typeface="Krub"/>
                <a:cs typeface="Krub"/>
                <a:sym typeface="Krub"/>
              </a:rPr>
              <a:t>(destruction of alveolar septal &amp; trapping of air &amp; fusion of alveolar space)</a:t>
            </a:r>
            <a:r>
              <a:rPr b="1" lang="en" sz="1200">
                <a:solidFill>
                  <a:schemeClr val="dk1"/>
                </a:solidFill>
                <a:latin typeface="Krub"/>
                <a:ea typeface="Krub"/>
                <a:cs typeface="Krub"/>
                <a:sym typeface="Krub"/>
              </a:rPr>
              <a:t>, pneumothorax </a:t>
            </a:r>
            <a:r>
              <a:rPr lang="en" sz="1200">
                <a:solidFill>
                  <a:schemeClr val="dk2"/>
                </a:solidFill>
                <a:latin typeface="Krub"/>
                <a:ea typeface="Krub"/>
                <a:cs typeface="Krub"/>
                <a:sym typeface="Krub"/>
              </a:rPr>
              <a:t>(Presence of air in  the pleural space)</a:t>
            </a:r>
            <a:r>
              <a:rPr b="1" lang="en" sz="1200">
                <a:solidFill>
                  <a:schemeClr val="dk1"/>
                </a:solidFill>
                <a:latin typeface="Krub"/>
                <a:ea typeface="Krub"/>
                <a:cs typeface="Krub"/>
                <a:sym typeface="Krub"/>
              </a:rPr>
              <a:t> and pneumomediastinum </a:t>
            </a:r>
            <a:r>
              <a:rPr lang="en" sz="1200">
                <a:solidFill>
                  <a:schemeClr val="dk2"/>
                </a:solidFill>
                <a:latin typeface="Krub"/>
                <a:ea typeface="Krub"/>
                <a:cs typeface="Krub"/>
                <a:sym typeface="Krub"/>
              </a:rPr>
              <a:t>(Presence of air in mediastinum) (rare complications)</a:t>
            </a:r>
            <a:endParaRPr sz="1200">
              <a:latin typeface="Krub"/>
              <a:ea typeface="Krub"/>
              <a:cs typeface="Krub"/>
              <a:sym typeface="Krub"/>
            </a:endParaRPr>
          </a:p>
        </p:txBody>
      </p:sp>
      <p:sp>
        <p:nvSpPr>
          <p:cNvPr id="2741" name="Google Shape;2741;p96"/>
          <p:cNvSpPr/>
          <p:nvPr/>
        </p:nvSpPr>
        <p:spPr>
          <a:xfrm>
            <a:off x="5684224" y="7625633"/>
            <a:ext cx="2245625" cy="1398488"/>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None/>
            </a:pPr>
            <a:r>
              <a:rPr b="1" lang="en">
                <a:solidFill>
                  <a:schemeClr val="dk1"/>
                </a:solidFill>
                <a:latin typeface="Krub"/>
                <a:ea typeface="Krub"/>
                <a:cs typeface="Krub"/>
                <a:sym typeface="Krub"/>
              </a:rPr>
              <a:t>Status asthmaticus</a:t>
            </a:r>
            <a:endParaRPr b="1">
              <a:solidFill>
                <a:schemeClr val="dk1"/>
              </a:solidFill>
              <a:latin typeface="Krub"/>
              <a:ea typeface="Krub"/>
              <a:cs typeface="Krub"/>
              <a:sym typeface="Krub"/>
            </a:endParaRPr>
          </a:p>
          <a:p>
            <a:pPr indent="0" lvl="0" marL="0" rtl="0" algn="l">
              <a:spcBef>
                <a:spcPts val="0"/>
              </a:spcBef>
              <a:spcAft>
                <a:spcPts val="0"/>
              </a:spcAft>
              <a:buNone/>
            </a:pPr>
            <a:r>
              <a:t/>
            </a:r>
            <a:endParaRPr>
              <a:solidFill>
                <a:srgbClr val="44546A"/>
              </a:solidFill>
              <a:latin typeface="Krub"/>
              <a:ea typeface="Krub"/>
              <a:cs typeface="Krub"/>
              <a:sym typeface="Krub"/>
            </a:endParaRPr>
          </a:p>
        </p:txBody>
      </p:sp>
      <p:sp>
        <p:nvSpPr>
          <p:cNvPr id="2742" name="Google Shape;2742;p96"/>
          <p:cNvSpPr/>
          <p:nvPr/>
        </p:nvSpPr>
        <p:spPr>
          <a:xfrm>
            <a:off x="5567485" y="5860640"/>
            <a:ext cx="2362500" cy="1398600"/>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lnSpc>
                <a:spcPct val="120000"/>
              </a:lnSpc>
              <a:spcBef>
                <a:spcPts val="0"/>
              </a:spcBef>
              <a:spcAft>
                <a:spcPts val="0"/>
              </a:spcAft>
              <a:buNone/>
            </a:pPr>
            <a:r>
              <a:rPr b="1" lang="en">
                <a:solidFill>
                  <a:schemeClr val="dk1"/>
                </a:solidFill>
                <a:latin typeface="Krub"/>
                <a:ea typeface="Krub"/>
                <a:cs typeface="Krub"/>
                <a:sym typeface="Krub"/>
              </a:rPr>
              <a:t>Superimposed infection</a:t>
            </a:r>
            <a:r>
              <a:rPr lang="en">
                <a:solidFill>
                  <a:schemeClr val="lt2"/>
                </a:solidFill>
                <a:latin typeface="Krub"/>
                <a:ea typeface="Krub"/>
                <a:cs typeface="Krub"/>
                <a:sym typeface="Krub"/>
              </a:rPr>
              <a:t>(secondary infection)</a:t>
            </a:r>
            <a:r>
              <a:rPr lang="en">
                <a:solidFill>
                  <a:schemeClr val="dk1"/>
                </a:solidFill>
                <a:latin typeface="Krub"/>
                <a:ea typeface="Krub"/>
                <a:cs typeface="Krub"/>
                <a:sym typeface="Krub"/>
              </a:rPr>
              <a:t> i.e. pneumonia</a:t>
            </a:r>
            <a:endParaRPr b="1">
              <a:solidFill>
                <a:schemeClr val="dk1"/>
              </a:solidFill>
              <a:latin typeface="Krub"/>
              <a:ea typeface="Krub"/>
              <a:cs typeface="Krub"/>
              <a:sym typeface="Krub"/>
            </a:endParaRPr>
          </a:p>
        </p:txBody>
      </p:sp>
      <p:cxnSp>
        <p:nvCxnSpPr>
          <p:cNvPr id="2743" name="Google Shape;2743;p96"/>
          <p:cNvCxnSpPr>
            <a:stCxn id="2744" idx="4"/>
            <a:endCxn id="2745" idx="0"/>
          </p:cNvCxnSpPr>
          <p:nvPr/>
        </p:nvCxnSpPr>
        <p:spPr>
          <a:xfrm flipH="1" rot="-5400000">
            <a:off x="3314725" y="8528611"/>
            <a:ext cx="1388400" cy="16800"/>
          </a:xfrm>
          <a:prstGeom prst="curvedConnector3">
            <a:avLst>
              <a:gd fmla="val 50000" name="adj1"/>
            </a:avLst>
          </a:prstGeom>
          <a:noFill/>
          <a:ln cap="flat" cmpd="sng" w="38100">
            <a:solidFill>
              <a:srgbClr val="999999"/>
            </a:solidFill>
            <a:prstDash val="solid"/>
            <a:round/>
            <a:headEnd len="sm" w="sm" type="none"/>
            <a:tailEnd len="sm" w="sm" type="none"/>
          </a:ln>
        </p:spPr>
      </p:cxnSp>
      <p:cxnSp>
        <p:nvCxnSpPr>
          <p:cNvPr id="2746" name="Google Shape;2746;p96"/>
          <p:cNvCxnSpPr>
            <a:stCxn id="2747" idx="3"/>
            <a:endCxn id="2744" idx="3"/>
          </p:cNvCxnSpPr>
          <p:nvPr/>
        </p:nvCxnSpPr>
        <p:spPr>
          <a:xfrm flipH="1" rot="10800000">
            <a:off x="2544350" y="7466175"/>
            <a:ext cx="539400" cy="858000"/>
          </a:xfrm>
          <a:prstGeom prst="curvedConnector2">
            <a:avLst/>
          </a:prstGeom>
          <a:noFill/>
          <a:ln cap="flat" cmpd="sng" w="38100">
            <a:solidFill>
              <a:srgbClr val="999999"/>
            </a:solidFill>
            <a:prstDash val="solid"/>
            <a:round/>
            <a:headEnd len="sm" w="sm" type="none"/>
            <a:tailEnd len="sm" w="sm" type="none"/>
          </a:ln>
        </p:spPr>
      </p:cxnSp>
      <p:cxnSp>
        <p:nvCxnSpPr>
          <p:cNvPr id="2748" name="Google Shape;2748;p96"/>
          <p:cNvCxnSpPr>
            <a:stCxn id="2741" idx="1"/>
            <a:endCxn id="2744" idx="5"/>
          </p:cNvCxnSpPr>
          <p:nvPr/>
        </p:nvCxnSpPr>
        <p:spPr>
          <a:xfrm rot="10800000">
            <a:off x="4917124" y="7466277"/>
            <a:ext cx="767100" cy="858600"/>
          </a:xfrm>
          <a:prstGeom prst="curvedConnector2">
            <a:avLst/>
          </a:prstGeom>
          <a:noFill/>
          <a:ln cap="flat" cmpd="sng" w="38100">
            <a:solidFill>
              <a:srgbClr val="999999"/>
            </a:solidFill>
            <a:prstDash val="solid"/>
            <a:round/>
            <a:headEnd len="sm" w="sm" type="none"/>
            <a:tailEnd len="sm" w="sm" type="none"/>
          </a:ln>
        </p:spPr>
      </p:cxnSp>
      <p:cxnSp>
        <p:nvCxnSpPr>
          <p:cNvPr id="2749" name="Google Shape;2749;p96"/>
          <p:cNvCxnSpPr>
            <a:stCxn id="2742" idx="1"/>
            <a:endCxn id="2744" idx="6"/>
          </p:cNvCxnSpPr>
          <p:nvPr/>
        </p:nvCxnSpPr>
        <p:spPr>
          <a:xfrm rot="10800000">
            <a:off x="5296885" y="6556940"/>
            <a:ext cx="270600" cy="3000"/>
          </a:xfrm>
          <a:prstGeom prst="curvedConnector3">
            <a:avLst>
              <a:gd fmla="val 50008" name="adj1"/>
            </a:avLst>
          </a:prstGeom>
          <a:noFill/>
          <a:ln cap="flat" cmpd="sng" w="38100">
            <a:solidFill>
              <a:srgbClr val="999999"/>
            </a:solidFill>
            <a:prstDash val="solid"/>
            <a:round/>
            <a:headEnd len="sm" w="sm" type="none"/>
            <a:tailEnd len="sm" w="sm" type="none"/>
          </a:ln>
        </p:spPr>
      </p:cxnSp>
      <p:cxnSp>
        <p:nvCxnSpPr>
          <p:cNvPr id="2750" name="Google Shape;2750;p96"/>
          <p:cNvCxnSpPr>
            <a:stCxn id="2740" idx="1"/>
            <a:endCxn id="2744" idx="7"/>
          </p:cNvCxnSpPr>
          <p:nvPr/>
        </p:nvCxnSpPr>
        <p:spPr>
          <a:xfrm flipH="1">
            <a:off x="4917250" y="4748925"/>
            <a:ext cx="308400" cy="898500"/>
          </a:xfrm>
          <a:prstGeom prst="curvedConnector2">
            <a:avLst/>
          </a:prstGeom>
          <a:noFill/>
          <a:ln cap="flat" cmpd="sng" w="38100">
            <a:solidFill>
              <a:srgbClr val="999999"/>
            </a:solidFill>
            <a:prstDash val="solid"/>
            <a:round/>
            <a:headEnd len="sm" w="sm" type="none"/>
            <a:tailEnd len="sm" w="sm" type="none"/>
          </a:ln>
        </p:spPr>
      </p:cxnSp>
      <p:cxnSp>
        <p:nvCxnSpPr>
          <p:cNvPr id="2751" name="Google Shape;2751;p96"/>
          <p:cNvCxnSpPr>
            <a:stCxn id="2744" idx="1"/>
            <a:endCxn id="2752" idx="3"/>
          </p:cNvCxnSpPr>
          <p:nvPr/>
        </p:nvCxnSpPr>
        <p:spPr>
          <a:xfrm flipH="1" rot="5400000">
            <a:off x="2447946" y="5011707"/>
            <a:ext cx="835800" cy="435900"/>
          </a:xfrm>
          <a:prstGeom prst="curvedConnector2">
            <a:avLst/>
          </a:prstGeom>
          <a:noFill/>
          <a:ln cap="flat" cmpd="sng" w="38100">
            <a:solidFill>
              <a:srgbClr val="999999"/>
            </a:solidFill>
            <a:prstDash val="solid"/>
            <a:round/>
            <a:headEnd len="sm" w="sm" type="none"/>
            <a:tailEnd len="sm" w="sm" type="none"/>
          </a:ln>
        </p:spPr>
      </p:cxnSp>
      <p:sp>
        <p:nvSpPr>
          <p:cNvPr id="2744" name="Google Shape;2744;p96"/>
          <p:cNvSpPr/>
          <p:nvPr/>
        </p:nvSpPr>
        <p:spPr>
          <a:xfrm>
            <a:off x="2704075" y="5270911"/>
            <a:ext cx="2592900" cy="2571900"/>
          </a:xfrm>
          <a:prstGeom prst="ellipse">
            <a:avLst/>
          </a:prstGeom>
          <a:solidFill>
            <a:srgbClr val="FFDDD1"/>
          </a:solidFill>
          <a:ln cap="flat" cmpd="sng" w="9525">
            <a:solidFill>
              <a:srgbClr val="999999"/>
            </a:solidFill>
            <a:prstDash val="solid"/>
            <a:round/>
            <a:headEnd len="sm" w="sm" type="none"/>
            <a:tailEnd len="sm" w="sm" type="none"/>
          </a:ln>
        </p:spPr>
        <p:txBody>
          <a:bodyPr anchorCtr="0" anchor="ctr" bIns="37475" lIns="37475" spcFirstLastPara="1" rIns="37475" wrap="square" tIns="37475">
            <a:noAutofit/>
          </a:bodyPr>
          <a:lstStyle/>
          <a:p>
            <a:pPr indent="0" lvl="0" marL="0" marR="0" rtl="0" algn="ctr">
              <a:lnSpc>
                <a:spcPct val="100000"/>
              </a:lnSpc>
              <a:spcBef>
                <a:spcPts val="0"/>
              </a:spcBef>
              <a:spcAft>
                <a:spcPts val="0"/>
              </a:spcAft>
              <a:buClr>
                <a:srgbClr val="000000"/>
              </a:buClr>
              <a:buSzPts val="500"/>
              <a:buFont typeface="Arial"/>
              <a:buNone/>
            </a:pPr>
            <a:r>
              <a:rPr b="1" lang="en" sz="1950">
                <a:latin typeface="Krub"/>
                <a:ea typeface="Krub"/>
                <a:cs typeface="Krub"/>
                <a:sym typeface="Krub"/>
              </a:rPr>
              <a:t>Asthma Complications</a:t>
            </a:r>
            <a:endParaRPr b="1" i="0" sz="1950" u="none" cap="none" strike="noStrike">
              <a:latin typeface="Krub"/>
              <a:ea typeface="Krub"/>
              <a:cs typeface="Krub"/>
              <a:sym typeface="Krub"/>
            </a:endParaRPr>
          </a:p>
        </p:txBody>
      </p:sp>
      <p:sp>
        <p:nvSpPr>
          <p:cNvPr id="2752" name="Google Shape;2752;p96"/>
          <p:cNvSpPr/>
          <p:nvPr/>
        </p:nvSpPr>
        <p:spPr>
          <a:xfrm>
            <a:off x="71150" y="3880475"/>
            <a:ext cx="2576700" cy="1862700"/>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None/>
            </a:pPr>
            <a:r>
              <a:rPr b="1" lang="en">
                <a:latin typeface="Krub"/>
                <a:ea typeface="Krub"/>
                <a:cs typeface="Krub"/>
                <a:sym typeface="Krub"/>
              </a:rPr>
              <a:t>Chronic bronchitis</a:t>
            </a:r>
            <a:endParaRPr b="1">
              <a:latin typeface="Krub"/>
              <a:ea typeface="Krub"/>
              <a:cs typeface="Krub"/>
              <a:sym typeface="Krub"/>
            </a:endParaRPr>
          </a:p>
          <a:p>
            <a:pPr indent="0" lvl="0" marL="0" rtl="0" algn="ctr">
              <a:spcBef>
                <a:spcPts val="0"/>
              </a:spcBef>
              <a:spcAft>
                <a:spcPts val="0"/>
              </a:spcAft>
              <a:buNone/>
            </a:pPr>
            <a:r>
              <a:rPr lang="en">
                <a:solidFill>
                  <a:schemeClr val="dk2"/>
                </a:solidFill>
                <a:latin typeface="Krub"/>
                <a:ea typeface="Krub"/>
                <a:cs typeface="Krub"/>
                <a:sym typeface="Krub"/>
              </a:rPr>
              <a:t>(inflammation of bronchial wall)</a:t>
            </a:r>
            <a:endParaRPr>
              <a:solidFill>
                <a:schemeClr val="dk2"/>
              </a:solidFill>
              <a:latin typeface="Krub"/>
              <a:ea typeface="Krub"/>
              <a:cs typeface="Krub"/>
              <a:sym typeface="Krub"/>
            </a:endParaRPr>
          </a:p>
          <a:p>
            <a:pPr indent="0" lvl="0" marL="0" rtl="0" algn="ctr">
              <a:spcBef>
                <a:spcPts val="0"/>
              </a:spcBef>
              <a:spcAft>
                <a:spcPts val="0"/>
              </a:spcAft>
              <a:buNone/>
            </a:pPr>
            <a:r>
              <a:rPr lang="en">
                <a:solidFill>
                  <a:schemeClr val="lt2"/>
                </a:solidFill>
                <a:latin typeface="Krub"/>
                <a:ea typeface="Krub"/>
                <a:cs typeface="Krub"/>
                <a:sym typeface="Krub"/>
              </a:rPr>
              <a:t>i.e. Asthmatic bronchitis: chronic bronchitis with superimposed asthma</a:t>
            </a:r>
            <a:endParaRPr>
              <a:solidFill>
                <a:schemeClr val="lt2"/>
              </a:solidFill>
              <a:latin typeface="Krub"/>
              <a:ea typeface="Krub"/>
              <a:cs typeface="Krub"/>
              <a:sym typeface="Krub"/>
            </a:endParaRPr>
          </a:p>
        </p:txBody>
      </p:sp>
      <p:sp>
        <p:nvSpPr>
          <p:cNvPr id="2753" name="Google Shape;2753;p96"/>
          <p:cNvSpPr/>
          <p:nvPr/>
        </p:nvSpPr>
        <p:spPr>
          <a:xfrm>
            <a:off x="71140" y="5860650"/>
            <a:ext cx="2081500" cy="1398488"/>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None/>
            </a:pPr>
            <a:r>
              <a:rPr b="1" lang="en">
                <a:solidFill>
                  <a:schemeClr val="dk1"/>
                </a:solidFill>
                <a:latin typeface="Krub"/>
                <a:ea typeface="Krub"/>
                <a:cs typeface="Krub"/>
                <a:sym typeface="Krub"/>
              </a:rPr>
              <a:t>Bronchiectasis</a:t>
            </a:r>
            <a:endParaRPr b="1">
              <a:solidFill>
                <a:schemeClr val="dk1"/>
              </a:solidFill>
              <a:latin typeface="Krub"/>
              <a:ea typeface="Krub"/>
              <a:cs typeface="Krub"/>
              <a:sym typeface="Krub"/>
            </a:endParaRPr>
          </a:p>
          <a:p>
            <a:pPr indent="0" lvl="0" marL="0" rtl="0" algn="ctr">
              <a:spcBef>
                <a:spcPts val="0"/>
              </a:spcBef>
              <a:spcAft>
                <a:spcPts val="0"/>
              </a:spcAft>
              <a:buNone/>
            </a:pPr>
            <a:r>
              <a:rPr lang="en">
                <a:solidFill>
                  <a:schemeClr val="dk2"/>
                </a:solidFill>
                <a:latin typeface="Krub"/>
                <a:ea typeface="Krub"/>
                <a:cs typeface="Krub"/>
                <a:sym typeface="Krub"/>
              </a:rPr>
              <a:t>(</a:t>
            </a:r>
            <a:r>
              <a:rPr lang="en">
                <a:solidFill>
                  <a:schemeClr val="dk2"/>
                </a:solidFill>
                <a:latin typeface="Krub"/>
                <a:ea typeface="Krub"/>
                <a:cs typeface="Krub"/>
                <a:sym typeface="Krub"/>
              </a:rPr>
              <a:t>Dilation mainly of the bronchial wall</a:t>
            </a:r>
            <a:r>
              <a:rPr lang="en">
                <a:solidFill>
                  <a:schemeClr val="dk2"/>
                </a:solidFill>
                <a:latin typeface="Krub"/>
                <a:ea typeface="Krub"/>
                <a:cs typeface="Krub"/>
                <a:sym typeface="Krub"/>
              </a:rPr>
              <a:t>)</a:t>
            </a:r>
            <a:endParaRPr>
              <a:solidFill>
                <a:schemeClr val="dk2"/>
              </a:solidFill>
              <a:latin typeface="Krub"/>
              <a:ea typeface="Krub"/>
              <a:cs typeface="Krub"/>
              <a:sym typeface="Krub"/>
            </a:endParaRPr>
          </a:p>
        </p:txBody>
      </p:sp>
      <p:cxnSp>
        <p:nvCxnSpPr>
          <p:cNvPr id="2754" name="Google Shape;2754;p96"/>
          <p:cNvCxnSpPr>
            <a:stCxn id="2744" idx="2"/>
            <a:endCxn id="2753" idx="3"/>
          </p:cNvCxnSpPr>
          <p:nvPr/>
        </p:nvCxnSpPr>
        <p:spPr>
          <a:xfrm flipH="1">
            <a:off x="2152675" y="6556861"/>
            <a:ext cx="551400" cy="3000"/>
          </a:xfrm>
          <a:prstGeom prst="curvedConnector3">
            <a:avLst>
              <a:gd fmla="val 50002" name="adj1"/>
            </a:avLst>
          </a:prstGeom>
          <a:noFill/>
          <a:ln cap="flat" cmpd="sng" w="38100">
            <a:solidFill>
              <a:srgbClr val="999999"/>
            </a:solidFill>
            <a:prstDash val="solid"/>
            <a:round/>
            <a:headEnd len="sm" w="sm" type="none"/>
            <a:tailEnd len="sm" w="sm" type="none"/>
          </a:ln>
        </p:spPr>
      </p:cxnSp>
      <p:sp>
        <p:nvSpPr>
          <p:cNvPr id="2747" name="Google Shape;2747;p96"/>
          <p:cNvSpPr/>
          <p:nvPr/>
        </p:nvSpPr>
        <p:spPr>
          <a:xfrm>
            <a:off x="71150" y="7625625"/>
            <a:ext cx="2473200" cy="1397100"/>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None/>
            </a:pPr>
            <a:r>
              <a:rPr b="1" lang="en">
                <a:solidFill>
                  <a:schemeClr val="dk1"/>
                </a:solidFill>
                <a:latin typeface="Krub"/>
                <a:ea typeface="Krub"/>
                <a:cs typeface="Krub"/>
                <a:sym typeface="Krub"/>
              </a:rPr>
              <a:t>Respiratory failure</a:t>
            </a:r>
            <a:endParaRPr b="1">
              <a:solidFill>
                <a:schemeClr val="dk1"/>
              </a:solidFill>
              <a:latin typeface="Krub"/>
              <a:ea typeface="Krub"/>
              <a:cs typeface="Krub"/>
              <a:sym typeface="Krub"/>
            </a:endParaRPr>
          </a:p>
          <a:p>
            <a:pPr indent="0" lvl="0" marL="0" rtl="0" algn="ctr">
              <a:spcBef>
                <a:spcPts val="0"/>
              </a:spcBef>
              <a:spcAft>
                <a:spcPts val="0"/>
              </a:spcAft>
              <a:buNone/>
            </a:pPr>
            <a:r>
              <a:rPr lang="en">
                <a:solidFill>
                  <a:schemeClr val="dk1"/>
                </a:solidFill>
                <a:latin typeface="Krub"/>
                <a:ea typeface="Krub"/>
                <a:cs typeface="Krub"/>
                <a:sym typeface="Krub"/>
              </a:rPr>
              <a:t>which require intubation </a:t>
            </a:r>
            <a:endParaRPr>
              <a:solidFill>
                <a:srgbClr val="44546A"/>
              </a:solidFill>
              <a:latin typeface="Krub"/>
              <a:ea typeface="Krub"/>
              <a:cs typeface="Krub"/>
              <a:sym typeface="Krub"/>
            </a:endParaRPr>
          </a:p>
        </p:txBody>
      </p:sp>
      <p:sp>
        <p:nvSpPr>
          <p:cNvPr id="2755" name="Google Shape;2755;p96"/>
          <p:cNvSpPr/>
          <p:nvPr/>
        </p:nvSpPr>
        <p:spPr>
          <a:xfrm>
            <a:off x="1019724" y="2052462"/>
            <a:ext cx="5995000" cy="1681437"/>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None/>
            </a:pPr>
            <a:r>
              <a:rPr b="1" lang="en">
                <a:latin typeface="Krub"/>
                <a:ea typeface="Krub"/>
                <a:cs typeface="Krub"/>
                <a:sym typeface="Krub"/>
              </a:rPr>
              <a:t>Airway remodeling</a:t>
            </a:r>
            <a:endParaRPr>
              <a:latin typeface="Krub"/>
              <a:ea typeface="Krub"/>
              <a:cs typeface="Krub"/>
              <a:sym typeface="Krub"/>
            </a:endParaRPr>
          </a:p>
          <a:p>
            <a:pPr indent="0" lvl="0" marL="0" rtl="0" algn="ctr">
              <a:spcBef>
                <a:spcPts val="0"/>
              </a:spcBef>
              <a:spcAft>
                <a:spcPts val="0"/>
              </a:spcAft>
              <a:buNone/>
            </a:pPr>
            <a:r>
              <a:rPr lang="en">
                <a:solidFill>
                  <a:schemeClr val="lt2"/>
                </a:solidFill>
                <a:latin typeface="Krub"/>
                <a:ea typeface="Krub"/>
                <a:cs typeface="Krub"/>
                <a:sym typeface="Krub"/>
              </a:rPr>
              <a:t>Some persons with long standing asthma develop permanent structural changes in the airway with sub-basement membrane fibrosis, hypertrophy of muscle and progressive loss of lung function that increase airflow obstruction and airway responsiveness.</a:t>
            </a:r>
            <a:endParaRPr>
              <a:solidFill>
                <a:schemeClr val="lt2"/>
              </a:solidFill>
              <a:latin typeface="Krub"/>
              <a:ea typeface="Krub"/>
              <a:cs typeface="Krub"/>
              <a:sym typeface="Krub"/>
            </a:endParaRPr>
          </a:p>
        </p:txBody>
      </p:sp>
      <p:sp>
        <p:nvSpPr>
          <p:cNvPr id="2745" name="Google Shape;2745;p96"/>
          <p:cNvSpPr/>
          <p:nvPr/>
        </p:nvSpPr>
        <p:spPr>
          <a:xfrm>
            <a:off x="1691974" y="9231189"/>
            <a:ext cx="4650600" cy="1396800"/>
          </a:xfrm>
          <a:prstGeom prst="roundRect">
            <a:avLst>
              <a:gd fmla="val 16667"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None/>
            </a:pPr>
            <a:r>
              <a:rPr b="1" lang="en">
                <a:solidFill>
                  <a:schemeClr val="dk1"/>
                </a:solidFill>
                <a:latin typeface="Krub"/>
                <a:ea typeface="Krub"/>
                <a:cs typeface="Krub"/>
                <a:sym typeface="Krub"/>
              </a:rPr>
              <a:t>Hypercapnia, acidosis, and severe hypoxia</a:t>
            </a:r>
            <a:br>
              <a:rPr b="1" lang="en">
                <a:solidFill>
                  <a:schemeClr val="dk1"/>
                </a:solidFill>
                <a:latin typeface="Krub"/>
                <a:ea typeface="Krub"/>
                <a:cs typeface="Krub"/>
                <a:sym typeface="Krub"/>
              </a:rPr>
            </a:br>
            <a:r>
              <a:rPr b="1" lang="en">
                <a:solidFill>
                  <a:schemeClr val="dk1"/>
                </a:solidFill>
                <a:latin typeface="Krub"/>
                <a:ea typeface="Krub"/>
                <a:cs typeface="Krub"/>
                <a:sym typeface="Krub"/>
              </a:rPr>
              <a:t>in some cases, cor pulmonale and heart failure develop.</a:t>
            </a:r>
            <a:endParaRPr b="1">
              <a:solidFill>
                <a:schemeClr val="dk1"/>
              </a:solidFill>
              <a:latin typeface="Krub"/>
              <a:ea typeface="Krub"/>
              <a:cs typeface="Krub"/>
              <a:sym typeface="Krub"/>
            </a:endParaRPr>
          </a:p>
        </p:txBody>
      </p:sp>
      <p:cxnSp>
        <p:nvCxnSpPr>
          <p:cNvPr id="2756" name="Google Shape;2756;p96"/>
          <p:cNvCxnSpPr>
            <a:stCxn id="2744" idx="0"/>
            <a:endCxn id="2755" idx="2"/>
          </p:cNvCxnSpPr>
          <p:nvPr/>
        </p:nvCxnSpPr>
        <p:spPr>
          <a:xfrm rot="-5400000">
            <a:off x="3240475" y="4494061"/>
            <a:ext cx="1536900" cy="16800"/>
          </a:xfrm>
          <a:prstGeom prst="curvedConnector3">
            <a:avLst>
              <a:gd fmla="val 50001" name="adj1"/>
            </a:avLst>
          </a:prstGeom>
          <a:noFill/>
          <a:ln cap="flat" cmpd="sng" w="38100">
            <a:solidFill>
              <a:srgbClr val="999999"/>
            </a:solidFill>
            <a:prstDash val="solid"/>
            <a:round/>
            <a:headEnd len="sm" w="sm" type="none"/>
            <a:tailEnd len="sm" w="sm" type="none"/>
          </a:ln>
        </p:spPr>
      </p:cxnSp>
      <p:sp>
        <p:nvSpPr>
          <p:cNvPr id="2757" name="Google Shape;2757;p96"/>
          <p:cNvSpPr txBox="1"/>
          <p:nvPr>
            <p:ph type="title"/>
          </p:nvPr>
        </p:nvSpPr>
        <p:spPr>
          <a:xfrm>
            <a:off x="624073" y="929607"/>
            <a:ext cx="6752750" cy="942611"/>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Complications</a:t>
            </a:r>
            <a:endParaRPr b="1">
              <a:latin typeface="Krub"/>
              <a:ea typeface="Krub"/>
              <a:cs typeface="Krub"/>
              <a:sym typeface="Kru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0"/>
                                        </p:tgtEl>
                                        <p:attrNameLst>
                                          <p:attrName>style.visibility</p:attrName>
                                        </p:attrNameLst>
                                      </p:cBhvr>
                                      <p:to>
                                        <p:strVal val="visible"/>
                                      </p:to>
                                    </p:set>
                                    <p:animEffect filter="fade" transition="in">
                                      <p:cBhvr>
                                        <p:cTn dur="1000"/>
                                        <p:tgtEl>
                                          <p:spTgt spid="2740"/>
                                        </p:tgtEl>
                                      </p:cBhvr>
                                    </p:animEffect>
                                  </p:childTnLst>
                                </p:cTn>
                              </p:par>
                              <p:par>
                                <p:cTn fill="hold" nodeType="withEffect" presetClass="entr" presetID="10" presetSubtype="0">
                                  <p:stCondLst>
                                    <p:cond delay="0"/>
                                  </p:stCondLst>
                                  <p:childTnLst>
                                    <p:set>
                                      <p:cBhvr>
                                        <p:cTn dur="1" fill="hold">
                                          <p:stCondLst>
                                            <p:cond delay="0"/>
                                          </p:stCondLst>
                                        </p:cTn>
                                        <p:tgtEl>
                                          <p:spTgt spid="2741"/>
                                        </p:tgtEl>
                                        <p:attrNameLst>
                                          <p:attrName>style.visibility</p:attrName>
                                        </p:attrNameLst>
                                      </p:cBhvr>
                                      <p:to>
                                        <p:strVal val="visible"/>
                                      </p:to>
                                    </p:set>
                                    <p:animEffect filter="fade" transition="in">
                                      <p:cBhvr>
                                        <p:cTn dur="1000"/>
                                        <p:tgtEl>
                                          <p:spTgt spid="2741"/>
                                        </p:tgtEl>
                                      </p:cBhvr>
                                    </p:animEffect>
                                  </p:childTnLst>
                                </p:cTn>
                              </p:par>
                              <p:par>
                                <p:cTn fill="hold" nodeType="withEffect" presetClass="entr" presetID="10" presetSubtype="0">
                                  <p:stCondLst>
                                    <p:cond delay="0"/>
                                  </p:stCondLst>
                                  <p:childTnLst>
                                    <p:set>
                                      <p:cBhvr>
                                        <p:cTn dur="1" fill="hold">
                                          <p:stCondLst>
                                            <p:cond delay="0"/>
                                          </p:stCondLst>
                                        </p:cTn>
                                        <p:tgtEl>
                                          <p:spTgt spid="2742"/>
                                        </p:tgtEl>
                                        <p:attrNameLst>
                                          <p:attrName>style.visibility</p:attrName>
                                        </p:attrNameLst>
                                      </p:cBhvr>
                                      <p:to>
                                        <p:strVal val="visible"/>
                                      </p:to>
                                    </p:set>
                                    <p:animEffect filter="fade" transition="in">
                                      <p:cBhvr>
                                        <p:cTn dur="1000"/>
                                        <p:tgtEl>
                                          <p:spTgt spid="2742"/>
                                        </p:tgtEl>
                                      </p:cBhvr>
                                    </p:animEffect>
                                  </p:childTnLst>
                                </p:cTn>
                              </p:par>
                              <p:par>
                                <p:cTn fill="hold" nodeType="withEffect" presetClass="entr" presetID="10" presetSubtype="0">
                                  <p:stCondLst>
                                    <p:cond delay="0"/>
                                  </p:stCondLst>
                                  <p:childTnLst>
                                    <p:set>
                                      <p:cBhvr>
                                        <p:cTn dur="1" fill="hold">
                                          <p:stCondLst>
                                            <p:cond delay="0"/>
                                          </p:stCondLst>
                                        </p:cTn>
                                        <p:tgtEl>
                                          <p:spTgt spid="2743"/>
                                        </p:tgtEl>
                                        <p:attrNameLst>
                                          <p:attrName>style.visibility</p:attrName>
                                        </p:attrNameLst>
                                      </p:cBhvr>
                                      <p:to>
                                        <p:strVal val="visible"/>
                                      </p:to>
                                    </p:set>
                                    <p:animEffect filter="fade" transition="in">
                                      <p:cBhvr>
                                        <p:cTn dur="1000"/>
                                        <p:tgtEl>
                                          <p:spTgt spid="2743"/>
                                        </p:tgtEl>
                                      </p:cBhvr>
                                    </p:animEffect>
                                  </p:childTnLst>
                                </p:cTn>
                              </p:par>
                              <p:par>
                                <p:cTn fill="hold" nodeType="withEffect" presetClass="entr" presetID="10" presetSubtype="0">
                                  <p:stCondLst>
                                    <p:cond delay="0"/>
                                  </p:stCondLst>
                                  <p:childTnLst>
                                    <p:set>
                                      <p:cBhvr>
                                        <p:cTn dur="1" fill="hold">
                                          <p:stCondLst>
                                            <p:cond delay="0"/>
                                          </p:stCondLst>
                                        </p:cTn>
                                        <p:tgtEl>
                                          <p:spTgt spid="2746"/>
                                        </p:tgtEl>
                                        <p:attrNameLst>
                                          <p:attrName>style.visibility</p:attrName>
                                        </p:attrNameLst>
                                      </p:cBhvr>
                                      <p:to>
                                        <p:strVal val="visible"/>
                                      </p:to>
                                    </p:set>
                                    <p:animEffect filter="fade" transition="in">
                                      <p:cBhvr>
                                        <p:cTn dur="1000"/>
                                        <p:tgtEl>
                                          <p:spTgt spid="2746"/>
                                        </p:tgtEl>
                                      </p:cBhvr>
                                    </p:animEffect>
                                  </p:childTnLst>
                                </p:cTn>
                              </p:par>
                              <p:par>
                                <p:cTn fill="hold" nodeType="withEffect" presetClass="entr" presetID="10" presetSubtype="0">
                                  <p:stCondLst>
                                    <p:cond delay="0"/>
                                  </p:stCondLst>
                                  <p:childTnLst>
                                    <p:set>
                                      <p:cBhvr>
                                        <p:cTn dur="1" fill="hold">
                                          <p:stCondLst>
                                            <p:cond delay="0"/>
                                          </p:stCondLst>
                                        </p:cTn>
                                        <p:tgtEl>
                                          <p:spTgt spid="2748"/>
                                        </p:tgtEl>
                                        <p:attrNameLst>
                                          <p:attrName>style.visibility</p:attrName>
                                        </p:attrNameLst>
                                      </p:cBhvr>
                                      <p:to>
                                        <p:strVal val="visible"/>
                                      </p:to>
                                    </p:set>
                                    <p:animEffect filter="fade" transition="in">
                                      <p:cBhvr>
                                        <p:cTn dur="1000"/>
                                        <p:tgtEl>
                                          <p:spTgt spid="2748"/>
                                        </p:tgtEl>
                                      </p:cBhvr>
                                    </p:animEffect>
                                  </p:childTnLst>
                                </p:cTn>
                              </p:par>
                              <p:par>
                                <p:cTn fill="hold" nodeType="withEffect" presetClass="entr" presetID="10" presetSubtype="0">
                                  <p:stCondLst>
                                    <p:cond delay="0"/>
                                  </p:stCondLst>
                                  <p:childTnLst>
                                    <p:set>
                                      <p:cBhvr>
                                        <p:cTn dur="1" fill="hold">
                                          <p:stCondLst>
                                            <p:cond delay="0"/>
                                          </p:stCondLst>
                                        </p:cTn>
                                        <p:tgtEl>
                                          <p:spTgt spid="2749"/>
                                        </p:tgtEl>
                                        <p:attrNameLst>
                                          <p:attrName>style.visibility</p:attrName>
                                        </p:attrNameLst>
                                      </p:cBhvr>
                                      <p:to>
                                        <p:strVal val="visible"/>
                                      </p:to>
                                    </p:set>
                                    <p:animEffect filter="fade" transition="in">
                                      <p:cBhvr>
                                        <p:cTn dur="1000"/>
                                        <p:tgtEl>
                                          <p:spTgt spid="2749"/>
                                        </p:tgtEl>
                                      </p:cBhvr>
                                    </p:animEffect>
                                  </p:childTnLst>
                                </p:cTn>
                              </p:par>
                              <p:par>
                                <p:cTn fill="hold" nodeType="withEffect" presetClass="entr" presetID="10" presetSubtype="0">
                                  <p:stCondLst>
                                    <p:cond delay="0"/>
                                  </p:stCondLst>
                                  <p:childTnLst>
                                    <p:set>
                                      <p:cBhvr>
                                        <p:cTn dur="1" fill="hold">
                                          <p:stCondLst>
                                            <p:cond delay="0"/>
                                          </p:stCondLst>
                                        </p:cTn>
                                        <p:tgtEl>
                                          <p:spTgt spid="2750"/>
                                        </p:tgtEl>
                                        <p:attrNameLst>
                                          <p:attrName>style.visibility</p:attrName>
                                        </p:attrNameLst>
                                      </p:cBhvr>
                                      <p:to>
                                        <p:strVal val="visible"/>
                                      </p:to>
                                    </p:set>
                                    <p:animEffect filter="fade" transition="in">
                                      <p:cBhvr>
                                        <p:cTn dur="1000"/>
                                        <p:tgtEl>
                                          <p:spTgt spid="2750"/>
                                        </p:tgtEl>
                                      </p:cBhvr>
                                    </p:animEffect>
                                  </p:childTnLst>
                                </p:cTn>
                              </p:par>
                              <p:par>
                                <p:cTn fill="hold" nodeType="withEffect" presetClass="entr" presetID="10" presetSubtype="0">
                                  <p:stCondLst>
                                    <p:cond delay="0"/>
                                  </p:stCondLst>
                                  <p:childTnLst>
                                    <p:set>
                                      <p:cBhvr>
                                        <p:cTn dur="1" fill="hold">
                                          <p:stCondLst>
                                            <p:cond delay="0"/>
                                          </p:stCondLst>
                                        </p:cTn>
                                        <p:tgtEl>
                                          <p:spTgt spid="2751"/>
                                        </p:tgtEl>
                                        <p:attrNameLst>
                                          <p:attrName>style.visibility</p:attrName>
                                        </p:attrNameLst>
                                      </p:cBhvr>
                                      <p:to>
                                        <p:strVal val="visible"/>
                                      </p:to>
                                    </p:set>
                                    <p:animEffect filter="fade" transition="in">
                                      <p:cBhvr>
                                        <p:cTn dur="1000"/>
                                        <p:tgtEl>
                                          <p:spTgt spid="2751"/>
                                        </p:tgtEl>
                                      </p:cBhvr>
                                    </p:animEffect>
                                  </p:childTnLst>
                                </p:cTn>
                              </p:par>
                              <p:par>
                                <p:cTn fill="hold" nodeType="withEffect" presetClass="entr" presetID="10" presetSubtype="0">
                                  <p:stCondLst>
                                    <p:cond delay="0"/>
                                  </p:stCondLst>
                                  <p:childTnLst>
                                    <p:set>
                                      <p:cBhvr>
                                        <p:cTn dur="1" fill="hold">
                                          <p:stCondLst>
                                            <p:cond delay="0"/>
                                          </p:stCondLst>
                                        </p:cTn>
                                        <p:tgtEl>
                                          <p:spTgt spid="2744"/>
                                        </p:tgtEl>
                                        <p:attrNameLst>
                                          <p:attrName>style.visibility</p:attrName>
                                        </p:attrNameLst>
                                      </p:cBhvr>
                                      <p:to>
                                        <p:strVal val="visible"/>
                                      </p:to>
                                    </p:set>
                                    <p:animEffect filter="fade" transition="in">
                                      <p:cBhvr>
                                        <p:cTn dur="1000"/>
                                        <p:tgtEl>
                                          <p:spTgt spid="2744"/>
                                        </p:tgtEl>
                                      </p:cBhvr>
                                    </p:animEffect>
                                  </p:childTnLst>
                                </p:cTn>
                              </p:par>
                              <p:par>
                                <p:cTn fill="hold" nodeType="withEffect" presetClass="entr" presetID="10" presetSubtype="0">
                                  <p:stCondLst>
                                    <p:cond delay="0"/>
                                  </p:stCondLst>
                                  <p:childTnLst>
                                    <p:set>
                                      <p:cBhvr>
                                        <p:cTn dur="1" fill="hold">
                                          <p:stCondLst>
                                            <p:cond delay="0"/>
                                          </p:stCondLst>
                                        </p:cTn>
                                        <p:tgtEl>
                                          <p:spTgt spid="2752"/>
                                        </p:tgtEl>
                                        <p:attrNameLst>
                                          <p:attrName>style.visibility</p:attrName>
                                        </p:attrNameLst>
                                      </p:cBhvr>
                                      <p:to>
                                        <p:strVal val="visible"/>
                                      </p:to>
                                    </p:set>
                                    <p:animEffect filter="fade" transition="in">
                                      <p:cBhvr>
                                        <p:cTn dur="1000"/>
                                        <p:tgtEl>
                                          <p:spTgt spid="2752"/>
                                        </p:tgtEl>
                                      </p:cBhvr>
                                    </p:animEffect>
                                  </p:childTnLst>
                                </p:cTn>
                              </p:par>
                              <p:par>
                                <p:cTn fill="hold" nodeType="withEffect" presetClass="entr" presetID="10" presetSubtype="0">
                                  <p:stCondLst>
                                    <p:cond delay="0"/>
                                  </p:stCondLst>
                                  <p:childTnLst>
                                    <p:set>
                                      <p:cBhvr>
                                        <p:cTn dur="1" fill="hold">
                                          <p:stCondLst>
                                            <p:cond delay="0"/>
                                          </p:stCondLst>
                                        </p:cTn>
                                        <p:tgtEl>
                                          <p:spTgt spid="2753"/>
                                        </p:tgtEl>
                                        <p:attrNameLst>
                                          <p:attrName>style.visibility</p:attrName>
                                        </p:attrNameLst>
                                      </p:cBhvr>
                                      <p:to>
                                        <p:strVal val="visible"/>
                                      </p:to>
                                    </p:set>
                                    <p:animEffect filter="fade" transition="in">
                                      <p:cBhvr>
                                        <p:cTn dur="1000"/>
                                        <p:tgtEl>
                                          <p:spTgt spid="2753"/>
                                        </p:tgtEl>
                                      </p:cBhvr>
                                    </p:animEffect>
                                  </p:childTnLst>
                                </p:cTn>
                              </p:par>
                              <p:par>
                                <p:cTn fill="hold" nodeType="withEffect" presetClass="entr" presetID="10" presetSubtype="0">
                                  <p:stCondLst>
                                    <p:cond delay="0"/>
                                  </p:stCondLst>
                                  <p:childTnLst>
                                    <p:set>
                                      <p:cBhvr>
                                        <p:cTn dur="1" fill="hold">
                                          <p:stCondLst>
                                            <p:cond delay="0"/>
                                          </p:stCondLst>
                                        </p:cTn>
                                        <p:tgtEl>
                                          <p:spTgt spid="2754"/>
                                        </p:tgtEl>
                                        <p:attrNameLst>
                                          <p:attrName>style.visibility</p:attrName>
                                        </p:attrNameLst>
                                      </p:cBhvr>
                                      <p:to>
                                        <p:strVal val="visible"/>
                                      </p:to>
                                    </p:set>
                                    <p:animEffect filter="fade" transition="in">
                                      <p:cBhvr>
                                        <p:cTn dur="1000"/>
                                        <p:tgtEl>
                                          <p:spTgt spid="2754"/>
                                        </p:tgtEl>
                                      </p:cBhvr>
                                    </p:animEffect>
                                  </p:childTnLst>
                                </p:cTn>
                              </p:par>
                              <p:par>
                                <p:cTn fill="hold" nodeType="withEffect" presetClass="entr" presetID="10" presetSubtype="0">
                                  <p:stCondLst>
                                    <p:cond delay="0"/>
                                  </p:stCondLst>
                                  <p:childTnLst>
                                    <p:set>
                                      <p:cBhvr>
                                        <p:cTn dur="1" fill="hold">
                                          <p:stCondLst>
                                            <p:cond delay="0"/>
                                          </p:stCondLst>
                                        </p:cTn>
                                        <p:tgtEl>
                                          <p:spTgt spid="2747"/>
                                        </p:tgtEl>
                                        <p:attrNameLst>
                                          <p:attrName>style.visibility</p:attrName>
                                        </p:attrNameLst>
                                      </p:cBhvr>
                                      <p:to>
                                        <p:strVal val="visible"/>
                                      </p:to>
                                    </p:set>
                                    <p:animEffect filter="fade" transition="in">
                                      <p:cBhvr>
                                        <p:cTn dur="1000"/>
                                        <p:tgtEl>
                                          <p:spTgt spid="2747"/>
                                        </p:tgtEl>
                                      </p:cBhvr>
                                    </p:animEffect>
                                  </p:childTnLst>
                                </p:cTn>
                              </p:par>
                              <p:par>
                                <p:cTn fill="hold" nodeType="withEffect" presetClass="entr" presetID="10" presetSubtype="0">
                                  <p:stCondLst>
                                    <p:cond delay="0"/>
                                  </p:stCondLst>
                                  <p:childTnLst>
                                    <p:set>
                                      <p:cBhvr>
                                        <p:cTn dur="1" fill="hold">
                                          <p:stCondLst>
                                            <p:cond delay="0"/>
                                          </p:stCondLst>
                                        </p:cTn>
                                        <p:tgtEl>
                                          <p:spTgt spid="2755"/>
                                        </p:tgtEl>
                                        <p:attrNameLst>
                                          <p:attrName>style.visibility</p:attrName>
                                        </p:attrNameLst>
                                      </p:cBhvr>
                                      <p:to>
                                        <p:strVal val="visible"/>
                                      </p:to>
                                    </p:set>
                                    <p:animEffect filter="fade" transition="in">
                                      <p:cBhvr>
                                        <p:cTn dur="1000"/>
                                        <p:tgtEl>
                                          <p:spTgt spid="2755"/>
                                        </p:tgtEl>
                                      </p:cBhvr>
                                    </p:animEffect>
                                  </p:childTnLst>
                                </p:cTn>
                              </p:par>
                              <p:par>
                                <p:cTn fill="hold" nodeType="withEffect" presetClass="entr" presetID="10" presetSubtype="0">
                                  <p:stCondLst>
                                    <p:cond delay="0"/>
                                  </p:stCondLst>
                                  <p:childTnLst>
                                    <p:set>
                                      <p:cBhvr>
                                        <p:cTn dur="1" fill="hold">
                                          <p:stCondLst>
                                            <p:cond delay="0"/>
                                          </p:stCondLst>
                                        </p:cTn>
                                        <p:tgtEl>
                                          <p:spTgt spid="2745"/>
                                        </p:tgtEl>
                                        <p:attrNameLst>
                                          <p:attrName>style.visibility</p:attrName>
                                        </p:attrNameLst>
                                      </p:cBhvr>
                                      <p:to>
                                        <p:strVal val="visible"/>
                                      </p:to>
                                    </p:set>
                                    <p:animEffect filter="fade" transition="in">
                                      <p:cBhvr>
                                        <p:cTn dur="1000"/>
                                        <p:tgtEl>
                                          <p:spTgt spid="2745"/>
                                        </p:tgtEl>
                                      </p:cBhvr>
                                    </p:animEffect>
                                  </p:childTnLst>
                                </p:cTn>
                              </p:par>
                              <p:par>
                                <p:cTn fill="hold" nodeType="withEffect" presetClass="entr" presetID="10" presetSubtype="0">
                                  <p:stCondLst>
                                    <p:cond delay="0"/>
                                  </p:stCondLst>
                                  <p:childTnLst>
                                    <p:set>
                                      <p:cBhvr>
                                        <p:cTn dur="1" fill="hold">
                                          <p:stCondLst>
                                            <p:cond delay="0"/>
                                          </p:stCondLst>
                                        </p:cTn>
                                        <p:tgtEl>
                                          <p:spTgt spid="2756"/>
                                        </p:tgtEl>
                                        <p:attrNameLst>
                                          <p:attrName>style.visibility</p:attrName>
                                        </p:attrNameLst>
                                      </p:cBhvr>
                                      <p:to>
                                        <p:strVal val="visible"/>
                                      </p:to>
                                    </p:set>
                                    <p:animEffect filter="fade" transition="in">
                                      <p:cBhvr>
                                        <p:cTn dur="1000"/>
                                        <p:tgtEl>
                                          <p:spTgt spid="2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1" name="Shape 2761"/>
        <p:cNvGrpSpPr/>
        <p:nvPr/>
      </p:nvGrpSpPr>
      <p:grpSpPr>
        <a:xfrm>
          <a:off x="0" y="0"/>
          <a:ext cx="0" cy="0"/>
          <a:chOff x="0" y="0"/>
          <a:chExt cx="0" cy="0"/>
        </a:xfrm>
      </p:grpSpPr>
      <p:sp>
        <p:nvSpPr>
          <p:cNvPr id="2762" name="Google Shape;2762;p97"/>
          <p:cNvSpPr txBox="1"/>
          <p:nvPr/>
        </p:nvSpPr>
        <p:spPr>
          <a:xfrm>
            <a:off x="754100" y="3181542"/>
            <a:ext cx="3185100" cy="2897100"/>
          </a:xfrm>
          <a:prstGeom prst="rect">
            <a:avLst/>
          </a:prstGeom>
          <a:noFill/>
          <a:ln>
            <a:noFill/>
          </a:ln>
        </p:spPr>
        <p:txBody>
          <a:bodyPr anchorCtr="0" anchor="t" bIns="37475" lIns="37475" spcFirstLastPara="1" rIns="37475" wrap="square" tIns="37475">
            <a:noAutofit/>
          </a:bodyPr>
          <a:lstStyle/>
          <a:p>
            <a:pPr indent="0" lvl="0" marL="0" rtl="0" algn="ctr">
              <a:spcBef>
                <a:spcPts val="0"/>
              </a:spcBef>
              <a:spcAft>
                <a:spcPts val="0"/>
              </a:spcAft>
              <a:buNone/>
            </a:pPr>
            <a:r>
              <a:rPr b="1" lang="en">
                <a:solidFill>
                  <a:srgbClr val="980000"/>
                </a:solidFill>
                <a:latin typeface="Krub"/>
                <a:ea typeface="Krub"/>
                <a:cs typeface="Krub"/>
                <a:sym typeface="Krub"/>
              </a:rPr>
              <a:t>IgE</a:t>
            </a:r>
            <a:r>
              <a:rPr lang="en">
                <a:solidFill>
                  <a:srgbClr val="980000"/>
                </a:solidFill>
                <a:latin typeface="Krub"/>
                <a:ea typeface="Krub"/>
                <a:cs typeface="Krub"/>
                <a:sym typeface="Krub"/>
              </a:rPr>
              <a:t> mediated type </a:t>
            </a:r>
            <a:r>
              <a:rPr b="1" lang="en">
                <a:solidFill>
                  <a:srgbClr val="980000"/>
                </a:solidFill>
                <a:latin typeface="Krub"/>
                <a:ea typeface="Krub"/>
                <a:cs typeface="Krub"/>
                <a:sym typeface="Krub"/>
              </a:rPr>
              <a:t>I</a:t>
            </a:r>
            <a:r>
              <a:rPr lang="en">
                <a:solidFill>
                  <a:srgbClr val="980000"/>
                </a:solidFill>
                <a:latin typeface="Krub"/>
                <a:ea typeface="Krub"/>
                <a:cs typeface="Krub"/>
                <a:sym typeface="Krub"/>
              </a:rPr>
              <a:t> hypersensitivity reaction to inhaled allergens</a:t>
            </a:r>
            <a:endParaRPr>
              <a:solidFill>
                <a:srgbClr val="980000"/>
              </a:solidFill>
              <a:latin typeface="Krub"/>
              <a:ea typeface="Krub"/>
              <a:cs typeface="Krub"/>
              <a:sym typeface="Krub"/>
            </a:endParaRPr>
          </a:p>
          <a:p>
            <a:pPr indent="0" lvl="0" marL="0" rtl="0" algn="ctr">
              <a:spcBef>
                <a:spcPts val="0"/>
              </a:spcBef>
              <a:spcAft>
                <a:spcPts val="0"/>
              </a:spcAft>
              <a:buNone/>
            </a:pPr>
            <a:r>
              <a:t/>
            </a:r>
            <a:endParaRPr>
              <a:solidFill>
                <a:schemeClr val="accent1"/>
              </a:solidFill>
              <a:latin typeface="Krub"/>
              <a:ea typeface="Krub"/>
              <a:cs typeface="Krub"/>
              <a:sym typeface="Krub"/>
            </a:endParaRPr>
          </a:p>
          <a:p>
            <a:pPr indent="0" lvl="0" marL="0" rtl="0" algn="ctr">
              <a:spcBef>
                <a:spcPts val="0"/>
              </a:spcBef>
              <a:spcAft>
                <a:spcPts val="0"/>
              </a:spcAft>
              <a:buNone/>
            </a:pPr>
            <a:r>
              <a:rPr lang="en">
                <a:solidFill>
                  <a:srgbClr val="38761D"/>
                </a:solidFill>
                <a:latin typeface="Krub"/>
                <a:ea typeface="Krub"/>
                <a:cs typeface="Krub"/>
                <a:sym typeface="Krub"/>
              </a:rPr>
              <a:t>Also we could do RAST and MAST tests to measures specific IgE in the presence of a causative agent/allergen</a:t>
            </a:r>
            <a:endParaRPr>
              <a:solidFill>
                <a:srgbClr val="38761D"/>
              </a:solidFill>
              <a:latin typeface="Krub"/>
              <a:ea typeface="Krub"/>
              <a:cs typeface="Krub"/>
              <a:sym typeface="Krub"/>
            </a:endParaRPr>
          </a:p>
          <a:p>
            <a:pPr indent="0" lvl="0" marL="0" rtl="0" algn="ctr">
              <a:spcBef>
                <a:spcPts val="0"/>
              </a:spcBef>
              <a:spcAft>
                <a:spcPts val="0"/>
              </a:spcAft>
              <a:buNone/>
            </a:pPr>
            <a:r>
              <a:t/>
            </a:r>
            <a:endParaRPr>
              <a:solidFill>
                <a:schemeClr val="accent1"/>
              </a:solidFill>
              <a:latin typeface="Krub"/>
              <a:ea typeface="Krub"/>
              <a:cs typeface="Krub"/>
              <a:sym typeface="Krub"/>
            </a:endParaRPr>
          </a:p>
        </p:txBody>
      </p:sp>
      <p:pic>
        <p:nvPicPr>
          <p:cNvPr id="2763" name="Google Shape;2763;p97"/>
          <p:cNvPicPr preferRelativeResize="0"/>
          <p:nvPr/>
        </p:nvPicPr>
        <p:blipFill rotWithShape="1">
          <a:blip r:embed="rId3">
            <a:alphaModFix/>
          </a:blip>
          <a:srcRect b="20245" l="7694" r="54933" t="23390"/>
          <a:stretch/>
        </p:blipFill>
        <p:spPr>
          <a:xfrm>
            <a:off x="4470899" y="2332456"/>
            <a:ext cx="2637342" cy="1666224"/>
          </a:xfrm>
          <a:prstGeom prst="rect">
            <a:avLst/>
          </a:prstGeom>
          <a:noFill/>
          <a:ln>
            <a:noFill/>
          </a:ln>
        </p:spPr>
      </p:pic>
      <p:sp>
        <p:nvSpPr>
          <p:cNvPr id="2764" name="Google Shape;2764;p97"/>
          <p:cNvSpPr/>
          <p:nvPr/>
        </p:nvSpPr>
        <p:spPr>
          <a:xfrm>
            <a:off x="549175" y="5744303"/>
            <a:ext cx="6902700" cy="2686500"/>
          </a:xfrm>
          <a:prstGeom prst="roundRect">
            <a:avLst>
              <a:gd fmla="val 16667" name="adj"/>
            </a:avLst>
          </a:prstGeom>
          <a:solidFill>
            <a:srgbClr val="F3F3F3"/>
          </a:solidFill>
          <a:ln>
            <a:noFill/>
          </a:ln>
        </p:spPr>
        <p:txBody>
          <a:bodyPr anchorCtr="0" anchor="ctr" bIns="37475" lIns="37475" spcFirstLastPara="1" rIns="37475" wrap="square" tIns="37475">
            <a:noAutofit/>
          </a:bodyPr>
          <a:lstStyle/>
          <a:p>
            <a:pPr indent="-190500" lvl="0" marL="190500" rtl="0" algn="l">
              <a:spcBef>
                <a:spcPts val="0"/>
              </a:spcBef>
              <a:spcAft>
                <a:spcPts val="0"/>
              </a:spcAft>
              <a:buClr>
                <a:srgbClr val="666666"/>
              </a:buClr>
              <a:buSzPts val="1400"/>
              <a:buFont typeface="Titillium Web"/>
              <a:buChar char="●"/>
            </a:pPr>
            <a:r>
              <a:rPr lang="en">
                <a:solidFill>
                  <a:srgbClr val="666666"/>
                </a:solidFill>
                <a:latin typeface="Krub"/>
                <a:ea typeface="Krub"/>
                <a:cs typeface="Krub"/>
                <a:sym typeface="Krub"/>
              </a:rPr>
              <a:t>A skin prick test is </a:t>
            </a:r>
            <a:r>
              <a:rPr b="1" lang="en">
                <a:solidFill>
                  <a:srgbClr val="666666"/>
                </a:solidFill>
                <a:latin typeface="Krub"/>
                <a:ea typeface="Krub"/>
                <a:cs typeface="Krub"/>
                <a:sym typeface="Krub"/>
              </a:rPr>
              <a:t>used to identify allergy, </a:t>
            </a:r>
            <a:r>
              <a:rPr lang="en">
                <a:solidFill>
                  <a:srgbClr val="666666"/>
                </a:solidFill>
                <a:latin typeface="Krub"/>
                <a:ea typeface="Krub"/>
                <a:cs typeface="Krub"/>
                <a:sym typeface="Krub"/>
              </a:rPr>
              <a:t> it checks  immediate allergic reaction  as much as 40 different substances </a:t>
            </a:r>
            <a:r>
              <a:rPr b="1" lang="en">
                <a:solidFill>
                  <a:srgbClr val="666666"/>
                </a:solidFill>
                <a:latin typeface="Krub"/>
                <a:ea typeface="Krub"/>
                <a:cs typeface="Krub"/>
                <a:sym typeface="Krub"/>
              </a:rPr>
              <a:t>at once</a:t>
            </a:r>
            <a:r>
              <a:rPr lang="en">
                <a:solidFill>
                  <a:srgbClr val="666666"/>
                </a:solidFill>
                <a:latin typeface="Krub"/>
                <a:ea typeface="Krub"/>
                <a:cs typeface="Krub"/>
                <a:sym typeface="Krub"/>
              </a:rPr>
              <a:t> (e.g.  protein  from  the  Dust, Pollen, Mold, Pet Dander, Dust Mites and Foods) It uses needles that barely penetrates the surface of the skin, it doesn’t cause bleeding. In adults, the test is usually done on the  forearm. Children may be tested on the upper back. </a:t>
            </a:r>
            <a:r>
              <a:rPr b="1" lang="en">
                <a:solidFill>
                  <a:srgbClr val="666666"/>
                </a:solidFill>
                <a:latin typeface="Krub"/>
                <a:ea typeface="Krub"/>
                <a:cs typeface="Krub"/>
                <a:sym typeface="Krub"/>
              </a:rPr>
              <a:t>#Team439</a:t>
            </a:r>
            <a:endParaRPr b="1">
              <a:solidFill>
                <a:srgbClr val="666666"/>
              </a:solidFill>
              <a:latin typeface="Krub"/>
              <a:ea typeface="Krub"/>
              <a:cs typeface="Krub"/>
              <a:sym typeface="Krub"/>
            </a:endParaRPr>
          </a:p>
          <a:p>
            <a:pPr indent="0" lvl="0" marL="0" rtl="0" algn="l">
              <a:spcBef>
                <a:spcPts val="0"/>
              </a:spcBef>
              <a:spcAft>
                <a:spcPts val="0"/>
              </a:spcAft>
              <a:buNone/>
            </a:pPr>
            <a:r>
              <a:t/>
            </a:r>
            <a:endParaRPr b="1">
              <a:solidFill>
                <a:srgbClr val="666666"/>
              </a:solidFill>
              <a:latin typeface="Krub"/>
              <a:ea typeface="Krub"/>
              <a:cs typeface="Krub"/>
              <a:sym typeface="Krub"/>
            </a:endParaRPr>
          </a:p>
          <a:p>
            <a:pPr indent="-190500" lvl="0" marL="190500" rtl="0" algn="l">
              <a:spcBef>
                <a:spcPts val="0"/>
              </a:spcBef>
              <a:spcAft>
                <a:spcPts val="0"/>
              </a:spcAft>
              <a:buClr>
                <a:srgbClr val="666666"/>
              </a:buClr>
              <a:buSzPts val="1400"/>
              <a:buFont typeface="Titillium Web"/>
              <a:buChar char="●"/>
            </a:pPr>
            <a:r>
              <a:rPr lang="en">
                <a:solidFill>
                  <a:srgbClr val="666666"/>
                </a:solidFill>
                <a:latin typeface="Krub"/>
                <a:ea typeface="Krub"/>
                <a:cs typeface="Krub"/>
                <a:sym typeface="Krub"/>
              </a:rPr>
              <a:t>All patients with asthma should be advised to avoid </a:t>
            </a:r>
            <a:r>
              <a:rPr b="1" lang="en">
                <a:solidFill>
                  <a:srgbClr val="666666"/>
                </a:solidFill>
                <a:latin typeface="Krub"/>
                <a:ea typeface="Krub"/>
                <a:cs typeface="Krub"/>
                <a:sym typeface="Krub"/>
              </a:rPr>
              <a:t>exposure to allergens</a:t>
            </a:r>
            <a:r>
              <a:rPr lang="en">
                <a:solidFill>
                  <a:srgbClr val="666666"/>
                </a:solidFill>
                <a:latin typeface="Krub"/>
                <a:ea typeface="Krub"/>
                <a:cs typeface="Krub"/>
                <a:sym typeface="Krub"/>
              </a:rPr>
              <a:t> to which they are sensitive.</a:t>
            </a:r>
            <a:endParaRPr b="1">
              <a:solidFill>
                <a:srgbClr val="666666"/>
              </a:solidFill>
              <a:latin typeface="Krub"/>
              <a:ea typeface="Krub"/>
              <a:cs typeface="Krub"/>
              <a:sym typeface="Krub"/>
            </a:endParaRPr>
          </a:p>
        </p:txBody>
      </p:sp>
      <p:pic>
        <p:nvPicPr>
          <p:cNvPr id="2765" name="Google Shape;2765;p97"/>
          <p:cNvPicPr preferRelativeResize="0"/>
          <p:nvPr/>
        </p:nvPicPr>
        <p:blipFill rotWithShape="1">
          <a:blip r:embed="rId4">
            <a:alphaModFix/>
          </a:blip>
          <a:srcRect b="15369" l="9205" r="44834" t="43970"/>
          <a:stretch/>
        </p:blipFill>
        <p:spPr>
          <a:xfrm>
            <a:off x="4470896" y="3998679"/>
            <a:ext cx="2637342" cy="1745619"/>
          </a:xfrm>
          <a:prstGeom prst="rect">
            <a:avLst/>
          </a:prstGeom>
          <a:noFill/>
          <a:ln>
            <a:noFill/>
          </a:ln>
        </p:spPr>
      </p:pic>
      <p:sp>
        <p:nvSpPr>
          <p:cNvPr id="2766" name="Google Shape;2766;p97"/>
          <p:cNvSpPr txBox="1"/>
          <p:nvPr/>
        </p:nvSpPr>
        <p:spPr>
          <a:xfrm>
            <a:off x="4470907" y="1975606"/>
            <a:ext cx="2494200" cy="872700"/>
          </a:xfrm>
          <a:prstGeom prst="rect">
            <a:avLst/>
          </a:prstGeom>
          <a:noFill/>
          <a:ln>
            <a:noFill/>
          </a:ln>
        </p:spPr>
        <p:txBody>
          <a:bodyPr anchorCtr="0" anchor="t" bIns="37475" lIns="37475" spcFirstLastPara="1" rIns="37475" wrap="square" tIns="37475">
            <a:noAutofit/>
          </a:bodyPr>
          <a:lstStyle/>
          <a:p>
            <a:pPr indent="0" lvl="0" marL="0" rtl="0" algn="ctr">
              <a:spcBef>
                <a:spcPts val="0"/>
              </a:spcBef>
              <a:spcAft>
                <a:spcPts val="0"/>
              </a:spcAft>
              <a:buNone/>
            </a:pPr>
            <a:r>
              <a:rPr b="1" lang="en" sz="1700">
                <a:solidFill>
                  <a:schemeClr val="dk1"/>
                </a:solidFill>
                <a:latin typeface="Krub"/>
                <a:ea typeface="Krub"/>
                <a:cs typeface="Krub"/>
                <a:sym typeface="Krub"/>
              </a:rPr>
              <a:t>Skin prick testing </a:t>
            </a:r>
            <a:endParaRPr b="1" sz="600">
              <a:latin typeface="Krub"/>
              <a:ea typeface="Krub"/>
              <a:cs typeface="Krub"/>
              <a:sym typeface="Krub"/>
            </a:endParaRPr>
          </a:p>
        </p:txBody>
      </p:sp>
      <p:sp>
        <p:nvSpPr>
          <p:cNvPr id="2767" name="Google Shape;2767;p97"/>
          <p:cNvSpPr txBox="1"/>
          <p:nvPr>
            <p:ph type="title"/>
          </p:nvPr>
        </p:nvSpPr>
        <p:spPr>
          <a:xfrm>
            <a:off x="624075" y="929605"/>
            <a:ext cx="6752700" cy="740700"/>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Diagnosis</a:t>
            </a:r>
            <a:endParaRPr b="1">
              <a:latin typeface="Krub"/>
              <a:ea typeface="Krub"/>
              <a:cs typeface="Krub"/>
              <a:sym typeface="Krub"/>
            </a:endParaRPr>
          </a:p>
        </p:txBody>
      </p:sp>
      <p:sp>
        <p:nvSpPr>
          <p:cNvPr id="2768" name="Google Shape;2768;p97">
            <a:hlinkClick action="ppaction://hlinksldjump" r:id="rId5"/>
          </p:cNvPr>
          <p:cNvSpPr txBox="1"/>
          <p:nvPr/>
        </p:nvSpPr>
        <p:spPr>
          <a:xfrm>
            <a:off x="2786500" y="1670350"/>
            <a:ext cx="2427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rgbClr val="999999"/>
                </a:solidFill>
                <a:latin typeface="Krub"/>
                <a:ea typeface="Krub"/>
                <a:cs typeface="Krub"/>
                <a:sym typeface="Krub"/>
              </a:rPr>
              <a:t>Click to check Rikabi’s notes</a:t>
            </a:r>
            <a:endParaRPr sz="1100" u="sng">
              <a:solidFill>
                <a:srgbClr val="999999"/>
              </a:solidFill>
              <a:latin typeface="Krub"/>
              <a:ea typeface="Krub"/>
              <a:cs typeface="Krub"/>
              <a:sym typeface="Krub"/>
            </a:endParaRPr>
          </a:p>
        </p:txBody>
      </p:sp>
      <p:pic>
        <p:nvPicPr>
          <p:cNvPr id="2769" name="Google Shape;2769;p97"/>
          <p:cNvPicPr preferRelativeResize="0"/>
          <p:nvPr/>
        </p:nvPicPr>
        <p:blipFill>
          <a:blip r:embed="rId6">
            <a:alphaModFix/>
          </a:blip>
          <a:stretch>
            <a:fillRect/>
          </a:stretch>
        </p:blipFill>
        <p:spPr>
          <a:xfrm>
            <a:off x="3387952" y="8228149"/>
            <a:ext cx="2637350" cy="22005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3" name="Shape 2773"/>
        <p:cNvGrpSpPr/>
        <p:nvPr/>
      </p:nvGrpSpPr>
      <p:grpSpPr>
        <a:xfrm>
          <a:off x="0" y="0"/>
          <a:ext cx="0" cy="0"/>
          <a:chOff x="0" y="0"/>
          <a:chExt cx="0" cy="0"/>
        </a:xfrm>
      </p:grpSpPr>
      <p:sp>
        <p:nvSpPr>
          <p:cNvPr id="2774" name="Google Shape;2774;p98"/>
          <p:cNvSpPr txBox="1"/>
          <p:nvPr>
            <p:ph type="title"/>
          </p:nvPr>
        </p:nvSpPr>
        <p:spPr>
          <a:xfrm>
            <a:off x="624073" y="929607"/>
            <a:ext cx="6752750" cy="925876"/>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Prognosis</a:t>
            </a:r>
            <a:endParaRPr b="1">
              <a:latin typeface="Krub"/>
              <a:ea typeface="Krub"/>
              <a:cs typeface="Krub"/>
              <a:sym typeface="Krub"/>
            </a:endParaRPr>
          </a:p>
        </p:txBody>
      </p:sp>
      <p:sp>
        <p:nvSpPr>
          <p:cNvPr id="2775" name="Google Shape;2775;p98"/>
          <p:cNvSpPr txBox="1"/>
          <p:nvPr/>
        </p:nvSpPr>
        <p:spPr>
          <a:xfrm>
            <a:off x="2735136" y="1657215"/>
            <a:ext cx="2716800" cy="766500"/>
          </a:xfrm>
          <a:prstGeom prst="rect">
            <a:avLst/>
          </a:prstGeom>
          <a:no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600"/>
              <a:buFont typeface="Arial"/>
              <a:buNone/>
            </a:pPr>
            <a:r>
              <a:rPr b="1" lang="en" sz="2000">
                <a:solidFill>
                  <a:schemeClr val="dk1"/>
                </a:solidFill>
                <a:latin typeface="Krub"/>
                <a:ea typeface="Krub"/>
                <a:cs typeface="Krub"/>
                <a:sym typeface="Krub"/>
              </a:rPr>
              <a:t>Prognosis of Asthma </a:t>
            </a:r>
            <a:endParaRPr b="1" i="0" sz="2000" u="none" cap="none" strike="noStrike">
              <a:solidFill>
                <a:srgbClr val="44546A"/>
              </a:solidFill>
              <a:latin typeface="Krub"/>
              <a:ea typeface="Krub"/>
              <a:cs typeface="Krub"/>
              <a:sym typeface="Krub"/>
            </a:endParaRPr>
          </a:p>
        </p:txBody>
      </p:sp>
      <p:sp>
        <p:nvSpPr>
          <p:cNvPr id="2776" name="Google Shape;2776;p98"/>
          <p:cNvSpPr/>
          <p:nvPr/>
        </p:nvSpPr>
        <p:spPr>
          <a:xfrm>
            <a:off x="305975" y="3365750"/>
            <a:ext cx="3350400" cy="2000400"/>
          </a:xfrm>
          <a:prstGeom prst="rect">
            <a:avLst/>
          </a:prstGeom>
          <a:noFill/>
          <a:ln cap="flat" cmpd="sng" w="19050">
            <a:solidFill>
              <a:srgbClr val="999999"/>
            </a:solidFill>
            <a:prstDash val="lgDash"/>
            <a:round/>
            <a:headEnd len="sm" w="sm" type="none"/>
            <a:tailEnd len="sm" w="sm" type="none"/>
          </a:ln>
        </p:spPr>
        <p:txBody>
          <a:bodyPr anchorCtr="0" anchor="ctr" bIns="37475" lIns="37475" spcFirstLastPara="1" rIns="37475" wrap="square" tIns="37475">
            <a:noAutofit/>
          </a:bodyPr>
          <a:lstStyle/>
          <a:p>
            <a:pPr indent="-190500" lvl="0" marL="190500" rtl="0" algn="l">
              <a:spcBef>
                <a:spcPts val="0"/>
              </a:spcBef>
              <a:spcAft>
                <a:spcPts val="0"/>
              </a:spcAft>
              <a:buClr>
                <a:srgbClr val="44546A"/>
              </a:buClr>
              <a:buSzPts val="1400"/>
              <a:buFont typeface="Titillium Web"/>
              <a:buChar char="●"/>
            </a:pPr>
            <a:r>
              <a:rPr lang="en">
                <a:solidFill>
                  <a:schemeClr val="dk1"/>
                </a:solidFill>
                <a:latin typeface="Krub"/>
                <a:ea typeface="Krub"/>
                <a:cs typeface="Krub"/>
                <a:sym typeface="Krub"/>
              </a:rPr>
              <a:t>Approximately</a:t>
            </a:r>
            <a:r>
              <a:rPr b="1" lang="en">
                <a:solidFill>
                  <a:schemeClr val="dk1"/>
                </a:solidFill>
                <a:latin typeface="Krub"/>
                <a:ea typeface="Krub"/>
                <a:cs typeface="Krub"/>
                <a:sym typeface="Krub"/>
              </a:rPr>
              <a:t> 50%</a:t>
            </a:r>
            <a:r>
              <a:rPr lang="en">
                <a:solidFill>
                  <a:schemeClr val="dk1"/>
                </a:solidFill>
                <a:latin typeface="Krub"/>
                <a:ea typeface="Krub"/>
                <a:cs typeface="Krub"/>
                <a:sym typeface="Krub"/>
              </a:rPr>
              <a:t> of cases of </a:t>
            </a:r>
            <a:r>
              <a:rPr b="1" lang="en">
                <a:solidFill>
                  <a:schemeClr val="dk1"/>
                </a:solidFill>
                <a:latin typeface="Krub"/>
                <a:ea typeface="Krub"/>
                <a:cs typeface="Krub"/>
                <a:sym typeface="Krub"/>
              </a:rPr>
              <a:t>childhood</a:t>
            </a:r>
            <a:r>
              <a:rPr lang="en">
                <a:solidFill>
                  <a:schemeClr val="dk1"/>
                </a:solidFill>
                <a:latin typeface="Krub"/>
                <a:ea typeface="Krub"/>
                <a:cs typeface="Krub"/>
                <a:sym typeface="Krub"/>
              </a:rPr>
              <a:t> asthma</a:t>
            </a:r>
            <a:r>
              <a:rPr b="1" lang="en">
                <a:solidFill>
                  <a:srgbClr val="44546A"/>
                </a:solidFill>
                <a:latin typeface="Krub"/>
                <a:ea typeface="Krub"/>
                <a:cs typeface="Krub"/>
                <a:sym typeface="Krub"/>
              </a:rPr>
              <a:t> </a:t>
            </a:r>
            <a:r>
              <a:rPr b="1" lang="en">
                <a:solidFill>
                  <a:srgbClr val="980000"/>
                </a:solidFill>
                <a:latin typeface="Krub"/>
                <a:ea typeface="Krub"/>
                <a:cs typeface="Krub"/>
                <a:sym typeface="Krub"/>
              </a:rPr>
              <a:t>resolve spontaneously </a:t>
            </a:r>
            <a:r>
              <a:rPr lang="en">
                <a:solidFill>
                  <a:schemeClr val="dk1"/>
                </a:solidFill>
                <a:latin typeface="Krub"/>
                <a:ea typeface="Krub"/>
                <a:cs typeface="Krub"/>
                <a:sym typeface="Krub"/>
              </a:rPr>
              <a:t>but </a:t>
            </a:r>
            <a:r>
              <a:rPr b="1" lang="en">
                <a:solidFill>
                  <a:schemeClr val="dk1"/>
                </a:solidFill>
                <a:latin typeface="Krub"/>
                <a:ea typeface="Krub"/>
                <a:cs typeface="Krub"/>
                <a:sym typeface="Krub"/>
              </a:rPr>
              <a:t>may recur </a:t>
            </a:r>
            <a:r>
              <a:rPr lang="en">
                <a:solidFill>
                  <a:schemeClr val="dk1"/>
                </a:solidFill>
                <a:latin typeface="Krub"/>
                <a:ea typeface="Krub"/>
                <a:cs typeface="Krub"/>
                <a:sym typeface="Krub"/>
              </a:rPr>
              <a:t>later in life. </a:t>
            </a:r>
            <a:endParaRPr>
              <a:solidFill>
                <a:schemeClr val="dk1"/>
              </a:solidFill>
              <a:latin typeface="Krub"/>
              <a:ea typeface="Krub"/>
              <a:cs typeface="Krub"/>
              <a:sym typeface="Krub"/>
            </a:endParaRPr>
          </a:p>
          <a:p>
            <a:pPr indent="-190500" lvl="0" marL="190500" rtl="0" algn="l">
              <a:spcBef>
                <a:spcPts val="0"/>
              </a:spcBef>
              <a:spcAft>
                <a:spcPts val="0"/>
              </a:spcAft>
              <a:buClr>
                <a:srgbClr val="44546A"/>
              </a:buClr>
              <a:buSzPts val="1400"/>
              <a:buFont typeface="Titillium Web"/>
              <a:buChar char="●"/>
            </a:pPr>
            <a:r>
              <a:rPr b="1" lang="en">
                <a:solidFill>
                  <a:schemeClr val="dk1"/>
                </a:solidFill>
                <a:latin typeface="Krub"/>
                <a:ea typeface="Krub"/>
                <a:cs typeface="Krub"/>
                <a:sym typeface="Krub"/>
              </a:rPr>
              <a:t>Remission</a:t>
            </a:r>
            <a:r>
              <a:rPr lang="en">
                <a:solidFill>
                  <a:srgbClr val="44546A"/>
                </a:solidFill>
                <a:latin typeface="Krub"/>
                <a:ea typeface="Krub"/>
                <a:cs typeface="Krub"/>
                <a:sym typeface="Krub"/>
              </a:rPr>
              <a:t> </a:t>
            </a:r>
            <a:r>
              <a:rPr lang="en">
                <a:solidFill>
                  <a:schemeClr val="dk1"/>
                </a:solidFill>
                <a:latin typeface="Krub"/>
                <a:ea typeface="Krub"/>
                <a:cs typeface="Krub"/>
                <a:sym typeface="Krub"/>
              </a:rPr>
              <a:t>in </a:t>
            </a:r>
            <a:r>
              <a:rPr b="1" lang="en">
                <a:solidFill>
                  <a:schemeClr val="dk1"/>
                </a:solidFill>
                <a:latin typeface="Krub"/>
                <a:ea typeface="Krub"/>
                <a:cs typeface="Krub"/>
                <a:sym typeface="Krub"/>
              </a:rPr>
              <a:t>adult</a:t>
            </a:r>
            <a:r>
              <a:rPr lang="en">
                <a:solidFill>
                  <a:schemeClr val="dk1"/>
                </a:solidFill>
                <a:latin typeface="Krub"/>
                <a:ea typeface="Krub"/>
                <a:cs typeface="Krub"/>
                <a:sym typeface="Krub"/>
              </a:rPr>
              <a:t>-onset asthma is</a:t>
            </a:r>
            <a:r>
              <a:rPr lang="en">
                <a:solidFill>
                  <a:srgbClr val="44546A"/>
                </a:solidFill>
                <a:latin typeface="Krub"/>
                <a:ea typeface="Krub"/>
                <a:cs typeface="Krub"/>
                <a:sym typeface="Krub"/>
              </a:rPr>
              <a:t> </a:t>
            </a:r>
            <a:r>
              <a:rPr b="1" lang="en">
                <a:solidFill>
                  <a:srgbClr val="980000"/>
                </a:solidFill>
                <a:latin typeface="Krub"/>
                <a:ea typeface="Krub"/>
                <a:cs typeface="Krub"/>
                <a:sym typeface="Krub"/>
              </a:rPr>
              <a:t>less likely.</a:t>
            </a:r>
            <a:endParaRPr b="1">
              <a:solidFill>
                <a:srgbClr val="980000"/>
              </a:solidFill>
              <a:latin typeface="Krub"/>
              <a:ea typeface="Krub"/>
              <a:cs typeface="Krub"/>
              <a:sym typeface="Krub"/>
            </a:endParaRPr>
          </a:p>
        </p:txBody>
      </p:sp>
      <p:cxnSp>
        <p:nvCxnSpPr>
          <p:cNvPr id="2777" name="Google Shape;2777;p98"/>
          <p:cNvCxnSpPr>
            <a:stCxn id="2775" idx="1"/>
            <a:endCxn id="2778" idx="0"/>
          </p:cNvCxnSpPr>
          <p:nvPr/>
        </p:nvCxnSpPr>
        <p:spPr>
          <a:xfrm flipH="1">
            <a:off x="1981236" y="2040465"/>
            <a:ext cx="753900" cy="295800"/>
          </a:xfrm>
          <a:prstGeom prst="bentConnector2">
            <a:avLst/>
          </a:prstGeom>
          <a:noFill/>
          <a:ln cap="flat" cmpd="sng" w="19050">
            <a:solidFill>
              <a:srgbClr val="999999"/>
            </a:solidFill>
            <a:prstDash val="solid"/>
            <a:round/>
            <a:headEnd len="sm" w="sm" type="none"/>
            <a:tailEnd len="sm" w="sm" type="none"/>
          </a:ln>
        </p:spPr>
      </p:cxnSp>
      <p:cxnSp>
        <p:nvCxnSpPr>
          <p:cNvPr id="2779" name="Google Shape;2779;p98"/>
          <p:cNvCxnSpPr>
            <a:stCxn id="2775" idx="3"/>
            <a:endCxn id="2780" idx="0"/>
          </p:cNvCxnSpPr>
          <p:nvPr/>
        </p:nvCxnSpPr>
        <p:spPr>
          <a:xfrm>
            <a:off x="5451936" y="2040465"/>
            <a:ext cx="567900" cy="295800"/>
          </a:xfrm>
          <a:prstGeom prst="bentConnector2">
            <a:avLst/>
          </a:prstGeom>
          <a:noFill/>
          <a:ln cap="flat" cmpd="sng" w="19050">
            <a:solidFill>
              <a:srgbClr val="999999"/>
            </a:solidFill>
            <a:prstDash val="solid"/>
            <a:round/>
            <a:headEnd len="sm" w="sm" type="none"/>
            <a:tailEnd len="sm" w="sm" type="none"/>
          </a:ln>
        </p:spPr>
      </p:cxnSp>
      <p:sp>
        <p:nvSpPr>
          <p:cNvPr id="2780" name="Google Shape;2780;p98"/>
          <p:cNvSpPr/>
          <p:nvPr/>
        </p:nvSpPr>
        <p:spPr>
          <a:xfrm>
            <a:off x="5024178" y="2336300"/>
            <a:ext cx="1991400" cy="687300"/>
          </a:xfrm>
          <a:prstGeom prst="rect">
            <a:avLst/>
          </a:prstGeom>
          <a:noFill/>
          <a:ln cap="flat" cmpd="sng" w="19050">
            <a:solidFill>
              <a:srgbClr val="999999"/>
            </a:solidFill>
            <a:prstDash val="lgDash"/>
            <a:round/>
            <a:headEnd len="sm" w="sm" type="none"/>
            <a:tailEnd len="sm" w="sm" type="none"/>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500"/>
              <a:buFont typeface="Arial"/>
              <a:buNone/>
            </a:pPr>
            <a:r>
              <a:rPr b="1" lang="en" sz="1900">
                <a:solidFill>
                  <a:schemeClr val="dk1"/>
                </a:solidFill>
                <a:latin typeface="Krub"/>
                <a:ea typeface="Krub"/>
                <a:cs typeface="Krub"/>
                <a:sym typeface="Krub"/>
              </a:rPr>
              <a:t>Mortality (death)</a:t>
            </a:r>
            <a:endParaRPr b="1" sz="1900">
              <a:solidFill>
                <a:schemeClr val="dk1"/>
              </a:solidFill>
              <a:latin typeface="Krub"/>
              <a:ea typeface="Krub"/>
              <a:cs typeface="Krub"/>
              <a:sym typeface="Krub"/>
            </a:endParaRPr>
          </a:p>
        </p:txBody>
      </p:sp>
      <p:sp>
        <p:nvSpPr>
          <p:cNvPr id="2778" name="Google Shape;2778;p98"/>
          <p:cNvSpPr/>
          <p:nvPr/>
        </p:nvSpPr>
        <p:spPr>
          <a:xfrm>
            <a:off x="985474" y="2336302"/>
            <a:ext cx="1991400" cy="687300"/>
          </a:xfrm>
          <a:prstGeom prst="rect">
            <a:avLst/>
          </a:prstGeom>
          <a:noFill/>
          <a:ln cap="flat" cmpd="sng" w="19050">
            <a:solidFill>
              <a:srgbClr val="999999"/>
            </a:solidFill>
            <a:prstDash val="lgDash"/>
            <a:round/>
            <a:headEnd len="sm" w="sm" type="none"/>
            <a:tailEnd len="sm" w="sm" type="none"/>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500"/>
              <a:buFont typeface="Arial"/>
              <a:buNone/>
            </a:pPr>
            <a:r>
              <a:rPr b="1" lang="en" sz="1900">
                <a:solidFill>
                  <a:schemeClr val="dk1"/>
                </a:solidFill>
                <a:latin typeface="Krub"/>
                <a:ea typeface="Krub"/>
                <a:cs typeface="Krub"/>
                <a:sym typeface="Krub"/>
              </a:rPr>
              <a:t>Remission</a:t>
            </a:r>
            <a:endParaRPr b="1" sz="1900">
              <a:solidFill>
                <a:schemeClr val="dk1"/>
              </a:solidFill>
              <a:latin typeface="Krub"/>
              <a:ea typeface="Krub"/>
              <a:cs typeface="Krub"/>
              <a:sym typeface="Krub"/>
            </a:endParaRPr>
          </a:p>
          <a:p>
            <a:pPr indent="0" lvl="0" marL="0" rtl="0" algn="ctr">
              <a:spcBef>
                <a:spcPts val="0"/>
              </a:spcBef>
              <a:spcAft>
                <a:spcPts val="0"/>
              </a:spcAft>
              <a:buNone/>
            </a:pPr>
            <a:r>
              <a:rPr lang="en" sz="1800">
                <a:solidFill>
                  <a:schemeClr val="lt2"/>
                </a:solidFill>
                <a:latin typeface="Krub"/>
                <a:ea typeface="Krub"/>
                <a:cs typeface="Krub"/>
                <a:sym typeface="Krub"/>
              </a:rPr>
              <a:t>(reduction)</a:t>
            </a:r>
            <a:endParaRPr b="1" sz="1900">
              <a:solidFill>
                <a:schemeClr val="dk1"/>
              </a:solidFill>
              <a:latin typeface="Krub"/>
              <a:ea typeface="Krub"/>
              <a:cs typeface="Krub"/>
              <a:sym typeface="Krub"/>
            </a:endParaRPr>
          </a:p>
        </p:txBody>
      </p:sp>
      <p:sp>
        <p:nvSpPr>
          <p:cNvPr id="2781" name="Google Shape;2781;p98"/>
          <p:cNvSpPr/>
          <p:nvPr/>
        </p:nvSpPr>
        <p:spPr>
          <a:xfrm>
            <a:off x="4344675" y="3365759"/>
            <a:ext cx="3350400" cy="2000400"/>
          </a:xfrm>
          <a:prstGeom prst="rect">
            <a:avLst/>
          </a:prstGeom>
          <a:noFill/>
          <a:ln cap="flat" cmpd="sng" w="19050">
            <a:solidFill>
              <a:srgbClr val="999999"/>
            </a:solidFill>
            <a:prstDash val="lgDash"/>
            <a:round/>
            <a:headEnd len="sm" w="sm" type="none"/>
            <a:tailEnd len="sm" w="sm" type="none"/>
          </a:ln>
        </p:spPr>
        <p:txBody>
          <a:bodyPr anchorCtr="0" anchor="ctr" bIns="37475" lIns="37475" spcFirstLastPara="1" rIns="37475" wrap="square" tIns="37475">
            <a:noAutofit/>
          </a:bodyPr>
          <a:lstStyle/>
          <a:p>
            <a:pPr indent="-190500" lvl="0" marL="190500" rtl="0" algn="l">
              <a:spcBef>
                <a:spcPts val="0"/>
              </a:spcBef>
              <a:spcAft>
                <a:spcPts val="0"/>
              </a:spcAft>
              <a:buClr>
                <a:schemeClr val="dk1"/>
              </a:buClr>
              <a:buSzPts val="1400"/>
              <a:buFont typeface="Titillium Web"/>
              <a:buChar char="●"/>
            </a:pPr>
            <a:r>
              <a:rPr lang="en">
                <a:solidFill>
                  <a:schemeClr val="dk1"/>
                </a:solidFill>
                <a:latin typeface="Krub"/>
                <a:ea typeface="Krub"/>
                <a:cs typeface="Krub"/>
                <a:sym typeface="Krub"/>
              </a:rPr>
              <a:t>Death occurs in approximately </a:t>
            </a:r>
            <a:r>
              <a:rPr b="1" lang="en">
                <a:solidFill>
                  <a:schemeClr val="dk1"/>
                </a:solidFill>
                <a:latin typeface="Krub"/>
                <a:ea typeface="Krub"/>
                <a:cs typeface="Krub"/>
                <a:sym typeface="Krub"/>
              </a:rPr>
              <a:t>0.2%</a:t>
            </a:r>
            <a:r>
              <a:rPr lang="en">
                <a:solidFill>
                  <a:schemeClr val="dk1"/>
                </a:solidFill>
                <a:latin typeface="Krub"/>
                <a:ea typeface="Krub"/>
                <a:cs typeface="Krub"/>
                <a:sym typeface="Krub"/>
              </a:rPr>
              <a:t> of asthmatics.</a:t>
            </a:r>
            <a:endParaRPr>
              <a:solidFill>
                <a:schemeClr val="dk1"/>
              </a:solidFill>
              <a:latin typeface="Krub"/>
              <a:ea typeface="Krub"/>
              <a:cs typeface="Krub"/>
              <a:sym typeface="Krub"/>
            </a:endParaRPr>
          </a:p>
          <a:p>
            <a:pPr indent="-190500" lvl="0" marL="190500" rtl="0" algn="l">
              <a:spcBef>
                <a:spcPts val="0"/>
              </a:spcBef>
              <a:spcAft>
                <a:spcPts val="0"/>
              </a:spcAft>
              <a:buClr>
                <a:schemeClr val="dk1"/>
              </a:buClr>
              <a:buSzPts val="1400"/>
              <a:buFont typeface="Titillium Web"/>
              <a:buChar char="●"/>
            </a:pPr>
            <a:r>
              <a:rPr lang="en">
                <a:solidFill>
                  <a:schemeClr val="dk1"/>
                </a:solidFill>
                <a:latin typeface="Krub"/>
                <a:ea typeface="Krub"/>
                <a:cs typeface="Krub"/>
                <a:sym typeface="Krub"/>
              </a:rPr>
              <a:t>Mortality is </a:t>
            </a:r>
            <a:r>
              <a:rPr b="1" lang="en">
                <a:solidFill>
                  <a:schemeClr val="dk1"/>
                </a:solidFill>
                <a:latin typeface="Krub"/>
                <a:ea typeface="Krub"/>
                <a:cs typeface="Krub"/>
                <a:sym typeface="Krub"/>
              </a:rPr>
              <a:t>usually</a:t>
            </a:r>
            <a:r>
              <a:rPr lang="en">
                <a:solidFill>
                  <a:schemeClr val="dk1"/>
                </a:solidFill>
                <a:latin typeface="Krub"/>
                <a:ea typeface="Krub"/>
                <a:cs typeface="Krub"/>
                <a:sym typeface="Krub"/>
              </a:rPr>
              <a:t> </a:t>
            </a:r>
            <a:r>
              <a:rPr b="1" lang="en">
                <a:solidFill>
                  <a:schemeClr val="dk1"/>
                </a:solidFill>
                <a:latin typeface="Krub"/>
                <a:ea typeface="Krub"/>
                <a:cs typeface="Krub"/>
                <a:sym typeface="Krub"/>
              </a:rPr>
              <a:t>preceded</a:t>
            </a:r>
            <a:r>
              <a:rPr lang="en">
                <a:solidFill>
                  <a:schemeClr val="dk1"/>
                </a:solidFill>
                <a:latin typeface="Krub"/>
                <a:ea typeface="Krub"/>
                <a:cs typeface="Krub"/>
                <a:sym typeface="Krub"/>
              </a:rPr>
              <a:t> by an </a:t>
            </a:r>
            <a:r>
              <a:rPr b="1" lang="en">
                <a:solidFill>
                  <a:srgbClr val="980000"/>
                </a:solidFill>
                <a:latin typeface="Krub"/>
                <a:ea typeface="Krub"/>
                <a:cs typeface="Krub"/>
                <a:sym typeface="Krub"/>
              </a:rPr>
              <a:t>acute attack</a:t>
            </a:r>
            <a:r>
              <a:rPr lang="en">
                <a:solidFill>
                  <a:schemeClr val="dk1"/>
                </a:solidFill>
                <a:latin typeface="Krub"/>
                <a:ea typeface="Krub"/>
                <a:cs typeface="Krub"/>
                <a:sym typeface="Krub"/>
              </a:rPr>
              <a:t> and about 50% are </a:t>
            </a:r>
            <a:r>
              <a:rPr b="1" lang="en">
                <a:solidFill>
                  <a:schemeClr val="dk1"/>
                </a:solidFill>
                <a:latin typeface="Krub"/>
                <a:ea typeface="Krub"/>
                <a:cs typeface="Krub"/>
                <a:sym typeface="Krub"/>
              </a:rPr>
              <a:t>more than 65</a:t>
            </a:r>
            <a:r>
              <a:rPr lang="en">
                <a:solidFill>
                  <a:schemeClr val="dk1"/>
                </a:solidFill>
                <a:latin typeface="Krub"/>
                <a:ea typeface="Krub"/>
                <a:cs typeface="Krub"/>
                <a:sym typeface="Krub"/>
              </a:rPr>
              <a:t> yo.</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    </a:t>
            </a:r>
            <a:r>
              <a:rPr lang="en">
                <a:solidFill>
                  <a:schemeClr val="dk2"/>
                </a:solidFill>
                <a:latin typeface="Krub"/>
                <a:ea typeface="Krub"/>
                <a:cs typeface="Krub"/>
                <a:sym typeface="Krub"/>
              </a:rPr>
              <a:t>(Rare) ( </a:t>
            </a:r>
            <a:r>
              <a:rPr lang="en">
                <a:solidFill>
                  <a:schemeClr val="dk2"/>
                </a:solidFill>
                <a:latin typeface="Krub"/>
                <a:ea typeface="Krub"/>
                <a:cs typeface="Krub"/>
                <a:sym typeface="Krub"/>
              </a:rPr>
              <a:t>associated</a:t>
            </a:r>
            <a:r>
              <a:rPr lang="en">
                <a:solidFill>
                  <a:schemeClr val="dk2"/>
                </a:solidFill>
                <a:latin typeface="Krub"/>
                <a:ea typeface="Krub"/>
                <a:cs typeface="Krub"/>
                <a:sym typeface="Krub"/>
              </a:rPr>
              <a:t> with </a:t>
            </a:r>
            <a:endParaRPr>
              <a:solidFill>
                <a:schemeClr val="dk2"/>
              </a:solidFill>
              <a:latin typeface="Krub"/>
              <a:ea typeface="Krub"/>
              <a:cs typeface="Krub"/>
              <a:sym typeface="Krub"/>
            </a:endParaRPr>
          </a:p>
          <a:p>
            <a:pPr indent="0" lvl="0" marL="0" rtl="0" algn="l">
              <a:spcBef>
                <a:spcPts val="0"/>
              </a:spcBef>
              <a:spcAft>
                <a:spcPts val="0"/>
              </a:spcAft>
              <a:buNone/>
            </a:pPr>
            <a:r>
              <a:rPr lang="en">
                <a:solidFill>
                  <a:schemeClr val="dk2"/>
                </a:solidFill>
                <a:latin typeface="Krub"/>
                <a:ea typeface="Krub"/>
                <a:cs typeface="Krub"/>
                <a:sym typeface="Krub"/>
              </a:rPr>
              <a:t>    </a:t>
            </a:r>
            <a:r>
              <a:rPr lang="en">
                <a:solidFill>
                  <a:schemeClr val="dk2"/>
                </a:solidFill>
                <a:latin typeface="Krub"/>
                <a:ea typeface="Krub"/>
                <a:cs typeface="Krub"/>
                <a:sym typeface="Krub"/>
              </a:rPr>
              <a:t>non-atopic asthma)</a:t>
            </a:r>
            <a:endParaRPr>
              <a:solidFill>
                <a:schemeClr val="dk2"/>
              </a:solidFill>
              <a:latin typeface="Krub"/>
              <a:ea typeface="Krub"/>
              <a:cs typeface="Krub"/>
              <a:sym typeface="Krub"/>
            </a:endParaRPr>
          </a:p>
        </p:txBody>
      </p:sp>
      <p:sp>
        <p:nvSpPr>
          <p:cNvPr id="2782" name="Google Shape;2782;p98"/>
          <p:cNvSpPr txBox="1"/>
          <p:nvPr/>
        </p:nvSpPr>
        <p:spPr>
          <a:xfrm>
            <a:off x="624100" y="5487225"/>
            <a:ext cx="6752700" cy="1268100"/>
          </a:xfrm>
          <a:prstGeom prst="rect">
            <a:avLst/>
          </a:prstGeom>
          <a:noFill/>
          <a:ln cap="flat" cmpd="sng" w="9525">
            <a:solidFill>
              <a:srgbClr val="666666"/>
            </a:solidFill>
            <a:prstDash val="dot"/>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a:latin typeface="Krub"/>
              <a:ea typeface="Krub"/>
              <a:cs typeface="Krub"/>
              <a:sym typeface="Krub"/>
            </a:endParaRPr>
          </a:p>
          <a:p>
            <a:pPr indent="0" lvl="0" marL="0" rtl="0" algn="ctr">
              <a:spcBef>
                <a:spcPts val="0"/>
              </a:spcBef>
              <a:spcAft>
                <a:spcPts val="0"/>
              </a:spcAft>
              <a:buNone/>
            </a:pPr>
            <a:r>
              <a:t/>
            </a:r>
            <a:endParaRPr>
              <a:latin typeface="Krub"/>
              <a:ea typeface="Krub"/>
              <a:cs typeface="Krub"/>
              <a:sym typeface="Krub"/>
            </a:endParaRPr>
          </a:p>
          <a:p>
            <a:pPr indent="0" lvl="0" marL="0" rtl="0" algn="ctr">
              <a:spcBef>
                <a:spcPts val="0"/>
              </a:spcBef>
              <a:spcAft>
                <a:spcPts val="0"/>
              </a:spcAft>
              <a:buNone/>
            </a:pPr>
            <a:r>
              <a:rPr lang="en">
                <a:latin typeface="Krub"/>
                <a:ea typeface="Krub"/>
                <a:cs typeface="Krub"/>
                <a:sym typeface="Krub"/>
              </a:rPr>
              <a:t>Humoral and cellular mediators of airway obstruction (e.g., eosinophils) are common to both atopic and nonatopic variants of asthma, so they are treated in a similar way.</a:t>
            </a:r>
            <a:endParaRPr>
              <a:latin typeface="Krub"/>
              <a:ea typeface="Krub"/>
              <a:cs typeface="Krub"/>
              <a:sym typeface="Krub"/>
            </a:endParaRPr>
          </a:p>
          <a:p>
            <a:pPr indent="0" lvl="0" marL="0" rtl="0" algn="ctr">
              <a:spcBef>
                <a:spcPts val="0"/>
              </a:spcBef>
              <a:spcAft>
                <a:spcPts val="0"/>
              </a:spcAft>
              <a:buNone/>
            </a:pPr>
            <a:r>
              <a:t/>
            </a:r>
            <a:endParaRPr>
              <a:latin typeface="Krub"/>
              <a:ea typeface="Krub"/>
              <a:cs typeface="Krub"/>
              <a:sym typeface="Krub"/>
            </a:endParaRPr>
          </a:p>
        </p:txBody>
      </p:sp>
      <p:sp>
        <p:nvSpPr>
          <p:cNvPr id="2783" name="Google Shape;2783;p98"/>
          <p:cNvSpPr/>
          <p:nvPr/>
        </p:nvSpPr>
        <p:spPr>
          <a:xfrm>
            <a:off x="745231" y="6876425"/>
            <a:ext cx="3035400" cy="910200"/>
          </a:xfrm>
          <a:prstGeom prst="roundRect">
            <a:avLst>
              <a:gd fmla="val 50000" name="adj"/>
            </a:avLst>
          </a:prstGeom>
          <a:solidFill>
            <a:srgbClr val="FFDDD1"/>
          </a:solidFill>
          <a:ln>
            <a:noFill/>
          </a:ln>
        </p:spPr>
        <p:txBody>
          <a:bodyPr anchorCtr="0" anchor="ctr" bIns="37475" lIns="37475" spcFirstLastPara="1" rIns="37475" wrap="square" tIns="37475">
            <a:noAutofit/>
          </a:bodyPr>
          <a:lstStyle/>
          <a:p>
            <a:pPr indent="0" lvl="0" marL="0" marR="0" rtl="0" algn="ctr">
              <a:spcBef>
                <a:spcPts val="0"/>
              </a:spcBef>
              <a:spcAft>
                <a:spcPts val="0"/>
              </a:spcAft>
              <a:buClr>
                <a:srgbClr val="FFFFFF"/>
              </a:buClr>
              <a:buSzPts val="700"/>
              <a:buFont typeface="Comic Sans MS"/>
              <a:buNone/>
            </a:pPr>
            <a:r>
              <a:rPr b="1" lang="en" sz="1800">
                <a:solidFill>
                  <a:schemeClr val="dk1"/>
                </a:solidFill>
                <a:latin typeface="Krub"/>
                <a:ea typeface="Krub"/>
                <a:cs typeface="Krub"/>
                <a:sym typeface="Krub"/>
              </a:rPr>
              <a:t>Treatment of Asthma </a:t>
            </a:r>
            <a:endParaRPr b="1" i="0" sz="1800" u="none" cap="none" strike="noStrike">
              <a:solidFill>
                <a:schemeClr val="dk1"/>
              </a:solidFill>
              <a:latin typeface="Krub"/>
              <a:ea typeface="Krub"/>
              <a:cs typeface="Krub"/>
              <a:sym typeface="Krub"/>
            </a:endParaRPr>
          </a:p>
        </p:txBody>
      </p:sp>
      <p:sp>
        <p:nvSpPr>
          <p:cNvPr id="2784" name="Google Shape;2784;p98"/>
          <p:cNvSpPr/>
          <p:nvPr/>
        </p:nvSpPr>
        <p:spPr>
          <a:xfrm>
            <a:off x="5298550" y="7354975"/>
            <a:ext cx="1991400" cy="546600"/>
          </a:xfrm>
          <a:prstGeom prst="roundRect">
            <a:avLst>
              <a:gd fmla="val 50000" name="adj"/>
            </a:avLst>
          </a:prstGeom>
          <a:solidFill>
            <a:srgbClr val="FFDDD1"/>
          </a:solidFill>
          <a:ln>
            <a:noFill/>
          </a:ln>
        </p:spPr>
        <p:txBody>
          <a:bodyPr anchorCtr="0" anchor="ctr" bIns="37475" lIns="37475" spcFirstLastPara="1" rIns="37475" wrap="square" tIns="37475">
            <a:noAutofit/>
          </a:bodyPr>
          <a:lstStyle/>
          <a:p>
            <a:pPr indent="0" lvl="0" marL="0" marR="0" rtl="0" algn="ctr">
              <a:spcBef>
                <a:spcPts val="0"/>
              </a:spcBef>
              <a:spcAft>
                <a:spcPts val="0"/>
              </a:spcAft>
              <a:buClr>
                <a:srgbClr val="3A3838"/>
              </a:buClr>
              <a:buSzPts val="700"/>
              <a:buFont typeface="Comic Sans MS"/>
              <a:buNone/>
            </a:pPr>
            <a:r>
              <a:rPr b="1" lang="en" sz="1500">
                <a:solidFill>
                  <a:schemeClr val="dk1"/>
                </a:solidFill>
                <a:latin typeface="Krub"/>
                <a:ea typeface="Krub"/>
                <a:cs typeface="Krub"/>
                <a:sym typeface="Krub"/>
              </a:rPr>
              <a:t>Medication </a:t>
            </a:r>
            <a:endParaRPr b="1" i="0" sz="1500" u="none" cap="none" strike="noStrike">
              <a:solidFill>
                <a:schemeClr val="dk1"/>
              </a:solidFill>
              <a:latin typeface="Krub"/>
              <a:ea typeface="Krub"/>
              <a:cs typeface="Krub"/>
              <a:sym typeface="Krub"/>
            </a:endParaRPr>
          </a:p>
        </p:txBody>
      </p:sp>
      <p:sp>
        <p:nvSpPr>
          <p:cNvPr id="2785" name="Google Shape;2785;p98"/>
          <p:cNvSpPr/>
          <p:nvPr/>
        </p:nvSpPr>
        <p:spPr>
          <a:xfrm>
            <a:off x="305975" y="8149304"/>
            <a:ext cx="2887500" cy="663900"/>
          </a:xfrm>
          <a:prstGeom prst="roundRect">
            <a:avLst>
              <a:gd fmla="val 50000" name="adj"/>
            </a:avLst>
          </a:prstGeom>
          <a:solidFill>
            <a:srgbClr val="FFDDD1"/>
          </a:solidFill>
          <a:ln>
            <a:noFill/>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800"/>
              <a:buFont typeface="Arial"/>
              <a:buNone/>
            </a:pPr>
            <a:r>
              <a:rPr b="1" lang="en" sz="1500">
                <a:solidFill>
                  <a:srgbClr val="980000"/>
                </a:solidFill>
                <a:latin typeface="Krub"/>
                <a:ea typeface="Krub"/>
                <a:cs typeface="Krub"/>
                <a:sym typeface="Krub"/>
              </a:rPr>
              <a:t>Control of Factors Contributing to Asthma Severity</a:t>
            </a:r>
            <a:endParaRPr b="1" sz="1500">
              <a:solidFill>
                <a:srgbClr val="980000"/>
              </a:solidFill>
              <a:latin typeface="Krub"/>
              <a:ea typeface="Krub"/>
              <a:cs typeface="Krub"/>
              <a:sym typeface="Krub"/>
            </a:endParaRPr>
          </a:p>
        </p:txBody>
      </p:sp>
      <p:cxnSp>
        <p:nvCxnSpPr>
          <p:cNvPr id="2786" name="Google Shape;2786;p98"/>
          <p:cNvCxnSpPr>
            <a:stCxn id="2783" idx="2"/>
            <a:endCxn id="2784" idx="0"/>
          </p:cNvCxnSpPr>
          <p:nvPr/>
        </p:nvCxnSpPr>
        <p:spPr>
          <a:xfrm rot="-5400000">
            <a:off x="4062781" y="5555075"/>
            <a:ext cx="431700" cy="4031400"/>
          </a:xfrm>
          <a:prstGeom prst="bentConnector5">
            <a:avLst>
              <a:gd fmla="val -55160" name="adj1"/>
              <a:gd fmla="val 56473" name="adj2"/>
              <a:gd fmla="val 155148" name="adj3"/>
            </a:avLst>
          </a:prstGeom>
          <a:noFill/>
          <a:ln cap="flat" cmpd="sng" w="28575">
            <a:solidFill>
              <a:srgbClr val="C2C2C2"/>
            </a:solidFill>
            <a:prstDash val="solid"/>
            <a:round/>
            <a:headEnd len="sm" w="sm" type="none"/>
            <a:tailEnd len="sm" w="sm" type="none"/>
          </a:ln>
        </p:spPr>
      </p:cxnSp>
      <p:cxnSp>
        <p:nvCxnSpPr>
          <p:cNvPr id="2787" name="Google Shape;2787;p98"/>
          <p:cNvCxnSpPr>
            <a:stCxn id="2785" idx="0"/>
            <a:endCxn id="2783" idx="2"/>
          </p:cNvCxnSpPr>
          <p:nvPr/>
        </p:nvCxnSpPr>
        <p:spPr>
          <a:xfrm rot="-5400000">
            <a:off x="1825025" y="7711304"/>
            <a:ext cx="362700" cy="513300"/>
          </a:xfrm>
          <a:prstGeom prst="bentConnector3">
            <a:avLst>
              <a:gd fmla="val 49997" name="adj1"/>
            </a:avLst>
          </a:prstGeom>
          <a:noFill/>
          <a:ln cap="flat" cmpd="sng" w="28575">
            <a:solidFill>
              <a:srgbClr val="C2C2C2"/>
            </a:solidFill>
            <a:prstDash val="solid"/>
            <a:round/>
            <a:headEnd len="sm" w="sm" type="none"/>
            <a:tailEnd len="sm" w="sm" type="none"/>
          </a:ln>
        </p:spPr>
      </p:cxnSp>
      <p:cxnSp>
        <p:nvCxnSpPr>
          <p:cNvPr id="2788" name="Google Shape;2788;p98"/>
          <p:cNvCxnSpPr>
            <a:stCxn id="2784" idx="2"/>
            <a:endCxn id="2789" idx="0"/>
          </p:cNvCxnSpPr>
          <p:nvPr/>
        </p:nvCxnSpPr>
        <p:spPr>
          <a:xfrm flipH="1" rot="-5400000">
            <a:off x="6309400" y="7886425"/>
            <a:ext cx="911700" cy="942000"/>
          </a:xfrm>
          <a:prstGeom prst="bentConnector3">
            <a:avLst>
              <a:gd fmla="val 49995" name="adj1"/>
            </a:avLst>
          </a:prstGeom>
          <a:noFill/>
          <a:ln cap="flat" cmpd="sng" w="28575">
            <a:solidFill>
              <a:srgbClr val="C2C2C2"/>
            </a:solidFill>
            <a:prstDash val="solid"/>
            <a:round/>
            <a:headEnd len="sm" w="sm" type="none"/>
            <a:tailEnd len="sm" w="sm" type="none"/>
          </a:ln>
        </p:spPr>
      </p:cxnSp>
      <p:cxnSp>
        <p:nvCxnSpPr>
          <p:cNvPr id="2790" name="Google Shape;2790;p98"/>
          <p:cNvCxnSpPr>
            <a:stCxn id="2784" idx="2"/>
            <a:endCxn id="2791" idx="0"/>
          </p:cNvCxnSpPr>
          <p:nvPr/>
        </p:nvCxnSpPr>
        <p:spPr>
          <a:xfrm flipH="1" rot="-5400000">
            <a:off x="5391400" y="8804425"/>
            <a:ext cx="1899900" cy="94200"/>
          </a:xfrm>
          <a:prstGeom prst="bentConnector3">
            <a:avLst>
              <a:gd fmla="val 49998" name="adj1"/>
            </a:avLst>
          </a:prstGeom>
          <a:noFill/>
          <a:ln cap="flat" cmpd="sng" w="28575">
            <a:solidFill>
              <a:srgbClr val="C2C2C2"/>
            </a:solidFill>
            <a:prstDash val="solid"/>
            <a:round/>
            <a:headEnd len="sm" w="sm" type="none"/>
            <a:tailEnd len="sm" w="sm" type="none"/>
          </a:ln>
        </p:spPr>
      </p:cxnSp>
      <p:cxnSp>
        <p:nvCxnSpPr>
          <p:cNvPr id="2792" name="Google Shape;2792;p98"/>
          <p:cNvCxnSpPr>
            <a:stCxn id="2793" idx="0"/>
            <a:endCxn id="2784" idx="2"/>
          </p:cNvCxnSpPr>
          <p:nvPr/>
        </p:nvCxnSpPr>
        <p:spPr>
          <a:xfrm rot="-5400000">
            <a:off x="5091253" y="7554027"/>
            <a:ext cx="855600" cy="1550400"/>
          </a:xfrm>
          <a:prstGeom prst="bentConnector3">
            <a:avLst>
              <a:gd fmla="val 49991" name="adj1"/>
            </a:avLst>
          </a:prstGeom>
          <a:noFill/>
          <a:ln cap="flat" cmpd="sng" w="28575">
            <a:solidFill>
              <a:srgbClr val="C2C2C2"/>
            </a:solidFill>
            <a:prstDash val="solid"/>
            <a:round/>
            <a:headEnd len="sm" w="sm" type="none"/>
            <a:tailEnd len="sm" w="sm" type="none"/>
          </a:ln>
        </p:spPr>
      </p:cxnSp>
      <p:cxnSp>
        <p:nvCxnSpPr>
          <p:cNvPr id="2794" name="Google Shape;2794;p98"/>
          <p:cNvCxnSpPr>
            <a:stCxn id="2795" idx="0"/>
            <a:endCxn id="2785" idx="2"/>
          </p:cNvCxnSpPr>
          <p:nvPr/>
        </p:nvCxnSpPr>
        <p:spPr>
          <a:xfrm rot="-5400000">
            <a:off x="1430875" y="8856975"/>
            <a:ext cx="362700" cy="275100"/>
          </a:xfrm>
          <a:prstGeom prst="bentConnector3">
            <a:avLst>
              <a:gd fmla="val 49996" name="adj1"/>
            </a:avLst>
          </a:prstGeom>
          <a:noFill/>
          <a:ln cap="flat" cmpd="sng" w="28575">
            <a:solidFill>
              <a:srgbClr val="C2C2C2"/>
            </a:solidFill>
            <a:prstDash val="solid"/>
            <a:round/>
            <a:headEnd len="sm" w="sm" type="none"/>
            <a:tailEnd len="sm" w="sm" type="none"/>
          </a:ln>
        </p:spPr>
      </p:cxnSp>
      <p:sp>
        <p:nvSpPr>
          <p:cNvPr id="2795" name="Google Shape;2795;p98"/>
          <p:cNvSpPr/>
          <p:nvPr/>
        </p:nvSpPr>
        <p:spPr>
          <a:xfrm>
            <a:off x="214225" y="9175875"/>
            <a:ext cx="2520900" cy="1386000"/>
          </a:xfrm>
          <a:prstGeom prst="roundRect">
            <a:avLst>
              <a:gd fmla="val 22302" name="adj"/>
            </a:avLst>
          </a:prstGeom>
          <a:noFill/>
          <a:ln cap="flat" cmpd="sng" w="19050">
            <a:solidFill>
              <a:srgbClr val="999999"/>
            </a:solidFill>
            <a:prstDash val="solid"/>
            <a:round/>
            <a:headEnd len="sm" w="sm" type="none"/>
            <a:tailEnd len="sm" w="sm" type="none"/>
          </a:ln>
        </p:spPr>
        <p:txBody>
          <a:bodyPr anchorCtr="0" anchor="ctr" bIns="37475" lIns="37475" spcFirstLastPara="1" rIns="37475" wrap="square" tIns="37475">
            <a:noAutofit/>
          </a:bodyPr>
          <a:lstStyle/>
          <a:p>
            <a:pPr indent="0" lvl="0" marL="0" rtl="0" algn="ctr">
              <a:spcBef>
                <a:spcPts val="0"/>
              </a:spcBef>
              <a:spcAft>
                <a:spcPts val="0"/>
              </a:spcAft>
              <a:buClr>
                <a:srgbClr val="000000"/>
              </a:buClr>
              <a:buSzPts val="800"/>
              <a:buFont typeface="Arial"/>
              <a:buNone/>
            </a:pPr>
            <a:r>
              <a:rPr lang="en">
                <a:solidFill>
                  <a:schemeClr val="lt2"/>
                </a:solidFill>
                <a:latin typeface="Krub"/>
                <a:ea typeface="Krub"/>
                <a:cs typeface="Krub"/>
                <a:sym typeface="Krub"/>
              </a:rPr>
              <a:t>Exposure to irritants or allergens has been shown to increase asthma symptoms and cause exacerbations.</a:t>
            </a:r>
            <a:endParaRPr>
              <a:solidFill>
                <a:srgbClr val="3A3838"/>
              </a:solidFill>
              <a:latin typeface="Krub"/>
              <a:ea typeface="Krub"/>
              <a:cs typeface="Krub"/>
              <a:sym typeface="Krub"/>
            </a:endParaRPr>
          </a:p>
        </p:txBody>
      </p:sp>
      <p:sp>
        <p:nvSpPr>
          <p:cNvPr id="2789" name="Google Shape;2789;p98"/>
          <p:cNvSpPr/>
          <p:nvPr/>
        </p:nvSpPr>
        <p:spPr>
          <a:xfrm>
            <a:off x="6556525" y="8813175"/>
            <a:ext cx="1359600" cy="663900"/>
          </a:xfrm>
          <a:prstGeom prst="roundRect">
            <a:avLst>
              <a:gd fmla="val 32340" name="adj"/>
            </a:avLst>
          </a:prstGeom>
          <a:noFill/>
          <a:ln cap="flat" cmpd="sng" w="19050">
            <a:solidFill>
              <a:srgbClr val="999999"/>
            </a:solidFill>
            <a:prstDash val="solid"/>
            <a:round/>
            <a:headEnd len="sm" w="sm" type="none"/>
            <a:tailEnd len="sm" w="sm" type="none"/>
          </a:ln>
        </p:spPr>
        <p:txBody>
          <a:bodyPr anchorCtr="0" anchor="ctr" bIns="37475" lIns="37475" spcFirstLastPara="1" rIns="37475" wrap="square" tIns="37475">
            <a:noAutofit/>
          </a:bodyPr>
          <a:lstStyle/>
          <a:p>
            <a:pPr indent="0" lvl="0" marL="0" marR="0" rtl="0" algn="ctr">
              <a:spcBef>
                <a:spcPts val="0"/>
              </a:spcBef>
              <a:spcAft>
                <a:spcPts val="0"/>
              </a:spcAft>
              <a:buClr>
                <a:srgbClr val="3A3838"/>
              </a:buClr>
              <a:buSzPts val="700"/>
              <a:buFont typeface="Comic Sans MS"/>
              <a:buNone/>
            </a:pPr>
            <a:r>
              <a:rPr b="1" lang="en">
                <a:solidFill>
                  <a:schemeClr val="dk1"/>
                </a:solidFill>
                <a:latin typeface="Krub"/>
                <a:ea typeface="Krub"/>
                <a:cs typeface="Krub"/>
                <a:sym typeface="Krub"/>
              </a:rPr>
              <a:t>leukotriene inhibitors</a:t>
            </a:r>
            <a:endParaRPr b="1">
              <a:solidFill>
                <a:schemeClr val="dk1"/>
              </a:solidFill>
              <a:latin typeface="Krub"/>
              <a:ea typeface="Krub"/>
              <a:cs typeface="Krub"/>
              <a:sym typeface="Krub"/>
            </a:endParaRPr>
          </a:p>
        </p:txBody>
      </p:sp>
      <p:sp>
        <p:nvSpPr>
          <p:cNvPr id="2793" name="Google Shape;2793;p98"/>
          <p:cNvSpPr/>
          <p:nvPr/>
        </p:nvSpPr>
        <p:spPr>
          <a:xfrm>
            <a:off x="3713053" y="8757027"/>
            <a:ext cx="2061600" cy="989400"/>
          </a:xfrm>
          <a:prstGeom prst="roundRect">
            <a:avLst>
              <a:gd fmla="val 22100" name="adj"/>
            </a:avLst>
          </a:prstGeom>
          <a:noFill/>
          <a:ln cap="flat" cmpd="sng" w="19050">
            <a:solidFill>
              <a:srgbClr val="999999"/>
            </a:solidFill>
            <a:prstDash val="solid"/>
            <a:round/>
            <a:headEnd len="sm" w="sm" type="none"/>
            <a:tailEnd len="sm" w="sm" type="none"/>
          </a:ln>
        </p:spPr>
        <p:txBody>
          <a:bodyPr anchorCtr="0" anchor="ctr" bIns="37475" lIns="37475" spcFirstLastPara="1" rIns="37475" wrap="square" tIns="37475">
            <a:noAutofit/>
          </a:bodyPr>
          <a:lstStyle/>
          <a:p>
            <a:pPr indent="0" lvl="0" marL="0" marR="0" rtl="0" algn="ctr">
              <a:spcBef>
                <a:spcPts val="0"/>
              </a:spcBef>
              <a:spcAft>
                <a:spcPts val="0"/>
              </a:spcAft>
              <a:buClr>
                <a:srgbClr val="3A3838"/>
              </a:buClr>
              <a:buSzPts val="700"/>
              <a:buFont typeface="Comic Sans MS"/>
              <a:buNone/>
            </a:pPr>
            <a:r>
              <a:rPr b="1" lang="en">
                <a:solidFill>
                  <a:schemeClr val="dk1"/>
                </a:solidFill>
                <a:latin typeface="Krub"/>
                <a:ea typeface="Krub"/>
                <a:cs typeface="Krub"/>
                <a:sym typeface="Krub"/>
              </a:rPr>
              <a:t>Anti-inflammatory drugs</a:t>
            </a:r>
            <a:r>
              <a:rPr lang="en">
                <a:solidFill>
                  <a:schemeClr val="dk1"/>
                </a:solidFill>
                <a:latin typeface="Krub"/>
                <a:ea typeface="Krub"/>
                <a:cs typeface="Krub"/>
                <a:sym typeface="Krub"/>
              </a:rPr>
              <a:t>, particularly</a:t>
            </a:r>
            <a:endParaRPr>
              <a:solidFill>
                <a:schemeClr val="dk1"/>
              </a:solidFill>
              <a:latin typeface="Krub"/>
              <a:ea typeface="Krub"/>
              <a:cs typeface="Krub"/>
              <a:sym typeface="Krub"/>
            </a:endParaRPr>
          </a:p>
          <a:p>
            <a:pPr indent="0" lvl="0" marL="0" marR="0" rtl="0" algn="ctr">
              <a:spcBef>
                <a:spcPts val="0"/>
              </a:spcBef>
              <a:spcAft>
                <a:spcPts val="0"/>
              </a:spcAft>
              <a:buClr>
                <a:srgbClr val="3A3838"/>
              </a:buClr>
              <a:buSzPts val="700"/>
              <a:buFont typeface="Comic Sans MS"/>
              <a:buNone/>
            </a:pPr>
            <a:r>
              <a:rPr lang="en">
                <a:solidFill>
                  <a:srgbClr val="980000"/>
                </a:solidFill>
                <a:latin typeface="Krub"/>
                <a:ea typeface="Krub"/>
                <a:cs typeface="Krub"/>
                <a:sym typeface="Krub"/>
              </a:rPr>
              <a:t>glucocorticoids</a:t>
            </a:r>
            <a:endParaRPr>
              <a:solidFill>
                <a:srgbClr val="980000"/>
              </a:solidFill>
              <a:latin typeface="Krub"/>
              <a:ea typeface="Krub"/>
              <a:cs typeface="Krub"/>
              <a:sym typeface="Krub"/>
            </a:endParaRPr>
          </a:p>
        </p:txBody>
      </p:sp>
      <p:sp>
        <p:nvSpPr>
          <p:cNvPr id="2791" name="Google Shape;2791;p98"/>
          <p:cNvSpPr/>
          <p:nvPr/>
        </p:nvSpPr>
        <p:spPr>
          <a:xfrm>
            <a:off x="5357650" y="9801398"/>
            <a:ext cx="2061600" cy="907800"/>
          </a:xfrm>
          <a:prstGeom prst="roundRect">
            <a:avLst>
              <a:gd fmla="val 27041" name="adj"/>
            </a:avLst>
          </a:prstGeom>
          <a:noFill/>
          <a:ln cap="flat" cmpd="sng" w="19050">
            <a:solidFill>
              <a:srgbClr val="999999"/>
            </a:solidFill>
            <a:prstDash val="solid"/>
            <a:round/>
            <a:headEnd len="sm" w="sm" type="none"/>
            <a:tailEnd len="sm" w="sm" type="none"/>
          </a:ln>
        </p:spPr>
        <p:txBody>
          <a:bodyPr anchorCtr="0" anchor="ctr" bIns="37475" lIns="37475" spcFirstLastPara="1" rIns="37475" wrap="square" tIns="37475">
            <a:noAutofit/>
          </a:bodyPr>
          <a:lstStyle/>
          <a:p>
            <a:pPr indent="0" lvl="0" marL="0" rtl="0" algn="ctr">
              <a:spcBef>
                <a:spcPts val="0"/>
              </a:spcBef>
              <a:spcAft>
                <a:spcPts val="0"/>
              </a:spcAft>
              <a:buClr>
                <a:srgbClr val="3A3838"/>
              </a:buClr>
              <a:buSzPts val="700"/>
              <a:buFont typeface="Comic Sans MS"/>
              <a:buNone/>
            </a:pPr>
            <a:r>
              <a:rPr b="1" lang="en">
                <a:solidFill>
                  <a:schemeClr val="dk1"/>
                </a:solidFill>
                <a:latin typeface="Krub"/>
                <a:ea typeface="Krub"/>
                <a:cs typeface="Krub"/>
                <a:sym typeface="Krub"/>
              </a:rPr>
              <a:t>Bronchodilators</a:t>
            </a:r>
            <a:r>
              <a:rPr lang="en">
                <a:solidFill>
                  <a:schemeClr val="dk1"/>
                </a:solidFill>
                <a:latin typeface="Krub"/>
                <a:ea typeface="Krub"/>
                <a:cs typeface="Krub"/>
                <a:sym typeface="Krub"/>
              </a:rPr>
              <a:t> such as</a:t>
            </a:r>
            <a:r>
              <a:rPr lang="en">
                <a:solidFill>
                  <a:srgbClr val="44546A"/>
                </a:solidFill>
                <a:latin typeface="Krub"/>
                <a:ea typeface="Krub"/>
                <a:cs typeface="Krub"/>
                <a:sym typeface="Krub"/>
              </a:rPr>
              <a:t> </a:t>
            </a:r>
            <a:r>
              <a:rPr lang="en">
                <a:solidFill>
                  <a:srgbClr val="980000"/>
                </a:solidFill>
                <a:latin typeface="Krub"/>
                <a:ea typeface="Krub"/>
                <a:cs typeface="Krub"/>
                <a:sym typeface="Krub"/>
              </a:rPr>
              <a:t>beta-adrenergic drugs</a:t>
            </a:r>
            <a:r>
              <a:rPr lang="en">
                <a:solidFill>
                  <a:schemeClr val="accent1"/>
                </a:solidFill>
                <a:latin typeface="Krub"/>
                <a:ea typeface="Krub"/>
                <a:cs typeface="Krub"/>
                <a:sym typeface="Krub"/>
              </a:rPr>
              <a:t> </a:t>
            </a:r>
            <a:r>
              <a:rPr lang="en">
                <a:solidFill>
                  <a:schemeClr val="dk2"/>
                </a:solidFill>
                <a:latin typeface="Krub"/>
                <a:ea typeface="Krub"/>
                <a:cs typeface="Krub"/>
                <a:sym typeface="Krub"/>
              </a:rPr>
              <a:t>(Ventolin)</a:t>
            </a:r>
            <a:endParaRPr>
              <a:solidFill>
                <a:schemeClr val="dk2"/>
              </a:solidFill>
              <a:latin typeface="Krub"/>
              <a:ea typeface="Krub"/>
              <a:cs typeface="Krub"/>
              <a:sym typeface="Krub"/>
            </a:endParaRPr>
          </a:p>
        </p:txBody>
      </p:sp>
      <p:pic>
        <p:nvPicPr>
          <p:cNvPr id="2796" name="Google Shape;2796;p98"/>
          <p:cNvPicPr preferRelativeResize="0"/>
          <p:nvPr/>
        </p:nvPicPr>
        <p:blipFill>
          <a:blip r:embed="rId3">
            <a:alphaModFix/>
          </a:blip>
          <a:stretch>
            <a:fillRect/>
          </a:stretch>
        </p:blipFill>
        <p:spPr>
          <a:xfrm>
            <a:off x="6669200" y="4626050"/>
            <a:ext cx="942001" cy="663900"/>
          </a:xfrm>
          <a:prstGeom prst="rect">
            <a:avLst/>
          </a:prstGeom>
          <a:noFill/>
          <a:ln>
            <a:noFill/>
          </a:ln>
        </p:spPr>
      </p:pic>
      <p:pic>
        <p:nvPicPr>
          <p:cNvPr id="2797" name="Google Shape;2797;p98"/>
          <p:cNvPicPr preferRelativeResize="0"/>
          <p:nvPr/>
        </p:nvPicPr>
        <p:blipFill>
          <a:blip r:embed="rId4">
            <a:alphaModFix/>
          </a:blip>
          <a:stretch>
            <a:fillRect/>
          </a:stretch>
        </p:blipFill>
        <p:spPr>
          <a:xfrm>
            <a:off x="2653518" y="4787500"/>
            <a:ext cx="728758" cy="546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1" name="Shape 2801"/>
        <p:cNvGrpSpPr/>
        <p:nvPr/>
      </p:nvGrpSpPr>
      <p:grpSpPr>
        <a:xfrm>
          <a:off x="0" y="0"/>
          <a:ext cx="0" cy="0"/>
          <a:chOff x="0" y="0"/>
          <a:chExt cx="0" cy="0"/>
        </a:xfrm>
      </p:grpSpPr>
      <p:sp>
        <p:nvSpPr>
          <p:cNvPr id="2802" name="Google Shape;2802;p99"/>
          <p:cNvSpPr/>
          <p:nvPr/>
        </p:nvSpPr>
        <p:spPr>
          <a:xfrm>
            <a:off x="259828" y="1370608"/>
            <a:ext cx="1299300" cy="949500"/>
          </a:xfrm>
          <a:prstGeom prst="roundRect">
            <a:avLst>
              <a:gd fmla="val 15534"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Krub"/>
                <a:ea typeface="Krub"/>
                <a:cs typeface="Krub"/>
                <a:sym typeface="Krub"/>
              </a:rPr>
              <a:t>Asthma </a:t>
            </a:r>
            <a:endParaRPr b="1" sz="1700">
              <a:solidFill>
                <a:srgbClr val="FFFFFF"/>
              </a:solidFill>
              <a:latin typeface="Krub"/>
              <a:ea typeface="Krub"/>
              <a:cs typeface="Krub"/>
              <a:sym typeface="Krub"/>
            </a:endParaRPr>
          </a:p>
        </p:txBody>
      </p:sp>
      <p:sp>
        <p:nvSpPr>
          <p:cNvPr id="2803" name="Google Shape;2803;p99"/>
          <p:cNvSpPr/>
          <p:nvPr/>
        </p:nvSpPr>
        <p:spPr>
          <a:xfrm>
            <a:off x="1559125" y="3269600"/>
            <a:ext cx="5977200" cy="1586400"/>
          </a:xfrm>
          <a:prstGeom prst="roundRect">
            <a:avLst>
              <a:gd fmla="val 15534"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Thickening basement membrane</a:t>
            </a:r>
            <a:endParaRPr>
              <a:solidFill>
                <a:srgbClr val="FFFFFF"/>
              </a:solidFill>
              <a:latin typeface="Krub"/>
              <a:ea typeface="Krub"/>
              <a:cs typeface="Krub"/>
              <a:sym typeface="Krub"/>
            </a:endParaRPr>
          </a:p>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Sub-basement membrane fibrosis</a:t>
            </a:r>
            <a:endParaRPr>
              <a:solidFill>
                <a:srgbClr val="FFFFFF"/>
              </a:solidFill>
              <a:latin typeface="Krub"/>
              <a:ea typeface="Krub"/>
              <a:cs typeface="Krub"/>
              <a:sym typeface="Krub"/>
            </a:endParaRPr>
          </a:p>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Increased submucosal vascularity</a:t>
            </a:r>
            <a:endParaRPr>
              <a:solidFill>
                <a:srgbClr val="FFFFFF"/>
              </a:solidFill>
              <a:latin typeface="Krub"/>
              <a:ea typeface="Krub"/>
              <a:cs typeface="Krub"/>
              <a:sym typeface="Krub"/>
            </a:endParaRPr>
          </a:p>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Increased submucosal glands and </a:t>
            </a:r>
            <a:r>
              <a:rPr lang="en">
                <a:solidFill>
                  <a:srgbClr val="FFFFFF"/>
                </a:solidFill>
                <a:latin typeface="Krub"/>
                <a:ea typeface="Krub"/>
                <a:cs typeface="Krub"/>
                <a:sym typeface="Krub"/>
              </a:rPr>
              <a:t>goblet cell size. </a:t>
            </a:r>
            <a:endParaRPr>
              <a:solidFill>
                <a:srgbClr val="FFFFFF"/>
              </a:solidFill>
              <a:latin typeface="Krub"/>
              <a:ea typeface="Krub"/>
              <a:cs typeface="Krub"/>
              <a:sym typeface="Krub"/>
            </a:endParaRPr>
          </a:p>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 Airway epithelium metaplasia</a:t>
            </a:r>
            <a:endParaRPr>
              <a:solidFill>
                <a:srgbClr val="FFFFFF"/>
              </a:solidFill>
              <a:latin typeface="Krub"/>
              <a:ea typeface="Krub"/>
              <a:cs typeface="Krub"/>
              <a:sym typeface="Krub"/>
            </a:endParaRPr>
          </a:p>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Bronchial wall muscle hypertrophy</a:t>
            </a:r>
            <a:endParaRPr>
              <a:solidFill>
                <a:srgbClr val="FFFFFF"/>
              </a:solidFill>
              <a:latin typeface="Krub"/>
              <a:ea typeface="Krub"/>
              <a:cs typeface="Krub"/>
              <a:sym typeface="Krub"/>
            </a:endParaRPr>
          </a:p>
        </p:txBody>
      </p:sp>
      <p:sp>
        <p:nvSpPr>
          <p:cNvPr id="2804" name="Google Shape;2804;p99"/>
          <p:cNvSpPr/>
          <p:nvPr/>
        </p:nvSpPr>
        <p:spPr>
          <a:xfrm>
            <a:off x="259823" y="2320105"/>
            <a:ext cx="1299300" cy="949500"/>
          </a:xfrm>
          <a:prstGeom prst="roundRect">
            <a:avLst>
              <a:gd fmla="val 15534"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Krub"/>
                <a:ea typeface="Krub"/>
                <a:cs typeface="Krub"/>
                <a:sym typeface="Krub"/>
              </a:rPr>
              <a:t>Site</a:t>
            </a:r>
            <a:endParaRPr b="1" sz="1700">
              <a:solidFill>
                <a:srgbClr val="FFFFFF"/>
              </a:solidFill>
              <a:latin typeface="Krub"/>
              <a:ea typeface="Krub"/>
              <a:cs typeface="Krub"/>
              <a:sym typeface="Krub"/>
            </a:endParaRPr>
          </a:p>
        </p:txBody>
      </p:sp>
      <p:sp>
        <p:nvSpPr>
          <p:cNvPr id="2805" name="Google Shape;2805;p99"/>
          <p:cNvSpPr txBox="1"/>
          <p:nvPr>
            <p:ph type="title"/>
          </p:nvPr>
        </p:nvSpPr>
        <p:spPr>
          <a:xfrm>
            <a:off x="624150" y="247947"/>
            <a:ext cx="6752700" cy="1229100"/>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Summary</a:t>
            </a:r>
            <a:endParaRPr b="1">
              <a:latin typeface="Krub"/>
              <a:ea typeface="Krub"/>
              <a:cs typeface="Krub"/>
              <a:sym typeface="Krub"/>
            </a:endParaRPr>
          </a:p>
        </p:txBody>
      </p:sp>
      <p:sp>
        <p:nvSpPr>
          <p:cNvPr id="2806" name="Google Shape;2806;p99"/>
          <p:cNvSpPr/>
          <p:nvPr/>
        </p:nvSpPr>
        <p:spPr>
          <a:xfrm>
            <a:off x="1559125" y="1370600"/>
            <a:ext cx="5977200" cy="949500"/>
          </a:xfrm>
          <a:prstGeom prst="roundRect">
            <a:avLst>
              <a:gd fmla="val 15534"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FFFFFF"/>
                </a:solidFill>
                <a:latin typeface="Krub"/>
                <a:ea typeface="Krub"/>
                <a:cs typeface="Krub"/>
                <a:sym typeface="Krub"/>
              </a:rPr>
              <a:t>Episodic attacks of bronchoconstriction (Reversible).</a:t>
            </a:r>
            <a:endParaRPr sz="1600">
              <a:solidFill>
                <a:srgbClr val="FFFFFF"/>
              </a:solidFill>
              <a:latin typeface="Krub"/>
              <a:ea typeface="Krub"/>
              <a:cs typeface="Krub"/>
              <a:sym typeface="Krub"/>
            </a:endParaRPr>
          </a:p>
        </p:txBody>
      </p:sp>
      <p:sp>
        <p:nvSpPr>
          <p:cNvPr id="2807" name="Google Shape;2807;p99"/>
          <p:cNvSpPr/>
          <p:nvPr/>
        </p:nvSpPr>
        <p:spPr>
          <a:xfrm>
            <a:off x="1559125" y="2320100"/>
            <a:ext cx="5977200" cy="949500"/>
          </a:xfrm>
          <a:prstGeom prst="roundRect">
            <a:avLst>
              <a:gd fmla="val 15534"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FFFFFF"/>
                </a:solidFill>
                <a:latin typeface="Krub"/>
                <a:ea typeface="Krub"/>
                <a:cs typeface="Krub"/>
                <a:sym typeface="Krub"/>
              </a:rPr>
              <a:t>Bronchus.</a:t>
            </a:r>
            <a:endParaRPr sz="1600">
              <a:solidFill>
                <a:srgbClr val="FFFFFF"/>
              </a:solidFill>
              <a:latin typeface="Krub"/>
              <a:ea typeface="Krub"/>
              <a:cs typeface="Krub"/>
              <a:sym typeface="Krub"/>
            </a:endParaRPr>
          </a:p>
        </p:txBody>
      </p:sp>
      <p:sp>
        <p:nvSpPr>
          <p:cNvPr id="2808" name="Google Shape;2808;p99"/>
          <p:cNvSpPr/>
          <p:nvPr/>
        </p:nvSpPr>
        <p:spPr>
          <a:xfrm>
            <a:off x="259825" y="3269600"/>
            <a:ext cx="1299300" cy="1586400"/>
          </a:xfrm>
          <a:prstGeom prst="roundRect">
            <a:avLst>
              <a:gd fmla="val 15534"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Krub"/>
                <a:ea typeface="Krub"/>
                <a:cs typeface="Krub"/>
                <a:sym typeface="Krub"/>
              </a:rPr>
              <a:t>Microscopicchanges</a:t>
            </a:r>
            <a:endParaRPr b="1" sz="1300">
              <a:solidFill>
                <a:srgbClr val="FFFFFF"/>
              </a:solidFill>
              <a:latin typeface="Krub"/>
              <a:ea typeface="Krub"/>
              <a:cs typeface="Krub"/>
              <a:sym typeface="Krub"/>
            </a:endParaRPr>
          </a:p>
        </p:txBody>
      </p:sp>
      <p:sp>
        <p:nvSpPr>
          <p:cNvPr id="2809" name="Google Shape;2809;p99"/>
          <p:cNvSpPr/>
          <p:nvPr/>
        </p:nvSpPr>
        <p:spPr>
          <a:xfrm>
            <a:off x="259825" y="4855999"/>
            <a:ext cx="1299300" cy="1229100"/>
          </a:xfrm>
          <a:prstGeom prst="roundRect">
            <a:avLst>
              <a:gd fmla="val 15534"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Krub"/>
                <a:ea typeface="Krub"/>
                <a:cs typeface="Krub"/>
                <a:sym typeface="Krub"/>
              </a:rPr>
              <a:t>Etiology</a:t>
            </a:r>
            <a:endParaRPr b="1" sz="1500">
              <a:solidFill>
                <a:srgbClr val="FFFFFF"/>
              </a:solidFill>
              <a:latin typeface="Krub"/>
              <a:ea typeface="Krub"/>
              <a:cs typeface="Krub"/>
              <a:sym typeface="Krub"/>
            </a:endParaRPr>
          </a:p>
        </p:txBody>
      </p:sp>
      <p:sp>
        <p:nvSpPr>
          <p:cNvPr id="2810" name="Google Shape;2810;p99"/>
          <p:cNvSpPr/>
          <p:nvPr/>
        </p:nvSpPr>
        <p:spPr>
          <a:xfrm>
            <a:off x="1559125" y="4856000"/>
            <a:ext cx="5977200" cy="1229100"/>
          </a:xfrm>
          <a:prstGeom prst="roundRect">
            <a:avLst>
              <a:gd fmla="val 15534"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ctr">
              <a:spcBef>
                <a:spcPts val="0"/>
              </a:spcBef>
              <a:spcAft>
                <a:spcPts val="0"/>
              </a:spcAft>
              <a:buClr>
                <a:srgbClr val="FFFFFF"/>
              </a:buClr>
              <a:buSzPts val="1500"/>
              <a:buFont typeface="Titillium Web"/>
              <a:buChar char="➢"/>
            </a:pPr>
            <a:r>
              <a:rPr lang="en" sz="1500">
                <a:solidFill>
                  <a:srgbClr val="FFFFFF"/>
                </a:solidFill>
                <a:latin typeface="Titillium Web"/>
                <a:ea typeface="Titillium Web"/>
                <a:cs typeface="Titillium Web"/>
                <a:sym typeface="Titillium Web"/>
              </a:rPr>
              <a:t>Genetic predisposition to type I hypersensitivity (atopy)</a:t>
            </a:r>
            <a:endParaRPr sz="1500">
              <a:solidFill>
                <a:srgbClr val="FFFFFF"/>
              </a:solidFill>
              <a:latin typeface="Titillium Web"/>
              <a:ea typeface="Titillium Web"/>
              <a:cs typeface="Titillium Web"/>
              <a:sym typeface="Titillium Web"/>
            </a:endParaRPr>
          </a:p>
          <a:p>
            <a:pPr indent="-323850" lvl="0" marL="457200" rtl="0" algn="ctr">
              <a:spcBef>
                <a:spcPts val="0"/>
              </a:spcBef>
              <a:spcAft>
                <a:spcPts val="0"/>
              </a:spcAft>
              <a:buClr>
                <a:srgbClr val="FFFFFF"/>
              </a:buClr>
              <a:buSzPts val="1500"/>
              <a:buFont typeface="Titillium Web"/>
              <a:buChar char="➢"/>
            </a:pPr>
            <a:r>
              <a:rPr lang="en" sz="1500">
                <a:solidFill>
                  <a:srgbClr val="FFFFFF"/>
                </a:solidFill>
                <a:latin typeface="Titillium Web"/>
                <a:ea typeface="Titillium Web"/>
                <a:cs typeface="Titillium Web"/>
                <a:sym typeface="Titillium Web"/>
              </a:rPr>
              <a:t>Acute and chronic airway inflammation</a:t>
            </a:r>
            <a:endParaRPr sz="1500">
              <a:solidFill>
                <a:srgbClr val="FFFFFF"/>
              </a:solidFill>
              <a:latin typeface="Titillium Web"/>
              <a:ea typeface="Titillium Web"/>
              <a:cs typeface="Titillium Web"/>
              <a:sym typeface="Titillium Web"/>
            </a:endParaRPr>
          </a:p>
          <a:p>
            <a:pPr indent="-317500" lvl="0" marL="457200" rtl="0" algn="ctr">
              <a:spcBef>
                <a:spcPts val="0"/>
              </a:spcBef>
              <a:spcAft>
                <a:spcPts val="0"/>
              </a:spcAft>
              <a:buClr>
                <a:srgbClr val="FFFFFF"/>
              </a:buClr>
              <a:buSzPts val="1400"/>
              <a:buFont typeface="Titillium Web"/>
              <a:buChar char="➢"/>
            </a:pPr>
            <a:r>
              <a:rPr lang="en">
                <a:solidFill>
                  <a:srgbClr val="FFFFFF"/>
                </a:solidFill>
                <a:latin typeface="Titillium Web"/>
                <a:ea typeface="Titillium Web"/>
                <a:cs typeface="Titillium Web"/>
                <a:sym typeface="Titillium Web"/>
              </a:rPr>
              <a:t>Bronchial hyperresponsiveness to stimuli.</a:t>
            </a:r>
            <a:endParaRPr>
              <a:solidFill>
                <a:srgbClr val="FFFFFF"/>
              </a:solidFill>
              <a:latin typeface="Titillium Web"/>
              <a:ea typeface="Titillium Web"/>
              <a:cs typeface="Titillium Web"/>
              <a:sym typeface="Titillium Web"/>
            </a:endParaRPr>
          </a:p>
        </p:txBody>
      </p:sp>
      <p:sp>
        <p:nvSpPr>
          <p:cNvPr id="2811" name="Google Shape;2811;p99"/>
          <p:cNvSpPr/>
          <p:nvPr/>
        </p:nvSpPr>
        <p:spPr>
          <a:xfrm>
            <a:off x="259825" y="6085100"/>
            <a:ext cx="1299300" cy="1113300"/>
          </a:xfrm>
          <a:prstGeom prst="roundRect">
            <a:avLst>
              <a:gd fmla="val 15534"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Krub"/>
                <a:ea typeface="Krub"/>
                <a:cs typeface="Krub"/>
                <a:sym typeface="Krub"/>
              </a:rPr>
              <a:t>Signs/symptoms </a:t>
            </a:r>
            <a:endParaRPr b="1" sz="1300">
              <a:solidFill>
                <a:srgbClr val="FFFFFF"/>
              </a:solidFill>
              <a:latin typeface="Krub"/>
              <a:ea typeface="Krub"/>
              <a:cs typeface="Krub"/>
              <a:sym typeface="Krub"/>
            </a:endParaRPr>
          </a:p>
        </p:txBody>
      </p:sp>
      <p:sp>
        <p:nvSpPr>
          <p:cNvPr id="2812" name="Google Shape;2812;p99"/>
          <p:cNvSpPr/>
          <p:nvPr/>
        </p:nvSpPr>
        <p:spPr>
          <a:xfrm>
            <a:off x="1559125" y="6085100"/>
            <a:ext cx="5977200" cy="1113300"/>
          </a:xfrm>
          <a:prstGeom prst="roundRect">
            <a:avLst>
              <a:gd fmla="val 15534"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Wheezing</a:t>
            </a:r>
            <a:endParaRPr>
              <a:solidFill>
                <a:srgbClr val="FFFFFF"/>
              </a:solidFill>
              <a:latin typeface="Krub"/>
              <a:ea typeface="Krub"/>
              <a:cs typeface="Krub"/>
              <a:sym typeface="Krub"/>
            </a:endParaRPr>
          </a:p>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Dyspnea</a:t>
            </a:r>
            <a:endParaRPr>
              <a:solidFill>
                <a:srgbClr val="FFFFFF"/>
              </a:solidFill>
              <a:latin typeface="Krub"/>
              <a:ea typeface="Krub"/>
              <a:cs typeface="Krub"/>
              <a:sym typeface="Krub"/>
            </a:endParaRPr>
          </a:p>
          <a:p>
            <a:pPr indent="-317500" lvl="0" marL="457200" rtl="0" algn="ctr">
              <a:spcBef>
                <a:spcPts val="0"/>
              </a:spcBef>
              <a:spcAft>
                <a:spcPts val="0"/>
              </a:spcAft>
              <a:buClr>
                <a:srgbClr val="FFFFFF"/>
              </a:buClr>
              <a:buSzPts val="1400"/>
              <a:buFont typeface="Krub"/>
              <a:buChar char="➢"/>
            </a:pPr>
            <a:r>
              <a:rPr lang="en">
                <a:solidFill>
                  <a:srgbClr val="FFFFFF"/>
                </a:solidFill>
                <a:latin typeface="Krub"/>
                <a:ea typeface="Krub"/>
                <a:cs typeface="Krub"/>
                <a:sym typeface="Krub"/>
              </a:rPr>
              <a:t>Cough</a:t>
            </a:r>
            <a:endParaRPr>
              <a:solidFill>
                <a:srgbClr val="FFFFFF"/>
              </a:solidFill>
              <a:latin typeface="Krub"/>
              <a:ea typeface="Krub"/>
              <a:cs typeface="Krub"/>
              <a:sym typeface="Krub"/>
            </a:endParaRPr>
          </a:p>
        </p:txBody>
      </p:sp>
      <p:sp>
        <p:nvSpPr>
          <p:cNvPr id="2813" name="Google Shape;2813;p99"/>
          <p:cNvSpPr/>
          <p:nvPr/>
        </p:nvSpPr>
        <p:spPr>
          <a:xfrm>
            <a:off x="259825" y="7198407"/>
            <a:ext cx="1299300" cy="1938900"/>
          </a:xfrm>
          <a:prstGeom prst="roundRect">
            <a:avLst>
              <a:gd fmla="val 15534"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Krub"/>
                <a:ea typeface="Krub"/>
                <a:cs typeface="Krub"/>
                <a:sym typeface="Krub"/>
              </a:rPr>
              <a:t>Types</a:t>
            </a:r>
            <a:endParaRPr b="1" sz="1500">
              <a:solidFill>
                <a:srgbClr val="FFFFFF"/>
              </a:solidFill>
              <a:latin typeface="Krub"/>
              <a:ea typeface="Krub"/>
              <a:cs typeface="Krub"/>
              <a:sym typeface="Krub"/>
            </a:endParaRPr>
          </a:p>
        </p:txBody>
      </p:sp>
      <p:sp>
        <p:nvSpPr>
          <p:cNvPr id="2814" name="Google Shape;2814;p99"/>
          <p:cNvSpPr/>
          <p:nvPr/>
        </p:nvSpPr>
        <p:spPr>
          <a:xfrm>
            <a:off x="3104925" y="7198400"/>
            <a:ext cx="1299300" cy="949500"/>
          </a:xfrm>
          <a:prstGeom prst="roundRect">
            <a:avLst>
              <a:gd fmla="val 15534"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FFFFFF"/>
                </a:solidFill>
                <a:latin typeface="Krub"/>
                <a:ea typeface="Krub"/>
                <a:cs typeface="Krub"/>
                <a:sym typeface="Krub"/>
              </a:rPr>
              <a:t>Extrinsic (Atopic)</a:t>
            </a:r>
            <a:endParaRPr sz="1600">
              <a:solidFill>
                <a:srgbClr val="FFFFFF"/>
              </a:solidFill>
              <a:latin typeface="Krub"/>
              <a:ea typeface="Krub"/>
              <a:cs typeface="Krub"/>
              <a:sym typeface="Krub"/>
            </a:endParaRPr>
          </a:p>
        </p:txBody>
      </p:sp>
      <p:sp>
        <p:nvSpPr>
          <p:cNvPr id="2815" name="Google Shape;2815;p99"/>
          <p:cNvSpPr/>
          <p:nvPr/>
        </p:nvSpPr>
        <p:spPr>
          <a:xfrm>
            <a:off x="3104925" y="8285512"/>
            <a:ext cx="1299300" cy="949500"/>
          </a:xfrm>
          <a:prstGeom prst="roundRect">
            <a:avLst>
              <a:gd fmla="val 15534"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FFFFFF"/>
                </a:solidFill>
                <a:latin typeface="Krub"/>
                <a:ea typeface="Krub"/>
                <a:cs typeface="Krub"/>
                <a:sym typeface="Krub"/>
              </a:rPr>
              <a:t>Intrinsic (Non-Atopic)</a:t>
            </a:r>
            <a:endParaRPr sz="1600">
              <a:solidFill>
                <a:srgbClr val="FFFFFF"/>
              </a:solidFill>
              <a:latin typeface="Krub"/>
              <a:ea typeface="Krub"/>
              <a:cs typeface="Krub"/>
              <a:sym typeface="Krub"/>
            </a:endParaRPr>
          </a:p>
        </p:txBody>
      </p:sp>
      <p:cxnSp>
        <p:nvCxnSpPr>
          <p:cNvPr id="2816" name="Google Shape;2816;p99"/>
          <p:cNvCxnSpPr>
            <a:stCxn id="2813" idx="3"/>
            <a:endCxn id="2814" idx="1"/>
          </p:cNvCxnSpPr>
          <p:nvPr/>
        </p:nvCxnSpPr>
        <p:spPr>
          <a:xfrm flipH="1" rot="10800000">
            <a:off x="1559125" y="7673157"/>
            <a:ext cx="1545900" cy="494700"/>
          </a:xfrm>
          <a:prstGeom prst="curvedConnector3">
            <a:avLst>
              <a:gd fmla="val 49997" name="adj1"/>
            </a:avLst>
          </a:prstGeom>
          <a:noFill/>
          <a:ln cap="flat" cmpd="sng" w="9525">
            <a:solidFill>
              <a:schemeClr val="dk2"/>
            </a:solidFill>
            <a:prstDash val="solid"/>
            <a:round/>
            <a:headEnd len="med" w="med" type="none"/>
            <a:tailEnd len="med" w="med" type="none"/>
          </a:ln>
        </p:spPr>
      </p:cxnSp>
      <p:cxnSp>
        <p:nvCxnSpPr>
          <p:cNvPr id="2817" name="Google Shape;2817;p99"/>
          <p:cNvCxnSpPr>
            <a:stCxn id="2813" idx="3"/>
            <a:endCxn id="2815" idx="1"/>
          </p:cNvCxnSpPr>
          <p:nvPr/>
        </p:nvCxnSpPr>
        <p:spPr>
          <a:xfrm>
            <a:off x="1559125" y="8167857"/>
            <a:ext cx="1545900" cy="592500"/>
          </a:xfrm>
          <a:prstGeom prst="curvedConnector3">
            <a:avLst>
              <a:gd fmla="val 49997" name="adj1"/>
            </a:avLst>
          </a:prstGeom>
          <a:noFill/>
          <a:ln cap="flat" cmpd="sng" w="9525">
            <a:solidFill>
              <a:schemeClr val="dk2"/>
            </a:solidFill>
            <a:prstDash val="solid"/>
            <a:round/>
            <a:headEnd len="med" w="med" type="none"/>
            <a:tailEnd len="med" w="med" type="none"/>
          </a:ln>
        </p:spPr>
      </p:cxnSp>
      <p:pic>
        <p:nvPicPr>
          <p:cNvPr id="2818" name="Google Shape;2818;p99"/>
          <p:cNvPicPr preferRelativeResize="0"/>
          <p:nvPr/>
        </p:nvPicPr>
        <p:blipFill>
          <a:blip r:embed="rId3">
            <a:alphaModFix/>
          </a:blip>
          <a:stretch>
            <a:fillRect/>
          </a:stretch>
        </p:blipFill>
        <p:spPr>
          <a:xfrm>
            <a:off x="4404225" y="7198400"/>
            <a:ext cx="3712149" cy="354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2" name="Shape 2822"/>
        <p:cNvGrpSpPr/>
        <p:nvPr/>
      </p:nvGrpSpPr>
      <p:grpSpPr>
        <a:xfrm>
          <a:off x="0" y="0"/>
          <a:ext cx="0" cy="0"/>
          <a:chOff x="0" y="0"/>
          <a:chExt cx="0" cy="0"/>
        </a:xfrm>
      </p:grpSpPr>
      <p:grpSp>
        <p:nvGrpSpPr>
          <p:cNvPr id="2823" name="Google Shape;2823;p100"/>
          <p:cNvGrpSpPr/>
          <p:nvPr/>
        </p:nvGrpSpPr>
        <p:grpSpPr>
          <a:xfrm>
            <a:off x="740382" y="2350253"/>
            <a:ext cx="969696" cy="964072"/>
            <a:chOff x="4041649" y="2845110"/>
            <a:chExt cx="1060704" cy="1429526"/>
          </a:xfrm>
        </p:grpSpPr>
        <p:sp>
          <p:nvSpPr>
            <p:cNvPr id="2824" name="Google Shape;2824;p100"/>
            <p:cNvSpPr/>
            <p:nvPr/>
          </p:nvSpPr>
          <p:spPr>
            <a:xfrm rot="10800000">
              <a:off x="4041649" y="2845110"/>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25" name="Google Shape;2825;p100"/>
            <p:cNvSpPr/>
            <p:nvPr/>
          </p:nvSpPr>
          <p:spPr>
            <a:xfrm>
              <a:off x="4115403" y="2918317"/>
              <a:ext cx="913200" cy="7944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1</a:t>
              </a:r>
              <a:endParaRPr sz="4800">
                <a:solidFill>
                  <a:srgbClr val="44546A"/>
                </a:solidFill>
                <a:latin typeface="Comic Sans MS"/>
                <a:ea typeface="Comic Sans MS"/>
                <a:cs typeface="Comic Sans MS"/>
                <a:sym typeface="Comic Sans MS"/>
              </a:endParaRPr>
            </a:p>
          </p:txBody>
        </p:sp>
      </p:grpSp>
      <p:sp>
        <p:nvSpPr>
          <p:cNvPr id="2826" name="Google Shape;2826;p100"/>
          <p:cNvSpPr txBox="1"/>
          <p:nvPr/>
        </p:nvSpPr>
        <p:spPr>
          <a:xfrm>
            <a:off x="942307" y="1091275"/>
            <a:ext cx="7269300" cy="137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44546A"/>
                </a:solidFill>
                <a:latin typeface="Krub"/>
                <a:ea typeface="Krub"/>
                <a:cs typeface="Krub"/>
                <a:sym typeface="Krub"/>
              </a:rPr>
              <a:t>Dr. Al-Rikabi’s Notes</a:t>
            </a:r>
            <a:endParaRPr b="1" sz="4800">
              <a:solidFill>
                <a:srgbClr val="44546A"/>
              </a:solidFill>
              <a:latin typeface="Krub"/>
              <a:ea typeface="Krub"/>
              <a:cs typeface="Krub"/>
              <a:sym typeface="Krub"/>
            </a:endParaRPr>
          </a:p>
        </p:txBody>
      </p:sp>
      <p:sp>
        <p:nvSpPr>
          <p:cNvPr id="2827" name="Google Shape;2827;p100"/>
          <p:cNvSpPr txBox="1"/>
          <p:nvPr/>
        </p:nvSpPr>
        <p:spPr>
          <a:xfrm>
            <a:off x="1777900" y="2600397"/>
            <a:ext cx="37050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Krub"/>
                <a:ea typeface="Krub"/>
                <a:cs typeface="Krub"/>
                <a:sym typeface="Krub"/>
              </a:rPr>
              <a:t>Structure and function</a:t>
            </a:r>
            <a:r>
              <a:rPr b="1" lang="en" sz="1800">
                <a:solidFill>
                  <a:srgbClr val="3D85C6"/>
                </a:solidFill>
                <a:latin typeface="Krub"/>
                <a:ea typeface="Krub"/>
                <a:cs typeface="Krub"/>
                <a:sym typeface="Krub"/>
              </a:rPr>
              <a:t> </a:t>
            </a:r>
            <a:endParaRPr b="1" sz="1800">
              <a:solidFill>
                <a:srgbClr val="3D85C6"/>
              </a:solidFill>
              <a:latin typeface="Krub"/>
              <a:ea typeface="Krub"/>
              <a:cs typeface="Krub"/>
              <a:sym typeface="Krub"/>
            </a:endParaRPr>
          </a:p>
        </p:txBody>
      </p:sp>
      <p:sp>
        <p:nvSpPr>
          <p:cNvPr id="2828" name="Google Shape;2828;p100"/>
          <p:cNvSpPr txBox="1"/>
          <p:nvPr/>
        </p:nvSpPr>
        <p:spPr>
          <a:xfrm>
            <a:off x="627300" y="3314325"/>
            <a:ext cx="7167600" cy="2224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It’s important to know structure (</a:t>
            </a:r>
            <a:r>
              <a:rPr lang="en">
                <a:solidFill>
                  <a:srgbClr val="980000"/>
                </a:solidFill>
                <a:latin typeface="Krub"/>
                <a:ea typeface="Krub"/>
                <a:cs typeface="Krub"/>
                <a:sym typeface="Krub"/>
              </a:rPr>
              <a:t>anatomy</a:t>
            </a:r>
            <a:r>
              <a:rPr lang="en">
                <a:solidFill>
                  <a:srgbClr val="44546A"/>
                </a:solidFill>
                <a:latin typeface="Krub"/>
                <a:ea typeface="Krub"/>
                <a:cs typeface="Krub"/>
                <a:sym typeface="Krub"/>
              </a:rPr>
              <a:t> &amp; </a:t>
            </a:r>
            <a:r>
              <a:rPr lang="en">
                <a:solidFill>
                  <a:srgbClr val="980000"/>
                </a:solidFill>
                <a:latin typeface="Krub"/>
                <a:ea typeface="Krub"/>
                <a:cs typeface="Krub"/>
                <a:sym typeface="Krub"/>
              </a:rPr>
              <a:t>histology</a:t>
            </a:r>
            <a:r>
              <a:rPr lang="en">
                <a:solidFill>
                  <a:srgbClr val="44546A"/>
                </a:solidFill>
                <a:latin typeface="Krub"/>
                <a:ea typeface="Krub"/>
                <a:cs typeface="Krub"/>
                <a:sym typeface="Krub"/>
              </a:rPr>
              <a:t>) function (</a:t>
            </a:r>
            <a:r>
              <a:rPr lang="en">
                <a:solidFill>
                  <a:srgbClr val="980000"/>
                </a:solidFill>
                <a:latin typeface="Krub"/>
                <a:ea typeface="Krub"/>
                <a:cs typeface="Krub"/>
                <a:sym typeface="Krub"/>
              </a:rPr>
              <a:t>physiology</a:t>
            </a:r>
            <a:r>
              <a:rPr lang="en">
                <a:solidFill>
                  <a:srgbClr val="44546A"/>
                </a:solidFill>
                <a:latin typeface="Krub"/>
                <a:ea typeface="Krub"/>
                <a:cs typeface="Krub"/>
                <a:sym typeface="Krub"/>
              </a:rPr>
              <a:t>) of the respiratory system in order to understand the pathology.</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The respiratory lining of Trachea and Bronchi is </a:t>
            </a:r>
            <a:r>
              <a:rPr lang="en">
                <a:solidFill>
                  <a:srgbClr val="980000"/>
                </a:solidFill>
                <a:latin typeface="Krub"/>
                <a:ea typeface="Krub"/>
                <a:cs typeface="Krub"/>
                <a:sym typeface="Krub"/>
              </a:rPr>
              <a:t>Columnar</a:t>
            </a:r>
            <a:r>
              <a:rPr lang="en">
                <a:solidFill>
                  <a:srgbClr val="FF0000"/>
                </a:solidFill>
                <a:latin typeface="Krub"/>
                <a:ea typeface="Krub"/>
                <a:cs typeface="Krub"/>
                <a:sym typeface="Krub"/>
              </a:rPr>
              <a:t> </a:t>
            </a:r>
            <a:r>
              <a:rPr lang="en">
                <a:solidFill>
                  <a:srgbClr val="980000"/>
                </a:solidFill>
                <a:latin typeface="Krub"/>
                <a:ea typeface="Krub"/>
                <a:cs typeface="Krub"/>
                <a:sym typeface="Krub"/>
              </a:rPr>
              <a:t>ciliated epithelium,</a:t>
            </a:r>
            <a:r>
              <a:rPr lang="en">
                <a:solidFill>
                  <a:srgbClr val="38761D"/>
                </a:solidFill>
                <a:latin typeface="Krub"/>
                <a:ea typeface="Krub"/>
                <a:cs typeface="Krub"/>
                <a:sym typeface="Krub"/>
              </a:rPr>
              <a:t> if the cilia don’t move there will be a severe disease</a:t>
            </a:r>
            <a:endParaRPr>
              <a:solidFill>
                <a:srgbClr val="38761D"/>
              </a:solidFill>
              <a:latin typeface="Krub"/>
              <a:ea typeface="Krub"/>
              <a:cs typeface="Krub"/>
              <a:sym typeface="Krub"/>
            </a:endParaRPr>
          </a:p>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clara cell = club cell</a:t>
            </a:r>
            <a:endParaRPr>
              <a:solidFill>
                <a:srgbClr val="980000"/>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Lung tumors initiate forming</a:t>
            </a:r>
            <a:r>
              <a:rPr lang="en">
                <a:solidFill>
                  <a:srgbClr val="980000"/>
                </a:solidFill>
                <a:latin typeface="Krub"/>
                <a:ea typeface="Krub"/>
                <a:cs typeface="Krub"/>
                <a:sym typeface="Krub"/>
              </a:rPr>
              <a:t> abnormal proliferation</a:t>
            </a:r>
            <a:r>
              <a:rPr lang="en">
                <a:solidFill>
                  <a:srgbClr val="44546A"/>
                </a:solidFill>
                <a:latin typeface="Krub"/>
                <a:ea typeface="Krub"/>
                <a:cs typeface="Krub"/>
                <a:sym typeface="Krub"/>
              </a:rPr>
              <a:t> from the respiratory epithelium cells such as goblet cell &amp; clara cell... (will be discussed in separate lecture)</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Titillium Web"/>
              <a:buChar char="●"/>
            </a:pPr>
            <a:r>
              <a:rPr lang="en">
                <a:solidFill>
                  <a:srgbClr val="980000"/>
                </a:solidFill>
                <a:latin typeface="Krub"/>
                <a:ea typeface="Krub"/>
                <a:cs typeface="Krub"/>
                <a:sym typeface="Krub"/>
              </a:rPr>
              <a:t>Lung damage </a:t>
            </a:r>
            <a:r>
              <a:rPr lang="en">
                <a:solidFill>
                  <a:srgbClr val="44546A"/>
                </a:solidFill>
                <a:latin typeface="Krub"/>
                <a:ea typeface="Krub"/>
                <a:cs typeface="Krub"/>
                <a:sym typeface="Krub"/>
              </a:rPr>
              <a:t>(inflammation- injury...) affects </a:t>
            </a:r>
            <a:r>
              <a:rPr lang="en">
                <a:solidFill>
                  <a:srgbClr val="980000"/>
                </a:solidFill>
                <a:latin typeface="Krub"/>
                <a:ea typeface="Krub"/>
                <a:cs typeface="Krub"/>
                <a:sym typeface="Krub"/>
              </a:rPr>
              <a:t>Type 2</a:t>
            </a:r>
            <a:r>
              <a:rPr lang="en">
                <a:solidFill>
                  <a:srgbClr val="FF0000"/>
                </a:solidFill>
                <a:latin typeface="Krub"/>
                <a:ea typeface="Krub"/>
                <a:cs typeface="Krub"/>
                <a:sym typeface="Krub"/>
              </a:rPr>
              <a:t> </a:t>
            </a:r>
            <a:r>
              <a:rPr lang="en">
                <a:solidFill>
                  <a:srgbClr val="44546A"/>
                </a:solidFill>
                <a:latin typeface="Krub"/>
                <a:ea typeface="Krub"/>
                <a:cs typeface="Krub"/>
                <a:sym typeface="Krub"/>
              </a:rPr>
              <a:t>pneumocyte </a:t>
            </a:r>
            <a:r>
              <a:rPr b="1" lang="en">
                <a:solidFill>
                  <a:srgbClr val="44546A"/>
                </a:solidFill>
                <a:latin typeface="Krub"/>
                <a:ea typeface="Krub"/>
                <a:cs typeface="Krub"/>
                <a:sym typeface="Krub"/>
              </a:rPr>
              <a:t>not Type 1</a:t>
            </a:r>
            <a:endParaRPr b="1">
              <a:solidFill>
                <a:srgbClr val="44546A"/>
              </a:solidFill>
              <a:latin typeface="Krub"/>
              <a:ea typeface="Krub"/>
              <a:cs typeface="Krub"/>
              <a:sym typeface="Krub"/>
            </a:endParaRPr>
          </a:p>
        </p:txBody>
      </p:sp>
      <p:sp>
        <p:nvSpPr>
          <p:cNvPr id="2829" name="Google Shape;2829;p100"/>
          <p:cNvSpPr/>
          <p:nvPr/>
        </p:nvSpPr>
        <p:spPr>
          <a:xfrm rot="10800000">
            <a:off x="739959" y="6005386"/>
            <a:ext cx="970544" cy="964930"/>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30" name="Google Shape;2830;p100"/>
          <p:cNvSpPr/>
          <p:nvPr/>
        </p:nvSpPr>
        <p:spPr>
          <a:xfrm>
            <a:off x="807783" y="6005364"/>
            <a:ext cx="834900" cy="5358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2</a:t>
            </a:r>
            <a:endParaRPr b="1" sz="4800">
              <a:solidFill>
                <a:srgbClr val="44546A"/>
              </a:solidFill>
              <a:latin typeface="Comic Sans MS"/>
              <a:ea typeface="Comic Sans MS"/>
              <a:cs typeface="Comic Sans MS"/>
              <a:sym typeface="Comic Sans MS"/>
            </a:endParaRPr>
          </a:p>
        </p:txBody>
      </p:sp>
      <p:sp>
        <p:nvSpPr>
          <p:cNvPr id="2831" name="Google Shape;2831;p100"/>
          <p:cNvSpPr txBox="1"/>
          <p:nvPr/>
        </p:nvSpPr>
        <p:spPr>
          <a:xfrm>
            <a:off x="1777900" y="6154813"/>
            <a:ext cx="5806500" cy="44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Krub"/>
                <a:ea typeface="Krub"/>
                <a:cs typeface="Krub"/>
                <a:sym typeface="Krub"/>
              </a:rPr>
              <a:t>Diseases of the respiratory system</a:t>
            </a:r>
            <a:endParaRPr sz="1700">
              <a:solidFill>
                <a:srgbClr val="3D85C6"/>
              </a:solidFill>
              <a:latin typeface="Krub"/>
              <a:ea typeface="Krub"/>
              <a:cs typeface="Krub"/>
              <a:sym typeface="Krub"/>
            </a:endParaRPr>
          </a:p>
        </p:txBody>
      </p:sp>
      <p:sp>
        <p:nvSpPr>
          <p:cNvPr id="2832" name="Google Shape;2832;p100"/>
          <p:cNvSpPr txBox="1"/>
          <p:nvPr/>
        </p:nvSpPr>
        <p:spPr>
          <a:xfrm>
            <a:off x="807775" y="7008013"/>
            <a:ext cx="8001000" cy="531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1000"/>
              </a:spcAft>
              <a:buClr>
                <a:srgbClr val="44546A"/>
              </a:buClr>
              <a:buSzPts val="1400"/>
              <a:buFont typeface="Krub"/>
              <a:buChar char="●"/>
            </a:pPr>
            <a:r>
              <a:rPr lang="en">
                <a:solidFill>
                  <a:srgbClr val="44546A"/>
                </a:solidFill>
                <a:latin typeface="Krub"/>
                <a:ea typeface="Krub"/>
                <a:cs typeface="Krub"/>
                <a:sym typeface="Krub"/>
              </a:rPr>
              <a:t>Chronic Obstructive Pulmonary Diseases (COPD) which are 4 diseases:</a:t>
            </a:r>
            <a:endParaRPr>
              <a:solidFill>
                <a:srgbClr val="44546A"/>
              </a:solidFill>
              <a:latin typeface="Krub"/>
              <a:ea typeface="Krub"/>
              <a:cs typeface="Krub"/>
              <a:sym typeface="Krub"/>
            </a:endParaRPr>
          </a:p>
        </p:txBody>
      </p:sp>
      <p:sp>
        <p:nvSpPr>
          <p:cNvPr id="2833" name="Google Shape;2833;p100"/>
          <p:cNvSpPr txBox="1"/>
          <p:nvPr/>
        </p:nvSpPr>
        <p:spPr>
          <a:xfrm>
            <a:off x="1219813" y="7332750"/>
            <a:ext cx="5354400" cy="11658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44546A"/>
              </a:buClr>
              <a:buSzPts val="1400"/>
              <a:buFont typeface="Krub"/>
              <a:buChar char="●"/>
            </a:pPr>
            <a:r>
              <a:rPr b="1" lang="en">
                <a:solidFill>
                  <a:srgbClr val="980000"/>
                </a:solidFill>
                <a:latin typeface="Krub"/>
                <a:ea typeface="Krub"/>
                <a:cs typeface="Krub"/>
                <a:sym typeface="Krub"/>
              </a:rPr>
              <a:t>Bronchial asthma</a:t>
            </a:r>
            <a:r>
              <a:rPr lang="en">
                <a:solidFill>
                  <a:srgbClr val="44546A"/>
                </a:solidFill>
                <a:latin typeface="Krub"/>
                <a:ea typeface="Krub"/>
                <a:cs typeface="Krub"/>
                <a:sym typeface="Krub"/>
              </a:rPr>
              <a:t> (الربو القصبي)</a:t>
            </a:r>
            <a:endParaRPr>
              <a:solidFill>
                <a:srgbClr val="44546A"/>
              </a:solidFill>
              <a:latin typeface="Krub"/>
              <a:ea typeface="Krub"/>
              <a:cs typeface="Krub"/>
              <a:sym typeface="Krub"/>
            </a:endParaRPr>
          </a:p>
          <a:p>
            <a:pPr indent="-317500" lvl="0" marL="457200" marR="0" rtl="0" algn="l">
              <a:lnSpc>
                <a:spcPct val="100000"/>
              </a:lnSpc>
              <a:spcBef>
                <a:spcPts val="0"/>
              </a:spcBef>
              <a:spcAft>
                <a:spcPts val="0"/>
              </a:spcAft>
              <a:buClr>
                <a:srgbClr val="44546A"/>
              </a:buClr>
              <a:buSzPts val="1400"/>
              <a:buFont typeface="Krub"/>
              <a:buChar char="●"/>
            </a:pPr>
            <a:r>
              <a:rPr lang="en">
                <a:solidFill>
                  <a:srgbClr val="980000"/>
                </a:solidFill>
                <a:latin typeface="Krub"/>
                <a:ea typeface="Krub"/>
                <a:cs typeface="Krub"/>
                <a:sym typeface="Krub"/>
              </a:rPr>
              <a:t>Emphysema</a:t>
            </a:r>
            <a:r>
              <a:rPr lang="en">
                <a:solidFill>
                  <a:srgbClr val="44546A"/>
                </a:solidFill>
                <a:latin typeface="Krub"/>
                <a:ea typeface="Krub"/>
                <a:cs typeface="Krub"/>
                <a:sym typeface="Krub"/>
              </a:rPr>
              <a:t> (انتفاخ الرئة)</a:t>
            </a:r>
            <a:endParaRPr>
              <a:solidFill>
                <a:srgbClr val="44546A"/>
              </a:solidFill>
              <a:latin typeface="Krub"/>
              <a:ea typeface="Krub"/>
              <a:cs typeface="Krub"/>
              <a:sym typeface="Krub"/>
            </a:endParaRPr>
          </a:p>
          <a:p>
            <a:pPr indent="-317500" lvl="0" marL="457200" marR="0" rtl="0" algn="l">
              <a:lnSpc>
                <a:spcPct val="100000"/>
              </a:lnSpc>
              <a:spcBef>
                <a:spcPts val="0"/>
              </a:spcBef>
              <a:spcAft>
                <a:spcPts val="0"/>
              </a:spcAft>
              <a:buClr>
                <a:srgbClr val="44546A"/>
              </a:buClr>
              <a:buSzPts val="1400"/>
              <a:buFont typeface="Krub"/>
              <a:buChar char="●"/>
            </a:pPr>
            <a:r>
              <a:rPr lang="en">
                <a:solidFill>
                  <a:srgbClr val="980000"/>
                </a:solidFill>
                <a:latin typeface="Krub"/>
                <a:ea typeface="Krub"/>
                <a:cs typeface="Krub"/>
                <a:sym typeface="Krub"/>
              </a:rPr>
              <a:t>Bronchiectasis</a:t>
            </a:r>
            <a:r>
              <a:rPr lang="en">
                <a:solidFill>
                  <a:srgbClr val="44546A"/>
                </a:solidFill>
                <a:latin typeface="Krub"/>
                <a:ea typeface="Krub"/>
                <a:cs typeface="Krub"/>
                <a:sym typeface="Krub"/>
              </a:rPr>
              <a:t>  (توسع القصبات)</a:t>
            </a:r>
            <a:endParaRPr>
              <a:solidFill>
                <a:srgbClr val="44546A"/>
              </a:solidFill>
              <a:latin typeface="Krub"/>
              <a:ea typeface="Krub"/>
              <a:cs typeface="Krub"/>
              <a:sym typeface="Krub"/>
            </a:endParaRPr>
          </a:p>
          <a:p>
            <a:pPr indent="-317500" lvl="0" marL="457200" marR="0" rtl="0" algn="l">
              <a:lnSpc>
                <a:spcPct val="100000"/>
              </a:lnSpc>
              <a:spcBef>
                <a:spcPts val="0"/>
              </a:spcBef>
              <a:spcAft>
                <a:spcPts val="0"/>
              </a:spcAft>
              <a:buClr>
                <a:srgbClr val="44546A"/>
              </a:buClr>
              <a:buSzPts val="1400"/>
              <a:buFont typeface="Krub"/>
              <a:buChar char="●"/>
            </a:pPr>
            <a:r>
              <a:rPr lang="en">
                <a:solidFill>
                  <a:srgbClr val="980000"/>
                </a:solidFill>
                <a:latin typeface="Krub"/>
                <a:ea typeface="Krub"/>
                <a:cs typeface="Krub"/>
                <a:sym typeface="Krub"/>
              </a:rPr>
              <a:t>Chronic bronchitis</a:t>
            </a:r>
            <a:r>
              <a:rPr lang="en">
                <a:solidFill>
                  <a:srgbClr val="44546A"/>
                </a:solidFill>
                <a:latin typeface="Krub"/>
                <a:ea typeface="Krub"/>
                <a:cs typeface="Krub"/>
                <a:sym typeface="Krub"/>
              </a:rPr>
              <a:t> (التهاب الشعب الهوائية المزمن)</a:t>
            </a:r>
            <a:endParaRPr>
              <a:solidFill>
                <a:srgbClr val="44546A"/>
              </a:solidFill>
              <a:latin typeface="Krub"/>
              <a:ea typeface="Krub"/>
              <a:cs typeface="Krub"/>
              <a:sym typeface="Krub"/>
            </a:endParaRPr>
          </a:p>
        </p:txBody>
      </p:sp>
      <p:sp>
        <p:nvSpPr>
          <p:cNvPr id="2834" name="Google Shape;2834;p100"/>
          <p:cNvSpPr/>
          <p:nvPr/>
        </p:nvSpPr>
        <p:spPr>
          <a:xfrm>
            <a:off x="1219825" y="8498550"/>
            <a:ext cx="5354400" cy="1512000"/>
          </a:xfrm>
          <a:prstGeom prst="roundRect">
            <a:avLst>
              <a:gd fmla="val 16667" name="adj"/>
            </a:avLst>
          </a:prstGeom>
          <a:solidFill>
            <a:schemeClr val="lt2"/>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rgbClr val="9E9E9E"/>
              </a:buClr>
              <a:buSzPts val="1400"/>
              <a:buFont typeface="Krub"/>
              <a:buChar char="●"/>
            </a:pPr>
            <a:r>
              <a:rPr lang="en">
                <a:solidFill>
                  <a:srgbClr val="9E9E9E"/>
                </a:solidFill>
                <a:latin typeface="Krub"/>
                <a:ea typeface="Krub"/>
                <a:cs typeface="Krub"/>
                <a:sym typeface="Krub"/>
              </a:rPr>
              <a:t>Ectasia (also called ectasis) Is </a:t>
            </a:r>
            <a:r>
              <a:rPr b="1" lang="en">
                <a:solidFill>
                  <a:srgbClr val="9E9E9E"/>
                </a:solidFill>
                <a:latin typeface="Krub"/>
                <a:ea typeface="Krub"/>
                <a:cs typeface="Krub"/>
                <a:sym typeface="Krub"/>
              </a:rPr>
              <a:t>dilation</a:t>
            </a:r>
            <a:r>
              <a:rPr lang="en">
                <a:solidFill>
                  <a:srgbClr val="9E9E9E"/>
                </a:solidFill>
                <a:latin typeface="Krub"/>
                <a:ea typeface="Krub"/>
                <a:cs typeface="Krub"/>
                <a:sym typeface="Krub"/>
              </a:rPr>
              <a:t> or distention of a tubular structure, either normal or pathophysiological but usually the pathophysiological (except in atelectasis, where absence of ectasis is the problem).</a:t>
            </a:r>
            <a:endParaRPr b="1" i="1" u="sng">
              <a:solidFill>
                <a:srgbClr val="44546A"/>
              </a:solidFill>
              <a:latin typeface="Krub"/>
              <a:ea typeface="Krub"/>
              <a:cs typeface="Krub"/>
              <a:sym typeface="Krub"/>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8" name="Shape 2838"/>
        <p:cNvGrpSpPr/>
        <p:nvPr/>
      </p:nvGrpSpPr>
      <p:grpSpPr>
        <a:xfrm>
          <a:off x="0" y="0"/>
          <a:ext cx="0" cy="0"/>
          <a:chOff x="0" y="0"/>
          <a:chExt cx="0" cy="0"/>
        </a:xfrm>
      </p:grpSpPr>
      <p:grpSp>
        <p:nvGrpSpPr>
          <p:cNvPr id="2839" name="Google Shape;2839;p101"/>
          <p:cNvGrpSpPr/>
          <p:nvPr/>
        </p:nvGrpSpPr>
        <p:grpSpPr>
          <a:xfrm>
            <a:off x="885407" y="2325232"/>
            <a:ext cx="969696" cy="964072"/>
            <a:chOff x="807782" y="2419232"/>
            <a:chExt cx="969696" cy="964072"/>
          </a:xfrm>
        </p:grpSpPr>
        <p:sp>
          <p:nvSpPr>
            <p:cNvPr id="2840" name="Google Shape;2840;p101"/>
            <p:cNvSpPr/>
            <p:nvPr/>
          </p:nvSpPr>
          <p:spPr>
            <a:xfrm rot="10800000">
              <a:off x="807782" y="2419232"/>
              <a:ext cx="969696" cy="964072"/>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41" name="Google Shape;2841;p101"/>
            <p:cNvSpPr/>
            <p:nvPr/>
          </p:nvSpPr>
          <p:spPr>
            <a:xfrm>
              <a:off x="875208" y="2468602"/>
              <a:ext cx="834847" cy="535743"/>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3</a:t>
              </a:r>
              <a:endParaRPr sz="4800">
                <a:solidFill>
                  <a:srgbClr val="44546A"/>
                </a:solidFill>
                <a:latin typeface="Comic Sans MS"/>
                <a:ea typeface="Comic Sans MS"/>
                <a:cs typeface="Comic Sans MS"/>
                <a:sym typeface="Comic Sans MS"/>
              </a:endParaRPr>
            </a:p>
          </p:txBody>
        </p:sp>
      </p:grpSp>
      <p:sp>
        <p:nvSpPr>
          <p:cNvPr id="2842" name="Google Shape;2842;p101"/>
          <p:cNvSpPr txBox="1"/>
          <p:nvPr/>
        </p:nvSpPr>
        <p:spPr>
          <a:xfrm>
            <a:off x="654075" y="997300"/>
            <a:ext cx="7269300" cy="137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44546A"/>
                </a:solidFill>
                <a:latin typeface="Krub"/>
                <a:ea typeface="Krub"/>
                <a:cs typeface="Krub"/>
                <a:sym typeface="Krub"/>
              </a:rPr>
              <a:t>Dr. Al-Rikabi’s Notes</a:t>
            </a:r>
            <a:endParaRPr b="1" sz="4800">
              <a:solidFill>
                <a:srgbClr val="44546A"/>
              </a:solidFill>
              <a:latin typeface="Krub"/>
              <a:ea typeface="Krub"/>
              <a:cs typeface="Krub"/>
              <a:sym typeface="Krub"/>
            </a:endParaRPr>
          </a:p>
        </p:txBody>
      </p:sp>
      <p:sp>
        <p:nvSpPr>
          <p:cNvPr id="2843" name="Google Shape;2843;p101"/>
          <p:cNvSpPr txBox="1"/>
          <p:nvPr/>
        </p:nvSpPr>
        <p:spPr>
          <a:xfrm>
            <a:off x="1855525" y="2374609"/>
            <a:ext cx="58908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Krub"/>
                <a:ea typeface="Krub"/>
                <a:cs typeface="Krub"/>
                <a:sym typeface="Krub"/>
              </a:rPr>
              <a:t>Definition and Clinical Features</a:t>
            </a:r>
            <a:endParaRPr b="1" sz="1800">
              <a:solidFill>
                <a:schemeClr val="dk1"/>
              </a:solidFill>
              <a:latin typeface="Krub"/>
              <a:ea typeface="Krub"/>
              <a:cs typeface="Krub"/>
              <a:sym typeface="Krub"/>
            </a:endParaRPr>
          </a:p>
        </p:txBody>
      </p:sp>
      <p:sp>
        <p:nvSpPr>
          <p:cNvPr id="2844" name="Google Shape;2844;p101"/>
          <p:cNvSpPr txBox="1"/>
          <p:nvPr/>
        </p:nvSpPr>
        <p:spPr>
          <a:xfrm>
            <a:off x="704925" y="3316440"/>
            <a:ext cx="7167600" cy="3609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Asthma is chronic</a:t>
            </a:r>
            <a:r>
              <a:rPr lang="en">
                <a:solidFill>
                  <a:srgbClr val="FF0000"/>
                </a:solidFill>
                <a:latin typeface="Krub"/>
                <a:ea typeface="Krub"/>
                <a:cs typeface="Krub"/>
                <a:sym typeface="Krub"/>
              </a:rPr>
              <a:t> </a:t>
            </a:r>
            <a:r>
              <a:rPr lang="en">
                <a:solidFill>
                  <a:srgbClr val="980000"/>
                </a:solidFill>
                <a:latin typeface="Krub"/>
                <a:ea typeface="Krub"/>
                <a:cs typeface="Krub"/>
                <a:sym typeface="Krub"/>
              </a:rPr>
              <a:t>obstructive </a:t>
            </a:r>
            <a:r>
              <a:rPr lang="en">
                <a:solidFill>
                  <a:srgbClr val="44546A"/>
                </a:solidFill>
                <a:latin typeface="Krub"/>
                <a:ea typeface="Krub"/>
                <a:cs typeface="Krub"/>
                <a:sym typeface="Krub"/>
              </a:rPr>
              <a:t>and inflammatory</a:t>
            </a:r>
            <a:r>
              <a:rPr lang="en">
                <a:solidFill>
                  <a:srgbClr val="FF0000"/>
                </a:solidFill>
                <a:latin typeface="Krub"/>
                <a:ea typeface="Krub"/>
                <a:cs typeface="Krub"/>
                <a:sym typeface="Krub"/>
              </a:rPr>
              <a:t> airway </a:t>
            </a:r>
            <a:r>
              <a:rPr lang="en">
                <a:solidFill>
                  <a:srgbClr val="980000"/>
                </a:solidFill>
                <a:latin typeface="Krub"/>
                <a:ea typeface="Krub"/>
                <a:cs typeface="Krub"/>
                <a:sym typeface="Krub"/>
              </a:rPr>
              <a:t>diseases.</a:t>
            </a:r>
            <a:endParaRPr>
              <a:solidFill>
                <a:srgbClr val="980000"/>
              </a:solidFill>
              <a:latin typeface="Krub"/>
              <a:ea typeface="Krub"/>
              <a:cs typeface="Krub"/>
              <a:sym typeface="Krub"/>
            </a:endParaRPr>
          </a:p>
          <a:p>
            <a:pPr indent="-317500" lvl="0" marL="457200" rtl="0" algn="l">
              <a:spcBef>
                <a:spcPts val="1000"/>
              </a:spcBef>
              <a:spcAft>
                <a:spcPts val="0"/>
              </a:spcAft>
              <a:buClr>
                <a:srgbClr val="44546A"/>
              </a:buClr>
              <a:buSzPts val="1400"/>
              <a:buFont typeface="Krub"/>
              <a:buChar char="●"/>
            </a:pPr>
            <a:r>
              <a:rPr lang="en">
                <a:solidFill>
                  <a:srgbClr val="44546A"/>
                </a:solidFill>
                <a:latin typeface="Krub"/>
                <a:ea typeface="Krub"/>
                <a:cs typeface="Krub"/>
                <a:sym typeface="Krub"/>
              </a:rPr>
              <a:t>Characteristized by </a:t>
            </a:r>
            <a:r>
              <a:rPr lang="en">
                <a:solidFill>
                  <a:srgbClr val="980000"/>
                </a:solidFill>
                <a:latin typeface="Krub"/>
                <a:ea typeface="Krub"/>
                <a:cs typeface="Krub"/>
                <a:sym typeface="Krub"/>
              </a:rPr>
              <a:t>episodic increased </a:t>
            </a:r>
            <a:r>
              <a:rPr lang="en">
                <a:solidFill>
                  <a:srgbClr val="44546A"/>
                </a:solidFill>
                <a:latin typeface="Krub"/>
                <a:ea typeface="Krub"/>
                <a:cs typeface="Krub"/>
                <a:sym typeface="Krub"/>
              </a:rPr>
              <a:t>responsiveness of the</a:t>
            </a:r>
            <a:r>
              <a:rPr lang="en">
                <a:solidFill>
                  <a:srgbClr val="980000"/>
                </a:solidFill>
                <a:latin typeface="Krub"/>
                <a:ea typeface="Krub"/>
                <a:cs typeface="Krub"/>
                <a:sym typeface="Krub"/>
              </a:rPr>
              <a:t> bronchial mucosa </a:t>
            </a:r>
            <a:r>
              <a:rPr lang="en">
                <a:solidFill>
                  <a:srgbClr val="44546A"/>
                </a:solidFill>
                <a:latin typeface="Krub"/>
                <a:ea typeface="Krub"/>
                <a:cs typeface="Krub"/>
                <a:sym typeface="Krub"/>
              </a:rPr>
              <a:t>to various</a:t>
            </a:r>
            <a:r>
              <a:rPr lang="en">
                <a:solidFill>
                  <a:srgbClr val="980000"/>
                </a:solidFill>
                <a:latin typeface="Krub"/>
                <a:ea typeface="Krub"/>
                <a:cs typeface="Krub"/>
                <a:sym typeface="Krub"/>
              </a:rPr>
              <a:t> stimuli </a:t>
            </a:r>
            <a:r>
              <a:rPr lang="en">
                <a:solidFill>
                  <a:srgbClr val="44546A"/>
                </a:solidFill>
                <a:latin typeface="Krub"/>
                <a:ea typeface="Krub"/>
                <a:cs typeface="Krub"/>
                <a:sym typeface="Krub"/>
              </a:rPr>
              <a:t>and it’s</a:t>
            </a:r>
            <a:r>
              <a:rPr lang="en">
                <a:solidFill>
                  <a:srgbClr val="980000"/>
                </a:solidFill>
                <a:latin typeface="Krub"/>
                <a:ea typeface="Krub"/>
                <a:cs typeface="Krub"/>
                <a:sym typeface="Krub"/>
              </a:rPr>
              <a:t> </a:t>
            </a:r>
            <a:r>
              <a:rPr b="1" lang="en">
                <a:solidFill>
                  <a:srgbClr val="980000"/>
                </a:solidFill>
                <a:latin typeface="Krub"/>
                <a:ea typeface="Krub"/>
                <a:cs typeface="Krub"/>
                <a:sym typeface="Krub"/>
              </a:rPr>
              <a:t>reversible</a:t>
            </a:r>
            <a:r>
              <a:rPr lang="en">
                <a:solidFill>
                  <a:srgbClr val="980000"/>
                </a:solidFill>
                <a:latin typeface="Krub"/>
                <a:ea typeface="Krub"/>
                <a:cs typeface="Krub"/>
                <a:sym typeface="Krub"/>
              </a:rPr>
              <a:t>. </a:t>
            </a:r>
            <a:endParaRPr>
              <a:solidFill>
                <a:srgbClr val="980000"/>
              </a:solidFill>
              <a:latin typeface="Krub"/>
              <a:ea typeface="Krub"/>
              <a:cs typeface="Krub"/>
              <a:sym typeface="Krub"/>
            </a:endParaRPr>
          </a:p>
          <a:p>
            <a:pPr indent="-317500" lvl="0" marL="457200" rtl="0" algn="l">
              <a:spcBef>
                <a:spcPts val="1000"/>
              </a:spcBef>
              <a:spcAft>
                <a:spcPts val="0"/>
              </a:spcAft>
              <a:buClr>
                <a:srgbClr val="44546A"/>
              </a:buClr>
              <a:buSzPts val="1400"/>
              <a:buFont typeface="Krub"/>
              <a:buChar char="●"/>
            </a:pPr>
            <a:r>
              <a:rPr lang="en">
                <a:solidFill>
                  <a:srgbClr val="44546A"/>
                </a:solidFill>
                <a:latin typeface="Krub"/>
                <a:ea typeface="Krub"/>
                <a:cs typeface="Krub"/>
                <a:sym typeface="Krub"/>
              </a:rPr>
              <a:t>Asthma comes in attacks (</a:t>
            </a:r>
            <a:r>
              <a:rPr lang="en">
                <a:solidFill>
                  <a:srgbClr val="980000"/>
                </a:solidFill>
                <a:latin typeface="Krub"/>
                <a:ea typeface="Krub"/>
                <a:cs typeface="Krub"/>
                <a:sym typeface="Krub"/>
              </a:rPr>
              <a:t>Episodic</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a:p>
            <a:pPr indent="-317500" lvl="0" marL="457200" rtl="0" algn="l">
              <a:spcBef>
                <a:spcPts val="1000"/>
              </a:spcBef>
              <a:spcAft>
                <a:spcPts val="0"/>
              </a:spcAft>
              <a:buClr>
                <a:srgbClr val="44546A"/>
              </a:buClr>
              <a:buSzPts val="1400"/>
              <a:buFont typeface="Krub"/>
              <a:buChar char="●"/>
            </a:pPr>
            <a:r>
              <a:rPr lang="en">
                <a:solidFill>
                  <a:srgbClr val="44546A"/>
                </a:solidFill>
                <a:latin typeface="Krub"/>
                <a:ea typeface="Krub"/>
                <a:cs typeface="Krub"/>
                <a:sym typeface="Krub"/>
              </a:rPr>
              <a:t>The major symptoms are </a:t>
            </a:r>
            <a:r>
              <a:rPr lang="en">
                <a:solidFill>
                  <a:srgbClr val="980000"/>
                </a:solidFill>
                <a:latin typeface="Krub"/>
                <a:ea typeface="Krub"/>
                <a:cs typeface="Krub"/>
                <a:sym typeface="Krub"/>
              </a:rPr>
              <a:t>dyspnea</a:t>
            </a:r>
            <a:r>
              <a:rPr lang="en">
                <a:solidFill>
                  <a:srgbClr val="44546A"/>
                </a:solidFill>
                <a:latin typeface="Krub"/>
                <a:ea typeface="Krub"/>
                <a:cs typeface="Krub"/>
                <a:sym typeface="Krub"/>
              </a:rPr>
              <a:t>(breathlessness ضيق نفس) and many disease cause dyspnea </a:t>
            </a:r>
            <a:r>
              <a:rPr lang="en">
                <a:solidFill>
                  <a:srgbClr val="44546A"/>
                </a:solidFill>
                <a:latin typeface="Krub"/>
                <a:ea typeface="Krub"/>
                <a:cs typeface="Krub"/>
                <a:sym typeface="Krub"/>
              </a:rPr>
              <a:t>especially heart and lungs diseases</a:t>
            </a:r>
            <a:r>
              <a:rPr lang="en">
                <a:solidFill>
                  <a:srgbClr val="6AA84F"/>
                </a:solidFill>
                <a:latin typeface="Krub"/>
                <a:ea typeface="Krub"/>
                <a:cs typeface="Krub"/>
                <a:sym typeface="Krub"/>
              </a:rPr>
              <a:t> </a:t>
            </a:r>
            <a:r>
              <a:rPr lang="en">
                <a:solidFill>
                  <a:srgbClr val="44546A"/>
                </a:solidFill>
                <a:latin typeface="Krub"/>
                <a:ea typeface="Krub"/>
                <a:cs typeface="Krub"/>
                <a:sym typeface="Krub"/>
              </a:rPr>
              <a:t>, and </a:t>
            </a:r>
            <a:r>
              <a:rPr lang="en">
                <a:solidFill>
                  <a:srgbClr val="980000"/>
                </a:solidFill>
                <a:latin typeface="Krub"/>
                <a:ea typeface="Krub"/>
                <a:cs typeface="Krub"/>
                <a:sym typeface="Krub"/>
              </a:rPr>
              <a:t>wheezing </a:t>
            </a:r>
            <a:r>
              <a:rPr lang="en">
                <a:solidFill>
                  <a:srgbClr val="44546A"/>
                </a:solidFill>
                <a:latin typeface="Krub"/>
                <a:ea typeface="Krub"/>
                <a:cs typeface="Krub"/>
                <a:sym typeface="Krub"/>
              </a:rPr>
              <a:t>(صفير) due to the </a:t>
            </a:r>
            <a:r>
              <a:rPr lang="en">
                <a:solidFill>
                  <a:srgbClr val="44546A"/>
                </a:solidFill>
                <a:latin typeface="Krub"/>
                <a:ea typeface="Krub"/>
                <a:cs typeface="Krub"/>
                <a:sym typeface="Krub"/>
              </a:rPr>
              <a:t>narrowing of bronchial tree and the degree of wheezing varies.</a:t>
            </a:r>
            <a:r>
              <a:rPr lang="en">
                <a:solidFill>
                  <a:srgbClr val="6AA84F"/>
                </a:solidFill>
                <a:latin typeface="Krub"/>
                <a:ea typeface="Krub"/>
                <a:cs typeface="Krub"/>
                <a:sym typeface="Krub"/>
              </a:rPr>
              <a:t> </a:t>
            </a:r>
            <a:r>
              <a:rPr lang="en">
                <a:solidFill>
                  <a:srgbClr val="44546A"/>
                </a:solidFill>
                <a:latin typeface="Krub"/>
                <a:ea typeface="Krub"/>
                <a:cs typeface="Krub"/>
                <a:sym typeface="Krub"/>
              </a:rPr>
              <a:t>which is  because of the </a:t>
            </a:r>
            <a:r>
              <a:rPr lang="en">
                <a:solidFill>
                  <a:srgbClr val="980000"/>
                </a:solidFill>
                <a:latin typeface="Krub"/>
                <a:ea typeface="Krub"/>
                <a:cs typeface="Krub"/>
                <a:sym typeface="Krub"/>
              </a:rPr>
              <a:t>bronchospasm and accumulation of mucus plug</a:t>
            </a:r>
            <a:r>
              <a:rPr lang="en">
                <a:solidFill>
                  <a:srgbClr val="44546A"/>
                </a:solidFill>
                <a:latin typeface="Krub"/>
                <a:ea typeface="Krub"/>
                <a:cs typeface="Krub"/>
                <a:sym typeface="Krub"/>
              </a:rPr>
              <a:t> during the attack.</a:t>
            </a:r>
            <a:endParaRPr>
              <a:solidFill>
                <a:srgbClr val="44546A"/>
              </a:solidFill>
              <a:latin typeface="Krub"/>
              <a:ea typeface="Krub"/>
              <a:cs typeface="Krub"/>
              <a:sym typeface="Krub"/>
            </a:endParaRPr>
          </a:p>
          <a:p>
            <a:pPr indent="-317500" lvl="0" marL="457200" rtl="0" algn="l">
              <a:spcBef>
                <a:spcPts val="1000"/>
              </a:spcBef>
              <a:spcAft>
                <a:spcPts val="0"/>
              </a:spcAft>
              <a:buClr>
                <a:srgbClr val="44546A"/>
              </a:buClr>
              <a:buSzPts val="1400"/>
              <a:buFont typeface="Krub"/>
              <a:buChar char="●"/>
            </a:pPr>
            <a:r>
              <a:rPr lang="en">
                <a:solidFill>
                  <a:srgbClr val="980000"/>
                </a:solidFill>
                <a:latin typeface="Krub"/>
                <a:ea typeface="Krub"/>
                <a:cs typeface="Krub"/>
                <a:sym typeface="Krub"/>
              </a:rPr>
              <a:t>Cough</a:t>
            </a:r>
            <a:r>
              <a:rPr lang="en">
                <a:solidFill>
                  <a:srgbClr val="44546A"/>
                </a:solidFill>
                <a:latin typeface="Krub"/>
                <a:ea typeface="Krub"/>
                <a:cs typeface="Krub"/>
                <a:sym typeface="Krub"/>
              </a:rPr>
              <a:t> isn’t a major complaint in asthma.</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The </a:t>
            </a:r>
            <a:r>
              <a:rPr lang="en">
                <a:solidFill>
                  <a:srgbClr val="44546A"/>
                </a:solidFill>
                <a:latin typeface="Krub"/>
                <a:ea typeface="Krub"/>
                <a:cs typeface="Krub"/>
                <a:sym typeface="Krub"/>
              </a:rPr>
              <a:t>patient</a:t>
            </a:r>
            <a:r>
              <a:rPr lang="en">
                <a:solidFill>
                  <a:srgbClr val="44546A"/>
                </a:solidFill>
                <a:latin typeface="Krub"/>
                <a:ea typeface="Krub"/>
                <a:cs typeface="Krub"/>
                <a:sym typeface="Krub"/>
              </a:rPr>
              <a:t> produce sputum which is clear and mucoid except in case of infection; it’ll be yellowish or greenish .</a:t>
            </a:r>
            <a:endParaRPr>
              <a:solidFill>
                <a:srgbClr val="44546A"/>
              </a:solidFill>
              <a:latin typeface="Krub"/>
              <a:ea typeface="Krub"/>
              <a:cs typeface="Krub"/>
              <a:sym typeface="Krub"/>
            </a:endParaRPr>
          </a:p>
          <a:p>
            <a:pPr indent="0" lvl="0" marL="457200" rtl="0" algn="l">
              <a:spcBef>
                <a:spcPts val="0"/>
              </a:spcBef>
              <a:spcAft>
                <a:spcPts val="1000"/>
              </a:spcAft>
              <a:buNone/>
            </a:pPr>
            <a:r>
              <a:t/>
            </a:r>
            <a:endParaRPr>
              <a:solidFill>
                <a:srgbClr val="44546A"/>
              </a:solidFill>
              <a:latin typeface="Krub"/>
              <a:ea typeface="Krub"/>
              <a:cs typeface="Krub"/>
              <a:sym typeface="Krub"/>
            </a:endParaRPr>
          </a:p>
        </p:txBody>
      </p:sp>
      <p:sp>
        <p:nvSpPr>
          <p:cNvPr id="2845" name="Google Shape;2845;p101"/>
          <p:cNvSpPr txBox="1"/>
          <p:nvPr/>
        </p:nvSpPr>
        <p:spPr>
          <a:xfrm>
            <a:off x="1855525" y="5935700"/>
            <a:ext cx="5806500" cy="53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1" sz="2000">
              <a:solidFill>
                <a:schemeClr val="dk1"/>
              </a:solidFill>
              <a:latin typeface="Titillium Web"/>
              <a:ea typeface="Titillium Web"/>
              <a:cs typeface="Titillium Web"/>
              <a:sym typeface="Titillium Web"/>
            </a:endParaRPr>
          </a:p>
        </p:txBody>
      </p:sp>
      <p:pic>
        <p:nvPicPr>
          <p:cNvPr id="2846" name="Google Shape;2846;p101"/>
          <p:cNvPicPr preferRelativeResize="0"/>
          <p:nvPr/>
        </p:nvPicPr>
        <p:blipFill>
          <a:blip r:embed="rId3">
            <a:alphaModFix/>
          </a:blip>
          <a:stretch>
            <a:fillRect/>
          </a:stretch>
        </p:blipFill>
        <p:spPr>
          <a:xfrm>
            <a:off x="1697859" y="7867902"/>
            <a:ext cx="2014125" cy="2014099"/>
          </a:xfrm>
          <a:prstGeom prst="rect">
            <a:avLst/>
          </a:prstGeom>
          <a:noFill/>
          <a:ln>
            <a:noFill/>
          </a:ln>
        </p:spPr>
      </p:pic>
      <p:pic>
        <p:nvPicPr>
          <p:cNvPr id="2847" name="Google Shape;2847;p101"/>
          <p:cNvPicPr preferRelativeResize="0"/>
          <p:nvPr/>
        </p:nvPicPr>
        <p:blipFill>
          <a:blip r:embed="rId4">
            <a:alphaModFix/>
          </a:blip>
          <a:stretch>
            <a:fillRect/>
          </a:stretch>
        </p:blipFill>
        <p:spPr>
          <a:xfrm>
            <a:off x="4132976" y="7404098"/>
            <a:ext cx="3184100" cy="24016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4" name="Shape 2404"/>
        <p:cNvGrpSpPr/>
        <p:nvPr/>
      </p:nvGrpSpPr>
      <p:grpSpPr>
        <a:xfrm>
          <a:off x="0" y="0"/>
          <a:ext cx="0" cy="0"/>
          <a:chOff x="0" y="0"/>
          <a:chExt cx="0" cy="0"/>
        </a:xfrm>
      </p:grpSpPr>
      <p:sp>
        <p:nvSpPr>
          <p:cNvPr id="2405" name="Google Shape;2405;p84"/>
          <p:cNvSpPr/>
          <p:nvPr/>
        </p:nvSpPr>
        <p:spPr>
          <a:xfrm>
            <a:off x="733037" y="5339420"/>
            <a:ext cx="883924" cy="1637428"/>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6" name="Google Shape;2406;p84"/>
          <p:cNvSpPr/>
          <p:nvPr/>
        </p:nvSpPr>
        <p:spPr>
          <a:xfrm>
            <a:off x="733035" y="7478960"/>
            <a:ext cx="883924" cy="1637428"/>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7" name="Google Shape;2407;p84"/>
          <p:cNvSpPr/>
          <p:nvPr/>
        </p:nvSpPr>
        <p:spPr>
          <a:xfrm>
            <a:off x="733038" y="3175190"/>
            <a:ext cx="883924" cy="1637393"/>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FFDDD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8" name="Google Shape;2408;p84"/>
          <p:cNvSpPr txBox="1"/>
          <p:nvPr>
            <p:ph idx="3" type="title"/>
          </p:nvPr>
        </p:nvSpPr>
        <p:spPr>
          <a:xfrm>
            <a:off x="733103" y="3615425"/>
            <a:ext cx="883800" cy="7569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01</a:t>
            </a:r>
            <a:endParaRPr/>
          </a:p>
        </p:txBody>
      </p:sp>
      <p:sp>
        <p:nvSpPr>
          <p:cNvPr id="2409" name="Google Shape;2409;p84"/>
          <p:cNvSpPr txBox="1"/>
          <p:nvPr>
            <p:ph idx="1" type="subTitle"/>
          </p:nvPr>
        </p:nvSpPr>
        <p:spPr>
          <a:xfrm>
            <a:off x="1734099" y="3615425"/>
            <a:ext cx="4950900" cy="11964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b="1" lang="en">
                <a:latin typeface="Krub"/>
                <a:ea typeface="Krub"/>
                <a:cs typeface="Krub"/>
                <a:sym typeface="Krub"/>
              </a:rPr>
              <a:t>Understand asthma as an episodic, reversible </a:t>
            </a:r>
            <a:r>
              <a:rPr b="1" lang="en">
                <a:solidFill>
                  <a:schemeClr val="dk1"/>
                </a:solidFill>
                <a:latin typeface="Krub"/>
                <a:ea typeface="Krub"/>
                <a:cs typeface="Krub"/>
                <a:sym typeface="Krub"/>
              </a:rPr>
              <a:t>bronchoconstriction caused by increased responsiveness of the tracheobronchial tree to various stimuli.</a:t>
            </a:r>
            <a:endParaRPr b="1">
              <a:solidFill>
                <a:schemeClr val="dk1"/>
              </a:solidFill>
              <a:latin typeface="Krub"/>
              <a:ea typeface="Krub"/>
              <a:cs typeface="Krub"/>
              <a:sym typeface="Krub"/>
            </a:endParaRPr>
          </a:p>
          <a:p>
            <a:pPr indent="0" lvl="0" marL="0" rtl="0" algn="ctr">
              <a:spcBef>
                <a:spcPts val="0"/>
              </a:spcBef>
              <a:spcAft>
                <a:spcPts val="0"/>
              </a:spcAft>
              <a:buNone/>
            </a:pPr>
            <a:r>
              <a:t/>
            </a:r>
            <a:endParaRPr b="1">
              <a:latin typeface="Krub"/>
              <a:ea typeface="Krub"/>
              <a:cs typeface="Krub"/>
              <a:sym typeface="Krub"/>
            </a:endParaRPr>
          </a:p>
          <a:p>
            <a:pPr indent="0" lvl="0" marL="0" rtl="0" algn="ctr">
              <a:spcBef>
                <a:spcPts val="0"/>
              </a:spcBef>
              <a:spcAft>
                <a:spcPts val="0"/>
              </a:spcAft>
              <a:buNone/>
            </a:pPr>
            <a:r>
              <a:t/>
            </a:r>
            <a:endParaRPr sz="1600"/>
          </a:p>
        </p:txBody>
      </p:sp>
      <p:sp>
        <p:nvSpPr>
          <p:cNvPr id="2410" name="Google Shape;2410;p84"/>
          <p:cNvSpPr txBox="1"/>
          <p:nvPr>
            <p:ph idx="5" type="title"/>
          </p:nvPr>
        </p:nvSpPr>
        <p:spPr>
          <a:xfrm>
            <a:off x="625525" y="5327071"/>
            <a:ext cx="1098900" cy="16374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02</a:t>
            </a:r>
            <a:endParaRPr/>
          </a:p>
        </p:txBody>
      </p:sp>
      <p:sp>
        <p:nvSpPr>
          <p:cNvPr id="2411" name="Google Shape;2411;p84"/>
          <p:cNvSpPr txBox="1"/>
          <p:nvPr>
            <p:ph idx="6" type="subTitle"/>
          </p:nvPr>
        </p:nvSpPr>
        <p:spPr>
          <a:xfrm>
            <a:off x="1734100" y="5559938"/>
            <a:ext cx="4950900" cy="11964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b="1" lang="en">
                <a:latin typeface="Krub"/>
                <a:ea typeface="Krub"/>
                <a:cs typeface="Krub"/>
                <a:sym typeface="Krub"/>
              </a:rPr>
              <a:t>Know that asthma is divided into two basic types: extrinsic or atopic allergic and intrinsic asthma.</a:t>
            </a:r>
            <a:endParaRPr b="1">
              <a:latin typeface="Krub"/>
              <a:ea typeface="Krub"/>
              <a:cs typeface="Krub"/>
              <a:sym typeface="Krub"/>
            </a:endParaRPr>
          </a:p>
        </p:txBody>
      </p:sp>
      <p:sp>
        <p:nvSpPr>
          <p:cNvPr id="2412" name="Google Shape;2412;p84"/>
          <p:cNvSpPr txBox="1"/>
          <p:nvPr>
            <p:ph idx="4294967295" type="title"/>
          </p:nvPr>
        </p:nvSpPr>
        <p:spPr>
          <a:xfrm>
            <a:off x="446904" y="7943940"/>
            <a:ext cx="1456200" cy="7569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solidFill>
                  <a:schemeClr val="accent5"/>
                </a:solidFill>
              </a:rPr>
              <a:t>03</a:t>
            </a:r>
            <a:endParaRPr>
              <a:solidFill>
                <a:schemeClr val="accent5"/>
              </a:solidFill>
            </a:endParaRPr>
          </a:p>
        </p:txBody>
      </p:sp>
      <p:sp>
        <p:nvSpPr>
          <p:cNvPr id="2413" name="Google Shape;2413;p84"/>
          <p:cNvSpPr txBox="1"/>
          <p:nvPr>
            <p:ph idx="8" type="subTitle"/>
          </p:nvPr>
        </p:nvSpPr>
        <p:spPr>
          <a:xfrm>
            <a:off x="1424950" y="7943949"/>
            <a:ext cx="5569200" cy="11964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b="1" lang="en">
                <a:latin typeface="Krub"/>
                <a:ea typeface="Krub"/>
                <a:cs typeface="Krub"/>
                <a:sym typeface="Krub"/>
              </a:rPr>
              <a:t>Understanding the morphological changes (gross </a:t>
            </a:r>
            <a:r>
              <a:rPr b="1" lang="en">
                <a:solidFill>
                  <a:schemeClr val="dk1"/>
                </a:solidFill>
                <a:latin typeface="Krub"/>
                <a:ea typeface="Krub"/>
                <a:cs typeface="Krub"/>
                <a:sym typeface="Krub"/>
              </a:rPr>
              <a:t>and microscopic) seen in the lungs in cases of severe asthma</a:t>
            </a:r>
            <a:endParaRPr b="1">
              <a:latin typeface="Krub"/>
              <a:ea typeface="Krub"/>
              <a:cs typeface="Krub"/>
              <a:sym typeface="Krub"/>
            </a:endParaRPr>
          </a:p>
          <a:p>
            <a:pPr indent="0" lvl="0" marL="0" rtl="0" algn="ctr">
              <a:spcBef>
                <a:spcPts val="0"/>
              </a:spcBef>
              <a:spcAft>
                <a:spcPts val="0"/>
              </a:spcAft>
              <a:buNone/>
            </a:pPr>
            <a:r>
              <a:t/>
            </a:r>
            <a:endParaRPr/>
          </a:p>
        </p:txBody>
      </p:sp>
      <p:sp>
        <p:nvSpPr>
          <p:cNvPr id="2414" name="Google Shape;2414;p84"/>
          <p:cNvSpPr txBox="1"/>
          <p:nvPr>
            <p:ph type="title"/>
          </p:nvPr>
        </p:nvSpPr>
        <p:spPr>
          <a:xfrm>
            <a:off x="543726" y="881405"/>
            <a:ext cx="3774600" cy="2293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4500"/>
              <a:t>Objectives</a:t>
            </a:r>
            <a:endParaRPr sz="4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1" name="Shape 2851"/>
        <p:cNvGrpSpPr/>
        <p:nvPr/>
      </p:nvGrpSpPr>
      <p:grpSpPr>
        <a:xfrm>
          <a:off x="0" y="0"/>
          <a:ext cx="0" cy="0"/>
          <a:chOff x="0" y="0"/>
          <a:chExt cx="0" cy="0"/>
        </a:xfrm>
      </p:grpSpPr>
      <p:grpSp>
        <p:nvGrpSpPr>
          <p:cNvPr id="2852" name="Google Shape;2852;p102"/>
          <p:cNvGrpSpPr/>
          <p:nvPr/>
        </p:nvGrpSpPr>
        <p:grpSpPr>
          <a:xfrm>
            <a:off x="806934" y="2418374"/>
            <a:ext cx="970544" cy="964930"/>
            <a:chOff x="806934" y="2418374"/>
            <a:chExt cx="970544" cy="964930"/>
          </a:xfrm>
        </p:grpSpPr>
        <p:sp>
          <p:nvSpPr>
            <p:cNvPr id="2853" name="Google Shape;2853;p102"/>
            <p:cNvSpPr/>
            <p:nvPr/>
          </p:nvSpPr>
          <p:spPr>
            <a:xfrm rot="10800000">
              <a:off x="806934" y="2418374"/>
              <a:ext cx="970544" cy="964930"/>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54" name="Google Shape;2854;p102"/>
            <p:cNvSpPr/>
            <p:nvPr/>
          </p:nvSpPr>
          <p:spPr>
            <a:xfrm>
              <a:off x="874758" y="2468602"/>
              <a:ext cx="834900" cy="5358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4</a:t>
              </a:r>
              <a:endParaRPr sz="4800">
                <a:solidFill>
                  <a:srgbClr val="44546A"/>
                </a:solidFill>
                <a:latin typeface="Comic Sans MS"/>
                <a:ea typeface="Comic Sans MS"/>
                <a:cs typeface="Comic Sans MS"/>
                <a:sym typeface="Comic Sans MS"/>
              </a:endParaRPr>
            </a:p>
          </p:txBody>
        </p:sp>
      </p:grpSp>
      <p:sp>
        <p:nvSpPr>
          <p:cNvPr id="2855" name="Google Shape;2855;p102"/>
          <p:cNvSpPr txBox="1"/>
          <p:nvPr/>
        </p:nvSpPr>
        <p:spPr>
          <a:xfrm>
            <a:off x="576450" y="1091300"/>
            <a:ext cx="7269300" cy="137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44546A"/>
                </a:solidFill>
                <a:latin typeface="Krub"/>
                <a:ea typeface="Krub"/>
                <a:cs typeface="Krub"/>
                <a:sym typeface="Krub"/>
              </a:rPr>
              <a:t>Dr. Al-Rikabi’s Notes</a:t>
            </a:r>
            <a:endParaRPr b="1" sz="4800">
              <a:solidFill>
                <a:srgbClr val="44546A"/>
              </a:solidFill>
              <a:latin typeface="Krub"/>
              <a:ea typeface="Krub"/>
              <a:cs typeface="Krub"/>
              <a:sym typeface="Krub"/>
            </a:endParaRPr>
          </a:p>
        </p:txBody>
      </p:sp>
      <p:sp>
        <p:nvSpPr>
          <p:cNvPr id="2856" name="Google Shape;2856;p102"/>
          <p:cNvSpPr txBox="1"/>
          <p:nvPr/>
        </p:nvSpPr>
        <p:spPr>
          <a:xfrm>
            <a:off x="1735750" y="2468600"/>
            <a:ext cx="5890800" cy="74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Krub"/>
                <a:ea typeface="Krub"/>
                <a:cs typeface="Krub"/>
                <a:sym typeface="Krub"/>
              </a:rPr>
              <a:t>C</a:t>
            </a:r>
            <a:r>
              <a:rPr b="1" lang="en" sz="1800">
                <a:solidFill>
                  <a:schemeClr val="dk1"/>
                </a:solidFill>
                <a:latin typeface="Krub"/>
                <a:ea typeface="Krub"/>
                <a:cs typeface="Krub"/>
                <a:sym typeface="Krub"/>
              </a:rPr>
              <a:t>lassification of Asthma </a:t>
            </a:r>
            <a:endParaRPr b="1" sz="1800">
              <a:solidFill>
                <a:schemeClr val="dk1"/>
              </a:solidFill>
              <a:latin typeface="Krub"/>
              <a:ea typeface="Krub"/>
              <a:cs typeface="Krub"/>
              <a:sym typeface="Krub"/>
            </a:endParaRPr>
          </a:p>
          <a:p>
            <a:pPr indent="0" lvl="0" marL="0" rtl="0" algn="l">
              <a:spcBef>
                <a:spcPts val="0"/>
              </a:spcBef>
              <a:spcAft>
                <a:spcPts val="0"/>
              </a:spcAft>
              <a:buNone/>
            </a:pPr>
            <a:r>
              <a:t/>
            </a:r>
            <a:endParaRPr b="1" sz="1800">
              <a:solidFill>
                <a:schemeClr val="dk1"/>
              </a:solidFill>
              <a:latin typeface="Krub"/>
              <a:ea typeface="Krub"/>
              <a:cs typeface="Krub"/>
              <a:sym typeface="Krub"/>
            </a:endParaRPr>
          </a:p>
        </p:txBody>
      </p:sp>
      <p:sp>
        <p:nvSpPr>
          <p:cNvPr id="2857" name="Google Shape;2857;p102"/>
          <p:cNvSpPr txBox="1"/>
          <p:nvPr/>
        </p:nvSpPr>
        <p:spPr>
          <a:xfrm>
            <a:off x="1777900" y="6029700"/>
            <a:ext cx="5806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1" sz="2000">
              <a:solidFill>
                <a:schemeClr val="dk1"/>
              </a:solidFill>
              <a:latin typeface="Titillium Web"/>
              <a:ea typeface="Titillium Web"/>
              <a:cs typeface="Titillium Web"/>
              <a:sym typeface="Titillium Web"/>
            </a:endParaRPr>
          </a:p>
        </p:txBody>
      </p:sp>
      <p:sp>
        <p:nvSpPr>
          <p:cNvPr id="2858" name="Google Shape;2858;p102"/>
          <p:cNvSpPr txBox="1"/>
          <p:nvPr/>
        </p:nvSpPr>
        <p:spPr>
          <a:xfrm>
            <a:off x="576450" y="3371100"/>
            <a:ext cx="6914100" cy="44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4546A"/>
                </a:solidFill>
                <a:latin typeface="Krub"/>
                <a:ea typeface="Krub"/>
                <a:cs typeface="Krub"/>
                <a:sym typeface="Krub"/>
              </a:rPr>
              <a:t>1- Atopic Asthma</a:t>
            </a:r>
            <a:endParaRPr b="1">
              <a:solidFill>
                <a:srgbClr val="44546A"/>
              </a:solidFill>
              <a:latin typeface="Krub"/>
              <a:ea typeface="Krub"/>
              <a:cs typeface="Krub"/>
              <a:sym typeface="Krub"/>
            </a:endParaRPr>
          </a:p>
          <a:p>
            <a:pPr indent="-317500" lvl="0" marL="457200" marR="38100" rtl="0" algn="l">
              <a:spcBef>
                <a:spcPts val="1000"/>
              </a:spcBef>
              <a:spcAft>
                <a:spcPts val="0"/>
              </a:spcAft>
              <a:buSzPts val="1400"/>
              <a:buFont typeface="Krub"/>
              <a:buChar char="●"/>
            </a:pPr>
            <a:r>
              <a:rPr lang="en">
                <a:solidFill>
                  <a:srgbClr val="44546A"/>
                </a:solidFill>
                <a:latin typeface="Krub"/>
                <a:ea typeface="Krub"/>
                <a:cs typeface="Krub"/>
                <a:sym typeface="Krub"/>
              </a:rPr>
              <a:t>Those patient have </a:t>
            </a:r>
            <a:r>
              <a:rPr lang="en">
                <a:solidFill>
                  <a:srgbClr val="980000"/>
                </a:solidFill>
                <a:latin typeface="Krub"/>
                <a:ea typeface="Krub"/>
                <a:cs typeface="Krub"/>
                <a:sym typeface="Krub"/>
              </a:rPr>
              <a:t>multiple allergic manifestations</a:t>
            </a:r>
            <a:r>
              <a:rPr lang="en">
                <a:solidFill>
                  <a:srgbClr val="44546A"/>
                </a:solidFill>
                <a:latin typeface="Krub"/>
                <a:ea typeface="Krub"/>
                <a:cs typeface="Krub"/>
                <a:sym typeface="Krub"/>
              </a:rPr>
              <a:t> such as: (allergic conjunctivitis, allergic rhinitis,allergic Sinusitis...)</a:t>
            </a:r>
            <a:endParaRPr>
              <a:solidFill>
                <a:srgbClr val="44546A"/>
              </a:solidFill>
              <a:latin typeface="Krub"/>
              <a:ea typeface="Krub"/>
              <a:cs typeface="Krub"/>
              <a:sym typeface="Krub"/>
            </a:endParaRPr>
          </a:p>
          <a:p>
            <a:pPr indent="-317500" lvl="0" marL="457200" marR="38100" rtl="0" algn="l">
              <a:spcBef>
                <a:spcPts val="0"/>
              </a:spcBef>
              <a:spcAft>
                <a:spcPts val="0"/>
              </a:spcAft>
              <a:buSzPts val="1400"/>
              <a:buFont typeface="Krub"/>
              <a:buChar char="●"/>
            </a:pPr>
            <a:r>
              <a:rPr lang="en">
                <a:solidFill>
                  <a:srgbClr val="44546A"/>
                </a:solidFill>
                <a:latin typeface="Krub"/>
                <a:ea typeface="Krub"/>
                <a:cs typeface="Krub"/>
                <a:sym typeface="Krub"/>
              </a:rPr>
              <a:t>Common in</a:t>
            </a:r>
            <a:r>
              <a:rPr lang="en">
                <a:solidFill>
                  <a:srgbClr val="202124"/>
                </a:solidFill>
                <a:latin typeface="Krub"/>
                <a:ea typeface="Krub"/>
                <a:cs typeface="Krub"/>
                <a:sym typeface="Krub"/>
              </a:rPr>
              <a:t> </a:t>
            </a:r>
            <a:r>
              <a:rPr lang="en">
                <a:solidFill>
                  <a:srgbClr val="980000"/>
                </a:solidFill>
                <a:latin typeface="Krub"/>
                <a:ea typeface="Krub"/>
                <a:cs typeface="Krub"/>
                <a:sym typeface="Krub"/>
              </a:rPr>
              <a:t>children</a:t>
            </a:r>
            <a:r>
              <a:rPr lang="en">
                <a:solidFill>
                  <a:srgbClr val="FF0000"/>
                </a:solidFill>
                <a:latin typeface="Krub"/>
                <a:ea typeface="Krub"/>
                <a:cs typeface="Krub"/>
                <a:sym typeface="Krub"/>
              </a:rPr>
              <a:t> </a:t>
            </a:r>
            <a:endParaRPr b="1">
              <a:solidFill>
                <a:srgbClr val="44546A"/>
              </a:solidFill>
              <a:latin typeface="Krub"/>
              <a:ea typeface="Krub"/>
              <a:cs typeface="Krub"/>
              <a:sym typeface="Krub"/>
            </a:endParaRPr>
          </a:p>
          <a:p>
            <a:pPr indent="0" lvl="0" marL="0" rtl="0" algn="l">
              <a:spcBef>
                <a:spcPts val="1000"/>
              </a:spcBef>
              <a:spcAft>
                <a:spcPts val="0"/>
              </a:spcAft>
              <a:buNone/>
            </a:pPr>
            <a:r>
              <a:t/>
            </a:r>
            <a:endParaRPr b="1">
              <a:solidFill>
                <a:srgbClr val="44546A"/>
              </a:solidFill>
              <a:latin typeface="Krub"/>
              <a:ea typeface="Krub"/>
              <a:cs typeface="Krub"/>
              <a:sym typeface="Krub"/>
            </a:endParaRPr>
          </a:p>
          <a:p>
            <a:pPr indent="0" lvl="0" marL="0" rtl="0" algn="l">
              <a:spcBef>
                <a:spcPts val="1000"/>
              </a:spcBef>
              <a:spcAft>
                <a:spcPts val="0"/>
              </a:spcAft>
              <a:buNone/>
            </a:pPr>
            <a:r>
              <a:rPr b="1" lang="en">
                <a:solidFill>
                  <a:srgbClr val="44546A"/>
                </a:solidFill>
                <a:latin typeface="Krub"/>
                <a:ea typeface="Krub"/>
                <a:cs typeface="Krub"/>
                <a:sym typeface="Krub"/>
              </a:rPr>
              <a:t>2- Non-atopic Asthma</a:t>
            </a:r>
            <a:endParaRPr b="1">
              <a:solidFill>
                <a:srgbClr val="44546A"/>
              </a:solidFill>
              <a:latin typeface="Krub"/>
              <a:ea typeface="Krub"/>
              <a:cs typeface="Krub"/>
              <a:sym typeface="Krub"/>
            </a:endParaRPr>
          </a:p>
          <a:p>
            <a:pPr indent="-317500" lvl="0" marL="457200" rtl="0" algn="l">
              <a:spcBef>
                <a:spcPts val="1000"/>
              </a:spcBef>
              <a:spcAft>
                <a:spcPts val="0"/>
              </a:spcAft>
              <a:buSzPts val="1400"/>
              <a:buFont typeface="Krub"/>
              <a:buChar char="●"/>
            </a:pPr>
            <a:r>
              <a:rPr lang="en">
                <a:solidFill>
                  <a:srgbClr val="44546A"/>
                </a:solidFill>
                <a:latin typeface="Krub"/>
                <a:ea typeface="Krub"/>
                <a:cs typeface="Krub"/>
                <a:sym typeface="Krub"/>
              </a:rPr>
              <a:t>Patients  develop asthma attacks but they </a:t>
            </a:r>
            <a:r>
              <a:rPr lang="en">
                <a:solidFill>
                  <a:srgbClr val="980000"/>
                </a:solidFill>
                <a:latin typeface="Krub"/>
                <a:ea typeface="Krub"/>
                <a:cs typeface="Krub"/>
                <a:sym typeface="Krub"/>
              </a:rPr>
              <a:t>don’t have a known allergen.</a:t>
            </a:r>
            <a:endParaRPr>
              <a:solidFill>
                <a:srgbClr val="980000"/>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rgbClr val="44546A"/>
                </a:solidFill>
                <a:latin typeface="Krub"/>
                <a:ea typeface="Krub"/>
                <a:cs typeface="Krub"/>
                <a:sym typeface="Krub"/>
              </a:rPr>
              <a:t>Occurs in </a:t>
            </a:r>
            <a:r>
              <a:rPr lang="en">
                <a:solidFill>
                  <a:srgbClr val="980000"/>
                </a:solidFill>
                <a:latin typeface="Krub"/>
                <a:ea typeface="Krub"/>
                <a:cs typeface="Krub"/>
                <a:sym typeface="Krub"/>
              </a:rPr>
              <a:t>adults</a:t>
            </a:r>
            <a:r>
              <a:rPr lang="en">
                <a:solidFill>
                  <a:srgbClr val="FF0000"/>
                </a:solidFill>
                <a:latin typeface="Krub"/>
                <a:ea typeface="Krub"/>
                <a:cs typeface="Krub"/>
                <a:sym typeface="Krub"/>
              </a:rPr>
              <a:t> </a:t>
            </a:r>
            <a:r>
              <a:rPr lang="en">
                <a:solidFill>
                  <a:srgbClr val="9E9E9E"/>
                </a:solidFill>
                <a:latin typeface="Krub"/>
                <a:ea typeface="Krub"/>
                <a:cs typeface="Krub"/>
                <a:sym typeface="Krub"/>
              </a:rPr>
              <a:t> </a:t>
            </a:r>
            <a:endParaRPr>
              <a:solidFill>
                <a:srgbClr val="9E9E9E"/>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rgbClr val="980000"/>
                </a:solidFill>
                <a:latin typeface="Krub"/>
                <a:ea typeface="Krub"/>
                <a:cs typeface="Krub"/>
                <a:sym typeface="Krub"/>
              </a:rPr>
              <a:t>Exercise-induced</a:t>
            </a:r>
            <a:r>
              <a:rPr lang="en">
                <a:solidFill>
                  <a:srgbClr val="FF0000"/>
                </a:solidFill>
                <a:latin typeface="Krub"/>
                <a:ea typeface="Krub"/>
                <a:cs typeface="Krub"/>
                <a:sym typeface="Krub"/>
              </a:rPr>
              <a:t> </a:t>
            </a:r>
            <a:r>
              <a:rPr lang="en">
                <a:solidFill>
                  <a:srgbClr val="44546A"/>
                </a:solidFill>
                <a:latin typeface="Krub"/>
                <a:ea typeface="Krub"/>
                <a:cs typeface="Krub"/>
                <a:sym typeface="Krub"/>
              </a:rPr>
              <a:t>common</a:t>
            </a:r>
            <a:r>
              <a:rPr lang="en">
                <a:solidFill>
                  <a:srgbClr val="999999"/>
                </a:solidFill>
                <a:latin typeface="Krub"/>
                <a:ea typeface="Krub"/>
                <a:cs typeface="Krub"/>
                <a:sym typeface="Krub"/>
              </a:rPr>
              <a:t>(</a:t>
            </a:r>
            <a:r>
              <a:rPr lang="en">
                <a:solidFill>
                  <a:srgbClr val="999999"/>
                </a:solidFill>
                <a:latin typeface="Krub"/>
                <a:ea typeface="Krub"/>
                <a:cs typeface="Krub"/>
                <a:sym typeface="Krub"/>
              </a:rPr>
              <a:t>dehydration</a:t>
            </a:r>
            <a:r>
              <a:rPr lang="en">
                <a:solidFill>
                  <a:srgbClr val="999999"/>
                </a:solidFill>
                <a:latin typeface="Krub"/>
                <a:ea typeface="Krub"/>
                <a:cs typeface="Krub"/>
                <a:sym typeface="Krub"/>
              </a:rPr>
              <a:t>—</a:t>
            </a:r>
            <a:r>
              <a:rPr lang="en">
                <a:solidFill>
                  <a:srgbClr val="999999"/>
                </a:solidFill>
                <a:latin typeface="Krub"/>
                <a:ea typeface="Krub"/>
                <a:cs typeface="Krub"/>
                <a:sym typeface="Krub"/>
              </a:rPr>
              <a:t>&gt;hyperosmolality</a:t>
            </a:r>
            <a:r>
              <a:rPr lang="en">
                <a:solidFill>
                  <a:srgbClr val="999999"/>
                </a:solidFill>
                <a:latin typeface="Krub"/>
                <a:ea typeface="Krub"/>
                <a:cs typeface="Krub"/>
                <a:sym typeface="Krub"/>
              </a:rPr>
              <a:t>—</a:t>
            </a:r>
            <a:r>
              <a:rPr lang="en">
                <a:solidFill>
                  <a:srgbClr val="999999"/>
                </a:solidFill>
                <a:latin typeface="Krub"/>
                <a:ea typeface="Krub"/>
                <a:cs typeface="Krub"/>
                <a:sym typeface="Krub"/>
              </a:rPr>
              <a:t>&gt;damage</a:t>
            </a:r>
            <a:r>
              <a:rPr lang="en">
                <a:solidFill>
                  <a:srgbClr val="999999"/>
                </a:solidFill>
                <a:latin typeface="Krub"/>
                <a:ea typeface="Krub"/>
                <a:cs typeface="Krub"/>
                <a:sym typeface="Krub"/>
              </a:rPr>
              <a:t>—</a:t>
            </a:r>
            <a:r>
              <a:rPr lang="en">
                <a:solidFill>
                  <a:srgbClr val="999999"/>
                </a:solidFill>
                <a:latin typeface="Krub"/>
                <a:ea typeface="Krub"/>
                <a:cs typeface="Krub"/>
                <a:sym typeface="Krub"/>
              </a:rPr>
              <a:t>&gt;IL secretion) </a:t>
            </a:r>
            <a:endParaRPr>
              <a:solidFill>
                <a:srgbClr val="999999"/>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rgbClr val="980000"/>
                </a:solidFill>
                <a:latin typeface="Krub"/>
                <a:ea typeface="Krub"/>
                <a:cs typeface="Krub"/>
                <a:sym typeface="Krub"/>
              </a:rPr>
              <a:t>Aspirin</a:t>
            </a:r>
            <a:r>
              <a:rPr lang="en">
                <a:solidFill>
                  <a:srgbClr val="44546A"/>
                </a:solidFill>
                <a:latin typeface="Krub"/>
                <a:ea typeface="Krub"/>
                <a:cs typeface="Krub"/>
                <a:sym typeface="Krub"/>
              </a:rPr>
              <a:t> (block PGs</a:t>
            </a:r>
            <a:r>
              <a:rPr lang="en">
                <a:solidFill>
                  <a:srgbClr val="44546A"/>
                </a:solidFill>
                <a:latin typeface="Krub"/>
                <a:ea typeface="Krub"/>
                <a:cs typeface="Krub"/>
                <a:sym typeface="Krub"/>
              </a:rPr>
              <a:t>—</a:t>
            </a:r>
            <a:r>
              <a:rPr lang="en">
                <a:solidFill>
                  <a:srgbClr val="44546A"/>
                </a:solidFill>
                <a:latin typeface="Krub"/>
                <a:ea typeface="Krub"/>
                <a:cs typeface="Krub"/>
                <a:sym typeface="Krub"/>
              </a:rPr>
              <a:t>&gt; enhance leukotrienes C4, D4, E4</a:t>
            </a:r>
            <a:r>
              <a:rPr lang="en">
                <a:solidFill>
                  <a:srgbClr val="44546A"/>
                </a:solidFill>
                <a:latin typeface="Krub"/>
                <a:ea typeface="Krub"/>
                <a:cs typeface="Krub"/>
                <a:sym typeface="Krub"/>
              </a:rPr>
              <a:t>—</a:t>
            </a:r>
            <a:r>
              <a:rPr lang="en">
                <a:solidFill>
                  <a:srgbClr val="44546A"/>
                </a:solidFill>
                <a:latin typeface="Krub"/>
                <a:ea typeface="Krub"/>
                <a:cs typeface="Krub"/>
                <a:sym typeface="Krub"/>
              </a:rPr>
              <a:t>&gt; bronchoconstriction)</a:t>
            </a:r>
            <a:endParaRPr>
              <a:solidFill>
                <a:srgbClr val="44546A"/>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rgbClr val="980000"/>
                </a:solidFill>
                <a:latin typeface="Krub"/>
                <a:ea typeface="Krub"/>
                <a:cs typeface="Krub"/>
                <a:sym typeface="Krub"/>
              </a:rPr>
              <a:t>Beta blockers</a:t>
            </a:r>
            <a:endParaRPr>
              <a:solidFill>
                <a:srgbClr val="980000"/>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rgbClr val="980000"/>
                </a:solidFill>
                <a:latin typeface="Krub"/>
                <a:ea typeface="Krub"/>
                <a:cs typeface="Krub"/>
                <a:sym typeface="Krub"/>
              </a:rPr>
              <a:t>Common cold</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(viral antigens) </a:t>
            </a:r>
            <a:endParaRPr>
              <a:solidFill>
                <a:srgbClr val="44546A"/>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rgbClr val="44546A"/>
                </a:solidFill>
                <a:latin typeface="Krub"/>
                <a:ea typeface="Krub"/>
                <a:cs typeface="Krub"/>
                <a:sym typeface="Krub"/>
              </a:rPr>
              <a:t>Stress</a:t>
            </a:r>
            <a:endParaRPr>
              <a:solidFill>
                <a:srgbClr val="44546A"/>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rgbClr val="44546A"/>
                </a:solidFill>
                <a:latin typeface="Krub"/>
                <a:ea typeface="Krub"/>
                <a:cs typeface="Krub"/>
                <a:sym typeface="Krub"/>
              </a:rPr>
              <a:t>Upper respiratory tract infection e.g. rhinovirus, adenovirus &amp; respiratory syncytial virus.</a:t>
            </a:r>
            <a:endParaRPr>
              <a:solidFill>
                <a:srgbClr val="44546A"/>
              </a:solidFill>
              <a:latin typeface="Krub"/>
              <a:ea typeface="Krub"/>
              <a:cs typeface="Krub"/>
              <a:sym typeface="Krub"/>
            </a:endParaRPr>
          </a:p>
        </p:txBody>
      </p:sp>
      <p:sp>
        <p:nvSpPr>
          <p:cNvPr id="2859" name="Google Shape;2859;p102"/>
          <p:cNvSpPr/>
          <p:nvPr/>
        </p:nvSpPr>
        <p:spPr>
          <a:xfrm>
            <a:off x="1476000" y="8256259"/>
            <a:ext cx="5115000" cy="1377300"/>
          </a:xfrm>
          <a:prstGeom prst="roundRect">
            <a:avLst>
              <a:gd fmla="val 16667" name="adj"/>
            </a:avLst>
          </a:prstGeom>
          <a:solidFill>
            <a:schemeClr val="lt2"/>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rgbClr val="9E9E9E"/>
              </a:buClr>
              <a:buSzPts val="1400"/>
              <a:buFont typeface="Titillium Web"/>
              <a:buChar char="●"/>
            </a:pPr>
            <a:r>
              <a:rPr lang="en">
                <a:solidFill>
                  <a:srgbClr val="9E9E9E"/>
                </a:solidFill>
                <a:latin typeface="Krub"/>
                <a:ea typeface="Krub"/>
                <a:cs typeface="Krub"/>
                <a:sym typeface="Krub"/>
              </a:rPr>
              <a:t>Atopy refers to the genetic </a:t>
            </a:r>
            <a:r>
              <a:rPr b="1" lang="en">
                <a:solidFill>
                  <a:srgbClr val="9E9E9E"/>
                </a:solidFill>
                <a:latin typeface="Krub"/>
                <a:ea typeface="Krub"/>
                <a:cs typeface="Krub"/>
                <a:sym typeface="Krub"/>
              </a:rPr>
              <a:t>tendency</a:t>
            </a:r>
            <a:r>
              <a:rPr lang="en">
                <a:solidFill>
                  <a:srgbClr val="9E9E9E"/>
                </a:solidFill>
                <a:latin typeface="Krub"/>
                <a:ea typeface="Krub"/>
                <a:cs typeface="Krub"/>
                <a:sym typeface="Krub"/>
              </a:rPr>
              <a:t> to develop allergic diseases such as allergic rhinitis, </a:t>
            </a:r>
            <a:r>
              <a:rPr b="1" lang="en">
                <a:solidFill>
                  <a:srgbClr val="9E9E9E"/>
                </a:solidFill>
                <a:latin typeface="Krub"/>
                <a:ea typeface="Krub"/>
                <a:cs typeface="Krub"/>
                <a:sym typeface="Krub"/>
              </a:rPr>
              <a:t>asthma</a:t>
            </a:r>
            <a:r>
              <a:rPr lang="en">
                <a:solidFill>
                  <a:srgbClr val="9E9E9E"/>
                </a:solidFill>
                <a:latin typeface="Krub"/>
                <a:ea typeface="Krub"/>
                <a:cs typeface="Krub"/>
                <a:sym typeface="Krub"/>
              </a:rPr>
              <a:t> and atopic dermatitis (</a:t>
            </a:r>
            <a:r>
              <a:rPr b="1" lang="en">
                <a:solidFill>
                  <a:srgbClr val="9E9E9E"/>
                </a:solidFill>
                <a:latin typeface="Krub"/>
                <a:ea typeface="Krub"/>
                <a:cs typeface="Krub"/>
                <a:sym typeface="Krub"/>
              </a:rPr>
              <a:t>eczema</a:t>
            </a:r>
            <a:r>
              <a:rPr lang="en">
                <a:solidFill>
                  <a:srgbClr val="9E9E9E"/>
                </a:solidFill>
                <a:latin typeface="Krub"/>
                <a:ea typeface="Krub"/>
                <a:cs typeface="Krub"/>
                <a:sym typeface="Krub"/>
              </a:rPr>
              <a:t>).</a:t>
            </a:r>
            <a:endParaRPr b="1" i="1" u="sng">
              <a:solidFill>
                <a:srgbClr val="44546A"/>
              </a:solidFill>
              <a:latin typeface="Krub"/>
              <a:ea typeface="Krub"/>
              <a:cs typeface="Krub"/>
              <a:sym typeface="Krub"/>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3" name="Shape 2863"/>
        <p:cNvGrpSpPr/>
        <p:nvPr/>
      </p:nvGrpSpPr>
      <p:grpSpPr>
        <a:xfrm>
          <a:off x="0" y="0"/>
          <a:ext cx="0" cy="0"/>
          <a:chOff x="0" y="0"/>
          <a:chExt cx="0" cy="0"/>
        </a:xfrm>
      </p:grpSpPr>
      <p:grpSp>
        <p:nvGrpSpPr>
          <p:cNvPr id="2864" name="Google Shape;2864;p103"/>
          <p:cNvGrpSpPr/>
          <p:nvPr/>
        </p:nvGrpSpPr>
        <p:grpSpPr>
          <a:xfrm>
            <a:off x="807359" y="2182310"/>
            <a:ext cx="970544" cy="964930"/>
            <a:chOff x="806934" y="2418374"/>
            <a:chExt cx="970544" cy="964930"/>
          </a:xfrm>
        </p:grpSpPr>
        <p:sp>
          <p:nvSpPr>
            <p:cNvPr id="2865" name="Google Shape;2865;p103"/>
            <p:cNvSpPr/>
            <p:nvPr/>
          </p:nvSpPr>
          <p:spPr>
            <a:xfrm rot="10800000">
              <a:off x="806934" y="2418374"/>
              <a:ext cx="970544" cy="964930"/>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66" name="Google Shape;2866;p103"/>
            <p:cNvSpPr/>
            <p:nvPr/>
          </p:nvSpPr>
          <p:spPr>
            <a:xfrm>
              <a:off x="874758" y="2468590"/>
              <a:ext cx="834900" cy="5358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5</a:t>
              </a:r>
              <a:endParaRPr sz="4800">
                <a:solidFill>
                  <a:srgbClr val="44546A"/>
                </a:solidFill>
                <a:latin typeface="Comic Sans MS"/>
                <a:ea typeface="Comic Sans MS"/>
                <a:cs typeface="Comic Sans MS"/>
                <a:sym typeface="Comic Sans MS"/>
              </a:endParaRPr>
            </a:p>
          </p:txBody>
        </p:sp>
      </p:grpSp>
      <p:sp>
        <p:nvSpPr>
          <p:cNvPr id="2867" name="Google Shape;2867;p103"/>
          <p:cNvSpPr txBox="1"/>
          <p:nvPr/>
        </p:nvSpPr>
        <p:spPr>
          <a:xfrm>
            <a:off x="985346" y="859452"/>
            <a:ext cx="7269300" cy="137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44546A"/>
                </a:solidFill>
                <a:latin typeface="Krub"/>
                <a:ea typeface="Krub"/>
                <a:cs typeface="Krub"/>
                <a:sym typeface="Krub"/>
              </a:rPr>
              <a:t>Dr. Al-Rikabi’s Notes</a:t>
            </a:r>
            <a:endParaRPr b="1" sz="4800">
              <a:solidFill>
                <a:srgbClr val="44546A"/>
              </a:solidFill>
              <a:latin typeface="Krub"/>
              <a:ea typeface="Krub"/>
              <a:cs typeface="Krub"/>
              <a:sym typeface="Krub"/>
            </a:endParaRPr>
          </a:p>
        </p:txBody>
      </p:sp>
      <p:sp>
        <p:nvSpPr>
          <p:cNvPr id="2868" name="Google Shape;2868;p103"/>
          <p:cNvSpPr txBox="1"/>
          <p:nvPr/>
        </p:nvSpPr>
        <p:spPr>
          <a:xfrm>
            <a:off x="1954950" y="2236748"/>
            <a:ext cx="58908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Krub"/>
                <a:ea typeface="Krub"/>
                <a:cs typeface="Krub"/>
                <a:sym typeface="Krub"/>
              </a:rPr>
              <a:t>Pathogenesis</a:t>
            </a:r>
            <a:endParaRPr b="1" sz="1800">
              <a:solidFill>
                <a:schemeClr val="dk1"/>
              </a:solidFill>
              <a:latin typeface="Krub"/>
              <a:ea typeface="Krub"/>
              <a:cs typeface="Krub"/>
              <a:sym typeface="Krub"/>
            </a:endParaRPr>
          </a:p>
        </p:txBody>
      </p:sp>
      <p:sp>
        <p:nvSpPr>
          <p:cNvPr id="2869" name="Google Shape;2869;p103"/>
          <p:cNvSpPr txBox="1"/>
          <p:nvPr/>
        </p:nvSpPr>
        <p:spPr>
          <a:xfrm>
            <a:off x="1777900" y="6029700"/>
            <a:ext cx="5806500" cy="41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1">
              <a:solidFill>
                <a:schemeClr val="dk1"/>
              </a:solidFill>
              <a:latin typeface="Krub"/>
              <a:ea typeface="Krub"/>
              <a:cs typeface="Krub"/>
              <a:sym typeface="Krub"/>
            </a:endParaRPr>
          </a:p>
        </p:txBody>
      </p:sp>
      <p:sp>
        <p:nvSpPr>
          <p:cNvPr id="2870" name="Google Shape;2870;p103"/>
          <p:cNvSpPr txBox="1"/>
          <p:nvPr/>
        </p:nvSpPr>
        <p:spPr>
          <a:xfrm>
            <a:off x="0" y="3147250"/>
            <a:ext cx="8001000" cy="767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44546A"/>
                </a:solidFill>
                <a:latin typeface="Krub"/>
                <a:ea typeface="Krub"/>
                <a:cs typeface="Krub"/>
                <a:sym typeface="Krub"/>
              </a:rPr>
              <a:t>General Steps:</a:t>
            </a:r>
            <a:endParaRPr u="sng">
              <a:solidFill>
                <a:srgbClr val="44546A"/>
              </a:solidFill>
              <a:latin typeface="Krub"/>
              <a:ea typeface="Krub"/>
              <a:cs typeface="Krub"/>
              <a:sym typeface="Krub"/>
            </a:endParaRPr>
          </a:p>
          <a:p>
            <a:pPr indent="-317500" lvl="0" marL="457200" rtl="0" algn="l">
              <a:spcBef>
                <a:spcPts val="1000"/>
              </a:spcBef>
              <a:spcAft>
                <a:spcPts val="0"/>
              </a:spcAft>
              <a:buClr>
                <a:srgbClr val="44546A"/>
              </a:buClr>
              <a:buSzPts val="1400"/>
              <a:buFont typeface="Titillium Web"/>
              <a:buChar char="●"/>
            </a:pPr>
            <a:r>
              <a:rPr lang="en">
                <a:solidFill>
                  <a:srgbClr val="980000"/>
                </a:solidFill>
                <a:latin typeface="Krub"/>
                <a:ea typeface="Krub"/>
                <a:cs typeface="Krub"/>
                <a:sym typeface="Krub"/>
              </a:rPr>
              <a:t>Antigen</a:t>
            </a:r>
            <a:r>
              <a:rPr lang="en">
                <a:solidFill>
                  <a:srgbClr val="434343"/>
                </a:solidFill>
                <a:latin typeface="Krub"/>
                <a:ea typeface="Krub"/>
                <a:cs typeface="Krub"/>
                <a:sym typeface="Krub"/>
              </a:rPr>
              <a:t> </a:t>
            </a:r>
            <a:r>
              <a:rPr b="1" lang="en">
                <a:solidFill>
                  <a:srgbClr val="44546A"/>
                </a:solidFill>
                <a:latin typeface="Krub"/>
                <a:ea typeface="Krub"/>
                <a:cs typeface="Krub"/>
                <a:sym typeface="Krub"/>
              </a:rPr>
              <a:t>enters</a:t>
            </a:r>
            <a:r>
              <a:rPr lang="en">
                <a:solidFill>
                  <a:srgbClr val="44546A"/>
                </a:solidFill>
                <a:latin typeface="Krub"/>
                <a:ea typeface="Krub"/>
                <a:cs typeface="Krub"/>
                <a:sym typeface="Krub"/>
              </a:rPr>
              <a:t> the respiratory tract.</a:t>
            </a:r>
            <a:endParaRPr>
              <a:solidFill>
                <a:srgbClr val="44546A"/>
              </a:solidFill>
              <a:latin typeface="Krub"/>
              <a:ea typeface="Krub"/>
              <a:cs typeface="Krub"/>
              <a:sym typeface="Krub"/>
            </a:endParaRPr>
          </a:p>
          <a:p>
            <a:pPr indent="-317500" lvl="1" marL="1828800" rtl="0" algn="l">
              <a:spcBef>
                <a:spcPts val="0"/>
              </a:spcBef>
              <a:spcAft>
                <a:spcPts val="0"/>
              </a:spcAft>
              <a:buClr>
                <a:srgbClr val="44546A"/>
              </a:buClr>
              <a:buSzPts val="1400"/>
              <a:buFont typeface="Titillium Web"/>
              <a:buChar char="○"/>
            </a:pPr>
            <a:r>
              <a:rPr lang="en">
                <a:solidFill>
                  <a:srgbClr val="44546A"/>
                </a:solidFill>
                <a:latin typeface="Krub"/>
                <a:ea typeface="Krub"/>
                <a:cs typeface="Krub"/>
                <a:sym typeface="Krub"/>
              </a:rPr>
              <a:t>It </a:t>
            </a:r>
            <a:r>
              <a:rPr b="1" lang="en">
                <a:solidFill>
                  <a:srgbClr val="44546A"/>
                </a:solidFill>
                <a:latin typeface="Krub"/>
                <a:ea typeface="Krub"/>
                <a:cs typeface="Krub"/>
                <a:sym typeface="Krub"/>
              </a:rPr>
              <a:t>reaches</a:t>
            </a:r>
            <a:r>
              <a:rPr lang="en">
                <a:solidFill>
                  <a:srgbClr val="44546A"/>
                </a:solidFill>
                <a:latin typeface="Krub"/>
                <a:ea typeface="Krub"/>
                <a:cs typeface="Krub"/>
                <a:sym typeface="Krub"/>
              </a:rPr>
              <a:t> the</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bronchi</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and the</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trachea</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and </a:t>
            </a:r>
            <a:r>
              <a:rPr b="1" lang="en">
                <a:solidFill>
                  <a:srgbClr val="44546A"/>
                </a:solidFill>
                <a:latin typeface="Krub"/>
                <a:ea typeface="Krub"/>
                <a:cs typeface="Krub"/>
                <a:sym typeface="Krub"/>
              </a:rPr>
              <a:t>stimulates</a:t>
            </a:r>
            <a:r>
              <a:rPr lang="en">
                <a:solidFill>
                  <a:srgbClr val="44546A"/>
                </a:solidFill>
                <a:latin typeface="Krub"/>
                <a:ea typeface="Krub"/>
                <a:cs typeface="Krub"/>
                <a:sym typeface="Krub"/>
              </a:rPr>
              <a:t> </a:t>
            </a:r>
            <a:r>
              <a:rPr lang="en">
                <a:solidFill>
                  <a:srgbClr val="980000"/>
                </a:solidFill>
                <a:latin typeface="Krub"/>
                <a:ea typeface="Krub"/>
                <a:cs typeface="Krub"/>
                <a:sym typeface="Krub"/>
              </a:rPr>
              <a:t>T helper cell (CD4).</a:t>
            </a:r>
            <a:endParaRPr>
              <a:solidFill>
                <a:srgbClr val="980000"/>
              </a:solidFill>
              <a:latin typeface="Krub"/>
              <a:ea typeface="Krub"/>
              <a:cs typeface="Krub"/>
              <a:sym typeface="Krub"/>
            </a:endParaRPr>
          </a:p>
          <a:p>
            <a:pPr indent="-317500" lvl="1" marL="1828800" rtl="0" algn="l">
              <a:spcBef>
                <a:spcPts val="0"/>
              </a:spcBef>
              <a:spcAft>
                <a:spcPts val="0"/>
              </a:spcAft>
              <a:buClr>
                <a:srgbClr val="44546A"/>
              </a:buClr>
              <a:buSzPts val="1400"/>
              <a:buFont typeface="Krub"/>
              <a:buChar char="○"/>
            </a:pPr>
            <a:r>
              <a:rPr lang="en">
                <a:solidFill>
                  <a:srgbClr val="980000"/>
                </a:solidFill>
                <a:latin typeface="Krub"/>
                <a:ea typeface="Krub"/>
                <a:cs typeface="Krub"/>
                <a:sym typeface="Krub"/>
              </a:rPr>
              <a:t>CD4 → TH2 </a:t>
            </a:r>
            <a:r>
              <a:rPr lang="en">
                <a:solidFill>
                  <a:srgbClr val="44546A"/>
                </a:solidFill>
                <a:latin typeface="Krub"/>
                <a:ea typeface="Krub"/>
                <a:cs typeface="Krub"/>
                <a:sym typeface="Krub"/>
              </a:rPr>
              <a:t>(sensitized form of T cells). </a:t>
            </a:r>
            <a:endParaRPr>
              <a:solidFill>
                <a:srgbClr val="44546A"/>
              </a:solidFill>
              <a:latin typeface="Krub"/>
              <a:ea typeface="Krub"/>
              <a:cs typeface="Krub"/>
              <a:sym typeface="Krub"/>
            </a:endParaRPr>
          </a:p>
          <a:p>
            <a:pPr indent="-317500" lvl="0" marL="457200" rtl="0" algn="l">
              <a:lnSpc>
                <a:spcPct val="115000"/>
              </a:lnSpc>
              <a:spcBef>
                <a:spcPts val="0"/>
              </a:spcBef>
              <a:spcAft>
                <a:spcPts val="0"/>
              </a:spcAft>
              <a:buClr>
                <a:srgbClr val="44546A"/>
              </a:buClr>
              <a:buSzPts val="1400"/>
              <a:buFont typeface="Titillium Web"/>
              <a:buChar char="●"/>
            </a:pPr>
            <a:r>
              <a:rPr lang="en">
                <a:solidFill>
                  <a:srgbClr val="980000"/>
                </a:solidFill>
                <a:latin typeface="Krub"/>
                <a:ea typeface="Krub"/>
                <a:cs typeface="Krub"/>
                <a:sym typeface="Krub"/>
              </a:rPr>
              <a:t>TH2</a:t>
            </a:r>
            <a:r>
              <a:rPr lang="en">
                <a:solidFill>
                  <a:srgbClr val="434343"/>
                </a:solidFill>
                <a:latin typeface="Krub"/>
                <a:ea typeface="Krub"/>
                <a:cs typeface="Krub"/>
                <a:sym typeface="Krub"/>
              </a:rPr>
              <a:t> </a:t>
            </a:r>
            <a:r>
              <a:rPr b="1" lang="en">
                <a:solidFill>
                  <a:srgbClr val="44546A"/>
                </a:solidFill>
                <a:latin typeface="Krub"/>
                <a:ea typeface="Krub"/>
                <a:cs typeface="Krub"/>
                <a:sym typeface="Krub"/>
              </a:rPr>
              <a:t>secrete</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cytokines (IL 4 - IL 5 - IL 13). </a:t>
            </a:r>
            <a:endParaRPr>
              <a:solidFill>
                <a:srgbClr val="980000"/>
              </a:solidFill>
              <a:latin typeface="Krub"/>
              <a:ea typeface="Krub"/>
              <a:cs typeface="Krub"/>
              <a:sym typeface="Krub"/>
            </a:endParaRPr>
          </a:p>
          <a:p>
            <a:pPr indent="-317500" lvl="1" marL="1828800" rtl="0" algn="l">
              <a:spcBef>
                <a:spcPts val="0"/>
              </a:spcBef>
              <a:spcAft>
                <a:spcPts val="0"/>
              </a:spcAft>
              <a:buClr>
                <a:srgbClr val="44546A"/>
              </a:buClr>
              <a:buSzPts val="1400"/>
              <a:buFont typeface="Titillium Web"/>
              <a:buChar char="○"/>
            </a:pPr>
            <a:r>
              <a:rPr lang="en">
                <a:solidFill>
                  <a:srgbClr val="980000"/>
                </a:solidFill>
                <a:latin typeface="Krub"/>
                <a:ea typeface="Krub"/>
                <a:cs typeface="Krub"/>
                <a:sym typeface="Krub"/>
              </a:rPr>
              <a:t>Cytokines</a:t>
            </a:r>
            <a:r>
              <a:rPr lang="en">
                <a:solidFill>
                  <a:srgbClr val="434343"/>
                </a:solidFill>
                <a:latin typeface="Krub"/>
                <a:ea typeface="Krub"/>
                <a:cs typeface="Krub"/>
                <a:sym typeface="Krub"/>
              </a:rPr>
              <a:t> can </a:t>
            </a:r>
            <a:r>
              <a:rPr b="1" lang="en">
                <a:solidFill>
                  <a:srgbClr val="434343"/>
                </a:solidFill>
                <a:latin typeface="Krub"/>
                <a:ea typeface="Krub"/>
                <a:cs typeface="Krub"/>
                <a:sym typeface="Krub"/>
              </a:rPr>
              <a:t>stimulate</a:t>
            </a:r>
            <a:r>
              <a:rPr lang="en">
                <a:solidFill>
                  <a:srgbClr val="434343"/>
                </a:solidFill>
                <a:latin typeface="Krub"/>
                <a:ea typeface="Krub"/>
                <a:cs typeface="Krub"/>
                <a:sym typeface="Krub"/>
              </a:rPr>
              <a:t> the </a:t>
            </a:r>
            <a:r>
              <a:rPr lang="en">
                <a:solidFill>
                  <a:srgbClr val="980000"/>
                </a:solidFill>
                <a:latin typeface="Krub"/>
                <a:ea typeface="Krub"/>
                <a:cs typeface="Krub"/>
                <a:sym typeface="Krub"/>
              </a:rPr>
              <a:t>vagus nerve </a:t>
            </a:r>
            <a:r>
              <a:rPr lang="en">
                <a:solidFill>
                  <a:srgbClr val="434343"/>
                </a:solidFill>
                <a:latin typeface="Krub"/>
                <a:ea typeface="Krub"/>
                <a:cs typeface="Krub"/>
                <a:sym typeface="Krub"/>
              </a:rPr>
              <a:t>which cause  </a:t>
            </a:r>
            <a:r>
              <a:rPr lang="en">
                <a:solidFill>
                  <a:srgbClr val="980000"/>
                </a:solidFill>
                <a:latin typeface="Krub"/>
                <a:ea typeface="Krub"/>
                <a:cs typeface="Krub"/>
                <a:sym typeface="Krub"/>
              </a:rPr>
              <a:t>bronchoconstriction.</a:t>
            </a:r>
            <a:endParaRPr>
              <a:solidFill>
                <a:srgbClr val="980000"/>
              </a:solidFill>
              <a:latin typeface="Krub"/>
              <a:ea typeface="Krub"/>
              <a:cs typeface="Krub"/>
              <a:sym typeface="Krub"/>
            </a:endParaRPr>
          </a:p>
          <a:p>
            <a:pPr indent="0" lvl="0" marL="0" rtl="0" algn="l">
              <a:spcBef>
                <a:spcPts val="1000"/>
              </a:spcBef>
              <a:spcAft>
                <a:spcPts val="0"/>
              </a:spcAft>
              <a:buNone/>
            </a:pPr>
            <a:r>
              <a:rPr b="1" lang="en" u="sng">
                <a:solidFill>
                  <a:srgbClr val="44546A"/>
                </a:solidFill>
                <a:latin typeface="Krub"/>
                <a:ea typeface="Krub"/>
                <a:cs typeface="Krub"/>
                <a:sym typeface="Krub"/>
              </a:rPr>
              <a:t>Role of Cytokine:</a:t>
            </a:r>
            <a:endParaRPr>
              <a:solidFill>
                <a:srgbClr val="85200C"/>
              </a:solidFill>
              <a:latin typeface="Krub"/>
              <a:ea typeface="Krub"/>
              <a:cs typeface="Krub"/>
              <a:sym typeface="Krub"/>
            </a:endParaRPr>
          </a:p>
          <a:p>
            <a:pPr indent="-317500" lvl="0" marL="457200" rtl="0" algn="l">
              <a:spcBef>
                <a:spcPts val="1000"/>
              </a:spcBef>
              <a:spcAft>
                <a:spcPts val="0"/>
              </a:spcAft>
              <a:buSzPts val="1400"/>
              <a:buFont typeface="Krub"/>
              <a:buChar char="●"/>
            </a:pPr>
            <a:r>
              <a:rPr lang="en">
                <a:solidFill>
                  <a:srgbClr val="85200C"/>
                </a:solidFill>
                <a:latin typeface="Krub"/>
                <a:ea typeface="Krub"/>
                <a:cs typeface="Krub"/>
                <a:sym typeface="Krub"/>
              </a:rPr>
              <a:t> I</a:t>
            </a:r>
            <a:r>
              <a:rPr lang="en">
                <a:solidFill>
                  <a:srgbClr val="980000"/>
                </a:solidFill>
                <a:latin typeface="Krub"/>
                <a:ea typeface="Krub"/>
                <a:cs typeface="Krub"/>
                <a:sym typeface="Krub"/>
              </a:rPr>
              <a:t>L 4 + IL13</a:t>
            </a:r>
            <a:endParaRPr b="1">
              <a:solidFill>
                <a:srgbClr val="44546A"/>
              </a:solidFill>
              <a:latin typeface="Krub"/>
              <a:ea typeface="Krub"/>
              <a:cs typeface="Krub"/>
              <a:sym typeface="Krub"/>
            </a:endParaRPr>
          </a:p>
          <a:p>
            <a:pPr indent="-317500" lvl="1" marL="1828800" rtl="0" algn="l">
              <a:spcBef>
                <a:spcPts val="0"/>
              </a:spcBef>
              <a:spcAft>
                <a:spcPts val="0"/>
              </a:spcAft>
              <a:buClr>
                <a:srgbClr val="44546A"/>
              </a:buClr>
              <a:buSzPts val="1400"/>
              <a:buFont typeface="Titillium Web"/>
              <a:buChar char="○"/>
            </a:pPr>
            <a:r>
              <a:rPr b="1" lang="en">
                <a:solidFill>
                  <a:srgbClr val="44546A"/>
                </a:solidFill>
                <a:latin typeface="Krub"/>
                <a:ea typeface="Krub"/>
                <a:cs typeface="Krub"/>
                <a:sym typeface="Krub"/>
              </a:rPr>
              <a:t>Stimulate</a:t>
            </a:r>
            <a:r>
              <a:rPr lang="en">
                <a:solidFill>
                  <a:srgbClr val="980000"/>
                </a:solidFill>
                <a:latin typeface="Krub"/>
                <a:ea typeface="Krub"/>
                <a:cs typeface="Krub"/>
                <a:sym typeface="Krub"/>
              </a:rPr>
              <a:t> B cells </a:t>
            </a:r>
            <a:r>
              <a:rPr b="1" lang="en">
                <a:solidFill>
                  <a:srgbClr val="44546A"/>
                </a:solidFill>
                <a:latin typeface="Krub"/>
                <a:ea typeface="Krub"/>
                <a:cs typeface="Krub"/>
                <a:sym typeface="Krub"/>
              </a:rPr>
              <a:t>to produce </a:t>
            </a:r>
            <a:r>
              <a:rPr lang="en">
                <a:solidFill>
                  <a:srgbClr val="980000"/>
                </a:solidFill>
                <a:latin typeface="Krub"/>
                <a:ea typeface="Krub"/>
                <a:cs typeface="Krub"/>
                <a:sym typeface="Krub"/>
              </a:rPr>
              <a:t>IgE.</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a:t>
            </a:r>
            <a:r>
              <a:rPr lang="en">
                <a:solidFill>
                  <a:srgbClr val="980000"/>
                </a:solidFill>
                <a:latin typeface="Krub"/>
                <a:ea typeface="Krub"/>
                <a:cs typeface="Krub"/>
                <a:sym typeface="Krub"/>
              </a:rPr>
              <a:t>IL13</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also increase the </a:t>
            </a:r>
            <a:r>
              <a:rPr b="1" lang="en">
                <a:solidFill>
                  <a:srgbClr val="44546A"/>
                </a:solidFill>
                <a:latin typeface="Krub"/>
                <a:ea typeface="Krub"/>
                <a:cs typeface="Krub"/>
                <a:sym typeface="Krub"/>
              </a:rPr>
              <a:t>secretion of mucus</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a:p>
            <a:pPr indent="-317500" lvl="1" marL="1828800" rtl="0" algn="l">
              <a:spcBef>
                <a:spcPts val="0"/>
              </a:spcBef>
              <a:spcAft>
                <a:spcPts val="0"/>
              </a:spcAft>
              <a:buClr>
                <a:srgbClr val="44546A"/>
              </a:buClr>
              <a:buSzPts val="1400"/>
              <a:buFont typeface="Titillium Web"/>
              <a:buChar char="○"/>
            </a:pPr>
            <a:r>
              <a:rPr lang="en">
                <a:solidFill>
                  <a:srgbClr val="980000"/>
                </a:solidFill>
                <a:latin typeface="Krub"/>
                <a:ea typeface="Krub"/>
                <a:cs typeface="Krub"/>
                <a:sym typeface="Krub"/>
              </a:rPr>
              <a:t>IgE</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form a </a:t>
            </a:r>
            <a:r>
              <a:rPr b="1" lang="en">
                <a:solidFill>
                  <a:srgbClr val="44546A"/>
                </a:solidFill>
                <a:latin typeface="Krub"/>
                <a:ea typeface="Krub"/>
                <a:cs typeface="Krub"/>
                <a:sym typeface="Krub"/>
              </a:rPr>
              <a:t>complex</a:t>
            </a:r>
            <a:r>
              <a:rPr lang="en">
                <a:solidFill>
                  <a:srgbClr val="44546A"/>
                </a:solidFill>
                <a:latin typeface="Krub"/>
                <a:ea typeface="Krub"/>
                <a:cs typeface="Krub"/>
                <a:sym typeface="Krub"/>
              </a:rPr>
              <a:t> with</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antigen</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then set on </a:t>
            </a:r>
            <a:r>
              <a:rPr b="1" lang="en">
                <a:solidFill>
                  <a:srgbClr val="44546A"/>
                </a:solidFill>
                <a:latin typeface="Krub"/>
                <a:ea typeface="Krub"/>
                <a:cs typeface="Krub"/>
                <a:sym typeface="Krub"/>
              </a:rPr>
              <a:t>specific receptor</a:t>
            </a:r>
            <a:r>
              <a:rPr lang="en">
                <a:solidFill>
                  <a:srgbClr val="44546A"/>
                </a:solidFill>
                <a:latin typeface="Krub"/>
                <a:ea typeface="Krub"/>
                <a:cs typeface="Krub"/>
                <a:sym typeface="Krub"/>
              </a:rPr>
              <a:t> on </a:t>
            </a:r>
            <a:r>
              <a:rPr lang="en">
                <a:solidFill>
                  <a:srgbClr val="980000"/>
                </a:solidFill>
                <a:latin typeface="Krub"/>
                <a:ea typeface="Krub"/>
                <a:cs typeface="Krub"/>
                <a:sym typeface="Krub"/>
              </a:rPr>
              <a:t>mast cells. </a:t>
            </a:r>
            <a:endParaRPr>
              <a:solidFill>
                <a:srgbClr val="980000"/>
              </a:solidFill>
              <a:latin typeface="Krub"/>
              <a:ea typeface="Krub"/>
              <a:cs typeface="Krub"/>
              <a:sym typeface="Krub"/>
            </a:endParaRPr>
          </a:p>
          <a:p>
            <a:pPr indent="-317500" lvl="1" marL="1828800" rtl="0" algn="l">
              <a:spcBef>
                <a:spcPts val="0"/>
              </a:spcBef>
              <a:spcAft>
                <a:spcPts val="0"/>
              </a:spcAft>
              <a:buClr>
                <a:srgbClr val="44546A"/>
              </a:buClr>
              <a:buSzPts val="1400"/>
              <a:buFont typeface="Titillium Web"/>
              <a:buChar char="○"/>
            </a:pPr>
            <a:r>
              <a:rPr lang="en">
                <a:solidFill>
                  <a:srgbClr val="980000"/>
                </a:solidFill>
                <a:latin typeface="Krub"/>
                <a:ea typeface="Krub"/>
                <a:cs typeface="Krub"/>
                <a:sym typeface="Krub"/>
              </a:rPr>
              <a:t>Mast cell </a:t>
            </a:r>
            <a:r>
              <a:rPr b="1" lang="en">
                <a:solidFill>
                  <a:srgbClr val="44546A"/>
                </a:solidFill>
                <a:latin typeface="Krub"/>
                <a:ea typeface="Krub"/>
                <a:cs typeface="Krub"/>
                <a:sym typeface="Krub"/>
              </a:rPr>
              <a:t>degranulates</a:t>
            </a:r>
            <a:r>
              <a:rPr lang="en">
                <a:solidFill>
                  <a:srgbClr val="44546A"/>
                </a:solidFill>
                <a:latin typeface="Krub"/>
                <a:ea typeface="Krub"/>
                <a:cs typeface="Krub"/>
                <a:sym typeface="Krub"/>
              </a:rPr>
              <a:t> (</a:t>
            </a:r>
            <a:r>
              <a:rPr b="1" lang="en">
                <a:solidFill>
                  <a:srgbClr val="44546A"/>
                </a:solidFill>
                <a:latin typeface="Krub"/>
                <a:ea typeface="Krub"/>
                <a:cs typeface="Krub"/>
                <a:sym typeface="Krub"/>
              </a:rPr>
              <a:t>release</a:t>
            </a:r>
            <a:r>
              <a:rPr lang="en">
                <a:solidFill>
                  <a:srgbClr val="44546A"/>
                </a:solidFill>
                <a:latin typeface="Krub"/>
                <a:ea typeface="Krub"/>
                <a:cs typeface="Krub"/>
                <a:sym typeface="Krub"/>
              </a:rPr>
              <a:t> granules) which contain </a:t>
            </a:r>
            <a:r>
              <a:rPr lang="en">
                <a:solidFill>
                  <a:srgbClr val="980000"/>
                </a:solidFill>
                <a:latin typeface="Krub"/>
                <a:ea typeface="Krub"/>
                <a:cs typeface="Krub"/>
                <a:sym typeface="Krub"/>
              </a:rPr>
              <a:t>vasoactive amines</a:t>
            </a:r>
            <a:endParaRPr>
              <a:solidFill>
                <a:srgbClr val="980000"/>
              </a:solidFill>
              <a:latin typeface="Krub"/>
              <a:ea typeface="Krub"/>
              <a:cs typeface="Krub"/>
              <a:sym typeface="Krub"/>
            </a:endParaRPr>
          </a:p>
          <a:p>
            <a:pPr indent="-317500" lvl="1" marL="1828800" rtl="0" algn="l">
              <a:spcBef>
                <a:spcPts val="0"/>
              </a:spcBef>
              <a:spcAft>
                <a:spcPts val="0"/>
              </a:spcAft>
              <a:buClr>
                <a:srgbClr val="44546A"/>
              </a:buClr>
              <a:buSzPts val="1400"/>
              <a:buFont typeface="Titillium Web"/>
              <a:buChar char="○"/>
            </a:pPr>
            <a:r>
              <a:rPr lang="en">
                <a:solidFill>
                  <a:srgbClr val="44546A"/>
                </a:solidFill>
                <a:latin typeface="Krub"/>
                <a:ea typeface="Krub"/>
                <a:cs typeface="Krub"/>
                <a:sym typeface="Krub"/>
              </a:rPr>
              <a:t>Vasoactive amines (histamine - PAF - serotonin) </a:t>
            </a:r>
            <a:r>
              <a:rPr b="1" lang="en">
                <a:solidFill>
                  <a:srgbClr val="44546A"/>
                </a:solidFill>
                <a:latin typeface="Krub"/>
                <a:ea typeface="Krub"/>
                <a:cs typeface="Krub"/>
                <a:sym typeface="Krub"/>
              </a:rPr>
              <a:t>promotes</a:t>
            </a:r>
            <a:r>
              <a:rPr lang="en">
                <a:solidFill>
                  <a:srgbClr val="44546A"/>
                </a:solidFill>
                <a:latin typeface="Krub"/>
                <a:ea typeface="Krub"/>
                <a:cs typeface="Krub"/>
                <a:sym typeface="Krub"/>
              </a:rPr>
              <a:t> </a:t>
            </a:r>
            <a:r>
              <a:rPr lang="en">
                <a:solidFill>
                  <a:srgbClr val="980000"/>
                </a:solidFill>
                <a:latin typeface="Krub"/>
                <a:ea typeface="Krub"/>
                <a:cs typeface="Krub"/>
                <a:sym typeface="Krub"/>
              </a:rPr>
              <a:t>(edema - bronchoconstriction)</a:t>
            </a:r>
            <a:endParaRPr>
              <a:solidFill>
                <a:srgbClr val="980000"/>
              </a:solidFill>
              <a:latin typeface="Krub"/>
              <a:ea typeface="Krub"/>
              <a:cs typeface="Krub"/>
              <a:sym typeface="Krub"/>
            </a:endParaRPr>
          </a:p>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IL5</a:t>
            </a:r>
            <a:endParaRPr>
              <a:solidFill>
                <a:srgbClr val="980000"/>
              </a:solidFill>
              <a:latin typeface="Krub"/>
              <a:ea typeface="Krub"/>
              <a:cs typeface="Krub"/>
              <a:sym typeface="Krub"/>
            </a:endParaRPr>
          </a:p>
          <a:p>
            <a:pPr indent="-317500" lvl="1" marL="1828800" rtl="0" algn="l">
              <a:spcBef>
                <a:spcPts val="0"/>
              </a:spcBef>
              <a:spcAft>
                <a:spcPts val="0"/>
              </a:spcAft>
              <a:buClr>
                <a:srgbClr val="44546A"/>
              </a:buClr>
              <a:buSzPts val="1400"/>
              <a:buFont typeface="Titillium Web"/>
              <a:buChar char="○"/>
            </a:pPr>
            <a:r>
              <a:rPr b="1" lang="en">
                <a:solidFill>
                  <a:srgbClr val="44546A"/>
                </a:solidFill>
                <a:latin typeface="Krub"/>
                <a:ea typeface="Krub"/>
                <a:cs typeface="Krub"/>
                <a:sym typeface="Krub"/>
              </a:rPr>
              <a:t>Activate</a:t>
            </a:r>
            <a:r>
              <a:rPr lang="en">
                <a:solidFill>
                  <a:srgbClr val="980000"/>
                </a:solidFill>
                <a:latin typeface="Krub"/>
                <a:ea typeface="Krub"/>
                <a:cs typeface="Krub"/>
                <a:sym typeface="Krub"/>
              </a:rPr>
              <a:t> eosinophils. </a:t>
            </a:r>
            <a:endParaRPr>
              <a:solidFill>
                <a:srgbClr val="980000"/>
              </a:solidFill>
              <a:latin typeface="Krub"/>
              <a:ea typeface="Krub"/>
              <a:cs typeface="Krub"/>
              <a:sym typeface="Krub"/>
            </a:endParaRPr>
          </a:p>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Some leukotrienes </a:t>
            </a:r>
            <a:endParaRPr>
              <a:solidFill>
                <a:srgbClr val="980000"/>
              </a:solidFill>
              <a:latin typeface="Krub"/>
              <a:ea typeface="Krub"/>
              <a:cs typeface="Krub"/>
              <a:sym typeface="Krub"/>
            </a:endParaRPr>
          </a:p>
          <a:p>
            <a:pPr indent="-317500" lvl="1" marL="18288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Bronchoconstriction</a:t>
            </a:r>
            <a:endParaRPr>
              <a:solidFill>
                <a:srgbClr val="980000"/>
              </a:solidFill>
              <a:latin typeface="Krub"/>
              <a:ea typeface="Krub"/>
              <a:cs typeface="Krub"/>
              <a:sym typeface="Krub"/>
            </a:endParaRPr>
          </a:p>
          <a:p>
            <a:pPr indent="0" lvl="0" marL="0" rtl="0" algn="l">
              <a:spcBef>
                <a:spcPts val="1000"/>
              </a:spcBef>
              <a:spcAft>
                <a:spcPts val="0"/>
              </a:spcAft>
              <a:buClr>
                <a:schemeClr val="dk1"/>
              </a:buClr>
              <a:buSzPts val="1100"/>
              <a:buFont typeface="Arial"/>
              <a:buNone/>
            </a:pPr>
            <a:r>
              <a:rPr b="1" lang="en" u="sng">
                <a:solidFill>
                  <a:srgbClr val="44546A"/>
                </a:solidFill>
                <a:latin typeface="Krub"/>
                <a:ea typeface="Krub"/>
                <a:cs typeface="Krub"/>
                <a:sym typeface="Krub"/>
              </a:rPr>
              <a:t>Role of Chemokines</a:t>
            </a:r>
            <a:r>
              <a:rPr b="1" lang="en">
                <a:solidFill>
                  <a:srgbClr val="44546A"/>
                </a:solidFill>
                <a:latin typeface="Krub"/>
                <a:ea typeface="Krub"/>
                <a:cs typeface="Krub"/>
                <a:sym typeface="Krub"/>
              </a:rPr>
              <a:t>:</a:t>
            </a:r>
            <a:endParaRPr b="1">
              <a:solidFill>
                <a:srgbClr val="44546A"/>
              </a:solidFill>
              <a:latin typeface="Krub"/>
              <a:ea typeface="Krub"/>
              <a:cs typeface="Krub"/>
              <a:sym typeface="Krub"/>
            </a:endParaRPr>
          </a:p>
          <a:p>
            <a:pPr indent="0" lvl="0" marL="0" rtl="0" algn="l">
              <a:spcBef>
                <a:spcPts val="1000"/>
              </a:spcBef>
              <a:spcAft>
                <a:spcPts val="0"/>
              </a:spcAft>
              <a:buNone/>
            </a:pPr>
            <a:r>
              <a:rPr lang="en">
                <a:solidFill>
                  <a:srgbClr val="980000"/>
                </a:solidFill>
                <a:latin typeface="Krub"/>
                <a:ea typeface="Krub"/>
                <a:cs typeface="Krub"/>
                <a:sym typeface="Krub"/>
              </a:rPr>
              <a:t>Respiratory epithelium</a:t>
            </a:r>
            <a:r>
              <a:rPr lang="en">
                <a:solidFill>
                  <a:srgbClr val="434343"/>
                </a:solidFill>
                <a:latin typeface="Krub"/>
                <a:ea typeface="Krub"/>
                <a:cs typeface="Krub"/>
                <a:sym typeface="Krub"/>
              </a:rPr>
              <a:t> </a:t>
            </a:r>
            <a:r>
              <a:rPr b="1" lang="en">
                <a:solidFill>
                  <a:srgbClr val="44546A"/>
                </a:solidFill>
                <a:latin typeface="Krub"/>
                <a:ea typeface="Krub"/>
                <a:cs typeface="Krub"/>
                <a:sym typeface="Krub"/>
              </a:rPr>
              <a:t>secretes</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Eotaxin</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which </a:t>
            </a:r>
            <a:r>
              <a:rPr b="1" lang="en">
                <a:solidFill>
                  <a:srgbClr val="44546A"/>
                </a:solidFill>
                <a:latin typeface="Krub"/>
                <a:ea typeface="Krub"/>
                <a:cs typeface="Krub"/>
                <a:sym typeface="Krub"/>
              </a:rPr>
              <a:t>stimulate</a:t>
            </a:r>
            <a:r>
              <a:rPr lang="en">
                <a:solidFill>
                  <a:srgbClr val="44546A"/>
                </a:solidFill>
                <a:latin typeface="Krub"/>
                <a:ea typeface="Krub"/>
                <a:cs typeface="Krub"/>
                <a:sym typeface="Krub"/>
              </a:rPr>
              <a:t> the </a:t>
            </a:r>
            <a:r>
              <a:rPr lang="en">
                <a:solidFill>
                  <a:srgbClr val="980000"/>
                </a:solidFill>
                <a:latin typeface="Krub"/>
                <a:ea typeface="Krub"/>
                <a:cs typeface="Krub"/>
                <a:sym typeface="Krub"/>
              </a:rPr>
              <a:t>recruitment of eosinophils</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same as </a:t>
            </a:r>
            <a:r>
              <a:rPr lang="en">
                <a:solidFill>
                  <a:srgbClr val="980000"/>
                </a:solidFill>
                <a:latin typeface="Krub"/>
                <a:ea typeface="Krub"/>
                <a:cs typeface="Krub"/>
                <a:sym typeface="Krub"/>
              </a:rPr>
              <a:t>IL5</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a:p>
            <a:pPr indent="0" lvl="0" marL="0" rtl="0" algn="l">
              <a:lnSpc>
                <a:spcPct val="115000"/>
              </a:lnSpc>
              <a:spcBef>
                <a:spcPts val="1000"/>
              </a:spcBef>
              <a:spcAft>
                <a:spcPts val="0"/>
              </a:spcAft>
              <a:buClr>
                <a:schemeClr val="dk1"/>
              </a:buClr>
              <a:buSzPts val="1100"/>
              <a:buFont typeface="Arial"/>
              <a:buNone/>
            </a:pPr>
            <a:r>
              <a:rPr b="1" lang="en" u="sng">
                <a:solidFill>
                  <a:srgbClr val="44546A"/>
                </a:solidFill>
                <a:latin typeface="Krub"/>
                <a:ea typeface="Krub"/>
                <a:cs typeface="Krub"/>
                <a:sym typeface="Krub"/>
              </a:rPr>
              <a:t>To Conclude</a:t>
            </a:r>
            <a:r>
              <a:rPr b="1" lang="en">
                <a:solidFill>
                  <a:srgbClr val="44546A"/>
                </a:solidFill>
                <a:latin typeface="Krub"/>
                <a:ea typeface="Krub"/>
                <a:cs typeface="Krub"/>
                <a:sym typeface="Krub"/>
              </a:rPr>
              <a:t>:</a:t>
            </a:r>
            <a:endParaRPr b="1">
              <a:solidFill>
                <a:srgbClr val="44546A"/>
              </a:solidFill>
              <a:latin typeface="Krub"/>
              <a:ea typeface="Krub"/>
              <a:cs typeface="Krub"/>
              <a:sym typeface="Krub"/>
            </a:endParaRPr>
          </a:p>
          <a:p>
            <a:pPr indent="-317500" lvl="0" marL="1771650" rtl="0" algn="l">
              <a:spcBef>
                <a:spcPts val="1000"/>
              </a:spcBef>
              <a:spcAft>
                <a:spcPts val="0"/>
              </a:spcAft>
              <a:buClr>
                <a:srgbClr val="44546A"/>
              </a:buClr>
              <a:buSzPts val="1400"/>
              <a:buFont typeface="Krub"/>
              <a:buChar char="●"/>
            </a:pPr>
            <a:r>
              <a:rPr lang="en">
                <a:solidFill>
                  <a:srgbClr val="44546A"/>
                </a:solidFill>
                <a:latin typeface="Krub"/>
                <a:ea typeface="Krub"/>
                <a:cs typeface="Krub"/>
                <a:sym typeface="Krub"/>
              </a:rPr>
              <a:t>IL 4 + IL13 →  stimulate B cells to</a:t>
            </a:r>
            <a:r>
              <a:rPr lang="en">
                <a:solidFill>
                  <a:srgbClr val="FF0000"/>
                </a:solidFill>
                <a:latin typeface="Krub"/>
                <a:ea typeface="Krub"/>
                <a:cs typeface="Krub"/>
                <a:sym typeface="Krub"/>
              </a:rPr>
              <a:t> </a:t>
            </a:r>
            <a:r>
              <a:rPr lang="en">
                <a:solidFill>
                  <a:srgbClr val="980000"/>
                </a:solidFill>
                <a:latin typeface="Krub"/>
                <a:ea typeface="Krub"/>
                <a:cs typeface="Krub"/>
                <a:sym typeface="Krub"/>
              </a:rPr>
              <a:t>produce IgE</a:t>
            </a:r>
            <a:endParaRPr>
              <a:solidFill>
                <a:srgbClr val="980000"/>
              </a:solidFill>
              <a:latin typeface="Krub"/>
              <a:ea typeface="Krub"/>
              <a:cs typeface="Krub"/>
              <a:sym typeface="Krub"/>
            </a:endParaRPr>
          </a:p>
          <a:p>
            <a:pPr indent="-317500" lvl="0" marL="177165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IL13→  increase the </a:t>
            </a:r>
            <a:r>
              <a:rPr lang="en">
                <a:solidFill>
                  <a:srgbClr val="980000"/>
                </a:solidFill>
                <a:latin typeface="Krub"/>
                <a:ea typeface="Krub"/>
                <a:cs typeface="Krub"/>
                <a:sym typeface="Krub"/>
              </a:rPr>
              <a:t>secretion of mucus</a:t>
            </a:r>
            <a:endParaRPr>
              <a:solidFill>
                <a:srgbClr val="980000"/>
              </a:solidFill>
              <a:latin typeface="Krub"/>
              <a:ea typeface="Krub"/>
              <a:cs typeface="Krub"/>
              <a:sym typeface="Krub"/>
            </a:endParaRPr>
          </a:p>
          <a:p>
            <a:pPr indent="-317500" lvl="0" marL="177165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IL5+ Eotaxin→  Activate </a:t>
            </a:r>
            <a:r>
              <a:rPr lang="en">
                <a:solidFill>
                  <a:srgbClr val="980000"/>
                </a:solidFill>
                <a:latin typeface="Krub"/>
                <a:ea typeface="Krub"/>
                <a:cs typeface="Krub"/>
                <a:sym typeface="Krub"/>
              </a:rPr>
              <a:t>eosinophils</a:t>
            </a:r>
            <a:endParaRPr>
              <a:solidFill>
                <a:srgbClr val="980000"/>
              </a:solidFill>
              <a:latin typeface="Krub"/>
              <a:ea typeface="Krub"/>
              <a:cs typeface="Krub"/>
              <a:sym typeface="Krub"/>
            </a:endParaRPr>
          </a:p>
          <a:p>
            <a:pPr indent="-317500" lvl="0" marL="177165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Some leukotrienes → </a:t>
            </a:r>
            <a:r>
              <a:rPr lang="en">
                <a:solidFill>
                  <a:srgbClr val="980000"/>
                </a:solidFill>
                <a:latin typeface="Krub"/>
                <a:ea typeface="Krub"/>
                <a:cs typeface="Krub"/>
                <a:sym typeface="Krub"/>
              </a:rPr>
              <a:t>Bronchoconstriction</a:t>
            </a:r>
            <a:endParaRPr b="1">
              <a:solidFill>
                <a:srgbClr val="44546A"/>
              </a:solidFill>
              <a:latin typeface="Krub"/>
              <a:ea typeface="Krub"/>
              <a:cs typeface="Krub"/>
              <a:sym typeface="Krub"/>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4" name="Shape 2874"/>
        <p:cNvGrpSpPr/>
        <p:nvPr/>
      </p:nvGrpSpPr>
      <p:grpSpPr>
        <a:xfrm>
          <a:off x="0" y="0"/>
          <a:ext cx="0" cy="0"/>
          <a:chOff x="0" y="0"/>
          <a:chExt cx="0" cy="0"/>
        </a:xfrm>
      </p:grpSpPr>
      <p:sp>
        <p:nvSpPr>
          <p:cNvPr id="2875" name="Google Shape;2875;p104"/>
          <p:cNvSpPr txBox="1"/>
          <p:nvPr/>
        </p:nvSpPr>
        <p:spPr>
          <a:xfrm>
            <a:off x="576450" y="1091300"/>
            <a:ext cx="7269300" cy="137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44546A"/>
                </a:solidFill>
                <a:latin typeface="Krub"/>
                <a:ea typeface="Krub"/>
                <a:cs typeface="Krub"/>
                <a:sym typeface="Krub"/>
              </a:rPr>
              <a:t>Dr. Al-Rikabi’s Notes</a:t>
            </a:r>
            <a:endParaRPr b="1" sz="4800">
              <a:solidFill>
                <a:srgbClr val="44546A"/>
              </a:solidFill>
              <a:latin typeface="Krub"/>
              <a:ea typeface="Krub"/>
              <a:cs typeface="Krub"/>
              <a:sym typeface="Krub"/>
            </a:endParaRPr>
          </a:p>
        </p:txBody>
      </p:sp>
      <p:grpSp>
        <p:nvGrpSpPr>
          <p:cNvPr id="2876" name="Google Shape;2876;p104"/>
          <p:cNvGrpSpPr/>
          <p:nvPr/>
        </p:nvGrpSpPr>
        <p:grpSpPr>
          <a:xfrm>
            <a:off x="756919" y="4673486"/>
            <a:ext cx="970544" cy="964930"/>
            <a:chOff x="806934" y="2418374"/>
            <a:chExt cx="970544" cy="964930"/>
          </a:xfrm>
        </p:grpSpPr>
        <p:sp>
          <p:nvSpPr>
            <p:cNvPr id="2877" name="Google Shape;2877;p104"/>
            <p:cNvSpPr/>
            <p:nvPr/>
          </p:nvSpPr>
          <p:spPr>
            <a:xfrm rot="10800000">
              <a:off x="806934" y="2418374"/>
              <a:ext cx="970544" cy="964930"/>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78" name="Google Shape;2878;p104"/>
            <p:cNvSpPr/>
            <p:nvPr/>
          </p:nvSpPr>
          <p:spPr>
            <a:xfrm>
              <a:off x="874758" y="2489202"/>
              <a:ext cx="834900" cy="5358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6</a:t>
              </a:r>
              <a:endParaRPr b="1" sz="4800">
                <a:solidFill>
                  <a:srgbClr val="44546A"/>
                </a:solidFill>
                <a:latin typeface="Comic Sans MS"/>
                <a:ea typeface="Comic Sans MS"/>
                <a:cs typeface="Comic Sans MS"/>
                <a:sym typeface="Comic Sans MS"/>
              </a:endParaRPr>
            </a:p>
          </p:txBody>
        </p:sp>
      </p:grpSp>
      <p:sp>
        <p:nvSpPr>
          <p:cNvPr id="2879" name="Google Shape;2879;p104"/>
          <p:cNvSpPr txBox="1"/>
          <p:nvPr/>
        </p:nvSpPr>
        <p:spPr>
          <a:xfrm>
            <a:off x="1727475" y="4924050"/>
            <a:ext cx="3000000" cy="46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chemeClr val="dk1"/>
                </a:solidFill>
                <a:latin typeface="Krub"/>
                <a:ea typeface="Krub"/>
                <a:cs typeface="Krub"/>
                <a:sym typeface="Krub"/>
              </a:rPr>
              <a:t>Morphology</a:t>
            </a:r>
            <a:endParaRPr b="1" sz="1800">
              <a:solidFill>
                <a:schemeClr val="dk1"/>
              </a:solidFill>
              <a:latin typeface="Krub"/>
              <a:ea typeface="Krub"/>
              <a:cs typeface="Krub"/>
              <a:sym typeface="Krub"/>
            </a:endParaRPr>
          </a:p>
        </p:txBody>
      </p:sp>
      <p:sp>
        <p:nvSpPr>
          <p:cNvPr id="2880" name="Google Shape;2880;p104"/>
          <p:cNvSpPr txBox="1"/>
          <p:nvPr/>
        </p:nvSpPr>
        <p:spPr>
          <a:xfrm>
            <a:off x="756925" y="5638425"/>
            <a:ext cx="6127200" cy="2205000"/>
          </a:xfrm>
          <a:prstGeom prst="rect">
            <a:avLst/>
          </a:prstGeom>
          <a:noFill/>
          <a:ln>
            <a:noFill/>
          </a:ln>
        </p:spPr>
        <p:txBody>
          <a:bodyPr anchorCtr="0" anchor="t" bIns="91425" lIns="91425" spcFirstLastPara="1" rIns="91425" wrap="square" tIns="91425">
            <a:spAutoFit/>
          </a:bodyPr>
          <a:lstStyle/>
          <a:p>
            <a:pPr indent="-317500" lvl="0" marL="914400" rtl="0" algn="l">
              <a:spcBef>
                <a:spcPts val="0"/>
              </a:spcBef>
              <a:spcAft>
                <a:spcPts val="0"/>
              </a:spcAft>
              <a:buClr>
                <a:srgbClr val="44546A"/>
              </a:buClr>
              <a:buSzPts val="1400"/>
              <a:buFont typeface="Krub"/>
              <a:buAutoNum type="arabicPeriod"/>
            </a:pPr>
            <a:r>
              <a:rPr lang="en">
                <a:solidFill>
                  <a:srgbClr val="980000"/>
                </a:solidFill>
                <a:latin typeface="Krub"/>
                <a:ea typeface="Krub"/>
                <a:cs typeface="Krub"/>
                <a:sym typeface="Krub"/>
              </a:rPr>
              <a:t> Excess mucus</a:t>
            </a:r>
            <a:r>
              <a:rPr lang="en">
                <a:solidFill>
                  <a:srgbClr val="434343"/>
                </a:solidFill>
                <a:latin typeface="Krub"/>
                <a:ea typeface="Krub"/>
                <a:cs typeface="Krub"/>
                <a:sym typeface="Krub"/>
              </a:rPr>
              <a:t> </a:t>
            </a:r>
            <a:r>
              <a:rPr lang="en">
                <a:solidFill>
                  <a:srgbClr val="44546A"/>
                </a:solidFill>
                <a:latin typeface="Krub"/>
                <a:ea typeface="Krub"/>
                <a:cs typeface="Krub"/>
                <a:sym typeface="Krub"/>
              </a:rPr>
              <a:t>due to the Increase action of goblet cells.</a:t>
            </a:r>
            <a:endParaRPr>
              <a:solidFill>
                <a:srgbClr val="44546A"/>
              </a:solidFill>
              <a:latin typeface="Krub"/>
              <a:ea typeface="Krub"/>
              <a:cs typeface="Krub"/>
              <a:sym typeface="Krub"/>
            </a:endParaRPr>
          </a:p>
          <a:p>
            <a:pPr indent="-317500" lvl="0" marL="914400" rtl="0" algn="l">
              <a:spcBef>
                <a:spcPts val="1000"/>
              </a:spcBef>
              <a:spcAft>
                <a:spcPts val="0"/>
              </a:spcAft>
              <a:buClr>
                <a:srgbClr val="44546A"/>
              </a:buClr>
              <a:buSzPts val="1400"/>
              <a:buFont typeface="Krub"/>
              <a:buAutoNum type="arabicPeriod"/>
            </a:pPr>
            <a:r>
              <a:rPr lang="en">
                <a:solidFill>
                  <a:srgbClr val="434343"/>
                </a:solidFill>
                <a:latin typeface="Krub"/>
                <a:ea typeface="Krub"/>
                <a:cs typeface="Krub"/>
                <a:sym typeface="Krub"/>
              </a:rPr>
              <a:t> </a:t>
            </a:r>
            <a:r>
              <a:rPr lang="en">
                <a:solidFill>
                  <a:srgbClr val="980000"/>
                </a:solidFill>
                <a:latin typeface="Krub"/>
                <a:ea typeface="Krub"/>
                <a:cs typeface="Krub"/>
                <a:sym typeface="Krub"/>
              </a:rPr>
              <a:t>Recruitment of a large number of eosinophils</a:t>
            </a:r>
            <a:r>
              <a:rPr lang="en">
                <a:solidFill>
                  <a:srgbClr val="FF0000"/>
                </a:solidFill>
                <a:latin typeface="Krub"/>
                <a:ea typeface="Krub"/>
                <a:cs typeface="Krub"/>
                <a:sym typeface="Krub"/>
              </a:rPr>
              <a:t> </a:t>
            </a:r>
            <a:r>
              <a:rPr lang="en">
                <a:solidFill>
                  <a:srgbClr val="44546A"/>
                </a:solidFill>
                <a:latin typeface="Krub"/>
                <a:ea typeface="Krub"/>
                <a:cs typeface="Krub"/>
                <a:sym typeface="Krub"/>
              </a:rPr>
              <a:t>due to the action of:IL5 (from TH2) + Eotaxin (from epithelial cell).</a:t>
            </a:r>
            <a:endParaRPr>
              <a:solidFill>
                <a:srgbClr val="44546A"/>
              </a:solidFill>
              <a:latin typeface="Krub"/>
              <a:ea typeface="Krub"/>
              <a:cs typeface="Krub"/>
              <a:sym typeface="Krub"/>
            </a:endParaRPr>
          </a:p>
          <a:p>
            <a:pPr indent="-317500" lvl="0" marL="914400" rtl="0" algn="l">
              <a:spcBef>
                <a:spcPts val="1000"/>
              </a:spcBef>
              <a:spcAft>
                <a:spcPts val="0"/>
              </a:spcAft>
              <a:buClr>
                <a:srgbClr val="44546A"/>
              </a:buClr>
              <a:buSzPts val="1400"/>
              <a:buFont typeface="Krub"/>
              <a:buAutoNum type="arabicPeriod"/>
            </a:pPr>
            <a:r>
              <a:rPr lang="en">
                <a:solidFill>
                  <a:srgbClr val="980000"/>
                </a:solidFill>
                <a:latin typeface="Krub"/>
                <a:ea typeface="Krub"/>
                <a:cs typeface="Krub"/>
                <a:sym typeface="Krub"/>
              </a:rPr>
              <a:t>Smooth muscle contraction</a:t>
            </a:r>
            <a:r>
              <a:rPr lang="en">
                <a:solidFill>
                  <a:srgbClr val="44546A"/>
                </a:solidFill>
                <a:latin typeface="Krub"/>
                <a:ea typeface="Krub"/>
                <a:cs typeface="Krub"/>
                <a:sym typeface="Krub"/>
              </a:rPr>
              <a:t> due to chemical mediators &amp; stimulation of the vagus nerve.</a:t>
            </a:r>
            <a:endParaRPr>
              <a:solidFill>
                <a:srgbClr val="44546A"/>
              </a:solidFill>
              <a:latin typeface="Krub"/>
              <a:ea typeface="Krub"/>
              <a:cs typeface="Krub"/>
              <a:sym typeface="Krub"/>
            </a:endParaRPr>
          </a:p>
          <a:p>
            <a:pPr indent="-317500" lvl="0" marL="914400" rtl="0" algn="l">
              <a:spcBef>
                <a:spcPts val="1000"/>
              </a:spcBef>
              <a:spcAft>
                <a:spcPts val="0"/>
              </a:spcAft>
              <a:buClr>
                <a:srgbClr val="44546A"/>
              </a:buClr>
              <a:buSzPts val="1400"/>
              <a:buFont typeface="Krub"/>
              <a:buAutoNum type="arabicPeriod"/>
            </a:pPr>
            <a:r>
              <a:rPr lang="en">
                <a:solidFill>
                  <a:srgbClr val="980000"/>
                </a:solidFill>
                <a:latin typeface="Krub"/>
                <a:ea typeface="Krub"/>
                <a:cs typeface="Krub"/>
                <a:sym typeface="Krub"/>
              </a:rPr>
              <a:t>Smooth muscle </a:t>
            </a:r>
            <a:r>
              <a:rPr lang="en">
                <a:solidFill>
                  <a:srgbClr val="44546A"/>
                </a:solidFill>
                <a:latin typeface="Krub"/>
                <a:ea typeface="Krub"/>
                <a:cs typeface="Krub"/>
                <a:sym typeface="Krub"/>
              </a:rPr>
              <a:t>fibers become </a:t>
            </a:r>
            <a:r>
              <a:rPr lang="en">
                <a:solidFill>
                  <a:srgbClr val="980000"/>
                </a:solidFill>
                <a:latin typeface="Krub"/>
                <a:ea typeface="Krub"/>
                <a:cs typeface="Krub"/>
                <a:sym typeface="Krub"/>
              </a:rPr>
              <a:t>hypertrophied</a:t>
            </a:r>
            <a:r>
              <a:rPr lang="en">
                <a:solidFill>
                  <a:srgbClr val="FF0000"/>
                </a:solidFill>
                <a:latin typeface="Krub"/>
                <a:ea typeface="Krub"/>
                <a:cs typeface="Krub"/>
                <a:sym typeface="Krub"/>
              </a:rPr>
              <a:t>.</a:t>
            </a:r>
            <a:endParaRPr>
              <a:solidFill>
                <a:srgbClr val="FF0000"/>
              </a:solidFill>
              <a:latin typeface="Krub"/>
              <a:ea typeface="Krub"/>
              <a:cs typeface="Krub"/>
              <a:sym typeface="Krub"/>
            </a:endParaRPr>
          </a:p>
          <a:p>
            <a:pPr indent="0" lvl="0" marL="914400" marR="38100" rtl="0" algn="l">
              <a:spcBef>
                <a:spcPts val="1000"/>
              </a:spcBef>
              <a:spcAft>
                <a:spcPts val="0"/>
              </a:spcAft>
              <a:buNone/>
            </a:pPr>
            <a:r>
              <a:t/>
            </a:r>
            <a:endParaRPr b="1">
              <a:solidFill>
                <a:srgbClr val="44546A"/>
              </a:solidFill>
              <a:latin typeface="Krub"/>
              <a:ea typeface="Krub"/>
              <a:cs typeface="Krub"/>
              <a:sym typeface="Krub"/>
            </a:endParaRPr>
          </a:p>
        </p:txBody>
      </p:sp>
      <p:sp>
        <p:nvSpPr>
          <p:cNvPr id="2881" name="Google Shape;2881;p104"/>
          <p:cNvSpPr/>
          <p:nvPr/>
        </p:nvSpPr>
        <p:spPr>
          <a:xfrm>
            <a:off x="936900" y="2664646"/>
            <a:ext cx="6127200" cy="1471500"/>
          </a:xfrm>
          <a:prstGeom prst="roundRect">
            <a:avLst>
              <a:gd fmla="val 16667" name="adj"/>
            </a:avLst>
          </a:prstGeom>
          <a:solidFill>
            <a:schemeClr val="lt2"/>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9E9E9E"/>
                </a:solidFill>
                <a:latin typeface="Krub"/>
                <a:ea typeface="Krub"/>
                <a:cs typeface="Krub"/>
                <a:sym typeface="Krub"/>
              </a:rPr>
              <a:t>Chemokines</a:t>
            </a:r>
            <a:r>
              <a:rPr lang="en">
                <a:solidFill>
                  <a:srgbClr val="9E9E9E"/>
                </a:solidFill>
                <a:latin typeface="Krub"/>
                <a:ea typeface="Krub"/>
                <a:cs typeface="Krub"/>
                <a:sym typeface="Krub"/>
              </a:rPr>
              <a:t>:  are a family of small cytokines, or signaling proteins secreted by cells. Their name is derived from their ability to induce directed chemotaxis in nearby responsive cells; they are chemotactic cytokines.</a:t>
            </a:r>
            <a:endParaRPr b="1" i="1" u="sng">
              <a:solidFill>
                <a:srgbClr val="44546A"/>
              </a:solidFill>
              <a:latin typeface="Krub"/>
              <a:ea typeface="Krub"/>
              <a:cs typeface="Krub"/>
              <a:sym typeface="Krub"/>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5" name="Shape 2885"/>
        <p:cNvGrpSpPr/>
        <p:nvPr/>
      </p:nvGrpSpPr>
      <p:grpSpPr>
        <a:xfrm>
          <a:off x="0" y="0"/>
          <a:ext cx="0" cy="0"/>
          <a:chOff x="0" y="0"/>
          <a:chExt cx="0" cy="0"/>
        </a:xfrm>
      </p:grpSpPr>
      <p:grpSp>
        <p:nvGrpSpPr>
          <p:cNvPr id="2886" name="Google Shape;2886;p105"/>
          <p:cNvGrpSpPr/>
          <p:nvPr/>
        </p:nvGrpSpPr>
        <p:grpSpPr>
          <a:xfrm>
            <a:off x="806934" y="2418374"/>
            <a:ext cx="970544" cy="964930"/>
            <a:chOff x="806934" y="2418374"/>
            <a:chExt cx="970544" cy="964930"/>
          </a:xfrm>
        </p:grpSpPr>
        <p:sp>
          <p:nvSpPr>
            <p:cNvPr id="2887" name="Google Shape;2887;p105"/>
            <p:cNvSpPr/>
            <p:nvPr/>
          </p:nvSpPr>
          <p:spPr>
            <a:xfrm rot="10800000">
              <a:off x="806934" y="2418374"/>
              <a:ext cx="970544" cy="964930"/>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88" name="Google Shape;2888;p105"/>
            <p:cNvSpPr/>
            <p:nvPr/>
          </p:nvSpPr>
          <p:spPr>
            <a:xfrm>
              <a:off x="874758" y="2494577"/>
              <a:ext cx="834900" cy="5358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7</a:t>
              </a:r>
              <a:endParaRPr sz="4800">
                <a:solidFill>
                  <a:srgbClr val="44546A"/>
                </a:solidFill>
                <a:latin typeface="Comic Sans MS"/>
                <a:ea typeface="Comic Sans MS"/>
                <a:cs typeface="Comic Sans MS"/>
                <a:sym typeface="Comic Sans MS"/>
              </a:endParaRPr>
            </a:p>
          </p:txBody>
        </p:sp>
      </p:grpSp>
      <p:sp>
        <p:nvSpPr>
          <p:cNvPr id="2889" name="Google Shape;2889;p105"/>
          <p:cNvSpPr txBox="1"/>
          <p:nvPr/>
        </p:nvSpPr>
        <p:spPr>
          <a:xfrm>
            <a:off x="576450" y="1091300"/>
            <a:ext cx="7269300" cy="137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44546A"/>
                </a:solidFill>
                <a:latin typeface="Krub"/>
                <a:ea typeface="Krub"/>
                <a:cs typeface="Krub"/>
                <a:sym typeface="Krub"/>
              </a:rPr>
              <a:t>Dr. Al-Rikabi’s Notes</a:t>
            </a:r>
            <a:endParaRPr b="1" sz="4800">
              <a:solidFill>
                <a:srgbClr val="44546A"/>
              </a:solidFill>
              <a:latin typeface="Krub"/>
              <a:ea typeface="Krub"/>
              <a:cs typeface="Krub"/>
              <a:sym typeface="Krub"/>
            </a:endParaRPr>
          </a:p>
        </p:txBody>
      </p:sp>
      <p:sp>
        <p:nvSpPr>
          <p:cNvPr id="2890" name="Google Shape;2890;p105"/>
          <p:cNvSpPr txBox="1"/>
          <p:nvPr/>
        </p:nvSpPr>
        <p:spPr>
          <a:xfrm>
            <a:off x="1735750" y="2468600"/>
            <a:ext cx="58908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Krub"/>
                <a:ea typeface="Krub"/>
                <a:cs typeface="Krub"/>
                <a:sym typeface="Krub"/>
              </a:rPr>
              <a:t>Diagnosis</a:t>
            </a:r>
            <a:endParaRPr b="1" sz="1800">
              <a:solidFill>
                <a:schemeClr val="dk1"/>
              </a:solidFill>
              <a:latin typeface="Krub"/>
              <a:ea typeface="Krub"/>
              <a:cs typeface="Krub"/>
              <a:sym typeface="Krub"/>
            </a:endParaRPr>
          </a:p>
        </p:txBody>
      </p:sp>
      <p:sp>
        <p:nvSpPr>
          <p:cNvPr id="2891" name="Google Shape;2891;p105"/>
          <p:cNvSpPr txBox="1"/>
          <p:nvPr/>
        </p:nvSpPr>
        <p:spPr>
          <a:xfrm>
            <a:off x="576450" y="3380400"/>
            <a:ext cx="7424700" cy="3628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Titillium Web"/>
              <a:buAutoNum type="arabicPeriod"/>
            </a:pPr>
            <a:r>
              <a:rPr b="1" lang="en">
                <a:solidFill>
                  <a:srgbClr val="980000"/>
                </a:solidFill>
                <a:latin typeface="Krub"/>
                <a:ea typeface="Krub"/>
                <a:cs typeface="Krub"/>
                <a:sym typeface="Krub"/>
              </a:rPr>
              <a:t>Skin Prick Test </a:t>
            </a:r>
            <a:r>
              <a:rPr lang="en">
                <a:solidFill>
                  <a:srgbClr val="44546A"/>
                </a:solidFill>
                <a:latin typeface="Krub"/>
                <a:ea typeface="Krub"/>
                <a:cs typeface="Krub"/>
                <a:sym typeface="Krub"/>
              </a:rPr>
              <a:t>is used in to </a:t>
            </a:r>
            <a:r>
              <a:rPr b="1" lang="en">
                <a:solidFill>
                  <a:srgbClr val="44546A"/>
                </a:solidFill>
                <a:latin typeface="Krub"/>
                <a:ea typeface="Krub"/>
                <a:cs typeface="Krub"/>
                <a:sym typeface="Krub"/>
              </a:rPr>
              <a:t>assess</a:t>
            </a:r>
            <a:r>
              <a:rPr lang="en">
                <a:solidFill>
                  <a:srgbClr val="44546A"/>
                </a:solidFill>
                <a:latin typeface="Krub"/>
                <a:ea typeface="Krub"/>
                <a:cs typeface="Krub"/>
                <a:sym typeface="Krub"/>
              </a:rPr>
              <a:t> </a:t>
            </a:r>
            <a:r>
              <a:rPr b="1" lang="en">
                <a:solidFill>
                  <a:srgbClr val="44546A"/>
                </a:solidFill>
                <a:latin typeface="Krub"/>
                <a:ea typeface="Krub"/>
                <a:cs typeface="Krub"/>
                <a:sym typeface="Krub"/>
              </a:rPr>
              <a:t>allergens</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a:p>
            <a:pPr indent="-317500" lvl="0" marL="457200" rtl="0" algn="l">
              <a:spcBef>
                <a:spcPts val="0"/>
              </a:spcBef>
              <a:spcAft>
                <a:spcPts val="0"/>
              </a:spcAft>
              <a:buClr>
                <a:srgbClr val="980000"/>
              </a:buClr>
              <a:buSzPts val="1400"/>
              <a:buFont typeface="Krub"/>
              <a:buAutoNum type="arabicPeriod"/>
            </a:pPr>
            <a:r>
              <a:rPr b="1" lang="en">
                <a:solidFill>
                  <a:srgbClr val="980000"/>
                </a:solidFill>
                <a:latin typeface="Krub"/>
                <a:ea typeface="Krub"/>
                <a:cs typeface="Krub"/>
                <a:sym typeface="Krub"/>
              </a:rPr>
              <a:t>Spirometry: </a:t>
            </a:r>
            <a:endParaRPr b="1">
              <a:solidFill>
                <a:srgbClr val="980000"/>
              </a:solidFill>
              <a:latin typeface="Krub"/>
              <a:ea typeface="Krub"/>
              <a:cs typeface="Krub"/>
              <a:sym typeface="Krub"/>
            </a:endParaRPr>
          </a:p>
          <a:p>
            <a:pPr indent="-317500" lvl="1" marL="1543050" rtl="0" algn="l">
              <a:spcBef>
                <a:spcPts val="0"/>
              </a:spcBef>
              <a:spcAft>
                <a:spcPts val="0"/>
              </a:spcAft>
              <a:buClr>
                <a:schemeClr val="dk1"/>
              </a:buClr>
              <a:buSzPts val="1400"/>
              <a:buFont typeface="Titillium Web"/>
              <a:buAutoNum type="alphaLcPeriod"/>
            </a:pPr>
            <a:r>
              <a:rPr lang="en">
                <a:solidFill>
                  <a:srgbClr val="44546A"/>
                </a:solidFill>
                <a:latin typeface="Krub"/>
                <a:ea typeface="Krub"/>
                <a:cs typeface="Krub"/>
                <a:sym typeface="Krub"/>
              </a:rPr>
              <a:t>If</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FEV1 is decreased</a:t>
            </a:r>
            <a:r>
              <a:rPr lang="en">
                <a:solidFill>
                  <a:srgbClr val="44546A"/>
                </a:solidFill>
                <a:latin typeface="Krub"/>
                <a:ea typeface="Krub"/>
                <a:cs typeface="Krub"/>
                <a:sym typeface="Krub"/>
              </a:rPr>
              <a:t> it may indicate the patient has </a:t>
            </a:r>
            <a:r>
              <a:rPr b="1" lang="en">
                <a:solidFill>
                  <a:srgbClr val="44546A"/>
                </a:solidFill>
                <a:latin typeface="Krub"/>
                <a:ea typeface="Krub"/>
                <a:cs typeface="Krub"/>
                <a:sym typeface="Krub"/>
              </a:rPr>
              <a:t>obstructive airway disease </a:t>
            </a:r>
            <a:r>
              <a:rPr lang="en">
                <a:solidFill>
                  <a:srgbClr val="44546A"/>
                </a:solidFill>
                <a:latin typeface="Krub"/>
                <a:ea typeface="Krub"/>
                <a:cs typeface="Krub"/>
                <a:sym typeface="Krub"/>
              </a:rPr>
              <a:t>(asthma-emphysema… )</a:t>
            </a:r>
            <a:endParaRPr>
              <a:solidFill>
                <a:srgbClr val="44546A"/>
              </a:solidFill>
              <a:latin typeface="Krub"/>
              <a:ea typeface="Krub"/>
              <a:cs typeface="Krub"/>
              <a:sym typeface="Krub"/>
            </a:endParaRPr>
          </a:p>
          <a:p>
            <a:pPr indent="-317500" lvl="1" marL="1543050" rtl="0" algn="l">
              <a:spcBef>
                <a:spcPts val="0"/>
              </a:spcBef>
              <a:spcAft>
                <a:spcPts val="0"/>
              </a:spcAft>
              <a:buClr>
                <a:schemeClr val="dk1"/>
              </a:buClr>
              <a:buSzPts val="1400"/>
              <a:buFont typeface="Titillium Web"/>
              <a:buAutoNum type="alphaLcPeriod"/>
            </a:pPr>
            <a:r>
              <a:rPr lang="en">
                <a:solidFill>
                  <a:srgbClr val="44546A"/>
                </a:solidFill>
                <a:latin typeface="Krub"/>
                <a:ea typeface="Krub"/>
                <a:cs typeface="Krub"/>
                <a:sym typeface="Krub"/>
              </a:rPr>
              <a:t>May also</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monitor </a:t>
            </a:r>
            <a:r>
              <a:rPr lang="en">
                <a:solidFill>
                  <a:srgbClr val="44546A"/>
                </a:solidFill>
                <a:latin typeface="Krub"/>
                <a:ea typeface="Krub"/>
                <a:cs typeface="Krub"/>
                <a:sym typeface="Krub"/>
              </a:rPr>
              <a:t>the </a:t>
            </a:r>
            <a:r>
              <a:rPr b="1" lang="en">
                <a:solidFill>
                  <a:srgbClr val="44546A"/>
                </a:solidFill>
                <a:latin typeface="Krub"/>
                <a:ea typeface="Krub"/>
                <a:cs typeface="Krub"/>
                <a:sym typeface="Krub"/>
              </a:rPr>
              <a:t>treatment</a:t>
            </a:r>
            <a:r>
              <a:rPr lang="en">
                <a:solidFill>
                  <a:srgbClr val="44546A"/>
                </a:solidFill>
                <a:latin typeface="Krub"/>
                <a:ea typeface="Krub"/>
                <a:cs typeface="Krub"/>
                <a:sym typeface="Krub"/>
              </a:rPr>
              <a:t> and </a:t>
            </a:r>
            <a:r>
              <a:rPr lang="en">
                <a:solidFill>
                  <a:srgbClr val="980000"/>
                </a:solidFill>
                <a:latin typeface="Krub"/>
                <a:ea typeface="Krub"/>
                <a:cs typeface="Krub"/>
                <a:sym typeface="Krub"/>
              </a:rPr>
              <a:t>assess</a:t>
            </a:r>
            <a:r>
              <a:rPr lang="en">
                <a:solidFill>
                  <a:srgbClr val="44546A"/>
                </a:solidFill>
                <a:latin typeface="Krub"/>
                <a:ea typeface="Krub"/>
                <a:cs typeface="Krub"/>
                <a:sym typeface="Krub"/>
              </a:rPr>
              <a:t> the patient </a:t>
            </a:r>
            <a:r>
              <a:rPr b="1" lang="en">
                <a:solidFill>
                  <a:srgbClr val="44546A"/>
                </a:solidFill>
                <a:latin typeface="Krub"/>
                <a:ea typeface="Krub"/>
                <a:cs typeface="Krub"/>
                <a:sym typeface="Krub"/>
              </a:rPr>
              <a:t>responsiveness</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a:p>
            <a:pPr indent="-317500" lvl="0" marL="457200" rtl="0" algn="l">
              <a:spcBef>
                <a:spcPts val="0"/>
              </a:spcBef>
              <a:spcAft>
                <a:spcPts val="0"/>
              </a:spcAft>
              <a:buClr>
                <a:srgbClr val="980000"/>
              </a:buClr>
              <a:buSzPts val="1400"/>
              <a:buFont typeface="Krub"/>
              <a:buAutoNum type="arabicPeriod"/>
            </a:pPr>
            <a:r>
              <a:rPr b="1" lang="en">
                <a:solidFill>
                  <a:srgbClr val="980000"/>
                </a:solidFill>
                <a:latin typeface="Krub"/>
                <a:ea typeface="Krub"/>
                <a:cs typeface="Krub"/>
                <a:sym typeface="Krub"/>
              </a:rPr>
              <a:t>Sputum:</a:t>
            </a:r>
            <a:endParaRPr b="1">
              <a:solidFill>
                <a:srgbClr val="980000"/>
              </a:solidFill>
              <a:latin typeface="Krub"/>
              <a:ea typeface="Krub"/>
              <a:cs typeface="Krub"/>
              <a:sym typeface="Krub"/>
            </a:endParaRPr>
          </a:p>
          <a:p>
            <a:pPr indent="-317500" lvl="1" marL="1543050" rtl="0" algn="l">
              <a:spcBef>
                <a:spcPts val="0"/>
              </a:spcBef>
              <a:spcAft>
                <a:spcPts val="0"/>
              </a:spcAft>
              <a:buClr>
                <a:srgbClr val="44546A"/>
              </a:buClr>
              <a:buSzPts val="1400"/>
              <a:buFont typeface="Krub"/>
              <a:buAutoNum type="alphaLcPeriod"/>
            </a:pPr>
            <a:r>
              <a:rPr lang="en">
                <a:solidFill>
                  <a:srgbClr val="44546A"/>
                </a:solidFill>
                <a:latin typeface="Krub"/>
                <a:ea typeface="Krub"/>
                <a:cs typeface="Krub"/>
                <a:sym typeface="Krub"/>
              </a:rPr>
              <a:t>Sometimes used to diagnose different diseases.</a:t>
            </a:r>
            <a:endParaRPr>
              <a:solidFill>
                <a:srgbClr val="44546A"/>
              </a:solidFill>
              <a:latin typeface="Krub"/>
              <a:ea typeface="Krub"/>
              <a:cs typeface="Krub"/>
              <a:sym typeface="Krub"/>
            </a:endParaRPr>
          </a:p>
          <a:p>
            <a:pPr indent="-317500" lvl="1" marL="1543050" rtl="0" algn="l">
              <a:spcBef>
                <a:spcPts val="0"/>
              </a:spcBef>
              <a:spcAft>
                <a:spcPts val="0"/>
              </a:spcAft>
              <a:buClr>
                <a:srgbClr val="44546A"/>
              </a:buClr>
              <a:buSzPts val="1400"/>
              <a:buFont typeface="Titillium Web"/>
              <a:buAutoNum type="alphaLcPeriod"/>
            </a:pPr>
            <a:r>
              <a:rPr lang="en">
                <a:solidFill>
                  <a:srgbClr val="44546A"/>
                </a:solidFill>
                <a:latin typeface="Krub"/>
                <a:ea typeface="Krub"/>
                <a:cs typeface="Krub"/>
                <a:sym typeface="Krub"/>
              </a:rPr>
              <a:t>How to </a:t>
            </a:r>
            <a:r>
              <a:rPr b="1" lang="en">
                <a:solidFill>
                  <a:srgbClr val="44546A"/>
                </a:solidFill>
                <a:latin typeface="Krub"/>
                <a:ea typeface="Krub"/>
                <a:cs typeface="Krub"/>
                <a:sym typeface="Krub"/>
              </a:rPr>
              <a:t>differentiate</a:t>
            </a:r>
            <a:r>
              <a:rPr lang="en">
                <a:solidFill>
                  <a:srgbClr val="44546A"/>
                </a:solidFill>
                <a:latin typeface="Krub"/>
                <a:ea typeface="Krub"/>
                <a:cs typeface="Krub"/>
                <a:sym typeface="Krub"/>
              </a:rPr>
              <a:t> between sputum and saliva? </a:t>
            </a:r>
            <a:endParaRPr>
              <a:solidFill>
                <a:srgbClr val="44546A"/>
              </a:solidFill>
              <a:latin typeface="Krub"/>
              <a:ea typeface="Krub"/>
              <a:cs typeface="Krub"/>
              <a:sym typeface="Krub"/>
            </a:endParaRPr>
          </a:p>
          <a:p>
            <a:pPr indent="-317500" lvl="2" marL="2628900" rtl="0" algn="l">
              <a:spcBef>
                <a:spcPts val="0"/>
              </a:spcBef>
              <a:spcAft>
                <a:spcPts val="0"/>
              </a:spcAft>
              <a:buClr>
                <a:srgbClr val="44546A"/>
              </a:buClr>
              <a:buSzPts val="1400"/>
              <a:buFont typeface="Titillium Web"/>
              <a:buAutoNum type="romanLcPeriod"/>
            </a:pPr>
            <a:r>
              <a:rPr lang="en">
                <a:solidFill>
                  <a:srgbClr val="44546A"/>
                </a:solidFill>
                <a:latin typeface="Krub"/>
                <a:ea typeface="Krub"/>
                <a:cs typeface="Krub"/>
                <a:sym typeface="Krub"/>
              </a:rPr>
              <a:t>Sputum </a:t>
            </a:r>
            <a:r>
              <a:rPr b="1" lang="en">
                <a:solidFill>
                  <a:srgbClr val="44546A"/>
                </a:solidFill>
                <a:latin typeface="Krub"/>
                <a:ea typeface="Krub"/>
                <a:cs typeface="Krub"/>
                <a:sym typeface="Krub"/>
              </a:rPr>
              <a:t>has</a:t>
            </a:r>
            <a:r>
              <a:rPr lang="en">
                <a:solidFill>
                  <a:srgbClr val="434343"/>
                </a:solidFill>
                <a:latin typeface="Krub"/>
                <a:ea typeface="Krub"/>
                <a:cs typeface="Krub"/>
                <a:sym typeface="Krub"/>
              </a:rPr>
              <a:t> </a:t>
            </a:r>
            <a:r>
              <a:rPr lang="en">
                <a:solidFill>
                  <a:srgbClr val="980000"/>
                </a:solidFill>
                <a:latin typeface="Krub"/>
                <a:ea typeface="Krub"/>
                <a:cs typeface="Krub"/>
                <a:sym typeface="Krub"/>
              </a:rPr>
              <a:t>alveolar macrophages and bronchial epithelial cells. </a:t>
            </a:r>
            <a:endParaRPr>
              <a:solidFill>
                <a:srgbClr val="980000"/>
              </a:solidFill>
              <a:latin typeface="Krub"/>
              <a:ea typeface="Krub"/>
              <a:cs typeface="Krub"/>
              <a:sym typeface="Krub"/>
            </a:endParaRPr>
          </a:p>
          <a:p>
            <a:pPr indent="-317500" lvl="2" marL="2628900" rtl="0" algn="l">
              <a:spcBef>
                <a:spcPts val="0"/>
              </a:spcBef>
              <a:spcAft>
                <a:spcPts val="0"/>
              </a:spcAft>
              <a:buClr>
                <a:srgbClr val="44546A"/>
              </a:buClr>
              <a:buSzPts val="1400"/>
              <a:buFont typeface="Titillium Web"/>
              <a:buAutoNum type="romanLcPeriod"/>
            </a:pPr>
            <a:r>
              <a:rPr lang="en">
                <a:solidFill>
                  <a:srgbClr val="44546A"/>
                </a:solidFill>
                <a:latin typeface="Krub"/>
                <a:ea typeface="Krub"/>
                <a:cs typeface="Krub"/>
                <a:sym typeface="Krub"/>
              </a:rPr>
              <a:t>Salvia </a:t>
            </a:r>
            <a:r>
              <a:rPr b="1" lang="en">
                <a:solidFill>
                  <a:srgbClr val="44546A"/>
                </a:solidFill>
                <a:latin typeface="Krub"/>
                <a:ea typeface="Krub"/>
                <a:cs typeface="Krub"/>
                <a:sym typeface="Krub"/>
              </a:rPr>
              <a:t>doesn’t</a:t>
            </a:r>
            <a:r>
              <a:rPr lang="en">
                <a:solidFill>
                  <a:srgbClr val="44546A"/>
                </a:solidFill>
                <a:latin typeface="Krub"/>
                <a:ea typeface="Krub"/>
                <a:cs typeface="Krub"/>
                <a:sym typeface="Krub"/>
              </a:rPr>
              <a:t> have </a:t>
            </a:r>
            <a:r>
              <a:rPr lang="en">
                <a:solidFill>
                  <a:srgbClr val="980000"/>
                </a:solidFill>
                <a:latin typeface="Krub"/>
                <a:ea typeface="Krub"/>
                <a:cs typeface="Krub"/>
                <a:sym typeface="Krub"/>
              </a:rPr>
              <a:t>alveolar macrophages and bronchial epithelial cells. </a:t>
            </a:r>
            <a:endParaRPr>
              <a:solidFill>
                <a:srgbClr val="980000"/>
              </a:solidFill>
              <a:latin typeface="Krub"/>
              <a:ea typeface="Krub"/>
              <a:cs typeface="Krub"/>
              <a:sym typeface="Krub"/>
            </a:endParaRPr>
          </a:p>
          <a:p>
            <a:pPr indent="-317500" lvl="1" marL="1543050" rtl="0" algn="l">
              <a:spcBef>
                <a:spcPts val="0"/>
              </a:spcBef>
              <a:spcAft>
                <a:spcPts val="0"/>
              </a:spcAft>
              <a:buClr>
                <a:schemeClr val="dk1"/>
              </a:buClr>
              <a:buSzPts val="1400"/>
              <a:buFont typeface="Krub"/>
              <a:buAutoNum type="alphaLcPeriod"/>
            </a:pPr>
            <a:r>
              <a:rPr lang="en">
                <a:solidFill>
                  <a:srgbClr val="434343"/>
                </a:solidFill>
                <a:latin typeface="Krub"/>
                <a:ea typeface="Krub"/>
                <a:cs typeface="Krub"/>
                <a:sym typeface="Krub"/>
              </a:rPr>
              <a:t> </a:t>
            </a:r>
            <a:r>
              <a:rPr lang="en">
                <a:solidFill>
                  <a:srgbClr val="980000"/>
                </a:solidFill>
                <a:latin typeface="Krub"/>
                <a:ea typeface="Krub"/>
                <a:cs typeface="Krub"/>
                <a:sym typeface="Krub"/>
              </a:rPr>
              <a:t>Curschmann's spirals </a:t>
            </a:r>
            <a:r>
              <a:rPr lang="en">
                <a:solidFill>
                  <a:srgbClr val="44546A"/>
                </a:solidFill>
                <a:latin typeface="Krub"/>
                <a:ea typeface="Krub"/>
                <a:cs typeface="Krub"/>
                <a:sym typeface="Krub"/>
              </a:rPr>
              <a:t>founded in the sputum</a:t>
            </a:r>
            <a:endParaRPr>
              <a:solidFill>
                <a:srgbClr val="44546A"/>
              </a:solidFill>
              <a:latin typeface="Krub"/>
              <a:ea typeface="Krub"/>
              <a:cs typeface="Krub"/>
              <a:sym typeface="Krub"/>
            </a:endParaRPr>
          </a:p>
          <a:p>
            <a:pPr indent="0" lvl="0" marL="457200" rtl="0" algn="l">
              <a:spcBef>
                <a:spcPts val="1000"/>
              </a:spcBef>
              <a:spcAft>
                <a:spcPts val="1000"/>
              </a:spcAft>
              <a:buNone/>
            </a:pPr>
            <a:r>
              <a:t/>
            </a:r>
            <a:endParaRPr>
              <a:solidFill>
                <a:srgbClr val="44546A"/>
              </a:solidFill>
              <a:latin typeface="Krub"/>
              <a:ea typeface="Krub"/>
              <a:cs typeface="Krub"/>
              <a:sym typeface="Krub"/>
            </a:endParaRPr>
          </a:p>
        </p:txBody>
      </p:sp>
      <p:grpSp>
        <p:nvGrpSpPr>
          <p:cNvPr id="2892" name="Google Shape;2892;p105"/>
          <p:cNvGrpSpPr/>
          <p:nvPr/>
        </p:nvGrpSpPr>
        <p:grpSpPr>
          <a:xfrm>
            <a:off x="806934" y="6752958"/>
            <a:ext cx="970544" cy="964930"/>
            <a:chOff x="806934" y="2322999"/>
            <a:chExt cx="970544" cy="964930"/>
          </a:xfrm>
        </p:grpSpPr>
        <p:sp>
          <p:nvSpPr>
            <p:cNvPr id="2893" name="Google Shape;2893;p105"/>
            <p:cNvSpPr/>
            <p:nvPr/>
          </p:nvSpPr>
          <p:spPr>
            <a:xfrm rot="10800000">
              <a:off x="806934" y="2322999"/>
              <a:ext cx="970544" cy="964930"/>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2894" name="Google Shape;2894;p105"/>
            <p:cNvSpPr/>
            <p:nvPr/>
          </p:nvSpPr>
          <p:spPr>
            <a:xfrm>
              <a:off x="874758" y="2388727"/>
              <a:ext cx="834900" cy="5358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8</a:t>
              </a:r>
              <a:endParaRPr b="1" sz="4800">
                <a:solidFill>
                  <a:srgbClr val="44546A"/>
                </a:solidFill>
                <a:latin typeface="Comic Sans MS"/>
                <a:ea typeface="Comic Sans MS"/>
                <a:cs typeface="Comic Sans MS"/>
                <a:sym typeface="Comic Sans MS"/>
              </a:endParaRPr>
            </a:p>
          </p:txBody>
        </p:sp>
      </p:grpSp>
      <p:sp>
        <p:nvSpPr>
          <p:cNvPr id="2895" name="Google Shape;2895;p105"/>
          <p:cNvSpPr txBox="1"/>
          <p:nvPr/>
        </p:nvSpPr>
        <p:spPr>
          <a:xfrm>
            <a:off x="1777475" y="6851174"/>
            <a:ext cx="3917400" cy="46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980000"/>
                </a:solidFill>
                <a:latin typeface="Krub"/>
                <a:ea typeface="Krub"/>
                <a:cs typeface="Krub"/>
                <a:sym typeface="Krub"/>
              </a:rPr>
              <a:t>Status Asthmaticus</a:t>
            </a:r>
            <a:endParaRPr b="1" sz="1800">
              <a:solidFill>
                <a:srgbClr val="980000"/>
              </a:solidFill>
              <a:latin typeface="Krub"/>
              <a:ea typeface="Krub"/>
              <a:cs typeface="Krub"/>
              <a:sym typeface="Krub"/>
            </a:endParaRPr>
          </a:p>
        </p:txBody>
      </p:sp>
      <p:sp>
        <p:nvSpPr>
          <p:cNvPr id="2896" name="Google Shape;2896;p105"/>
          <p:cNvSpPr txBox="1"/>
          <p:nvPr/>
        </p:nvSpPr>
        <p:spPr>
          <a:xfrm>
            <a:off x="-542148" y="7717900"/>
            <a:ext cx="7424700" cy="1666200"/>
          </a:xfrm>
          <a:prstGeom prst="rect">
            <a:avLst/>
          </a:prstGeom>
          <a:noFill/>
          <a:ln>
            <a:noFill/>
          </a:ln>
        </p:spPr>
        <p:txBody>
          <a:bodyPr anchorCtr="0" anchor="t" bIns="91425" lIns="91425" spcFirstLastPara="1" rIns="91425" wrap="square" tIns="91425">
            <a:spAutoFit/>
          </a:bodyPr>
          <a:lstStyle/>
          <a:p>
            <a:pPr indent="-317500" lvl="0" marL="1885950" marR="38100" rtl="0" algn="l">
              <a:spcBef>
                <a:spcPts val="0"/>
              </a:spcBef>
              <a:spcAft>
                <a:spcPts val="0"/>
              </a:spcAft>
              <a:buClr>
                <a:srgbClr val="44546A"/>
              </a:buClr>
              <a:buSzPts val="1400"/>
              <a:buFont typeface="Krub"/>
              <a:buAutoNum type="arabicPeriod"/>
            </a:pPr>
            <a:r>
              <a:rPr lang="en">
                <a:solidFill>
                  <a:srgbClr val="44546A"/>
                </a:solidFill>
                <a:latin typeface="Krub"/>
                <a:ea typeface="Krub"/>
                <a:cs typeface="Krub"/>
                <a:sym typeface="Krub"/>
              </a:rPr>
              <a:t>Refers to asthma attack that </a:t>
            </a:r>
            <a:r>
              <a:rPr lang="en">
                <a:solidFill>
                  <a:srgbClr val="980000"/>
                </a:solidFill>
                <a:latin typeface="Krub"/>
                <a:ea typeface="Krub"/>
                <a:cs typeface="Krub"/>
                <a:sym typeface="Krub"/>
              </a:rPr>
              <a:t>doesn't improve with traditional treatments</a:t>
            </a:r>
            <a:r>
              <a:rPr lang="en">
                <a:solidFill>
                  <a:srgbClr val="44546A"/>
                </a:solidFill>
                <a:latin typeface="Krub"/>
                <a:ea typeface="Krub"/>
                <a:cs typeface="Krub"/>
                <a:sym typeface="Krub"/>
              </a:rPr>
              <a:t>, such as inhaled bronchodilators. </a:t>
            </a:r>
            <a:r>
              <a:rPr lang="en">
                <a:solidFill>
                  <a:srgbClr val="980000"/>
                </a:solidFill>
                <a:latin typeface="Krub"/>
                <a:ea typeface="Krub"/>
                <a:cs typeface="Krub"/>
                <a:sym typeface="Krub"/>
              </a:rPr>
              <a:t>These attacks can last for long time (prolonged) and it’s not episodic.</a:t>
            </a:r>
            <a:endParaRPr>
              <a:solidFill>
                <a:srgbClr val="980000"/>
              </a:solidFill>
              <a:latin typeface="Krub"/>
              <a:ea typeface="Krub"/>
              <a:cs typeface="Krub"/>
              <a:sym typeface="Krub"/>
            </a:endParaRPr>
          </a:p>
          <a:p>
            <a:pPr indent="-317500" lvl="0" marL="1885950" marR="38100" rtl="0" algn="l">
              <a:spcBef>
                <a:spcPts val="0"/>
              </a:spcBef>
              <a:spcAft>
                <a:spcPts val="0"/>
              </a:spcAft>
              <a:buClr>
                <a:srgbClr val="44546A"/>
              </a:buClr>
              <a:buSzPts val="1400"/>
              <a:buFont typeface="Krub"/>
              <a:buAutoNum type="arabicPeriod"/>
            </a:pPr>
            <a:r>
              <a:rPr lang="en">
                <a:solidFill>
                  <a:srgbClr val="44546A"/>
                </a:solidFill>
                <a:latin typeface="Krub"/>
                <a:ea typeface="Krub"/>
                <a:cs typeface="Krub"/>
                <a:sym typeface="Krub"/>
              </a:rPr>
              <a:t>They have high Co2 and low O2 levels due to  the continues obstruction of their airways. Patients have to go to the hospital and seek immediate medical attention because it’s </a:t>
            </a:r>
            <a:r>
              <a:rPr lang="en">
                <a:solidFill>
                  <a:srgbClr val="980000"/>
                </a:solidFill>
                <a:latin typeface="Krub"/>
                <a:ea typeface="Krub"/>
                <a:cs typeface="Krub"/>
                <a:sym typeface="Krub"/>
              </a:rPr>
              <a:t>fetal</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a:p>
            <a:pPr indent="0" lvl="0" marL="914400" marR="38100" rtl="0" algn="l">
              <a:spcBef>
                <a:spcPts val="0"/>
              </a:spcBef>
              <a:spcAft>
                <a:spcPts val="0"/>
              </a:spcAft>
              <a:buNone/>
            </a:pPr>
            <a:r>
              <a:t/>
            </a:r>
            <a:endParaRPr>
              <a:solidFill>
                <a:srgbClr val="44546A"/>
              </a:solidFill>
              <a:latin typeface="Krub"/>
              <a:ea typeface="Krub"/>
              <a:cs typeface="Krub"/>
              <a:sym typeface="Krub"/>
            </a:endParaRPr>
          </a:p>
        </p:txBody>
      </p:sp>
      <p:sp>
        <p:nvSpPr>
          <p:cNvPr id="2897" name="Google Shape;2897;p105"/>
          <p:cNvSpPr/>
          <p:nvPr/>
        </p:nvSpPr>
        <p:spPr>
          <a:xfrm>
            <a:off x="1006200" y="9384100"/>
            <a:ext cx="5988600" cy="975300"/>
          </a:xfrm>
          <a:prstGeom prst="roundRect">
            <a:avLst>
              <a:gd fmla="val 16667" name="adj"/>
            </a:avLst>
          </a:prstGeom>
          <a:solidFill>
            <a:schemeClr val="lt2"/>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9E9E9E"/>
                </a:solidFill>
                <a:latin typeface="Krub"/>
                <a:ea typeface="Krub"/>
                <a:cs typeface="Krub"/>
                <a:sym typeface="Krub"/>
              </a:rPr>
              <a:t>Curschmann's spirals</a:t>
            </a:r>
            <a:r>
              <a:rPr lang="en">
                <a:solidFill>
                  <a:srgbClr val="9E9E9E"/>
                </a:solidFill>
                <a:latin typeface="Krub"/>
                <a:ea typeface="Krub"/>
                <a:cs typeface="Krub"/>
                <a:sym typeface="Krub"/>
              </a:rPr>
              <a:t> are a microscopic finding in the </a:t>
            </a:r>
            <a:r>
              <a:rPr lang="en">
                <a:solidFill>
                  <a:srgbClr val="9E9E9E"/>
                </a:solidFill>
                <a:uFill>
                  <a:noFill/>
                </a:uFill>
                <a:latin typeface="Krub"/>
                <a:ea typeface="Krub"/>
                <a:cs typeface="Krub"/>
                <a:sym typeface="Krub"/>
                <a:hlinkClick r:id="rId3">
                  <a:extLst>
                    <a:ext uri="{A12FA001-AC4F-418D-AE19-62706E023703}">
                      <ahyp:hlinkClr val="tx"/>
                    </a:ext>
                  </a:extLst>
                </a:hlinkClick>
              </a:rPr>
              <a:t>sputum</a:t>
            </a:r>
            <a:r>
              <a:rPr lang="en">
                <a:solidFill>
                  <a:srgbClr val="9E9E9E"/>
                </a:solidFill>
                <a:latin typeface="Krub"/>
                <a:ea typeface="Krub"/>
                <a:cs typeface="Krub"/>
                <a:sym typeface="Krub"/>
              </a:rPr>
              <a:t> of asthmatics. They are spiral-shaped mucus plugs from subepithelial mucous gland ducts of bronchi. They may occur in several different lung diseases</a:t>
            </a:r>
            <a:endParaRPr b="1" i="1" u="sng">
              <a:solidFill>
                <a:srgbClr val="44546A"/>
              </a:solidFill>
              <a:latin typeface="Krub"/>
              <a:ea typeface="Krub"/>
              <a:cs typeface="Krub"/>
              <a:sym typeface="Krub"/>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1" name="Shape 2901"/>
        <p:cNvGrpSpPr/>
        <p:nvPr/>
      </p:nvGrpSpPr>
      <p:grpSpPr>
        <a:xfrm>
          <a:off x="0" y="0"/>
          <a:ext cx="0" cy="0"/>
          <a:chOff x="0" y="0"/>
          <a:chExt cx="0" cy="0"/>
        </a:xfrm>
      </p:grpSpPr>
      <p:grpSp>
        <p:nvGrpSpPr>
          <p:cNvPr id="2902" name="Google Shape;2902;p106"/>
          <p:cNvGrpSpPr/>
          <p:nvPr/>
        </p:nvGrpSpPr>
        <p:grpSpPr>
          <a:xfrm>
            <a:off x="890775" y="1523619"/>
            <a:ext cx="6409431" cy="2305464"/>
            <a:chOff x="352836" y="8680839"/>
            <a:chExt cx="5990682" cy="2288529"/>
          </a:xfrm>
        </p:grpSpPr>
        <p:sp>
          <p:nvSpPr>
            <p:cNvPr id="2903" name="Google Shape;2903;p106"/>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04" name="Google Shape;2904;p106"/>
            <p:cNvGrpSpPr/>
            <p:nvPr/>
          </p:nvGrpSpPr>
          <p:grpSpPr>
            <a:xfrm>
              <a:off x="352836" y="8680839"/>
              <a:ext cx="5990682" cy="1007305"/>
              <a:chOff x="1686650" y="1926338"/>
              <a:chExt cx="6193200" cy="1218022"/>
            </a:xfrm>
          </p:grpSpPr>
          <p:sp>
            <p:nvSpPr>
              <p:cNvPr id="2905" name="Google Shape;2905;p106"/>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06" name="Google Shape;2906;p106"/>
              <p:cNvSpPr txBox="1"/>
              <p:nvPr/>
            </p:nvSpPr>
            <p:spPr>
              <a:xfrm>
                <a:off x="1686650" y="1987860"/>
                <a:ext cx="6193200" cy="1156500"/>
              </a:xfrm>
              <a:prstGeom prst="rect">
                <a:avLst/>
              </a:prstGeom>
              <a:noFill/>
              <a:ln>
                <a:noFill/>
              </a:ln>
            </p:spPr>
            <p:txBody>
              <a:bodyPr anchorCtr="0" anchor="ctr" bIns="75600" lIns="75600" spcFirstLastPara="1" rIns="75600" wrap="square" tIns="75600">
                <a:noAutofit/>
              </a:bodyPr>
              <a:lstStyle/>
              <a:p>
                <a:pPr indent="-342900" lvl="0" marL="457200" marR="0" rtl="0" algn="ctr">
                  <a:lnSpc>
                    <a:spcPct val="100000"/>
                  </a:lnSpc>
                  <a:spcBef>
                    <a:spcPts val="0"/>
                  </a:spcBef>
                  <a:spcAft>
                    <a:spcPts val="0"/>
                  </a:spcAft>
                  <a:buClr>
                    <a:srgbClr val="FFFFFF"/>
                  </a:buClr>
                  <a:buSzPts val="1800"/>
                  <a:buFont typeface="Black Han Sans"/>
                  <a:buAutoNum type="arabicPeriod"/>
                </a:pPr>
                <a:r>
                  <a:rPr lang="en" sz="1800">
                    <a:solidFill>
                      <a:srgbClr val="FFFFFF"/>
                    </a:solidFill>
                    <a:latin typeface="Black Han Sans"/>
                    <a:ea typeface="Black Han Sans"/>
                    <a:cs typeface="Black Han Sans"/>
                    <a:sym typeface="Black Han Sans"/>
                  </a:rPr>
                  <a:t>W</a:t>
                </a:r>
                <a:r>
                  <a:rPr lang="en" sz="1800">
                    <a:solidFill>
                      <a:srgbClr val="FFFFFF"/>
                    </a:solidFill>
                    <a:latin typeface="Black Han Sans"/>
                    <a:ea typeface="Black Han Sans"/>
                    <a:cs typeface="Black Han Sans"/>
                    <a:sym typeface="Black Han Sans"/>
                  </a:rPr>
                  <a:t>hich ONE of these cells produces eotaxin during asthmatic attack?</a:t>
                </a:r>
                <a:endParaRPr i="0" sz="1800" u="none" cap="none" strike="noStrike">
                  <a:solidFill>
                    <a:srgbClr val="FFFFFF"/>
                  </a:solidFill>
                  <a:latin typeface="Black Han Sans"/>
                  <a:ea typeface="Black Han Sans"/>
                  <a:cs typeface="Black Han Sans"/>
                  <a:sym typeface="Black Han Sans"/>
                </a:endParaRPr>
              </a:p>
            </p:txBody>
          </p:sp>
        </p:grpSp>
        <p:sp>
          <p:nvSpPr>
            <p:cNvPr id="2907" name="Google Shape;2907;p106"/>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106"/>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p106"/>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10" name="Google Shape;2910;p106"/>
          <p:cNvSpPr txBox="1"/>
          <p:nvPr/>
        </p:nvSpPr>
        <p:spPr>
          <a:xfrm>
            <a:off x="1167000" y="27369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Basophils</a:t>
            </a:r>
            <a:endParaRPr i="0" sz="1800" u="none" cap="none" strike="noStrike">
              <a:solidFill>
                <a:srgbClr val="FFFFFF"/>
              </a:solidFill>
              <a:latin typeface="Krub"/>
              <a:ea typeface="Krub"/>
              <a:cs typeface="Krub"/>
              <a:sym typeface="Krub"/>
            </a:endParaRPr>
          </a:p>
        </p:txBody>
      </p:sp>
      <p:sp>
        <p:nvSpPr>
          <p:cNvPr id="2911" name="Google Shape;2911;p106"/>
          <p:cNvSpPr txBox="1"/>
          <p:nvPr/>
        </p:nvSpPr>
        <p:spPr>
          <a:xfrm>
            <a:off x="3714750" y="27369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Bronchial epithelium</a:t>
            </a:r>
            <a:endParaRPr i="0" sz="1800" u="none" cap="none" strike="noStrike">
              <a:solidFill>
                <a:srgbClr val="FFFFFF"/>
              </a:solidFill>
              <a:latin typeface="Krub"/>
              <a:ea typeface="Krub"/>
              <a:cs typeface="Krub"/>
              <a:sym typeface="Krub"/>
            </a:endParaRPr>
          </a:p>
        </p:txBody>
      </p:sp>
      <p:sp>
        <p:nvSpPr>
          <p:cNvPr id="2912" name="Google Shape;2912;p106"/>
          <p:cNvSpPr txBox="1"/>
          <p:nvPr/>
        </p:nvSpPr>
        <p:spPr>
          <a:xfrm>
            <a:off x="3714750" y="33465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Mast cell</a:t>
            </a:r>
            <a:endParaRPr i="0" sz="1800" u="none" cap="none" strike="noStrike">
              <a:solidFill>
                <a:srgbClr val="FFFFFF"/>
              </a:solidFill>
              <a:latin typeface="Krub"/>
              <a:ea typeface="Krub"/>
              <a:cs typeface="Krub"/>
              <a:sym typeface="Krub"/>
            </a:endParaRPr>
          </a:p>
        </p:txBody>
      </p:sp>
      <p:sp>
        <p:nvSpPr>
          <p:cNvPr id="2913" name="Google Shape;2913;p106"/>
          <p:cNvSpPr txBox="1"/>
          <p:nvPr/>
        </p:nvSpPr>
        <p:spPr>
          <a:xfrm>
            <a:off x="666750" y="33465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Eosinophils</a:t>
            </a:r>
            <a:endParaRPr i="0" sz="1800" u="none" cap="none" strike="noStrike">
              <a:solidFill>
                <a:srgbClr val="FFFFFF"/>
              </a:solidFill>
              <a:latin typeface="Krub"/>
              <a:ea typeface="Krub"/>
              <a:cs typeface="Krub"/>
              <a:sym typeface="Krub"/>
            </a:endParaRPr>
          </a:p>
        </p:txBody>
      </p:sp>
      <p:grpSp>
        <p:nvGrpSpPr>
          <p:cNvPr id="2914" name="Google Shape;2914;p106"/>
          <p:cNvGrpSpPr/>
          <p:nvPr/>
        </p:nvGrpSpPr>
        <p:grpSpPr>
          <a:xfrm>
            <a:off x="890775" y="3885819"/>
            <a:ext cx="6409431" cy="2305464"/>
            <a:chOff x="352836" y="8680839"/>
            <a:chExt cx="5990682" cy="2288529"/>
          </a:xfrm>
        </p:grpSpPr>
        <p:sp>
          <p:nvSpPr>
            <p:cNvPr id="2915" name="Google Shape;2915;p106"/>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16" name="Google Shape;2916;p106"/>
            <p:cNvGrpSpPr/>
            <p:nvPr/>
          </p:nvGrpSpPr>
          <p:grpSpPr>
            <a:xfrm>
              <a:off x="352836" y="8680839"/>
              <a:ext cx="5990682" cy="1007305"/>
              <a:chOff x="1686650" y="1926338"/>
              <a:chExt cx="6193200" cy="1218022"/>
            </a:xfrm>
          </p:grpSpPr>
          <p:sp>
            <p:nvSpPr>
              <p:cNvPr id="2917" name="Google Shape;2917;p106"/>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18" name="Google Shape;2918;p106"/>
              <p:cNvSpPr txBox="1"/>
              <p:nvPr/>
            </p:nvSpPr>
            <p:spPr>
              <a:xfrm>
                <a:off x="1686650" y="1987860"/>
                <a:ext cx="61932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chemeClr val="lt1"/>
                    </a:solidFill>
                    <a:latin typeface="Black Han Sans"/>
                    <a:ea typeface="Black Han Sans"/>
                    <a:cs typeface="Black Han Sans"/>
                    <a:sym typeface="Black Han Sans"/>
                  </a:rPr>
                  <a:t>2. </a:t>
                </a:r>
                <a:r>
                  <a:rPr lang="en" sz="1800">
                    <a:solidFill>
                      <a:schemeClr val="lt1"/>
                    </a:solidFill>
                    <a:latin typeface="Black Han Sans"/>
                    <a:ea typeface="Black Han Sans"/>
                    <a:cs typeface="Black Han Sans"/>
                    <a:sym typeface="Black Han Sans"/>
                  </a:rPr>
                  <a:t>Which one of the following induce acute</a:t>
                </a:r>
                <a:endParaRPr sz="1800">
                  <a:solidFill>
                    <a:schemeClr val="lt1"/>
                  </a:solidFill>
                  <a:latin typeface="Black Han Sans"/>
                  <a:ea typeface="Black Han Sans"/>
                  <a:cs typeface="Black Han Sans"/>
                  <a:sym typeface="Black Han Sans"/>
                </a:endParaRPr>
              </a:p>
              <a:p>
                <a:pPr indent="0" lvl="0" marL="0" marR="0" rtl="0" algn="ctr">
                  <a:lnSpc>
                    <a:spcPct val="100000"/>
                  </a:lnSpc>
                  <a:spcBef>
                    <a:spcPts val="0"/>
                  </a:spcBef>
                  <a:spcAft>
                    <a:spcPts val="0"/>
                  </a:spcAft>
                  <a:buClr>
                    <a:srgbClr val="000000"/>
                  </a:buClr>
                  <a:buSzPts val="2400"/>
                  <a:buFont typeface="Arial"/>
                  <a:buNone/>
                </a:pPr>
                <a:r>
                  <a:rPr lang="en" sz="1800">
                    <a:solidFill>
                      <a:schemeClr val="lt1"/>
                    </a:solidFill>
                    <a:latin typeface="Black Han Sans"/>
                    <a:ea typeface="Black Han Sans"/>
                    <a:cs typeface="Black Han Sans"/>
                    <a:sym typeface="Black Han Sans"/>
                  </a:rPr>
                  <a:t> asthma attack ?</a:t>
                </a:r>
                <a:endParaRPr i="0" sz="1800" u="none" cap="none" strike="noStrike">
                  <a:solidFill>
                    <a:schemeClr val="lt1"/>
                  </a:solidFill>
                  <a:latin typeface="Black Han Sans"/>
                  <a:ea typeface="Black Han Sans"/>
                  <a:cs typeface="Black Han Sans"/>
                  <a:sym typeface="Black Han Sans"/>
                </a:endParaRPr>
              </a:p>
            </p:txBody>
          </p:sp>
        </p:grpSp>
        <p:sp>
          <p:nvSpPr>
            <p:cNvPr id="2919" name="Google Shape;2919;p106"/>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106"/>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106"/>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22" name="Google Shape;2922;p106"/>
          <p:cNvSpPr txBox="1"/>
          <p:nvPr/>
        </p:nvSpPr>
        <p:spPr>
          <a:xfrm>
            <a:off x="1167000" y="50991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Physical exercise</a:t>
            </a:r>
            <a:endParaRPr i="0" sz="1800" u="none" cap="none" strike="noStrike">
              <a:solidFill>
                <a:srgbClr val="FFFFFF"/>
              </a:solidFill>
              <a:latin typeface="Krub"/>
              <a:ea typeface="Krub"/>
              <a:cs typeface="Krub"/>
              <a:sym typeface="Krub"/>
            </a:endParaRPr>
          </a:p>
        </p:txBody>
      </p:sp>
      <p:sp>
        <p:nvSpPr>
          <p:cNvPr id="2923" name="Google Shape;2923;p106"/>
          <p:cNvSpPr txBox="1"/>
          <p:nvPr/>
        </p:nvSpPr>
        <p:spPr>
          <a:xfrm>
            <a:off x="3714750" y="50991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Oxygen therapy</a:t>
            </a:r>
            <a:endParaRPr i="0" sz="1800" u="none" cap="none" strike="noStrike">
              <a:solidFill>
                <a:srgbClr val="FFFFFF"/>
              </a:solidFill>
              <a:latin typeface="Krub"/>
              <a:ea typeface="Krub"/>
              <a:cs typeface="Krub"/>
              <a:sym typeface="Krub"/>
            </a:endParaRPr>
          </a:p>
        </p:txBody>
      </p:sp>
      <p:sp>
        <p:nvSpPr>
          <p:cNvPr id="2924" name="Google Shape;2924;p106"/>
          <p:cNvSpPr txBox="1"/>
          <p:nvPr/>
        </p:nvSpPr>
        <p:spPr>
          <a:xfrm>
            <a:off x="3714750" y="57087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Severe burns</a:t>
            </a:r>
            <a:endParaRPr i="0" sz="1800" u="none" cap="none" strike="noStrike">
              <a:solidFill>
                <a:srgbClr val="FFFFFF"/>
              </a:solidFill>
              <a:latin typeface="Krub"/>
              <a:ea typeface="Krub"/>
              <a:cs typeface="Krub"/>
              <a:sym typeface="Krub"/>
            </a:endParaRPr>
          </a:p>
        </p:txBody>
      </p:sp>
      <p:sp>
        <p:nvSpPr>
          <p:cNvPr id="2925" name="Google Shape;2925;p106"/>
          <p:cNvSpPr txBox="1"/>
          <p:nvPr/>
        </p:nvSpPr>
        <p:spPr>
          <a:xfrm>
            <a:off x="666750" y="57087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Sudden weight loss</a:t>
            </a:r>
            <a:endParaRPr i="0" sz="1800" u="none" cap="none" strike="noStrike">
              <a:solidFill>
                <a:srgbClr val="FFFFFF"/>
              </a:solidFill>
              <a:latin typeface="Krub"/>
              <a:ea typeface="Krub"/>
              <a:cs typeface="Krub"/>
              <a:sym typeface="Krub"/>
            </a:endParaRPr>
          </a:p>
        </p:txBody>
      </p:sp>
      <p:grpSp>
        <p:nvGrpSpPr>
          <p:cNvPr id="2926" name="Google Shape;2926;p106"/>
          <p:cNvGrpSpPr/>
          <p:nvPr/>
        </p:nvGrpSpPr>
        <p:grpSpPr>
          <a:xfrm>
            <a:off x="890775" y="6248019"/>
            <a:ext cx="6409431" cy="2305464"/>
            <a:chOff x="352836" y="8680839"/>
            <a:chExt cx="5990682" cy="2288529"/>
          </a:xfrm>
        </p:grpSpPr>
        <p:sp>
          <p:nvSpPr>
            <p:cNvPr id="2927" name="Google Shape;2927;p106"/>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28" name="Google Shape;2928;p106"/>
            <p:cNvGrpSpPr/>
            <p:nvPr/>
          </p:nvGrpSpPr>
          <p:grpSpPr>
            <a:xfrm>
              <a:off x="352836" y="8680839"/>
              <a:ext cx="5990682" cy="1007305"/>
              <a:chOff x="1686650" y="1926338"/>
              <a:chExt cx="6193200" cy="1218022"/>
            </a:xfrm>
          </p:grpSpPr>
          <p:sp>
            <p:nvSpPr>
              <p:cNvPr id="2929" name="Google Shape;2929;p106"/>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30" name="Google Shape;2930;p106"/>
              <p:cNvSpPr txBox="1"/>
              <p:nvPr/>
            </p:nvSpPr>
            <p:spPr>
              <a:xfrm>
                <a:off x="1686650" y="1987860"/>
                <a:ext cx="61932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chemeClr val="lt1"/>
                    </a:solidFill>
                    <a:latin typeface="Black Han Sans"/>
                    <a:ea typeface="Black Han Sans"/>
                    <a:cs typeface="Black Han Sans"/>
                    <a:sym typeface="Black Han Sans"/>
                  </a:rPr>
                  <a:t>3. </a:t>
                </a:r>
                <a:r>
                  <a:rPr lang="en" sz="1800">
                    <a:solidFill>
                      <a:schemeClr val="lt1"/>
                    </a:solidFill>
                    <a:latin typeface="Black Han Sans"/>
                    <a:ea typeface="Black Han Sans"/>
                    <a:cs typeface="Black Han Sans"/>
                    <a:sym typeface="Black Han Sans"/>
                  </a:rPr>
                  <a:t>60 years old female died due to asthma complications. Autopsy will show which of the following feature ?</a:t>
                </a:r>
                <a:endParaRPr i="0" sz="1800" u="none" cap="none" strike="noStrike">
                  <a:solidFill>
                    <a:schemeClr val="lt1"/>
                  </a:solidFill>
                  <a:latin typeface="Black Han Sans"/>
                  <a:ea typeface="Black Han Sans"/>
                  <a:cs typeface="Black Han Sans"/>
                  <a:sym typeface="Black Han Sans"/>
                </a:endParaRPr>
              </a:p>
            </p:txBody>
          </p:sp>
        </p:grpSp>
        <p:sp>
          <p:nvSpPr>
            <p:cNvPr id="2931" name="Google Shape;2931;p106"/>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2" name="Google Shape;2932;p106"/>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3" name="Google Shape;2933;p106"/>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34" name="Google Shape;2934;p106"/>
          <p:cNvSpPr txBox="1"/>
          <p:nvPr/>
        </p:nvSpPr>
        <p:spPr>
          <a:xfrm>
            <a:off x="1167000" y="74613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Hyper secretion of watery fluid</a:t>
            </a:r>
            <a:endParaRPr i="0" sz="1800" u="none" cap="none" strike="noStrike">
              <a:solidFill>
                <a:srgbClr val="FFFFFF"/>
              </a:solidFill>
              <a:latin typeface="Krub"/>
              <a:ea typeface="Krub"/>
              <a:cs typeface="Krub"/>
              <a:sym typeface="Krub"/>
            </a:endParaRPr>
          </a:p>
        </p:txBody>
      </p:sp>
      <p:sp>
        <p:nvSpPr>
          <p:cNvPr id="2935" name="Google Shape;2935;p106"/>
          <p:cNvSpPr txBox="1"/>
          <p:nvPr/>
        </p:nvSpPr>
        <p:spPr>
          <a:xfrm>
            <a:off x="4052850" y="7374475"/>
            <a:ext cx="3124200" cy="5430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Increased basophils in the mucosal layer</a:t>
            </a:r>
            <a:endParaRPr i="0" sz="1800" u="none" cap="none" strike="noStrike">
              <a:solidFill>
                <a:srgbClr val="FFFFFF"/>
              </a:solidFill>
              <a:latin typeface="Krub"/>
              <a:ea typeface="Krub"/>
              <a:cs typeface="Krub"/>
              <a:sym typeface="Krub"/>
            </a:endParaRPr>
          </a:p>
        </p:txBody>
      </p:sp>
      <p:sp>
        <p:nvSpPr>
          <p:cNvPr id="2936" name="Google Shape;2936;p106"/>
          <p:cNvSpPr txBox="1"/>
          <p:nvPr/>
        </p:nvSpPr>
        <p:spPr>
          <a:xfrm>
            <a:off x="4176600" y="8070925"/>
            <a:ext cx="28767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Thickening of basement membrane</a:t>
            </a:r>
            <a:endParaRPr i="0" sz="1800" u="none" cap="none" strike="noStrike">
              <a:solidFill>
                <a:srgbClr val="FFFFFF"/>
              </a:solidFill>
              <a:latin typeface="Krub"/>
              <a:ea typeface="Krub"/>
              <a:cs typeface="Krub"/>
              <a:sym typeface="Krub"/>
            </a:endParaRPr>
          </a:p>
        </p:txBody>
      </p:sp>
      <p:sp>
        <p:nvSpPr>
          <p:cNvPr id="2937" name="Google Shape;2937;p106"/>
          <p:cNvSpPr txBox="1"/>
          <p:nvPr/>
        </p:nvSpPr>
        <p:spPr>
          <a:xfrm>
            <a:off x="1107300" y="8070925"/>
            <a:ext cx="27528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Accumulation of giant cells</a:t>
            </a:r>
            <a:endParaRPr i="0" sz="1800" u="none" cap="none" strike="noStrike">
              <a:solidFill>
                <a:srgbClr val="FFFFFF"/>
              </a:solidFill>
              <a:latin typeface="Krub"/>
              <a:ea typeface="Krub"/>
              <a:cs typeface="Krub"/>
              <a:sym typeface="Krub"/>
            </a:endParaRPr>
          </a:p>
        </p:txBody>
      </p:sp>
      <p:sp>
        <p:nvSpPr>
          <p:cNvPr id="2938" name="Google Shape;2938;p106"/>
          <p:cNvSpPr/>
          <p:nvPr/>
        </p:nvSpPr>
        <p:spPr>
          <a:xfrm rot="10800000">
            <a:off x="2563975" y="10319875"/>
            <a:ext cx="3063000" cy="237300"/>
          </a:xfrm>
          <a:prstGeom prst="roundRect">
            <a:avLst>
              <a:gd fmla="val 16667" name="adj"/>
            </a:avLst>
          </a:prstGeom>
          <a:solidFill>
            <a:schemeClr val="lt2"/>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50">
                <a:solidFill>
                  <a:srgbClr val="44546A"/>
                </a:solidFill>
                <a:latin typeface="Krub"/>
                <a:ea typeface="Krub"/>
                <a:cs typeface="Krub"/>
                <a:sym typeface="Krub"/>
              </a:rPr>
              <a:t>1.B   2.A   3.D</a:t>
            </a:r>
            <a:endParaRPr b="1" sz="1050">
              <a:solidFill>
                <a:srgbClr val="44546A"/>
              </a:solidFill>
              <a:latin typeface="Krub"/>
              <a:ea typeface="Krub"/>
              <a:cs typeface="Krub"/>
              <a:sym typeface="Krub"/>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2" name="Shape 2942"/>
        <p:cNvGrpSpPr/>
        <p:nvPr/>
      </p:nvGrpSpPr>
      <p:grpSpPr>
        <a:xfrm>
          <a:off x="0" y="0"/>
          <a:ext cx="0" cy="0"/>
          <a:chOff x="0" y="0"/>
          <a:chExt cx="0" cy="0"/>
        </a:xfrm>
      </p:grpSpPr>
      <p:grpSp>
        <p:nvGrpSpPr>
          <p:cNvPr id="2943" name="Google Shape;2943;p107"/>
          <p:cNvGrpSpPr/>
          <p:nvPr/>
        </p:nvGrpSpPr>
        <p:grpSpPr>
          <a:xfrm>
            <a:off x="966975" y="1523619"/>
            <a:ext cx="6409431" cy="2305464"/>
            <a:chOff x="424058" y="8680839"/>
            <a:chExt cx="5990682" cy="2288529"/>
          </a:xfrm>
        </p:grpSpPr>
        <p:sp>
          <p:nvSpPr>
            <p:cNvPr id="2944" name="Google Shape;2944;p107"/>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45" name="Google Shape;2945;p107"/>
            <p:cNvGrpSpPr/>
            <p:nvPr/>
          </p:nvGrpSpPr>
          <p:grpSpPr>
            <a:xfrm>
              <a:off x="424058" y="8680839"/>
              <a:ext cx="5990682" cy="1007305"/>
              <a:chOff x="1760279" y="1926338"/>
              <a:chExt cx="6193200" cy="1218022"/>
            </a:xfrm>
          </p:grpSpPr>
          <p:sp>
            <p:nvSpPr>
              <p:cNvPr id="2946" name="Google Shape;2946;p107"/>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47" name="Google Shape;2947;p107"/>
              <p:cNvSpPr txBox="1"/>
              <p:nvPr/>
            </p:nvSpPr>
            <p:spPr>
              <a:xfrm>
                <a:off x="1760279" y="1987860"/>
                <a:ext cx="61932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None/>
                </a:pPr>
                <a:r>
                  <a:rPr lang="en" sz="1800">
                    <a:solidFill>
                      <a:srgbClr val="FFFFFF"/>
                    </a:solidFill>
                    <a:latin typeface="Black Han Sans"/>
                    <a:ea typeface="Black Han Sans"/>
                    <a:cs typeface="Black Han Sans"/>
                    <a:sym typeface="Black Han Sans"/>
                  </a:rPr>
                  <a:t>4. A </a:t>
                </a:r>
                <a:r>
                  <a:rPr lang="en" sz="1800">
                    <a:solidFill>
                      <a:srgbClr val="FFFFFF"/>
                    </a:solidFill>
                    <a:latin typeface="Black Han Sans"/>
                    <a:ea typeface="Black Han Sans"/>
                    <a:cs typeface="Black Han Sans"/>
                    <a:sym typeface="Black Han Sans"/>
                  </a:rPr>
                  <a:t>46-yo </a:t>
                </a:r>
                <a:r>
                  <a:rPr lang="en" sz="1800">
                    <a:solidFill>
                      <a:srgbClr val="FFFFFF"/>
                    </a:solidFill>
                    <a:latin typeface="Black Han Sans"/>
                    <a:ea typeface="Black Han Sans"/>
                    <a:cs typeface="Black Han Sans"/>
                    <a:sym typeface="Black Han Sans"/>
                  </a:rPr>
                  <a:t>male was admitted and had</a:t>
                </a:r>
                <a:r>
                  <a:rPr lang="en" sz="1800">
                    <a:solidFill>
                      <a:srgbClr val="FFFFFF"/>
                    </a:solidFill>
                    <a:latin typeface="Black Han Sans"/>
                    <a:ea typeface="Black Han Sans"/>
                    <a:cs typeface="Black Han Sans"/>
                    <a:sym typeface="Black Han Sans"/>
                  </a:rPr>
                  <a:t> </a:t>
                </a:r>
                <a:r>
                  <a:rPr lang="en" sz="1800">
                    <a:solidFill>
                      <a:srgbClr val="FFFFFF"/>
                    </a:solidFill>
                    <a:latin typeface="Black Han Sans"/>
                    <a:ea typeface="Black Han Sans"/>
                    <a:cs typeface="Black Han Sans"/>
                    <a:sym typeface="Black Han Sans"/>
                  </a:rPr>
                  <a:t>dyspnea and had asthma with FEV1:0.45(lower than normal). What will you see in the sputum?</a:t>
                </a:r>
                <a:endParaRPr i="0" sz="1800" u="none" cap="none" strike="noStrike">
                  <a:solidFill>
                    <a:srgbClr val="FFFFFF"/>
                  </a:solidFill>
                  <a:latin typeface="Black Han Sans"/>
                  <a:ea typeface="Black Han Sans"/>
                  <a:cs typeface="Black Han Sans"/>
                  <a:sym typeface="Black Han Sans"/>
                </a:endParaRPr>
              </a:p>
            </p:txBody>
          </p:sp>
        </p:grpSp>
        <p:sp>
          <p:nvSpPr>
            <p:cNvPr id="2948" name="Google Shape;2948;p107"/>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9" name="Google Shape;2949;p107"/>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0" name="Google Shape;2950;p107"/>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51" name="Google Shape;2951;p107"/>
          <p:cNvSpPr txBox="1"/>
          <p:nvPr/>
        </p:nvSpPr>
        <p:spPr>
          <a:xfrm>
            <a:off x="1167000" y="27369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Horsfall protein</a:t>
            </a:r>
            <a:endParaRPr i="0" sz="1800" u="none" cap="none" strike="noStrike">
              <a:solidFill>
                <a:srgbClr val="FFFFFF"/>
              </a:solidFill>
              <a:latin typeface="Krub"/>
              <a:ea typeface="Krub"/>
              <a:cs typeface="Krub"/>
              <a:sym typeface="Krub"/>
            </a:endParaRPr>
          </a:p>
        </p:txBody>
      </p:sp>
      <p:sp>
        <p:nvSpPr>
          <p:cNvPr id="2952" name="Google Shape;2952;p107"/>
          <p:cNvSpPr txBox="1"/>
          <p:nvPr/>
        </p:nvSpPr>
        <p:spPr>
          <a:xfrm>
            <a:off x="3714750" y="27369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Curschmann spirals</a:t>
            </a:r>
            <a:endParaRPr i="0" sz="1800" u="none" cap="none" strike="noStrike">
              <a:solidFill>
                <a:srgbClr val="FFFFFF"/>
              </a:solidFill>
              <a:latin typeface="Krub"/>
              <a:ea typeface="Krub"/>
              <a:cs typeface="Krub"/>
              <a:sym typeface="Krub"/>
            </a:endParaRPr>
          </a:p>
        </p:txBody>
      </p:sp>
      <p:sp>
        <p:nvSpPr>
          <p:cNvPr id="2953" name="Google Shape;2953;p107"/>
          <p:cNvSpPr txBox="1"/>
          <p:nvPr/>
        </p:nvSpPr>
        <p:spPr>
          <a:xfrm>
            <a:off x="3714750" y="33465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M</a:t>
            </a:r>
            <a:r>
              <a:rPr lang="en" sz="1800">
                <a:solidFill>
                  <a:srgbClr val="351C75"/>
                </a:solidFill>
                <a:latin typeface="Krub"/>
                <a:ea typeface="Krub"/>
                <a:cs typeface="Krub"/>
                <a:sym typeface="Krub"/>
              </a:rPr>
              <a:t>onosodium urate</a:t>
            </a:r>
            <a:endParaRPr sz="1800">
              <a:solidFill>
                <a:srgbClr val="351C75"/>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 crystals</a:t>
            </a:r>
            <a:endParaRPr i="0" sz="1800" u="none" cap="none" strike="noStrike">
              <a:solidFill>
                <a:srgbClr val="FFFFFF"/>
              </a:solidFill>
              <a:latin typeface="Krub"/>
              <a:ea typeface="Krub"/>
              <a:cs typeface="Krub"/>
              <a:sym typeface="Krub"/>
            </a:endParaRPr>
          </a:p>
        </p:txBody>
      </p:sp>
      <p:sp>
        <p:nvSpPr>
          <p:cNvPr id="2954" name="Google Shape;2954;p107"/>
          <p:cNvSpPr txBox="1"/>
          <p:nvPr/>
        </p:nvSpPr>
        <p:spPr>
          <a:xfrm>
            <a:off x="666750" y="33465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Reink crystalloids</a:t>
            </a:r>
            <a:endParaRPr i="0" sz="1800" u="none" cap="none" strike="noStrike">
              <a:solidFill>
                <a:srgbClr val="FFFFFF"/>
              </a:solidFill>
              <a:latin typeface="Krub"/>
              <a:ea typeface="Krub"/>
              <a:cs typeface="Krub"/>
              <a:sym typeface="Krub"/>
            </a:endParaRPr>
          </a:p>
        </p:txBody>
      </p:sp>
      <p:grpSp>
        <p:nvGrpSpPr>
          <p:cNvPr id="2955" name="Google Shape;2955;p107"/>
          <p:cNvGrpSpPr/>
          <p:nvPr/>
        </p:nvGrpSpPr>
        <p:grpSpPr>
          <a:xfrm>
            <a:off x="890775" y="3885819"/>
            <a:ext cx="6409431" cy="2305464"/>
            <a:chOff x="352836" y="8680839"/>
            <a:chExt cx="5990682" cy="2288529"/>
          </a:xfrm>
        </p:grpSpPr>
        <p:sp>
          <p:nvSpPr>
            <p:cNvPr id="2956" name="Google Shape;2956;p107"/>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57" name="Google Shape;2957;p107"/>
            <p:cNvGrpSpPr/>
            <p:nvPr/>
          </p:nvGrpSpPr>
          <p:grpSpPr>
            <a:xfrm>
              <a:off x="352836" y="8680839"/>
              <a:ext cx="5990682" cy="1007305"/>
              <a:chOff x="1686650" y="1926338"/>
              <a:chExt cx="6193200" cy="1218022"/>
            </a:xfrm>
          </p:grpSpPr>
          <p:sp>
            <p:nvSpPr>
              <p:cNvPr id="2958" name="Google Shape;2958;p107"/>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59" name="Google Shape;2959;p107"/>
              <p:cNvSpPr txBox="1"/>
              <p:nvPr/>
            </p:nvSpPr>
            <p:spPr>
              <a:xfrm>
                <a:off x="1686650" y="1987860"/>
                <a:ext cx="61932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chemeClr val="lt1"/>
                    </a:solidFill>
                    <a:latin typeface="Black Han Sans"/>
                    <a:ea typeface="Black Han Sans"/>
                    <a:cs typeface="Black Han Sans"/>
                    <a:sym typeface="Black Han Sans"/>
                  </a:rPr>
                  <a:t>5.   </a:t>
                </a:r>
                <a:r>
                  <a:rPr lang="en" sz="1800">
                    <a:solidFill>
                      <a:schemeClr val="lt1"/>
                    </a:solidFill>
                    <a:latin typeface="Black Han Sans"/>
                    <a:ea typeface="Black Han Sans"/>
                    <a:cs typeface="Black Han Sans"/>
                    <a:sym typeface="Black Han Sans"/>
                  </a:rPr>
                  <a:t> </a:t>
                </a:r>
                <a:r>
                  <a:rPr lang="en" sz="1800">
                    <a:solidFill>
                      <a:schemeClr val="lt1"/>
                    </a:solidFill>
                    <a:latin typeface="Black Han Sans"/>
                    <a:ea typeface="Black Han Sans"/>
                    <a:cs typeface="Black Han Sans"/>
                    <a:sym typeface="Black Han Sans"/>
                  </a:rPr>
                  <a:t>Which ONE of the following is produced by active Th2 in bronchial asthma ?</a:t>
                </a:r>
                <a:endParaRPr i="0" sz="1800" u="none" cap="none" strike="noStrike">
                  <a:solidFill>
                    <a:schemeClr val="lt1"/>
                  </a:solidFill>
                  <a:latin typeface="Black Han Sans"/>
                  <a:ea typeface="Black Han Sans"/>
                  <a:cs typeface="Black Han Sans"/>
                  <a:sym typeface="Black Han Sans"/>
                </a:endParaRPr>
              </a:p>
            </p:txBody>
          </p:sp>
        </p:grpSp>
        <p:sp>
          <p:nvSpPr>
            <p:cNvPr id="2960" name="Google Shape;2960;p107"/>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107"/>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107"/>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63" name="Google Shape;2963;p107"/>
          <p:cNvSpPr txBox="1"/>
          <p:nvPr/>
        </p:nvSpPr>
        <p:spPr>
          <a:xfrm>
            <a:off x="1167000" y="50991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IL-4</a:t>
            </a:r>
            <a:endParaRPr i="0" sz="1800" u="none" cap="none" strike="noStrike">
              <a:solidFill>
                <a:srgbClr val="FFFFFF"/>
              </a:solidFill>
              <a:latin typeface="Krub"/>
              <a:ea typeface="Krub"/>
              <a:cs typeface="Krub"/>
              <a:sym typeface="Krub"/>
            </a:endParaRPr>
          </a:p>
        </p:txBody>
      </p:sp>
      <p:sp>
        <p:nvSpPr>
          <p:cNvPr id="2964" name="Google Shape;2964;p107"/>
          <p:cNvSpPr txBox="1"/>
          <p:nvPr/>
        </p:nvSpPr>
        <p:spPr>
          <a:xfrm>
            <a:off x="3714750" y="50991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TNF-a</a:t>
            </a:r>
            <a:endParaRPr i="0" sz="1800" u="none" cap="none" strike="noStrike">
              <a:solidFill>
                <a:srgbClr val="FFFFFF"/>
              </a:solidFill>
              <a:latin typeface="Krub"/>
              <a:ea typeface="Krub"/>
              <a:cs typeface="Krub"/>
              <a:sym typeface="Krub"/>
            </a:endParaRPr>
          </a:p>
        </p:txBody>
      </p:sp>
      <p:sp>
        <p:nvSpPr>
          <p:cNvPr id="2965" name="Google Shape;2965;p107"/>
          <p:cNvSpPr txBox="1"/>
          <p:nvPr/>
        </p:nvSpPr>
        <p:spPr>
          <a:xfrm>
            <a:off x="3714750" y="57087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IF-gamma</a:t>
            </a:r>
            <a:endParaRPr i="0" sz="1800" u="none" cap="none" strike="noStrike">
              <a:solidFill>
                <a:srgbClr val="FFFFFF"/>
              </a:solidFill>
              <a:latin typeface="Krub"/>
              <a:ea typeface="Krub"/>
              <a:cs typeface="Krub"/>
              <a:sym typeface="Krub"/>
            </a:endParaRPr>
          </a:p>
        </p:txBody>
      </p:sp>
      <p:sp>
        <p:nvSpPr>
          <p:cNvPr id="2966" name="Google Shape;2966;p107"/>
          <p:cNvSpPr txBox="1"/>
          <p:nvPr/>
        </p:nvSpPr>
        <p:spPr>
          <a:xfrm>
            <a:off x="666750" y="57087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FGF</a:t>
            </a:r>
            <a:endParaRPr i="0" sz="1800" u="none" cap="none" strike="noStrike">
              <a:solidFill>
                <a:srgbClr val="FFFFFF"/>
              </a:solidFill>
              <a:latin typeface="Krub"/>
              <a:ea typeface="Krub"/>
              <a:cs typeface="Krub"/>
              <a:sym typeface="Krub"/>
            </a:endParaRPr>
          </a:p>
        </p:txBody>
      </p:sp>
      <p:grpSp>
        <p:nvGrpSpPr>
          <p:cNvPr id="2967" name="Google Shape;2967;p107"/>
          <p:cNvGrpSpPr/>
          <p:nvPr/>
        </p:nvGrpSpPr>
        <p:grpSpPr>
          <a:xfrm>
            <a:off x="890775" y="6248019"/>
            <a:ext cx="6409431" cy="2305464"/>
            <a:chOff x="352836" y="8680839"/>
            <a:chExt cx="5990682" cy="2288529"/>
          </a:xfrm>
        </p:grpSpPr>
        <p:sp>
          <p:nvSpPr>
            <p:cNvPr id="2968" name="Google Shape;2968;p107"/>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69" name="Google Shape;2969;p107"/>
            <p:cNvGrpSpPr/>
            <p:nvPr/>
          </p:nvGrpSpPr>
          <p:grpSpPr>
            <a:xfrm>
              <a:off x="352836" y="8680839"/>
              <a:ext cx="5990682" cy="1007305"/>
              <a:chOff x="1686650" y="1926338"/>
              <a:chExt cx="6193200" cy="1218022"/>
            </a:xfrm>
          </p:grpSpPr>
          <p:sp>
            <p:nvSpPr>
              <p:cNvPr id="2970" name="Google Shape;2970;p107"/>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71" name="Google Shape;2971;p107"/>
              <p:cNvSpPr txBox="1"/>
              <p:nvPr/>
            </p:nvSpPr>
            <p:spPr>
              <a:xfrm>
                <a:off x="1686650" y="1987860"/>
                <a:ext cx="61932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chemeClr val="lt1"/>
                    </a:solidFill>
                    <a:latin typeface="Black Han Sans"/>
                    <a:ea typeface="Black Han Sans"/>
                    <a:cs typeface="Black Han Sans"/>
                    <a:sym typeface="Black Han Sans"/>
                  </a:rPr>
                  <a:t>6.  </a:t>
                </a:r>
                <a:r>
                  <a:rPr lang="en" sz="1800">
                    <a:solidFill>
                      <a:schemeClr val="lt1"/>
                    </a:solidFill>
                    <a:latin typeface="Black Han Sans"/>
                    <a:ea typeface="Black Han Sans"/>
                    <a:cs typeface="Black Han Sans"/>
                    <a:sym typeface="Black Han Sans"/>
                  </a:rPr>
                  <a:t> </a:t>
                </a:r>
                <a:r>
                  <a:rPr lang="en" sz="1800">
                    <a:solidFill>
                      <a:schemeClr val="lt1"/>
                    </a:solidFill>
                    <a:latin typeface="Black Han Sans"/>
                    <a:ea typeface="Black Han Sans"/>
                    <a:cs typeface="Black Han Sans"/>
                    <a:sym typeface="Black Han Sans"/>
                  </a:rPr>
                  <a:t>Which of the following is true regarding Extrinsic Asthma?</a:t>
                </a:r>
                <a:endParaRPr i="0" sz="1800" u="none" cap="none" strike="noStrike">
                  <a:solidFill>
                    <a:schemeClr val="lt1"/>
                  </a:solidFill>
                  <a:latin typeface="Black Han Sans"/>
                  <a:ea typeface="Black Han Sans"/>
                  <a:cs typeface="Black Han Sans"/>
                  <a:sym typeface="Black Han Sans"/>
                </a:endParaRPr>
              </a:p>
            </p:txBody>
          </p:sp>
        </p:grpSp>
        <p:sp>
          <p:nvSpPr>
            <p:cNvPr id="2972" name="Google Shape;2972;p107"/>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p107"/>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p107"/>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75" name="Google Shape;2975;p107"/>
          <p:cNvSpPr txBox="1"/>
          <p:nvPr/>
        </p:nvSpPr>
        <p:spPr>
          <a:xfrm>
            <a:off x="1167000" y="74613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Hypersensitivity type IV</a:t>
            </a:r>
            <a:endParaRPr i="0" sz="1800" u="none" cap="none" strike="noStrike">
              <a:solidFill>
                <a:srgbClr val="FFFFFF"/>
              </a:solidFill>
              <a:latin typeface="Krub"/>
              <a:ea typeface="Krub"/>
              <a:cs typeface="Krub"/>
              <a:sym typeface="Krub"/>
            </a:endParaRPr>
          </a:p>
        </p:txBody>
      </p:sp>
      <p:sp>
        <p:nvSpPr>
          <p:cNvPr id="2976" name="Google Shape;2976;p107"/>
          <p:cNvSpPr txBox="1"/>
          <p:nvPr/>
        </p:nvSpPr>
        <p:spPr>
          <a:xfrm>
            <a:off x="4052850" y="7374475"/>
            <a:ext cx="3124200" cy="5430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Hypersensitivity type I</a:t>
            </a:r>
            <a:endParaRPr i="0" sz="1800" u="none" cap="none" strike="noStrike">
              <a:solidFill>
                <a:srgbClr val="FFFFFF"/>
              </a:solidFill>
              <a:latin typeface="Krub"/>
              <a:ea typeface="Krub"/>
              <a:cs typeface="Krub"/>
              <a:sym typeface="Krub"/>
            </a:endParaRPr>
          </a:p>
        </p:txBody>
      </p:sp>
      <p:sp>
        <p:nvSpPr>
          <p:cNvPr id="2977" name="Google Shape;2977;p107"/>
          <p:cNvSpPr txBox="1"/>
          <p:nvPr/>
        </p:nvSpPr>
        <p:spPr>
          <a:xfrm>
            <a:off x="4176600" y="8070925"/>
            <a:ext cx="28767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Hypersensitivity type III</a:t>
            </a:r>
            <a:endParaRPr i="0" sz="1800" u="none" cap="none" strike="noStrike">
              <a:solidFill>
                <a:srgbClr val="FFFFFF"/>
              </a:solidFill>
              <a:latin typeface="Krub"/>
              <a:ea typeface="Krub"/>
              <a:cs typeface="Krub"/>
              <a:sym typeface="Krub"/>
            </a:endParaRPr>
          </a:p>
        </p:txBody>
      </p:sp>
      <p:sp>
        <p:nvSpPr>
          <p:cNvPr id="2978" name="Google Shape;2978;p107"/>
          <p:cNvSpPr txBox="1"/>
          <p:nvPr/>
        </p:nvSpPr>
        <p:spPr>
          <a:xfrm>
            <a:off x="1107300" y="8070925"/>
            <a:ext cx="27528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Hypersensitivity type II</a:t>
            </a:r>
            <a:endParaRPr i="0" sz="1800" u="none" cap="none" strike="noStrike">
              <a:solidFill>
                <a:srgbClr val="FFFFFF"/>
              </a:solidFill>
              <a:latin typeface="Krub"/>
              <a:ea typeface="Krub"/>
              <a:cs typeface="Krub"/>
              <a:sym typeface="Krub"/>
            </a:endParaRPr>
          </a:p>
        </p:txBody>
      </p:sp>
      <p:sp>
        <p:nvSpPr>
          <p:cNvPr id="2979" name="Google Shape;2979;p107"/>
          <p:cNvSpPr/>
          <p:nvPr/>
        </p:nvSpPr>
        <p:spPr>
          <a:xfrm rot="10800000">
            <a:off x="2563975" y="10319875"/>
            <a:ext cx="3063000" cy="237300"/>
          </a:xfrm>
          <a:prstGeom prst="roundRect">
            <a:avLst>
              <a:gd fmla="val 16667" name="adj"/>
            </a:avLst>
          </a:prstGeom>
          <a:solidFill>
            <a:schemeClr val="lt2"/>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50">
                <a:solidFill>
                  <a:srgbClr val="44546A"/>
                </a:solidFill>
                <a:latin typeface="Krub"/>
                <a:ea typeface="Krub"/>
                <a:cs typeface="Krub"/>
                <a:sym typeface="Krub"/>
              </a:rPr>
              <a:t>4.B   5.A   6.B</a:t>
            </a:r>
            <a:endParaRPr b="1" sz="1050">
              <a:solidFill>
                <a:srgbClr val="44546A"/>
              </a:solidFill>
              <a:latin typeface="Krub"/>
              <a:ea typeface="Krub"/>
              <a:cs typeface="Krub"/>
              <a:sym typeface="Krub"/>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3" name="Shape 2983"/>
        <p:cNvGrpSpPr/>
        <p:nvPr/>
      </p:nvGrpSpPr>
      <p:grpSpPr>
        <a:xfrm>
          <a:off x="0" y="0"/>
          <a:ext cx="0" cy="0"/>
          <a:chOff x="0" y="0"/>
          <a:chExt cx="0" cy="0"/>
        </a:xfrm>
      </p:grpSpPr>
      <p:grpSp>
        <p:nvGrpSpPr>
          <p:cNvPr id="2984" name="Google Shape;2984;p108"/>
          <p:cNvGrpSpPr/>
          <p:nvPr/>
        </p:nvGrpSpPr>
        <p:grpSpPr>
          <a:xfrm>
            <a:off x="1038360" y="1294089"/>
            <a:ext cx="6261830" cy="2535004"/>
            <a:chOff x="490779" y="8680839"/>
            <a:chExt cx="5852725" cy="2288529"/>
          </a:xfrm>
        </p:grpSpPr>
        <p:sp>
          <p:nvSpPr>
            <p:cNvPr id="2985" name="Google Shape;2985;p108"/>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86" name="Google Shape;2986;p108"/>
            <p:cNvGrpSpPr/>
            <p:nvPr/>
          </p:nvGrpSpPr>
          <p:grpSpPr>
            <a:xfrm>
              <a:off x="504299" y="8680839"/>
              <a:ext cx="5839204" cy="1007307"/>
              <a:chOff x="1843233" y="1926338"/>
              <a:chExt cx="6036601" cy="1218025"/>
            </a:xfrm>
          </p:grpSpPr>
          <p:sp>
            <p:nvSpPr>
              <p:cNvPr id="2987" name="Google Shape;2987;p108"/>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88" name="Google Shape;2988;p108"/>
              <p:cNvSpPr txBox="1"/>
              <p:nvPr/>
            </p:nvSpPr>
            <p:spPr>
              <a:xfrm>
                <a:off x="1843233" y="1987863"/>
                <a:ext cx="60366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None/>
                </a:pPr>
                <a:r>
                  <a:rPr lang="en" sz="1800">
                    <a:solidFill>
                      <a:schemeClr val="lt1"/>
                    </a:solidFill>
                    <a:latin typeface="Black Han Sans"/>
                    <a:ea typeface="Black Han Sans"/>
                    <a:cs typeface="Black Han Sans"/>
                    <a:sym typeface="Black Han Sans"/>
                  </a:rPr>
                  <a:t>7. </a:t>
                </a:r>
                <a:r>
                  <a:rPr lang="en" sz="1200">
                    <a:solidFill>
                      <a:srgbClr val="FFFFFF"/>
                    </a:solidFill>
                    <a:latin typeface="Black Han Sans"/>
                    <a:ea typeface="Black Han Sans"/>
                    <a:cs typeface="Black Han Sans"/>
                    <a:sym typeface="Black Han Sans"/>
                  </a:rPr>
                  <a:t>    A 28-year-old male presents to the emergency department with severe dyspnea, which did not respond to his usual anti- asthmatic therapy for the last 48 hours. Laboratory investigations showed hypoxia and acidosis. Which one of the following most likely explains his symptoms and signs?</a:t>
                </a:r>
                <a:endParaRPr i="0" sz="1200" u="none" cap="none" strike="noStrike">
                  <a:solidFill>
                    <a:srgbClr val="FFFFFF"/>
                  </a:solidFill>
                  <a:latin typeface="Black Han Sans"/>
                  <a:ea typeface="Black Han Sans"/>
                  <a:cs typeface="Black Han Sans"/>
                  <a:sym typeface="Black Han Sans"/>
                </a:endParaRPr>
              </a:p>
            </p:txBody>
          </p:sp>
        </p:grpSp>
        <p:sp>
          <p:nvSpPr>
            <p:cNvPr id="2989" name="Google Shape;2989;p108"/>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108"/>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108"/>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92" name="Google Shape;2992;p108"/>
          <p:cNvSpPr txBox="1"/>
          <p:nvPr/>
        </p:nvSpPr>
        <p:spPr>
          <a:xfrm>
            <a:off x="1167000" y="26607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Aspirin induced asthma</a:t>
            </a:r>
            <a:endParaRPr i="0" sz="1800" u="none" cap="none" strike="noStrike">
              <a:solidFill>
                <a:srgbClr val="FFFFFF"/>
              </a:solidFill>
              <a:latin typeface="Krub"/>
              <a:ea typeface="Krub"/>
              <a:cs typeface="Krub"/>
              <a:sym typeface="Krub"/>
            </a:endParaRPr>
          </a:p>
        </p:txBody>
      </p:sp>
      <p:sp>
        <p:nvSpPr>
          <p:cNvPr id="2993" name="Google Shape;2993;p108"/>
          <p:cNvSpPr txBox="1"/>
          <p:nvPr/>
        </p:nvSpPr>
        <p:spPr>
          <a:xfrm>
            <a:off x="3714750" y="26607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600">
                <a:solidFill>
                  <a:srgbClr val="351C75"/>
                </a:solidFill>
                <a:latin typeface="Krub"/>
                <a:ea typeface="Krub"/>
                <a:cs typeface="Krub"/>
                <a:sym typeface="Krub"/>
              </a:rPr>
              <a:t>B. Asthma caused by chronic exposure to toluene</a:t>
            </a:r>
            <a:endParaRPr i="0" sz="1600" u="none" cap="none" strike="noStrike">
              <a:solidFill>
                <a:srgbClr val="FFFFFF"/>
              </a:solidFill>
              <a:latin typeface="Krub"/>
              <a:ea typeface="Krub"/>
              <a:cs typeface="Krub"/>
              <a:sym typeface="Krub"/>
            </a:endParaRPr>
          </a:p>
        </p:txBody>
      </p:sp>
      <p:sp>
        <p:nvSpPr>
          <p:cNvPr id="2994" name="Google Shape;2994;p108"/>
          <p:cNvSpPr txBox="1"/>
          <p:nvPr/>
        </p:nvSpPr>
        <p:spPr>
          <a:xfrm>
            <a:off x="3714750" y="33465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Viral infection</a:t>
            </a:r>
            <a:endParaRPr sz="1800">
              <a:solidFill>
                <a:srgbClr val="351C75"/>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 induced asthma</a:t>
            </a:r>
            <a:endParaRPr i="0" sz="1800" u="none" cap="none" strike="noStrike">
              <a:solidFill>
                <a:srgbClr val="FFFFFF"/>
              </a:solidFill>
              <a:latin typeface="Krub"/>
              <a:ea typeface="Krub"/>
              <a:cs typeface="Krub"/>
              <a:sym typeface="Krub"/>
            </a:endParaRPr>
          </a:p>
        </p:txBody>
      </p:sp>
      <p:sp>
        <p:nvSpPr>
          <p:cNvPr id="2995" name="Google Shape;2995;p108"/>
          <p:cNvSpPr txBox="1"/>
          <p:nvPr/>
        </p:nvSpPr>
        <p:spPr>
          <a:xfrm>
            <a:off x="666750" y="33465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Status asthmaticus</a:t>
            </a:r>
            <a:endParaRPr i="0" sz="1800" u="none" cap="none" strike="noStrike">
              <a:solidFill>
                <a:srgbClr val="FFFFFF"/>
              </a:solidFill>
              <a:latin typeface="Krub"/>
              <a:ea typeface="Krub"/>
              <a:cs typeface="Krub"/>
              <a:sym typeface="Krub"/>
            </a:endParaRPr>
          </a:p>
        </p:txBody>
      </p:sp>
      <p:grpSp>
        <p:nvGrpSpPr>
          <p:cNvPr id="2996" name="Google Shape;2996;p108"/>
          <p:cNvGrpSpPr/>
          <p:nvPr/>
        </p:nvGrpSpPr>
        <p:grpSpPr>
          <a:xfrm>
            <a:off x="1038350" y="3885819"/>
            <a:ext cx="6261956" cy="2305464"/>
            <a:chOff x="490770" y="8680839"/>
            <a:chExt cx="5852842" cy="2288529"/>
          </a:xfrm>
        </p:grpSpPr>
        <p:sp>
          <p:nvSpPr>
            <p:cNvPr id="2997" name="Google Shape;2997;p108"/>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98" name="Google Shape;2998;p108"/>
            <p:cNvGrpSpPr/>
            <p:nvPr/>
          </p:nvGrpSpPr>
          <p:grpSpPr>
            <a:xfrm>
              <a:off x="490770" y="8680839"/>
              <a:ext cx="5852842" cy="1007305"/>
              <a:chOff x="1829246" y="1926338"/>
              <a:chExt cx="6050700" cy="1218022"/>
            </a:xfrm>
          </p:grpSpPr>
          <p:sp>
            <p:nvSpPr>
              <p:cNvPr id="2999" name="Google Shape;2999;p108"/>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00" name="Google Shape;3000;p108"/>
              <p:cNvSpPr txBox="1"/>
              <p:nvPr/>
            </p:nvSpPr>
            <p:spPr>
              <a:xfrm>
                <a:off x="1829246" y="1987860"/>
                <a:ext cx="60507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chemeClr val="lt1"/>
                    </a:solidFill>
                    <a:latin typeface="Black Han Sans"/>
                    <a:ea typeface="Black Han Sans"/>
                    <a:cs typeface="Black Han Sans"/>
                    <a:sym typeface="Black Han Sans"/>
                  </a:rPr>
                  <a:t>8. </a:t>
                </a:r>
                <a:r>
                  <a:rPr lang="en" sz="1700">
                    <a:solidFill>
                      <a:schemeClr val="lt1"/>
                    </a:solidFill>
                    <a:latin typeface="Black Han Sans"/>
                    <a:ea typeface="Black Han Sans"/>
                    <a:cs typeface="Black Han Sans"/>
                    <a:sym typeface="Black Han Sans"/>
                  </a:rPr>
                  <a:t>  </a:t>
                </a:r>
                <a:r>
                  <a:rPr lang="en" sz="1700">
                    <a:solidFill>
                      <a:schemeClr val="lt1"/>
                    </a:solidFill>
                    <a:latin typeface="Black Han Sans"/>
                    <a:ea typeface="Black Han Sans"/>
                    <a:cs typeface="Black Han Sans"/>
                    <a:sym typeface="Black Han Sans"/>
                  </a:rPr>
                  <a:t> </a:t>
                </a:r>
                <a:r>
                  <a:rPr lang="en" sz="1700">
                    <a:solidFill>
                      <a:schemeClr val="lt1"/>
                    </a:solidFill>
                    <a:latin typeface="Black Han Sans"/>
                    <a:ea typeface="Black Han Sans"/>
                    <a:cs typeface="Black Han Sans"/>
                    <a:sym typeface="Black Han Sans"/>
                  </a:rPr>
                  <a:t>In which of the following conditions</a:t>
                </a:r>
                <a:r>
                  <a:rPr lang="en" sz="1700">
                    <a:solidFill>
                      <a:schemeClr val="lt1"/>
                    </a:solidFill>
                    <a:latin typeface="Black Han Sans"/>
                    <a:ea typeface="Black Han Sans"/>
                    <a:cs typeface="Black Han Sans"/>
                    <a:sym typeface="Black Han Sans"/>
                  </a:rPr>
                  <a:t> </a:t>
                </a:r>
                <a:r>
                  <a:rPr lang="en" sz="1700">
                    <a:solidFill>
                      <a:schemeClr val="lt1"/>
                    </a:solidFill>
                    <a:latin typeface="Black Han Sans"/>
                    <a:ea typeface="Black Han Sans"/>
                    <a:cs typeface="Black Han Sans"/>
                    <a:sym typeface="Black Han Sans"/>
                  </a:rPr>
                  <a:t>Charcot-Leyden Crystals are seen in the sputum?</a:t>
                </a:r>
                <a:endParaRPr i="0" sz="1700" u="none" cap="none" strike="noStrike">
                  <a:solidFill>
                    <a:schemeClr val="lt1"/>
                  </a:solidFill>
                  <a:latin typeface="Black Han Sans"/>
                  <a:ea typeface="Black Han Sans"/>
                  <a:cs typeface="Black Han Sans"/>
                  <a:sym typeface="Black Han Sans"/>
                </a:endParaRPr>
              </a:p>
            </p:txBody>
          </p:sp>
        </p:grpSp>
        <p:sp>
          <p:nvSpPr>
            <p:cNvPr id="3001" name="Google Shape;3001;p108"/>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p108"/>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p108"/>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04" name="Google Shape;3004;p108"/>
          <p:cNvSpPr txBox="1"/>
          <p:nvPr/>
        </p:nvSpPr>
        <p:spPr>
          <a:xfrm>
            <a:off x="1167000" y="50991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Acute bronchitis</a:t>
            </a:r>
            <a:endParaRPr i="0" sz="1800" u="none" cap="none" strike="noStrike">
              <a:solidFill>
                <a:srgbClr val="FFFFFF"/>
              </a:solidFill>
              <a:latin typeface="Krub"/>
              <a:ea typeface="Krub"/>
              <a:cs typeface="Krub"/>
              <a:sym typeface="Krub"/>
            </a:endParaRPr>
          </a:p>
        </p:txBody>
      </p:sp>
      <p:sp>
        <p:nvSpPr>
          <p:cNvPr id="3005" name="Google Shape;3005;p108"/>
          <p:cNvSpPr txBox="1"/>
          <p:nvPr/>
        </p:nvSpPr>
        <p:spPr>
          <a:xfrm>
            <a:off x="3714750" y="50991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Bronchiectasis</a:t>
            </a:r>
            <a:endParaRPr i="0" sz="1800" u="none" cap="none" strike="noStrike">
              <a:solidFill>
                <a:srgbClr val="FFFFFF"/>
              </a:solidFill>
              <a:latin typeface="Krub"/>
              <a:ea typeface="Krub"/>
              <a:cs typeface="Krub"/>
              <a:sym typeface="Krub"/>
            </a:endParaRPr>
          </a:p>
        </p:txBody>
      </p:sp>
      <p:sp>
        <p:nvSpPr>
          <p:cNvPr id="3006" name="Google Shape;3006;p108"/>
          <p:cNvSpPr txBox="1"/>
          <p:nvPr/>
        </p:nvSpPr>
        <p:spPr>
          <a:xfrm>
            <a:off x="3714750" y="57087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Severe bronchial</a:t>
            </a:r>
            <a:endParaRPr sz="1800">
              <a:solidFill>
                <a:srgbClr val="351C75"/>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 asthma</a:t>
            </a:r>
            <a:endParaRPr i="0" sz="1800" u="none" cap="none" strike="noStrike">
              <a:solidFill>
                <a:srgbClr val="FFFFFF"/>
              </a:solidFill>
              <a:latin typeface="Krub"/>
              <a:ea typeface="Krub"/>
              <a:cs typeface="Krub"/>
              <a:sym typeface="Krub"/>
            </a:endParaRPr>
          </a:p>
        </p:txBody>
      </p:sp>
      <p:sp>
        <p:nvSpPr>
          <p:cNvPr id="3007" name="Google Shape;3007;p108"/>
          <p:cNvSpPr txBox="1"/>
          <p:nvPr/>
        </p:nvSpPr>
        <p:spPr>
          <a:xfrm>
            <a:off x="666750" y="5708725"/>
            <a:ext cx="3800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Panacinar emphysema</a:t>
            </a:r>
            <a:endParaRPr i="0" sz="1800" u="none" cap="none" strike="noStrike">
              <a:solidFill>
                <a:srgbClr val="FFFFFF"/>
              </a:solidFill>
              <a:latin typeface="Krub"/>
              <a:ea typeface="Krub"/>
              <a:cs typeface="Krub"/>
              <a:sym typeface="Krub"/>
            </a:endParaRPr>
          </a:p>
        </p:txBody>
      </p:sp>
      <p:grpSp>
        <p:nvGrpSpPr>
          <p:cNvPr id="3008" name="Google Shape;3008;p108"/>
          <p:cNvGrpSpPr/>
          <p:nvPr/>
        </p:nvGrpSpPr>
        <p:grpSpPr>
          <a:xfrm>
            <a:off x="890775" y="6248019"/>
            <a:ext cx="6409431" cy="2305464"/>
            <a:chOff x="352836" y="8680839"/>
            <a:chExt cx="5990682" cy="2288529"/>
          </a:xfrm>
        </p:grpSpPr>
        <p:sp>
          <p:nvSpPr>
            <p:cNvPr id="3009" name="Google Shape;3009;p108"/>
            <p:cNvSpPr/>
            <p:nvPr/>
          </p:nvSpPr>
          <p:spPr>
            <a:xfrm rot="-5400000">
              <a:off x="1628834" y="8697496"/>
              <a:ext cx="516900" cy="27456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10" name="Google Shape;3010;p108"/>
            <p:cNvGrpSpPr/>
            <p:nvPr/>
          </p:nvGrpSpPr>
          <p:grpSpPr>
            <a:xfrm>
              <a:off x="352836" y="8680839"/>
              <a:ext cx="5990682" cy="1007305"/>
              <a:chOff x="1686650" y="1926338"/>
              <a:chExt cx="6193200" cy="1218022"/>
            </a:xfrm>
          </p:grpSpPr>
          <p:sp>
            <p:nvSpPr>
              <p:cNvPr id="3011" name="Google Shape;3011;p108"/>
              <p:cNvSpPr/>
              <p:nvPr/>
            </p:nvSpPr>
            <p:spPr>
              <a:xfrm rot="-5400000">
                <a:off x="4252534" y="-482962"/>
                <a:ext cx="1218000" cy="6036600"/>
              </a:xfrm>
              <a:prstGeom prst="roundRect">
                <a:avLst>
                  <a:gd fmla="val 50000" name="adj"/>
                </a:avLst>
              </a:prstGeom>
              <a:solidFill>
                <a:schemeClr val="accent4"/>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12" name="Google Shape;3012;p108"/>
              <p:cNvSpPr txBox="1"/>
              <p:nvPr/>
            </p:nvSpPr>
            <p:spPr>
              <a:xfrm>
                <a:off x="1686650" y="1987860"/>
                <a:ext cx="6193200" cy="11565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chemeClr val="lt1"/>
                    </a:solidFill>
                    <a:latin typeface="Black Han Sans"/>
                    <a:ea typeface="Black Han Sans"/>
                    <a:cs typeface="Black Han Sans"/>
                    <a:sym typeface="Black Han Sans"/>
                  </a:rPr>
                  <a:t>9</a:t>
                </a:r>
                <a:r>
                  <a:rPr lang="en" sz="1800">
                    <a:solidFill>
                      <a:schemeClr val="lt1"/>
                    </a:solidFill>
                    <a:latin typeface="Black Han Sans"/>
                    <a:ea typeface="Black Han Sans"/>
                    <a:cs typeface="Black Han Sans"/>
                    <a:sym typeface="Black Han Sans"/>
                  </a:rPr>
                  <a:t>. </a:t>
                </a:r>
                <a:r>
                  <a:rPr lang="en" sz="1800">
                    <a:solidFill>
                      <a:schemeClr val="lt1"/>
                    </a:solidFill>
                    <a:latin typeface="Black Han Sans"/>
                    <a:ea typeface="Black Han Sans"/>
                    <a:cs typeface="Black Han Sans"/>
                    <a:sym typeface="Black Han Sans"/>
                  </a:rPr>
                  <a:t>Which ONE of the following cell types </a:t>
                </a:r>
                <a:r>
                  <a:rPr lang="en" sz="1800">
                    <a:solidFill>
                      <a:srgbClr val="980000"/>
                    </a:solidFill>
                    <a:latin typeface="Black Han Sans"/>
                    <a:ea typeface="Black Han Sans"/>
                    <a:cs typeface="Black Han Sans"/>
                    <a:sym typeface="Black Han Sans"/>
                  </a:rPr>
                  <a:t>triggers</a:t>
                </a:r>
                <a:r>
                  <a:rPr lang="en" sz="1800">
                    <a:solidFill>
                      <a:schemeClr val="lt1"/>
                    </a:solidFill>
                    <a:latin typeface="Black Han Sans"/>
                    <a:ea typeface="Black Han Sans"/>
                    <a:cs typeface="Black Han Sans"/>
                    <a:sym typeface="Black Han Sans"/>
                  </a:rPr>
                  <a:t> inflammation of allergic asthma?</a:t>
                </a:r>
                <a:endParaRPr i="0" sz="1800" u="none" cap="none" strike="noStrike">
                  <a:solidFill>
                    <a:schemeClr val="lt1"/>
                  </a:solidFill>
                  <a:latin typeface="Black Han Sans"/>
                  <a:ea typeface="Black Han Sans"/>
                  <a:cs typeface="Black Han Sans"/>
                  <a:sym typeface="Black Han Sans"/>
                </a:endParaRPr>
              </a:p>
            </p:txBody>
          </p:sp>
        </p:grpSp>
        <p:sp>
          <p:nvSpPr>
            <p:cNvPr id="3013" name="Google Shape;3013;p108"/>
            <p:cNvSpPr/>
            <p:nvPr/>
          </p:nvSpPr>
          <p:spPr>
            <a:xfrm rot="-5400000">
              <a:off x="4527691" y="8666449"/>
              <a:ext cx="554400" cy="27702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108"/>
            <p:cNvSpPr/>
            <p:nvPr/>
          </p:nvSpPr>
          <p:spPr>
            <a:xfrm rot="-5400000">
              <a:off x="4527692" y="9298810"/>
              <a:ext cx="554400" cy="27867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108"/>
            <p:cNvSpPr/>
            <p:nvPr/>
          </p:nvSpPr>
          <p:spPr>
            <a:xfrm rot="-5400000">
              <a:off x="1610079" y="9295669"/>
              <a:ext cx="554400" cy="2793000"/>
            </a:xfrm>
            <a:prstGeom prst="roundRect">
              <a:avLst>
                <a:gd fmla="val 50000" name="adj"/>
              </a:avLst>
            </a:prstGeom>
            <a:solidFill>
              <a:schemeClr val="accent2"/>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16" name="Google Shape;3016;p108"/>
          <p:cNvSpPr txBox="1"/>
          <p:nvPr/>
        </p:nvSpPr>
        <p:spPr>
          <a:xfrm>
            <a:off x="1167000" y="7461325"/>
            <a:ext cx="26334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A. Eosinophils</a:t>
            </a:r>
            <a:endParaRPr i="0" sz="1800" u="none" cap="none" strike="noStrike">
              <a:solidFill>
                <a:srgbClr val="FFFFFF"/>
              </a:solidFill>
              <a:latin typeface="Krub"/>
              <a:ea typeface="Krub"/>
              <a:cs typeface="Krub"/>
              <a:sym typeface="Krub"/>
            </a:endParaRPr>
          </a:p>
        </p:txBody>
      </p:sp>
      <p:sp>
        <p:nvSpPr>
          <p:cNvPr id="3017" name="Google Shape;3017;p108"/>
          <p:cNvSpPr txBox="1"/>
          <p:nvPr/>
        </p:nvSpPr>
        <p:spPr>
          <a:xfrm>
            <a:off x="4052850" y="7374475"/>
            <a:ext cx="3124200" cy="5430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B. Mast cells</a:t>
            </a:r>
            <a:endParaRPr i="0" sz="1800" u="none" cap="none" strike="noStrike">
              <a:solidFill>
                <a:srgbClr val="FFFFFF"/>
              </a:solidFill>
              <a:latin typeface="Krub"/>
              <a:ea typeface="Krub"/>
              <a:cs typeface="Krub"/>
              <a:sym typeface="Krub"/>
            </a:endParaRPr>
          </a:p>
        </p:txBody>
      </p:sp>
      <p:sp>
        <p:nvSpPr>
          <p:cNvPr id="3018" name="Google Shape;3018;p108"/>
          <p:cNvSpPr txBox="1"/>
          <p:nvPr/>
        </p:nvSpPr>
        <p:spPr>
          <a:xfrm>
            <a:off x="4176600" y="8070925"/>
            <a:ext cx="28767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D. Neutrophils</a:t>
            </a:r>
            <a:endParaRPr i="0" sz="1800" u="none" cap="none" strike="noStrike">
              <a:solidFill>
                <a:srgbClr val="FFFFFF"/>
              </a:solidFill>
              <a:latin typeface="Krub"/>
              <a:ea typeface="Krub"/>
              <a:cs typeface="Krub"/>
              <a:sym typeface="Krub"/>
            </a:endParaRPr>
          </a:p>
        </p:txBody>
      </p:sp>
      <p:sp>
        <p:nvSpPr>
          <p:cNvPr id="3019" name="Google Shape;3019;p108"/>
          <p:cNvSpPr txBox="1"/>
          <p:nvPr/>
        </p:nvSpPr>
        <p:spPr>
          <a:xfrm>
            <a:off x="1107300" y="8070925"/>
            <a:ext cx="2752800" cy="3693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Clr>
                <a:srgbClr val="000000"/>
              </a:buClr>
              <a:buSzPts val="2400"/>
              <a:buFont typeface="Arial"/>
              <a:buNone/>
            </a:pPr>
            <a:r>
              <a:rPr lang="en" sz="1800">
                <a:solidFill>
                  <a:srgbClr val="351C75"/>
                </a:solidFill>
                <a:latin typeface="Krub"/>
                <a:ea typeface="Krub"/>
                <a:cs typeface="Krub"/>
                <a:sym typeface="Krub"/>
              </a:rPr>
              <a:t>C. Natural Killer (NK) cells</a:t>
            </a:r>
            <a:endParaRPr i="0" sz="1800" u="none" cap="none" strike="noStrike">
              <a:solidFill>
                <a:srgbClr val="FFFFFF"/>
              </a:solidFill>
              <a:latin typeface="Krub"/>
              <a:ea typeface="Krub"/>
              <a:cs typeface="Krub"/>
              <a:sym typeface="Krub"/>
            </a:endParaRPr>
          </a:p>
        </p:txBody>
      </p:sp>
      <p:sp>
        <p:nvSpPr>
          <p:cNvPr id="3020" name="Google Shape;3020;p108"/>
          <p:cNvSpPr/>
          <p:nvPr/>
        </p:nvSpPr>
        <p:spPr>
          <a:xfrm rot="10800000">
            <a:off x="2563975" y="10319875"/>
            <a:ext cx="3063000" cy="237300"/>
          </a:xfrm>
          <a:prstGeom prst="roundRect">
            <a:avLst>
              <a:gd fmla="val 16667" name="adj"/>
            </a:avLst>
          </a:prstGeom>
          <a:solidFill>
            <a:schemeClr val="lt2"/>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50">
                <a:solidFill>
                  <a:srgbClr val="44546A"/>
                </a:solidFill>
                <a:latin typeface="Krub"/>
                <a:ea typeface="Krub"/>
                <a:cs typeface="Krub"/>
                <a:sym typeface="Krub"/>
              </a:rPr>
              <a:t>7. C 8.D 9.B</a:t>
            </a:r>
            <a:endParaRPr b="1" sz="1050">
              <a:solidFill>
                <a:srgbClr val="44546A"/>
              </a:solidFill>
              <a:latin typeface="Krub"/>
              <a:ea typeface="Krub"/>
              <a:cs typeface="Krub"/>
              <a:sym typeface="Krub"/>
            </a:endParaRPr>
          </a:p>
        </p:txBody>
      </p:sp>
      <p:sp>
        <p:nvSpPr>
          <p:cNvPr id="3021" name="Google Shape;3021;p108"/>
          <p:cNvSpPr txBox="1"/>
          <p:nvPr/>
        </p:nvSpPr>
        <p:spPr>
          <a:xfrm>
            <a:off x="3076608" y="709174"/>
            <a:ext cx="1999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00"/>
                </a:solidFill>
                <a:latin typeface="Krub"/>
                <a:ea typeface="Krub"/>
                <a:cs typeface="Krub"/>
                <a:sym typeface="Krub"/>
              </a:rPr>
              <a:t>Important to review</a:t>
            </a:r>
            <a:endParaRPr b="1">
              <a:solidFill>
                <a:srgbClr val="990000"/>
              </a:solidFill>
              <a:latin typeface="Krub"/>
              <a:ea typeface="Krub"/>
              <a:cs typeface="Krub"/>
              <a:sym typeface="Krub"/>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5" name="Shape 3025"/>
        <p:cNvGrpSpPr/>
        <p:nvPr/>
      </p:nvGrpSpPr>
      <p:grpSpPr>
        <a:xfrm>
          <a:off x="0" y="0"/>
          <a:ext cx="0" cy="0"/>
          <a:chOff x="0" y="0"/>
          <a:chExt cx="0" cy="0"/>
        </a:xfrm>
      </p:grpSpPr>
      <p:sp>
        <p:nvSpPr>
          <p:cNvPr id="3026" name="Google Shape;3026;p109"/>
          <p:cNvSpPr txBox="1"/>
          <p:nvPr>
            <p:ph type="ctrTitle"/>
          </p:nvPr>
        </p:nvSpPr>
        <p:spPr>
          <a:xfrm>
            <a:off x="1029166" y="289625"/>
            <a:ext cx="6704700" cy="20847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4500"/>
              <a:t>Team leaders</a:t>
            </a:r>
            <a:endParaRPr sz="4500"/>
          </a:p>
        </p:txBody>
      </p:sp>
      <p:sp>
        <p:nvSpPr>
          <p:cNvPr id="3027" name="Google Shape;3027;p109"/>
          <p:cNvSpPr txBox="1"/>
          <p:nvPr>
            <p:ph idx="1" type="subTitle"/>
          </p:nvPr>
        </p:nvSpPr>
        <p:spPr>
          <a:xfrm>
            <a:off x="812725" y="3622680"/>
            <a:ext cx="3389400" cy="7851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latin typeface="Krub"/>
                <a:ea typeface="Krub"/>
                <a:cs typeface="Krub"/>
                <a:sym typeface="Krub"/>
              </a:rPr>
              <a:t>Dema </a:t>
            </a:r>
            <a:endParaRPr b="1" sz="3000">
              <a:latin typeface="Krub"/>
              <a:ea typeface="Krub"/>
              <a:cs typeface="Krub"/>
              <a:sym typeface="Krub"/>
            </a:endParaRPr>
          </a:p>
          <a:p>
            <a:pPr indent="0" lvl="0" marL="0" rtl="0" algn="ctr">
              <a:spcBef>
                <a:spcPts val="0"/>
              </a:spcBef>
              <a:spcAft>
                <a:spcPts val="0"/>
              </a:spcAft>
              <a:buNone/>
            </a:pPr>
            <a:r>
              <a:rPr b="1" lang="en" sz="3000">
                <a:latin typeface="Krub"/>
                <a:ea typeface="Krub"/>
                <a:cs typeface="Krub"/>
                <a:sym typeface="Krub"/>
              </a:rPr>
              <a:t>Alkhattabi</a:t>
            </a:r>
            <a:endParaRPr b="1" sz="3000">
              <a:latin typeface="Krub"/>
              <a:ea typeface="Krub"/>
              <a:cs typeface="Krub"/>
              <a:sym typeface="Krub"/>
            </a:endParaRPr>
          </a:p>
        </p:txBody>
      </p:sp>
      <p:sp>
        <p:nvSpPr>
          <p:cNvPr id="3028" name="Google Shape;3028;p109"/>
          <p:cNvSpPr txBox="1"/>
          <p:nvPr/>
        </p:nvSpPr>
        <p:spPr>
          <a:xfrm>
            <a:off x="962175" y="5203650"/>
            <a:ext cx="6222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chemeClr val="dk1"/>
                </a:solidFill>
                <a:latin typeface="Black Han Sans"/>
                <a:ea typeface="Black Han Sans"/>
                <a:cs typeface="Black Han Sans"/>
                <a:sym typeface="Black Han Sans"/>
              </a:rPr>
              <a:t>Team members</a:t>
            </a:r>
            <a:endParaRPr sz="3900">
              <a:solidFill>
                <a:schemeClr val="dk1"/>
              </a:solidFill>
              <a:latin typeface="Black Han Sans"/>
              <a:ea typeface="Black Han Sans"/>
              <a:cs typeface="Black Han Sans"/>
              <a:sym typeface="Black Han Sans"/>
            </a:endParaRPr>
          </a:p>
        </p:txBody>
      </p:sp>
      <p:pic>
        <p:nvPicPr>
          <p:cNvPr id="3029" name="Google Shape;3029;p109"/>
          <p:cNvPicPr preferRelativeResize="0"/>
          <p:nvPr/>
        </p:nvPicPr>
        <p:blipFill>
          <a:blip r:embed="rId3">
            <a:alphaModFix/>
          </a:blip>
          <a:stretch>
            <a:fillRect/>
          </a:stretch>
        </p:blipFill>
        <p:spPr>
          <a:xfrm>
            <a:off x="1174038" y="1901900"/>
            <a:ext cx="2666763" cy="1400051"/>
          </a:xfrm>
          <a:prstGeom prst="rect">
            <a:avLst/>
          </a:prstGeom>
          <a:noFill/>
          <a:ln>
            <a:noFill/>
          </a:ln>
        </p:spPr>
      </p:pic>
      <p:pic>
        <p:nvPicPr>
          <p:cNvPr id="3030" name="Google Shape;3030;p109"/>
          <p:cNvPicPr preferRelativeResize="0"/>
          <p:nvPr/>
        </p:nvPicPr>
        <p:blipFill>
          <a:blip r:embed="rId4">
            <a:alphaModFix/>
          </a:blip>
          <a:stretch>
            <a:fillRect/>
          </a:stretch>
        </p:blipFill>
        <p:spPr>
          <a:xfrm>
            <a:off x="4563450" y="1901913"/>
            <a:ext cx="2666751" cy="1400025"/>
          </a:xfrm>
          <a:prstGeom prst="rect">
            <a:avLst/>
          </a:prstGeom>
          <a:noFill/>
          <a:ln>
            <a:noFill/>
          </a:ln>
        </p:spPr>
      </p:pic>
      <p:sp>
        <p:nvSpPr>
          <p:cNvPr id="3031" name="Google Shape;3031;p109"/>
          <p:cNvSpPr txBox="1"/>
          <p:nvPr>
            <p:ph idx="1" type="subTitle"/>
          </p:nvPr>
        </p:nvSpPr>
        <p:spPr>
          <a:xfrm>
            <a:off x="4202125" y="3622680"/>
            <a:ext cx="3389400" cy="7851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latin typeface="Krub"/>
                <a:ea typeface="Krub"/>
                <a:cs typeface="Krub"/>
                <a:sym typeface="Krub"/>
              </a:rPr>
              <a:t>Hassan Alabdullatif</a:t>
            </a:r>
            <a:endParaRPr b="1" sz="3000">
              <a:latin typeface="Krub"/>
              <a:ea typeface="Krub"/>
              <a:cs typeface="Krub"/>
              <a:sym typeface="Krub"/>
            </a:endParaRPr>
          </a:p>
        </p:txBody>
      </p:sp>
      <p:pic>
        <p:nvPicPr>
          <p:cNvPr id="3032" name="Google Shape;3032;p109"/>
          <p:cNvPicPr preferRelativeResize="0"/>
          <p:nvPr/>
        </p:nvPicPr>
        <p:blipFill>
          <a:blip r:embed="rId5">
            <a:alphaModFix/>
          </a:blip>
          <a:stretch>
            <a:fillRect/>
          </a:stretch>
        </p:blipFill>
        <p:spPr>
          <a:xfrm>
            <a:off x="1283500" y="7231600"/>
            <a:ext cx="5291300" cy="1400050"/>
          </a:xfrm>
          <a:prstGeom prst="rect">
            <a:avLst/>
          </a:prstGeom>
          <a:noFill/>
          <a:ln>
            <a:noFill/>
          </a:ln>
        </p:spPr>
      </p:pic>
      <p:graphicFrame>
        <p:nvGraphicFramePr>
          <p:cNvPr id="3033" name="Google Shape;3033;p109"/>
          <p:cNvGraphicFramePr/>
          <p:nvPr/>
        </p:nvGraphicFramePr>
        <p:xfrm>
          <a:off x="925525" y="6283800"/>
          <a:ext cx="3000000" cy="3000000"/>
        </p:xfrm>
        <a:graphic>
          <a:graphicData uri="http://schemas.openxmlformats.org/drawingml/2006/table">
            <a:tbl>
              <a:tblPr>
                <a:noFill/>
                <a:tableStyleId>{F76BE64F-81D2-4BE3-900C-D4EA06DAF9A3}</a:tableStyleId>
              </a:tblPr>
              <a:tblGrid>
                <a:gridCol w="2666750"/>
              </a:tblGrid>
              <a:tr h="100000">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Khalid alrasheed</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b="1" lang="en" sz="2000">
                          <a:latin typeface="Krub"/>
                          <a:ea typeface="Krub"/>
                          <a:cs typeface="Krub"/>
                          <a:sym typeface="Krub"/>
                        </a:rPr>
                        <a:t>Nawaf Alrefaei</a:t>
                      </a:r>
                      <a:endParaRPr b="1" sz="2000">
                        <a:latin typeface="Krub"/>
                        <a:ea typeface="Krub"/>
                        <a:cs typeface="Krub"/>
                        <a:sym typeface="Krub"/>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Emad Almutairi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Othman Alabdullah</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Mohamed ibn Saqyan</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b="1" lang="en" sz="2000">
                          <a:latin typeface="Krub"/>
                          <a:ea typeface="Krub"/>
                          <a:cs typeface="Krub"/>
                          <a:sym typeface="Krub"/>
                        </a:rPr>
                        <a:t>Ibrahim Alhezam</a:t>
                      </a:r>
                      <a:endParaRPr b="1" sz="2000">
                        <a:latin typeface="Krub"/>
                        <a:ea typeface="Krub"/>
                        <a:cs typeface="Krub"/>
                        <a:sym typeface="Krub"/>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Talal alharbi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Saud Al Taleb</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Ali Alzahrani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Omar Alkadhi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bl>
          </a:graphicData>
        </a:graphic>
      </p:graphicFrame>
      <p:sp>
        <p:nvSpPr>
          <p:cNvPr id="3034" name="Google Shape;3034;p109"/>
          <p:cNvSpPr txBox="1"/>
          <p:nvPr/>
        </p:nvSpPr>
        <p:spPr>
          <a:xfrm>
            <a:off x="3993200" y="7064850"/>
            <a:ext cx="2666700" cy="1449000"/>
          </a:xfrm>
          <a:prstGeom prst="rect">
            <a:avLst/>
          </a:prstGeom>
          <a:noFill/>
          <a:ln>
            <a:noFill/>
          </a:ln>
        </p:spPr>
        <p:txBody>
          <a:bodyPr anchorCtr="0" anchor="t" bIns="91425" lIns="91425" spcFirstLastPara="1" rIns="91425" wrap="square" tIns="91425">
            <a:spAutoFit/>
          </a:bodyPr>
          <a:lstStyle/>
          <a:p>
            <a:pPr indent="0" lvl="0" marL="101600" marR="101600" rtl="0" algn="l">
              <a:lnSpc>
                <a:spcPct val="142857"/>
              </a:lnSpc>
              <a:spcBef>
                <a:spcPts val="300"/>
              </a:spcBef>
              <a:spcAft>
                <a:spcPts val="0"/>
              </a:spcAft>
              <a:buClr>
                <a:schemeClr val="dk1"/>
              </a:buClr>
              <a:buSzPts val="1100"/>
              <a:buFont typeface="Arial"/>
              <a:buNone/>
            </a:pPr>
            <a:r>
              <a:rPr lang="en" sz="2000">
                <a:solidFill>
                  <a:srgbClr val="202124"/>
                </a:solidFill>
                <a:highlight>
                  <a:srgbClr val="F8F9FA"/>
                </a:highlight>
                <a:latin typeface="Krub Medium"/>
                <a:ea typeface="Krub Medium"/>
                <a:cs typeface="Krub Medium"/>
                <a:sym typeface="Krub Medium"/>
              </a:rPr>
              <a:t>Shahed Albukhari</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Clr>
                <a:schemeClr val="dk1"/>
              </a:buClr>
              <a:buSzPts val="1100"/>
              <a:buFont typeface="Arial"/>
              <a:buNone/>
            </a:pPr>
            <a:r>
              <a:rPr lang="en" sz="2000">
                <a:solidFill>
                  <a:srgbClr val="202124"/>
                </a:solidFill>
                <a:highlight>
                  <a:srgbClr val="F8F9FA"/>
                </a:highlight>
                <a:latin typeface="Krub Medium"/>
                <a:ea typeface="Krub Medium"/>
                <a:cs typeface="Krub Medium"/>
                <a:sym typeface="Krub Medium"/>
              </a:rPr>
              <a:t>Walaa AlMutawa</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Ajwan Aljohani</a:t>
            </a:r>
            <a:endParaRPr sz="2000">
              <a:latin typeface="Krub Medium"/>
              <a:ea typeface="Krub Medium"/>
              <a:cs typeface="Krub Medium"/>
              <a:sym typeface="Krub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8" name="Shape 2418"/>
        <p:cNvGrpSpPr/>
        <p:nvPr/>
      </p:nvGrpSpPr>
      <p:grpSpPr>
        <a:xfrm>
          <a:off x="0" y="0"/>
          <a:ext cx="0" cy="0"/>
          <a:chOff x="0" y="0"/>
          <a:chExt cx="0" cy="0"/>
        </a:xfrm>
      </p:grpSpPr>
      <p:sp>
        <p:nvSpPr>
          <p:cNvPr id="2419" name="Google Shape;2419;p85"/>
          <p:cNvSpPr txBox="1"/>
          <p:nvPr>
            <p:ph type="title"/>
          </p:nvPr>
        </p:nvSpPr>
        <p:spPr>
          <a:xfrm>
            <a:off x="569550" y="15785"/>
            <a:ext cx="6861900" cy="22470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4500"/>
              <a:t>INTRODUCTION</a:t>
            </a:r>
            <a:endParaRPr sz="4500"/>
          </a:p>
        </p:txBody>
      </p:sp>
      <p:sp>
        <p:nvSpPr>
          <p:cNvPr id="2420" name="Google Shape;2420;p85"/>
          <p:cNvSpPr/>
          <p:nvPr/>
        </p:nvSpPr>
        <p:spPr>
          <a:xfrm>
            <a:off x="1780844" y="10589674"/>
            <a:ext cx="32616" cy="58748"/>
          </a:xfrm>
          <a:custGeom>
            <a:rect b="b" l="l" r="r" t="t"/>
            <a:pathLst>
              <a:path extrusionOk="0" h="1125" w="1491">
                <a:moveTo>
                  <a:pt x="730" y="0"/>
                </a:moveTo>
                <a:cubicBezTo>
                  <a:pt x="1" y="0"/>
                  <a:pt x="1" y="1125"/>
                  <a:pt x="730" y="1125"/>
                </a:cubicBezTo>
                <a:cubicBezTo>
                  <a:pt x="1490" y="1125"/>
                  <a:pt x="149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latin typeface="Krub"/>
              <a:ea typeface="Krub"/>
              <a:cs typeface="Krub"/>
              <a:sym typeface="Krub"/>
            </a:endParaRPr>
          </a:p>
        </p:txBody>
      </p:sp>
      <p:sp>
        <p:nvSpPr>
          <p:cNvPr id="2421" name="Google Shape;2421;p85"/>
          <p:cNvSpPr/>
          <p:nvPr/>
        </p:nvSpPr>
        <p:spPr>
          <a:xfrm>
            <a:off x="1348659" y="10777152"/>
            <a:ext cx="91788" cy="126842"/>
          </a:xfrm>
          <a:custGeom>
            <a:rect b="b" l="l" r="r" t="t"/>
            <a:pathLst>
              <a:path extrusionOk="0" h="2429" w="4196">
                <a:moveTo>
                  <a:pt x="2811" y="0"/>
                </a:moveTo>
                <a:cubicBezTo>
                  <a:pt x="2630" y="0"/>
                  <a:pt x="2449" y="38"/>
                  <a:pt x="2280" y="118"/>
                </a:cubicBezTo>
                <a:cubicBezTo>
                  <a:pt x="1916" y="270"/>
                  <a:pt x="1490" y="209"/>
                  <a:pt x="1125" y="422"/>
                </a:cubicBezTo>
                <a:cubicBezTo>
                  <a:pt x="487" y="757"/>
                  <a:pt x="305" y="1365"/>
                  <a:pt x="213" y="2033"/>
                </a:cubicBezTo>
                <a:cubicBezTo>
                  <a:pt x="122" y="2155"/>
                  <a:pt x="61" y="2276"/>
                  <a:pt x="1" y="2428"/>
                </a:cubicBezTo>
                <a:lnTo>
                  <a:pt x="3679" y="2428"/>
                </a:lnTo>
                <a:cubicBezTo>
                  <a:pt x="4013" y="1881"/>
                  <a:pt x="4195" y="1273"/>
                  <a:pt x="3891" y="635"/>
                </a:cubicBezTo>
                <a:cubicBezTo>
                  <a:pt x="3676" y="226"/>
                  <a:pt x="3247" y="0"/>
                  <a:pt x="281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latin typeface="Krub"/>
              <a:ea typeface="Krub"/>
              <a:cs typeface="Krub"/>
              <a:sym typeface="Krub"/>
            </a:endParaRPr>
          </a:p>
        </p:txBody>
      </p:sp>
      <p:sp>
        <p:nvSpPr>
          <p:cNvPr id="2422" name="Google Shape;2422;p85"/>
          <p:cNvSpPr/>
          <p:nvPr/>
        </p:nvSpPr>
        <p:spPr>
          <a:xfrm>
            <a:off x="1095325" y="10711718"/>
            <a:ext cx="126372" cy="192274"/>
          </a:xfrm>
          <a:custGeom>
            <a:rect b="b" l="l" r="r" t="t"/>
            <a:pathLst>
              <a:path extrusionOk="0" h="3682" w="5777">
                <a:moveTo>
                  <a:pt x="4357" y="0"/>
                </a:moveTo>
                <a:cubicBezTo>
                  <a:pt x="4045" y="0"/>
                  <a:pt x="3730" y="109"/>
                  <a:pt x="3496" y="307"/>
                </a:cubicBezTo>
                <a:cubicBezTo>
                  <a:pt x="3284" y="338"/>
                  <a:pt x="3071" y="429"/>
                  <a:pt x="2858" y="611"/>
                </a:cubicBezTo>
                <a:cubicBezTo>
                  <a:pt x="2037" y="1341"/>
                  <a:pt x="791" y="1523"/>
                  <a:pt x="244" y="2557"/>
                </a:cubicBezTo>
                <a:cubicBezTo>
                  <a:pt x="62" y="2891"/>
                  <a:pt x="1" y="3286"/>
                  <a:pt x="31" y="3681"/>
                </a:cubicBezTo>
                <a:lnTo>
                  <a:pt x="5077" y="3681"/>
                </a:lnTo>
                <a:cubicBezTo>
                  <a:pt x="5654" y="2861"/>
                  <a:pt x="5776" y="1979"/>
                  <a:pt x="5502" y="915"/>
                </a:cubicBezTo>
                <a:cubicBezTo>
                  <a:pt x="5353" y="279"/>
                  <a:pt x="4857" y="0"/>
                  <a:pt x="435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latin typeface="Krub"/>
              <a:ea typeface="Krub"/>
              <a:cs typeface="Krub"/>
              <a:sym typeface="Krub"/>
            </a:endParaRPr>
          </a:p>
        </p:txBody>
      </p:sp>
      <p:sp>
        <p:nvSpPr>
          <p:cNvPr id="2423" name="Google Shape;2423;p85"/>
          <p:cNvSpPr/>
          <p:nvPr/>
        </p:nvSpPr>
        <p:spPr>
          <a:xfrm>
            <a:off x="899194" y="10800861"/>
            <a:ext cx="102900" cy="103135"/>
          </a:xfrm>
          <a:custGeom>
            <a:rect b="b" l="l" r="r" t="t"/>
            <a:pathLst>
              <a:path extrusionOk="0" h="1975" w="4704">
                <a:moveTo>
                  <a:pt x="2949" y="1"/>
                </a:moveTo>
                <a:cubicBezTo>
                  <a:pt x="2639" y="1"/>
                  <a:pt x="2345" y="147"/>
                  <a:pt x="2128" y="485"/>
                </a:cubicBezTo>
                <a:cubicBezTo>
                  <a:pt x="2006" y="546"/>
                  <a:pt x="1885" y="637"/>
                  <a:pt x="1763" y="698"/>
                </a:cubicBezTo>
                <a:cubicBezTo>
                  <a:pt x="1338" y="941"/>
                  <a:pt x="942" y="1184"/>
                  <a:pt x="547" y="1458"/>
                </a:cubicBezTo>
                <a:cubicBezTo>
                  <a:pt x="334" y="1610"/>
                  <a:pt x="152" y="1792"/>
                  <a:pt x="0" y="1974"/>
                </a:cubicBezTo>
                <a:lnTo>
                  <a:pt x="4195" y="1974"/>
                </a:lnTo>
                <a:cubicBezTo>
                  <a:pt x="4256" y="1822"/>
                  <a:pt x="4347" y="1640"/>
                  <a:pt x="4377" y="1518"/>
                </a:cubicBezTo>
                <a:cubicBezTo>
                  <a:pt x="4703" y="628"/>
                  <a:pt x="3987" y="28"/>
                  <a:pt x="3246" y="28"/>
                </a:cubicBezTo>
                <a:cubicBezTo>
                  <a:pt x="3228" y="28"/>
                  <a:pt x="3210" y="28"/>
                  <a:pt x="3192" y="29"/>
                </a:cubicBezTo>
                <a:cubicBezTo>
                  <a:pt x="3111" y="10"/>
                  <a:pt x="3029" y="1"/>
                  <a:pt x="294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latin typeface="Krub"/>
              <a:ea typeface="Krub"/>
              <a:cs typeface="Krub"/>
              <a:sym typeface="Krub"/>
            </a:endParaRPr>
          </a:p>
        </p:txBody>
      </p:sp>
      <p:sp>
        <p:nvSpPr>
          <p:cNvPr id="2424" name="Google Shape;2424;p85"/>
          <p:cNvSpPr txBox="1"/>
          <p:nvPr/>
        </p:nvSpPr>
        <p:spPr>
          <a:xfrm>
            <a:off x="0" y="1874550"/>
            <a:ext cx="3943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Right lung divided into </a:t>
            </a:r>
            <a:r>
              <a:rPr b="1" lang="en">
                <a:latin typeface="Krub"/>
                <a:ea typeface="Krub"/>
                <a:cs typeface="Krub"/>
                <a:sym typeface="Krub"/>
              </a:rPr>
              <a:t>3 lobes </a:t>
            </a:r>
            <a:r>
              <a:rPr lang="en">
                <a:latin typeface="Krub"/>
                <a:ea typeface="Krub"/>
                <a:cs typeface="Krub"/>
                <a:sym typeface="Krub"/>
              </a:rPr>
              <a:t>(upper, middle, and lower lobes) supplied by </a:t>
            </a:r>
            <a:r>
              <a:rPr b="1" lang="en">
                <a:latin typeface="Krub"/>
                <a:ea typeface="Krub"/>
                <a:cs typeface="Krub"/>
                <a:sym typeface="Krub"/>
              </a:rPr>
              <a:t>3 bronchi</a:t>
            </a:r>
            <a:endParaRPr b="1">
              <a:latin typeface="Krub"/>
              <a:ea typeface="Krub"/>
              <a:cs typeface="Krub"/>
              <a:sym typeface="Krub"/>
            </a:endParaRPr>
          </a:p>
        </p:txBody>
      </p:sp>
      <p:sp>
        <p:nvSpPr>
          <p:cNvPr id="2425" name="Google Shape;2425;p85"/>
          <p:cNvSpPr txBox="1"/>
          <p:nvPr/>
        </p:nvSpPr>
        <p:spPr>
          <a:xfrm>
            <a:off x="0" y="2491900"/>
            <a:ext cx="36519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Left lung divided into </a:t>
            </a:r>
            <a:r>
              <a:rPr b="1" lang="en">
                <a:latin typeface="Krub"/>
                <a:ea typeface="Krub"/>
                <a:cs typeface="Krub"/>
                <a:sym typeface="Krub"/>
              </a:rPr>
              <a:t>2 lobes </a:t>
            </a:r>
            <a:r>
              <a:rPr lang="en">
                <a:latin typeface="Krub"/>
                <a:ea typeface="Krub"/>
                <a:cs typeface="Krub"/>
                <a:sym typeface="Krub"/>
              </a:rPr>
              <a:t>(upper and lower lobes) supplied by </a:t>
            </a:r>
            <a:r>
              <a:rPr b="1" lang="en">
                <a:latin typeface="Krub"/>
                <a:ea typeface="Krub"/>
                <a:cs typeface="Krub"/>
                <a:sym typeface="Krub"/>
              </a:rPr>
              <a:t>2 bronchi</a:t>
            </a:r>
            <a:endParaRPr b="1">
              <a:latin typeface="Krub"/>
              <a:ea typeface="Krub"/>
              <a:cs typeface="Krub"/>
              <a:sym typeface="Krub"/>
            </a:endParaRPr>
          </a:p>
        </p:txBody>
      </p:sp>
      <p:sp>
        <p:nvSpPr>
          <p:cNvPr id="2426" name="Google Shape;2426;p85"/>
          <p:cNvSpPr txBox="1"/>
          <p:nvPr/>
        </p:nvSpPr>
        <p:spPr>
          <a:xfrm>
            <a:off x="4" y="3234700"/>
            <a:ext cx="35682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Bronchi branch termed bronchioles (</a:t>
            </a:r>
            <a:r>
              <a:rPr b="1" lang="en">
                <a:latin typeface="Krub"/>
                <a:ea typeface="Krub"/>
                <a:cs typeface="Krub"/>
                <a:sym typeface="Krub"/>
              </a:rPr>
              <a:t>distinguished from bronchi by the lack of cartilage and submucosal glands within their walls)</a:t>
            </a:r>
            <a:endParaRPr b="1">
              <a:latin typeface="Krub"/>
              <a:ea typeface="Krub"/>
              <a:cs typeface="Krub"/>
              <a:sym typeface="Krub"/>
            </a:endParaRPr>
          </a:p>
        </p:txBody>
      </p:sp>
      <p:sp>
        <p:nvSpPr>
          <p:cNvPr id="2427" name="Google Shape;2427;p85"/>
          <p:cNvSpPr txBox="1"/>
          <p:nvPr/>
        </p:nvSpPr>
        <p:spPr>
          <a:xfrm>
            <a:off x="0" y="4353750"/>
            <a:ext cx="43134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Terminal bronchioles  (acinai); are the functional units of the lungs and they form the site of gaseous exchange and lined by pneumocytes</a:t>
            </a:r>
            <a:endParaRPr>
              <a:latin typeface="Krub"/>
              <a:ea typeface="Krub"/>
              <a:cs typeface="Krub"/>
              <a:sym typeface="Krub"/>
            </a:endParaRPr>
          </a:p>
        </p:txBody>
      </p:sp>
      <p:sp>
        <p:nvSpPr>
          <p:cNvPr id="2428" name="Google Shape;2428;p85"/>
          <p:cNvSpPr txBox="1"/>
          <p:nvPr/>
        </p:nvSpPr>
        <p:spPr>
          <a:xfrm>
            <a:off x="0" y="5182375"/>
            <a:ext cx="3568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Pulmonary acini are composed of respiratory bronchioles that proceed into alveolar ducts</a:t>
            </a:r>
            <a:endParaRPr>
              <a:latin typeface="Krub"/>
              <a:ea typeface="Krub"/>
              <a:cs typeface="Krub"/>
              <a:sym typeface="Krub"/>
            </a:endParaRPr>
          </a:p>
        </p:txBody>
      </p:sp>
      <p:sp>
        <p:nvSpPr>
          <p:cNvPr id="2429" name="Google Shape;2429;p85"/>
          <p:cNvSpPr txBox="1"/>
          <p:nvPr/>
        </p:nvSpPr>
        <p:spPr>
          <a:xfrm>
            <a:off x="-3" y="5871875"/>
            <a:ext cx="40887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Immediately branch into alveolar sacs (the blind ends of the respiratory passages)</a:t>
            </a:r>
            <a:endParaRPr>
              <a:latin typeface="Krub"/>
              <a:ea typeface="Krub"/>
              <a:cs typeface="Krub"/>
              <a:sym typeface="Krub"/>
            </a:endParaRPr>
          </a:p>
        </p:txBody>
      </p:sp>
      <p:sp>
        <p:nvSpPr>
          <p:cNvPr id="2430" name="Google Shape;2430;p85"/>
          <p:cNvSpPr txBox="1"/>
          <p:nvPr/>
        </p:nvSpPr>
        <p:spPr>
          <a:xfrm>
            <a:off x="-2" y="6629600"/>
            <a:ext cx="49089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Bronchovascular bundle: bronchiole + blood vessels</a:t>
            </a:r>
            <a:endParaRPr>
              <a:latin typeface="Krub"/>
              <a:ea typeface="Krub"/>
              <a:cs typeface="Krub"/>
              <a:sym typeface="Krub"/>
            </a:endParaRPr>
          </a:p>
        </p:txBody>
      </p:sp>
      <p:sp>
        <p:nvSpPr>
          <p:cNvPr id="2431" name="Google Shape;2431;p85"/>
          <p:cNvSpPr txBox="1"/>
          <p:nvPr/>
        </p:nvSpPr>
        <p:spPr>
          <a:xfrm>
            <a:off x="-1" y="7017775"/>
            <a:ext cx="49089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The alveolar walls (or alveolar septa) consist of the following components:</a:t>
            </a:r>
            <a:endParaRPr>
              <a:latin typeface="Krub"/>
              <a:ea typeface="Krub"/>
              <a:cs typeface="Krub"/>
              <a:sym typeface="Krub"/>
            </a:endParaRPr>
          </a:p>
          <a:p>
            <a:pPr indent="0" lvl="0" marL="0" rtl="0" algn="ctr">
              <a:spcBef>
                <a:spcPts val="0"/>
              </a:spcBef>
              <a:spcAft>
                <a:spcPts val="0"/>
              </a:spcAft>
              <a:buNone/>
            </a:pPr>
            <a:r>
              <a:t/>
            </a:r>
            <a:endParaRPr>
              <a:latin typeface="Krub"/>
              <a:ea typeface="Krub"/>
              <a:cs typeface="Krub"/>
              <a:sym typeface="Krub"/>
            </a:endParaRPr>
          </a:p>
        </p:txBody>
      </p:sp>
      <p:sp>
        <p:nvSpPr>
          <p:cNvPr id="2432" name="Google Shape;2432;p85"/>
          <p:cNvSpPr txBox="1"/>
          <p:nvPr/>
        </p:nvSpPr>
        <p:spPr>
          <a:xfrm>
            <a:off x="569558" y="7643958"/>
            <a:ext cx="64008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Krub"/>
              <a:buChar char="➢"/>
            </a:pPr>
            <a:r>
              <a:rPr lang="en">
                <a:latin typeface="Krub"/>
                <a:ea typeface="Krub"/>
                <a:cs typeface="Krub"/>
                <a:sym typeface="Krub"/>
              </a:rPr>
              <a:t>The capillary endothelium and basement membrane.</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The pulmonary interstitium</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Alveolar epithelium</a:t>
            </a:r>
            <a:endParaRPr>
              <a:latin typeface="Krub"/>
              <a:ea typeface="Krub"/>
              <a:cs typeface="Krub"/>
              <a:sym typeface="Krub"/>
            </a:endParaRPr>
          </a:p>
        </p:txBody>
      </p:sp>
      <p:pic>
        <p:nvPicPr>
          <p:cNvPr id="2433" name="Google Shape;2433;p85"/>
          <p:cNvPicPr preferRelativeResize="0"/>
          <p:nvPr/>
        </p:nvPicPr>
        <p:blipFill>
          <a:blip r:embed="rId3">
            <a:alphaModFix/>
          </a:blip>
          <a:stretch>
            <a:fillRect/>
          </a:stretch>
        </p:blipFill>
        <p:spPr>
          <a:xfrm>
            <a:off x="4444538" y="1635950"/>
            <a:ext cx="2571874" cy="2057725"/>
          </a:xfrm>
          <a:prstGeom prst="rect">
            <a:avLst/>
          </a:prstGeom>
          <a:noFill/>
          <a:ln>
            <a:noFill/>
          </a:ln>
        </p:spPr>
      </p:pic>
      <p:pic>
        <p:nvPicPr>
          <p:cNvPr id="2434" name="Google Shape;2434;p85"/>
          <p:cNvPicPr preferRelativeResize="0"/>
          <p:nvPr/>
        </p:nvPicPr>
        <p:blipFill>
          <a:blip r:embed="rId4">
            <a:alphaModFix/>
          </a:blip>
          <a:stretch>
            <a:fillRect/>
          </a:stretch>
        </p:blipFill>
        <p:spPr>
          <a:xfrm>
            <a:off x="5492325" y="8129337"/>
            <a:ext cx="2283675" cy="2057725"/>
          </a:xfrm>
          <a:prstGeom prst="rect">
            <a:avLst/>
          </a:prstGeom>
          <a:noFill/>
          <a:ln>
            <a:noFill/>
          </a:ln>
        </p:spPr>
      </p:pic>
      <p:pic>
        <p:nvPicPr>
          <p:cNvPr id="2435" name="Google Shape;2435;p85"/>
          <p:cNvPicPr preferRelativeResize="0"/>
          <p:nvPr/>
        </p:nvPicPr>
        <p:blipFill>
          <a:blip r:embed="rId5">
            <a:alphaModFix/>
          </a:blip>
          <a:stretch>
            <a:fillRect/>
          </a:stretch>
        </p:blipFill>
        <p:spPr>
          <a:xfrm>
            <a:off x="4807376" y="3921476"/>
            <a:ext cx="2283700" cy="2057748"/>
          </a:xfrm>
          <a:prstGeom prst="rect">
            <a:avLst/>
          </a:prstGeom>
          <a:noFill/>
          <a:ln>
            <a:noFill/>
          </a:ln>
        </p:spPr>
      </p:pic>
      <p:sp>
        <p:nvSpPr>
          <p:cNvPr id="2436" name="Google Shape;2436;p85"/>
          <p:cNvSpPr txBox="1"/>
          <p:nvPr/>
        </p:nvSpPr>
        <p:spPr>
          <a:xfrm>
            <a:off x="2840930" y="3590670"/>
            <a:ext cx="6400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Krub"/>
                <a:ea typeface="Krub"/>
                <a:cs typeface="Krub"/>
                <a:sym typeface="Krub"/>
              </a:rPr>
              <a:t>Alveolar septa(wall)</a:t>
            </a:r>
            <a:endParaRPr sz="1000">
              <a:latin typeface="Krub"/>
              <a:ea typeface="Krub"/>
              <a:cs typeface="Krub"/>
              <a:sym typeface="Krub"/>
            </a:endParaRPr>
          </a:p>
        </p:txBody>
      </p:sp>
      <p:pic>
        <p:nvPicPr>
          <p:cNvPr id="2437" name="Google Shape;2437;p85"/>
          <p:cNvPicPr preferRelativeResize="0"/>
          <p:nvPr/>
        </p:nvPicPr>
        <p:blipFill>
          <a:blip r:embed="rId6">
            <a:alphaModFix/>
          </a:blip>
          <a:stretch>
            <a:fillRect/>
          </a:stretch>
        </p:blipFill>
        <p:spPr>
          <a:xfrm>
            <a:off x="5578492" y="6133914"/>
            <a:ext cx="2307632" cy="1482386"/>
          </a:xfrm>
          <a:prstGeom prst="rect">
            <a:avLst/>
          </a:prstGeom>
          <a:noFill/>
          <a:ln>
            <a:noFill/>
          </a:ln>
        </p:spPr>
      </p:pic>
      <p:cxnSp>
        <p:nvCxnSpPr>
          <p:cNvPr id="2438" name="Google Shape;2438;p85"/>
          <p:cNvCxnSpPr>
            <a:stCxn id="2439" idx="3"/>
          </p:cNvCxnSpPr>
          <p:nvPr/>
        </p:nvCxnSpPr>
        <p:spPr>
          <a:xfrm>
            <a:off x="5555860" y="6942083"/>
            <a:ext cx="1059900" cy="135300"/>
          </a:xfrm>
          <a:prstGeom prst="curvedConnector3">
            <a:avLst>
              <a:gd fmla="val 50000" name="adj1"/>
            </a:avLst>
          </a:prstGeom>
          <a:noFill/>
          <a:ln cap="flat" cmpd="sng" w="9525">
            <a:solidFill>
              <a:srgbClr val="666666"/>
            </a:solidFill>
            <a:prstDash val="solid"/>
            <a:round/>
            <a:headEnd len="med" w="med" type="none"/>
            <a:tailEnd len="med" w="med" type="stealth"/>
          </a:ln>
        </p:spPr>
      </p:cxnSp>
      <p:sp>
        <p:nvSpPr>
          <p:cNvPr id="2439" name="Google Shape;2439;p85"/>
          <p:cNvSpPr txBox="1"/>
          <p:nvPr/>
        </p:nvSpPr>
        <p:spPr>
          <a:xfrm>
            <a:off x="4842760" y="6796733"/>
            <a:ext cx="713100" cy="290700"/>
          </a:xfrm>
          <a:prstGeom prst="rect">
            <a:avLst/>
          </a:prstGeom>
          <a:noFill/>
          <a:ln cap="flat" cmpd="sng" w="952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rgbClr val="666666"/>
                </a:solidFill>
                <a:latin typeface="Krub"/>
                <a:ea typeface="Krub"/>
                <a:cs typeface="Krub"/>
                <a:sym typeface="Krub"/>
              </a:rPr>
              <a:t>Bronchiole</a:t>
            </a:r>
            <a:endParaRPr sz="600">
              <a:solidFill>
                <a:srgbClr val="666666"/>
              </a:solidFill>
              <a:latin typeface="Krub"/>
              <a:ea typeface="Krub"/>
              <a:cs typeface="Krub"/>
              <a:sym typeface="Krub"/>
            </a:endParaRPr>
          </a:p>
        </p:txBody>
      </p:sp>
      <p:sp>
        <p:nvSpPr>
          <p:cNvPr id="2440" name="Google Shape;2440;p85"/>
          <p:cNvSpPr txBox="1"/>
          <p:nvPr/>
        </p:nvSpPr>
        <p:spPr>
          <a:xfrm>
            <a:off x="4531950" y="6452326"/>
            <a:ext cx="839700" cy="290700"/>
          </a:xfrm>
          <a:prstGeom prst="rect">
            <a:avLst/>
          </a:prstGeom>
          <a:noFill/>
          <a:ln cap="flat" cmpd="sng" w="952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rgbClr val="666666"/>
                </a:solidFill>
                <a:latin typeface="Krub"/>
                <a:ea typeface="Krub"/>
                <a:cs typeface="Krub"/>
                <a:sym typeface="Krub"/>
              </a:rPr>
              <a:t>Interstitium alveolar wall</a:t>
            </a:r>
            <a:endParaRPr sz="600">
              <a:solidFill>
                <a:srgbClr val="666666"/>
              </a:solidFill>
              <a:latin typeface="Krub"/>
              <a:ea typeface="Krub"/>
              <a:cs typeface="Krub"/>
              <a:sym typeface="Krub"/>
            </a:endParaRPr>
          </a:p>
        </p:txBody>
      </p:sp>
      <p:cxnSp>
        <p:nvCxnSpPr>
          <p:cNvPr id="2441" name="Google Shape;2441;p85"/>
          <p:cNvCxnSpPr>
            <a:stCxn id="2440" idx="3"/>
          </p:cNvCxnSpPr>
          <p:nvPr/>
        </p:nvCxnSpPr>
        <p:spPr>
          <a:xfrm>
            <a:off x="5371650" y="6597676"/>
            <a:ext cx="1189200" cy="114300"/>
          </a:xfrm>
          <a:prstGeom prst="curvedConnector3">
            <a:avLst>
              <a:gd fmla="val 50000" name="adj1"/>
            </a:avLst>
          </a:prstGeom>
          <a:noFill/>
          <a:ln cap="flat" cmpd="sng" w="9525">
            <a:solidFill>
              <a:srgbClr val="666666"/>
            </a:solidFill>
            <a:prstDash val="solid"/>
            <a:round/>
            <a:headEnd len="med" w="med" type="none"/>
            <a:tailEnd len="med" w="med" type="stealth"/>
          </a:ln>
        </p:spPr>
      </p:cxnSp>
      <p:sp>
        <p:nvSpPr>
          <p:cNvPr id="2442" name="Google Shape;2442;p85"/>
          <p:cNvSpPr txBox="1"/>
          <p:nvPr/>
        </p:nvSpPr>
        <p:spPr>
          <a:xfrm>
            <a:off x="4716387" y="6084800"/>
            <a:ext cx="839700" cy="290700"/>
          </a:xfrm>
          <a:prstGeom prst="rect">
            <a:avLst/>
          </a:prstGeom>
          <a:noFill/>
          <a:ln cap="flat" cmpd="sng" w="952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rgbClr val="666666"/>
                </a:solidFill>
                <a:latin typeface="Krub"/>
                <a:ea typeface="Krub"/>
                <a:cs typeface="Krub"/>
                <a:sym typeface="Krub"/>
              </a:rPr>
              <a:t>Blood vessel </a:t>
            </a:r>
            <a:endParaRPr sz="600">
              <a:solidFill>
                <a:srgbClr val="666666"/>
              </a:solidFill>
              <a:latin typeface="Krub"/>
              <a:ea typeface="Krub"/>
              <a:cs typeface="Krub"/>
              <a:sym typeface="Krub"/>
            </a:endParaRPr>
          </a:p>
        </p:txBody>
      </p:sp>
      <p:cxnSp>
        <p:nvCxnSpPr>
          <p:cNvPr id="2443" name="Google Shape;2443;p85"/>
          <p:cNvCxnSpPr>
            <a:stCxn id="2442" idx="3"/>
          </p:cNvCxnSpPr>
          <p:nvPr/>
        </p:nvCxnSpPr>
        <p:spPr>
          <a:xfrm>
            <a:off x="5556087" y="6230150"/>
            <a:ext cx="564000" cy="491700"/>
          </a:xfrm>
          <a:prstGeom prst="curvedConnector3">
            <a:avLst>
              <a:gd fmla="val 50000" name="adj1"/>
            </a:avLst>
          </a:prstGeom>
          <a:noFill/>
          <a:ln cap="flat" cmpd="sng" w="9525">
            <a:solidFill>
              <a:srgbClr val="666666"/>
            </a:solidFill>
            <a:prstDash val="solid"/>
            <a:round/>
            <a:headEnd len="med" w="med" type="none"/>
            <a:tailEnd len="med" w="med" type="stealth"/>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7" name="Shape 2447"/>
        <p:cNvGrpSpPr/>
        <p:nvPr/>
      </p:nvGrpSpPr>
      <p:grpSpPr>
        <a:xfrm>
          <a:off x="0" y="0"/>
          <a:ext cx="0" cy="0"/>
          <a:chOff x="0" y="0"/>
          <a:chExt cx="0" cy="0"/>
        </a:xfrm>
      </p:grpSpPr>
      <p:cxnSp>
        <p:nvCxnSpPr>
          <p:cNvPr id="2448" name="Google Shape;2448;p86"/>
          <p:cNvCxnSpPr>
            <a:stCxn id="2449" idx="2"/>
            <a:endCxn id="2450" idx="0"/>
          </p:cNvCxnSpPr>
          <p:nvPr/>
        </p:nvCxnSpPr>
        <p:spPr>
          <a:xfrm rot="5400000">
            <a:off x="6546907" y="4385264"/>
            <a:ext cx="312900" cy="570300"/>
          </a:xfrm>
          <a:prstGeom prst="curvedConnector3">
            <a:avLst>
              <a:gd fmla="val 49988" name="adj1"/>
            </a:avLst>
          </a:prstGeom>
          <a:noFill/>
          <a:ln cap="flat" cmpd="sng" w="9525">
            <a:solidFill>
              <a:srgbClr val="666666"/>
            </a:solidFill>
            <a:prstDash val="solid"/>
            <a:round/>
            <a:headEnd len="med" w="med" type="none"/>
            <a:tailEnd len="med" w="med" type="none"/>
          </a:ln>
        </p:spPr>
      </p:cxnSp>
      <p:cxnSp>
        <p:nvCxnSpPr>
          <p:cNvPr id="2451" name="Google Shape;2451;p86"/>
          <p:cNvCxnSpPr>
            <a:stCxn id="2452" idx="2"/>
            <a:endCxn id="2453" idx="0"/>
          </p:cNvCxnSpPr>
          <p:nvPr/>
        </p:nvCxnSpPr>
        <p:spPr>
          <a:xfrm flipH="1" rot="-5400000">
            <a:off x="985650" y="4270424"/>
            <a:ext cx="305100" cy="708000"/>
          </a:xfrm>
          <a:prstGeom prst="curvedConnector3">
            <a:avLst>
              <a:gd fmla="val 49980" name="adj1"/>
            </a:avLst>
          </a:prstGeom>
          <a:noFill/>
          <a:ln cap="flat" cmpd="sng" w="9525">
            <a:solidFill>
              <a:srgbClr val="666666"/>
            </a:solidFill>
            <a:prstDash val="solid"/>
            <a:round/>
            <a:headEnd len="med" w="med" type="none"/>
            <a:tailEnd len="med" w="med" type="none"/>
          </a:ln>
        </p:spPr>
      </p:cxnSp>
      <p:sp>
        <p:nvSpPr>
          <p:cNvPr id="2454" name="Google Shape;2454;p86"/>
          <p:cNvSpPr txBox="1"/>
          <p:nvPr>
            <p:ph type="title"/>
          </p:nvPr>
        </p:nvSpPr>
        <p:spPr>
          <a:xfrm>
            <a:off x="624072" y="11481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4500"/>
              <a:t>Obstructive lung diseases</a:t>
            </a:r>
            <a:endParaRPr sz="4500"/>
          </a:p>
        </p:txBody>
      </p:sp>
      <p:sp>
        <p:nvSpPr>
          <p:cNvPr id="2455" name="Google Shape;2455;p86"/>
          <p:cNvSpPr txBox="1"/>
          <p:nvPr>
            <p:ph idx="1" type="body"/>
          </p:nvPr>
        </p:nvSpPr>
        <p:spPr>
          <a:xfrm>
            <a:off x="624150" y="2551978"/>
            <a:ext cx="6752700" cy="800400"/>
          </a:xfrm>
          <a:prstGeom prst="rect">
            <a:avLst/>
          </a:prstGeom>
        </p:spPr>
        <p:txBody>
          <a:bodyPr anchorCtr="0" anchor="t" bIns="107175" lIns="107175" spcFirstLastPara="1" rIns="107175" wrap="square" tIns="107175">
            <a:noAutofit/>
          </a:bodyPr>
          <a:lstStyle/>
          <a:p>
            <a:pPr indent="0" lvl="0" marL="0" rtl="0" algn="ctr">
              <a:spcBef>
                <a:spcPts val="0"/>
              </a:spcBef>
              <a:spcAft>
                <a:spcPts val="1400"/>
              </a:spcAft>
              <a:buNone/>
            </a:pPr>
            <a:r>
              <a:rPr lang="en">
                <a:solidFill>
                  <a:srgbClr val="000000"/>
                </a:solidFill>
              </a:rPr>
              <a:t>Characterized by </a:t>
            </a:r>
            <a:r>
              <a:rPr lang="en">
                <a:solidFill>
                  <a:srgbClr val="980000"/>
                </a:solidFill>
              </a:rPr>
              <a:t>limitation of airflow</a:t>
            </a:r>
            <a:r>
              <a:rPr lang="en">
                <a:solidFill>
                  <a:srgbClr val="000000"/>
                </a:solidFill>
              </a:rPr>
              <a:t>, usually resulting from an</a:t>
            </a:r>
            <a:r>
              <a:rPr lang="en">
                <a:solidFill>
                  <a:srgbClr val="980000"/>
                </a:solidFill>
              </a:rPr>
              <a:t> increase in resistance</a:t>
            </a:r>
            <a:r>
              <a:rPr lang="en">
                <a:solidFill>
                  <a:srgbClr val="000000"/>
                </a:solidFill>
              </a:rPr>
              <a:t> caused by partial or complete </a:t>
            </a:r>
            <a:r>
              <a:rPr lang="en">
                <a:solidFill>
                  <a:srgbClr val="980000"/>
                </a:solidFill>
              </a:rPr>
              <a:t>obstruction </a:t>
            </a:r>
            <a:r>
              <a:rPr lang="en">
                <a:solidFill>
                  <a:srgbClr val="000000"/>
                </a:solidFill>
              </a:rPr>
              <a:t>at any level           </a:t>
            </a:r>
            <a:r>
              <a:rPr lang="en">
                <a:solidFill>
                  <a:srgbClr val="9E9E9E"/>
                </a:solidFill>
              </a:rPr>
              <a:t>(different from interstitial diseases) </a:t>
            </a:r>
            <a:endParaRPr>
              <a:solidFill>
                <a:srgbClr val="9E9E9E"/>
              </a:solidFill>
            </a:endParaRPr>
          </a:p>
        </p:txBody>
      </p:sp>
      <p:sp>
        <p:nvSpPr>
          <p:cNvPr id="2456" name="Google Shape;2456;p86"/>
          <p:cNvSpPr/>
          <p:nvPr/>
        </p:nvSpPr>
        <p:spPr>
          <a:xfrm>
            <a:off x="1796700" y="3520389"/>
            <a:ext cx="4407600" cy="6936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86"/>
          <p:cNvSpPr txBox="1"/>
          <p:nvPr>
            <p:ph type="title"/>
          </p:nvPr>
        </p:nvSpPr>
        <p:spPr>
          <a:xfrm>
            <a:off x="624158" y="3630407"/>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b="1" lang="en" sz="2000">
                <a:latin typeface="Krub"/>
                <a:ea typeface="Krub"/>
                <a:cs typeface="Krub"/>
                <a:sym typeface="Krub"/>
              </a:rPr>
              <a:t>Obstructive lung diseases</a:t>
            </a:r>
            <a:endParaRPr b="1" sz="2000">
              <a:latin typeface="Krub"/>
              <a:ea typeface="Krub"/>
              <a:cs typeface="Krub"/>
              <a:sym typeface="Krub"/>
            </a:endParaRPr>
          </a:p>
        </p:txBody>
      </p:sp>
      <p:sp>
        <p:nvSpPr>
          <p:cNvPr id="2458" name="Google Shape;2458;p86"/>
          <p:cNvSpPr/>
          <p:nvPr/>
        </p:nvSpPr>
        <p:spPr>
          <a:xfrm>
            <a:off x="533784" y="4509800"/>
            <a:ext cx="1917000" cy="851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86"/>
          <p:cNvSpPr/>
          <p:nvPr/>
        </p:nvSpPr>
        <p:spPr>
          <a:xfrm>
            <a:off x="1975235" y="5459388"/>
            <a:ext cx="1917000" cy="851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86"/>
          <p:cNvSpPr/>
          <p:nvPr/>
        </p:nvSpPr>
        <p:spPr>
          <a:xfrm>
            <a:off x="5459856" y="4609650"/>
            <a:ext cx="1917000" cy="851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86"/>
          <p:cNvSpPr/>
          <p:nvPr/>
        </p:nvSpPr>
        <p:spPr>
          <a:xfrm>
            <a:off x="4251011" y="5459407"/>
            <a:ext cx="1917000" cy="851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62" name="Google Shape;2462;p86"/>
          <p:cNvCxnSpPr>
            <a:stCxn id="2456" idx="2"/>
            <a:endCxn id="2460" idx="0"/>
          </p:cNvCxnSpPr>
          <p:nvPr/>
        </p:nvCxnSpPr>
        <p:spPr>
          <a:xfrm flipH="1" rot="-5400000">
            <a:off x="5011650" y="3202839"/>
            <a:ext cx="395700" cy="2418000"/>
          </a:xfrm>
          <a:prstGeom prst="curvedConnector3">
            <a:avLst>
              <a:gd fmla="val 49995" name="adj1"/>
            </a:avLst>
          </a:prstGeom>
          <a:noFill/>
          <a:ln cap="flat" cmpd="sng" w="9525">
            <a:solidFill>
              <a:srgbClr val="000000"/>
            </a:solidFill>
            <a:prstDash val="solid"/>
            <a:round/>
            <a:headEnd len="med" w="med" type="none"/>
            <a:tailEnd len="med" w="med" type="none"/>
          </a:ln>
        </p:spPr>
      </p:cxnSp>
      <p:cxnSp>
        <p:nvCxnSpPr>
          <p:cNvPr id="2463" name="Google Shape;2463;p86"/>
          <p:cNvCxnSpPr>
            <a:stCxn id="2456" idx="2"/>
            <a:endCxn id="2461" idx="0"/>
          </p:cNvCxnSpPr>
          <p:nvPr/>
        </p:nvCxnSpPr>
        <p:spPr>
          <a:xfrm flipH="1" rot="-5400000">
            <a:off x="3982350" y="4232139"/>
            <a:ext cx="1245300" cy="1209000"/>
          </a:xfrm>
          <a:prstGeom prst="curvedConnector3">
            <a:avLst>
              <a:gd fmla="val 50005" name="adj1"/>
            </a:avLst>
          </a:prstGeom>
          <a:noFill/>
          <a:ln cap="flat" cmpd="sng" w="9525">
            <a:solidFill>
              <a:srgbClr val="000000"/>
            </a:solidFill>
            <a:prstDash val="solid"/>
            <a:round/>
            <a:headEnd len="med" w="med" type="none"/>
            <a:tailEnd len="med" w="med" type="none"/>
          </a:ln>
        </p:spPr>
      </p:cxnSp>
      <p:cxnSp>
        <p:nvCxnSpPr>
          <p:cNvPr id="2464" name="Google Shape;2464;p86"/>
          <p:cNvCxnSpPr>
            <a:stCxn id="2456" idx="2"/>
            <a:endCxn id="2459" idx="0"/>
          </p:cNvCxnSpPr>
          <p:nvPr/>
        </p:nvCxnSpPr>
        <p:spPr>
          <a:xfrm rot="5400000">
            <a:off x="2844450" y="4303239"/>
            <a:ext cx="1245300" cy="1066800"/>
          </a:xfrm>
          <a:prstGeom prst="curvedConnector3">
            <a:avLst>
              <a:gd fmla="val 50004" name="adj1"/>
            </a:avLst>
          </a:prstGeom>
          <a:noFill/>
          <a:ln cap="flat" cmpd="sng" w="9525">
            <a:solidFill>
              <a:srgbClr val="000000"/>
            </a:solidFill>
            <a:prstDash val="solid"/>
            <a:round/>
            <a:headEnd len="med" w="med" type="none"/>
            <a:tailEnd len="med" w="med" type="none"/>
          </a:ln>
        </p:spPr>
      </p:cxnSp>
      <p:cxnSp>
        <p:nvCxnSpPr>
          <p:cNvPr id="2465" name="Google Shape;2465;p86"/>
          <p:cNvCxnSpPr>
            <a:stCxn id="2456" idx="2"/>
            <a:endCxn id="2458" idx="0"/>
          </p:cNvCxnSpPr>
          <p:nvPr/>
        </p:nvCxnSpPr>
        <p:spPr>
          <a:xfrm rot="5400000">
            <a:off x="2598450" y="3107739"/>
            <a:ext cx="295800" cy="2508300"/>
          </a:xfrm>
          <a:prstGeom prst="curvedConnector3">
            <a:avLst>
              <a:gd fmla="val 50002" name="adj1"/>
            </a:avLst>
          </a:prstGeom>
          <a:noFill/>
          <a:ln cap="flat" cmpd="sng" w="9525">
            <a:solidFill>
              <a:srgbClr val="000000"/>
            </a:solidFill>
            <a:prstDash val="solid"/>
            <a:round/>
            <a:headEnd len="med" w="med" type="none"/>
            <a:tailEnd len="med" w="med" type="none"/>
          </a:ln>
        </p:spPr>
      </p:cxnSp>
      <p:sp>
        <p:nvSpPr>
          <p:cNvPr id="2466" name="Google Shape;2466;p86"/>
          <p:cNvSpPr txBox="1"/>
          <p:nvPr/>
        </p:nvSpPr>
        <p:spPr>
          <a:xfrm>
            <a:off x="1039371" y="5652225"/>
            <a:ext cx="378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Krub"/>
                <a:ea typeface="Krub"/>
                <a:cs typeface="Krub"/>
                <a:sym typeface="Krub"/>
              </a:rPr>
              <a:t>Chronic bronchitis</a:t>
            </a:r>
            <a:endParaRPr sz="1500">
              <a:latin typeface="Krub"/>
              <a:ea typeface="Krub"/>
              <a:cs typeface="Krub"/>
              <a:sym typeface="Krub"/>
            </a:endParaRPr>
          </a:p>
        </p:txBody>
      </p:sp>
      <p:sp>
        <p:nvSpPr>
          <p:cNvPr id="2467" name="Google Shape;2467;p86"/>
          <p:cNvSpPr txBox="1"/>
          <p:nvPr/>
        </p:nvSpPr>
        <p:spPr>
          <a:xfrm>
            <a:off x="3315146" y="5677200"/>
            <a:ext cx="378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Krub"/>
                <a:ea typeface="Krub"/>
                <a:cs typeface="Krub"/>
                <a:sym typeface="Krub"/>
              </a:rPr>
              <a:t>Emphysema </a:t>
            </a:r>
            <a:endParaRPr sz="1500">
              <a:latin typeface="Krub"/>
              <a:ea typeface="Krub"/>
              <a:cs typeface="Krub"/>
              <a:sym typeface="Krub"/>
            </a:endParaRPr>
          </a:p>
        </p:txBody>
      </p:sp>
      <p:sp>
        <p:nvSpPr>
          <p:cNvPr id="2453" name="Google Shape;2453;p86"/>
          <p:cNvSpPr txBox="1"/>
          <p:nvPr/>
        </p:nvSpPr>
        <p:spPr>
          <a:xfrm>
            <a:off x="-402085" y="4776850"/>
            <a:ext cx="378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Krub"/>
                <a:ea typeface="Krub"/>
                <a:cs typeface="Krub"/>
                <a:sym typeface="Krub"/>
              </a:rPr>
              <a:t>Bronchial asthma</a:t>
            </a:r>
            <a:endParaRPr b="1" sz="1500">
              <a:latin typeface="Krub"/>
              <a:ea typeface="Krub"/>
              <a:cs typeface="Krub"/>
              <a:sym typeface="Krub"/>
            </a:endParaRPr>
          </a:p>
        </p:txBody>
      </p:sp>
      <p:sp>
        <p:nvSpPr>
          <p:cNvPr id="2450" name="Google Shape;2450;p86"/>
          <p:cNvSpPr txBox="1"/>
          <p:nvPr/>
        </p:nvSpPr>
        <p:spPr>
          <a:xfrm>
            <a:off x="4523991" y="4826788"/>
            <a:ext cx="378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Krub"/>
                <a:ea typeface="Krub"/>
                <a:cs typeface="Krub"/>
                <a:sym typeface="Krub"/>
              </a:rPr>
              <a:t>Bronchiectasis</a:t>
            </a:r>
            <a:endParaRPr sz="1500">
              <a:latin typeface="Krub"/>
              <a:ea typeface="Krub"/>
              <a:cs typeface="Krub"/>
              <a:sym typeface="Krub"/>
            </a:endParaRPr>
          </a:p>
        </p:txBody>
      </p:sp>
      <p:sp>
        <p:nvSpPr>
          <p:cNvPr id="2468" name="Google Shape;2468;p86"/>
          <p:cNvSpPr txBox="1"/>
          <p:nvPr>
            <p:ph idx="1" type="body"/>
          </p:nvPr>
        </p:nvSpPr>
        <p:spPr>
          <a:xfrm>
            <a:off x="320700" y="6473313"/>
            <a:ext cx="7452000" cy="1245300"/>
          </a:xfrm>
          <a:prstGeom prst="rect">
            <a:avLst/>
          </a:prstGeom>
        </p:spPr>
        <p:txBody>
          <a:bodyPr anchorCtr="0" anchor="t" bIns="107175" lIns="107175" spcFirstLastPara="1" rIns="107175" wrap="square" tIns="107175">
            <a:noAutofit/>
          </a:bodyPr>
          <a:lstStyle/>
          <a:p>
            <a:pPr indent="-317500" lvl="0" marL="457200" rtl="0" algn="l">
              <a:spcBef>
                <a:spcPts val="0"/>
              </a:spcBef>
              <a:spcAft>
                <a:spcPts val="0"/>
              </a:spcAft>
              <a:buClr>
                <a:srgbClr val="000000"/>
              </a:buClr>
              <a:buSzPts val="1400"/>
              <a:buChar char="●"/>
            </a:pPr>
            <a:r>
              <a:rPr lang="en">
                <a:solidFill>
                  <a:srgbClr val="000000"/>
                </a:solidFill>
              </a:rPr>
              <a:t>It should be noted that emphysema is defined on the basis of morphologic and radiologic features, whereas chronic bronchitis is defined on the basis of clinical features</a:t>
            </a:r>
            <a:endParaRPr>
              <a:solidFill>
                <a:srgbClr val="000000"/>
              </a:solidFill>
            </a:endParaRPr>
          </a:p>
          <a:p>
            <a:pPr indent="-317500" lvl="0" marL="457200" rtl="0" algn="l">
              <a:spcBef>
                <a:spcPts val="0"/>
              </a:spcBef>
              <a:spcAft>
                <a:spcPts val="0"/>
              </a:spcAft>
              <a:buClr>
                <a:schemeClr val="dk1"/>
              </a:buClr>
              <a:buSzPts val="1400"/>
              <a:buChar char="●"/>
            </a:pPr>
            <a:r>
              <a:rPr lang="en">
                <a:solidFill>
                  <a:schemeClr val="dk1"/>
                </a:solidFill>
              </a:rPr>
              <a:t>Emphysema and chronic bronchitis often are grouped together under the rubric </a:t>
            </a:r>
            <a:r>
              <a:rPr lang="en">
                <a:solidFill>
                  <a:srgbClr val="666666"/>
                </a:solidFill>
              </a:rPr>
              <a:t>(category) </a:t>
            </a:r>
            <a:r>
              <a:rPr lang="en">
                <a:solidFill>
                  <a:schemeClr val="dk1"/>
                </a:solidFill>
              </a:rPr>
              <a:t>of chronic obstructive pulmonary diseases (COPD)</a:t>
            </a:r>
            <a:endParaRPr>
              <a:solidFill>
                <a:schemeClr val="dk1"/>
              </a:solidFill>
            </a:endParaRPr>
          </a:p>
          <a:p>
            <a:pPr indent="0" lvl="0" marL="0" rtl="0" algn="l">
              <a:spcBef>
                <a:spcPts val="1400"/>
              </a:spcBef>
              <a:spcAft>
                <a:spcPts val="1400"/>
              </a:spcAft>
              <a:buNone/>
            </a:pPr>
            <a:r>
              <a:t/>
            </a:r>
            <a:endParaRPr>
              <a:solidFill>
                <a:srgbClr val="000000"/>
              </a:solidFill>
            </a:endParaRPr>
          </a:p>
        </p:txBody>
      </p:sp>
      <p:pic>
        <p:nvPicPr>
          <p:cNvPr id="2469" name="Google Shape;2469;p86"/>
          <p:cNvPicPr preferRelativeResize="0"/>
          <p:nvPr/>
        </p:nvPicPr>
        <p:blipFill>
          <a:blip r:embed="rId3">
            <a:alphaModFix/>
          </a:blip>
          <a:stretch>
            <a:fillRect/>
          </a:stretch>
        </p:blipFill>
        <p:spPr>
          <a:xfrm>
            <a:off x="1572850" y="7871025"/>
            <a:ext cx="4855275" cy="2873175"/>
          </a:xfrm>
          <a:prstGeom prst="rect">
            <a:avLst/>
          </a:prstGeom>
          <a:noFill/>
          <a:ln>
            <a:noFill/>
          </a:ln>
        </p:spPr>
      </p:pic>
      <p:sp>
        <p:nvSpPr>
          <p:cNvPr id="2452" name="Google Shape;2452;p86"/>
          <p:cNvSpPr txBox="1"/>
          <p:nvPr/>
        </p:nvSpPr>
        <p:spPr>
          <a:xfrm>
            <a:off x="0" y="3825374"/>
            <a:ext cx="156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666666"/>
                </a:solidFill>
                <a:latin typeface="Krub"/>
                <a:ea typeface="Krub"/>
                <a:cs typeface="Krub"/>
                <a:sym typeface="Krub"/>
              </a:rPr>
              <a:t>What is going to be explained in this lecture</a:t>
            </a:r>
            <a:endParaRPr sz="1000">
              <a:solidFill>
                <a:srgbClr val="666666"/>
              </a:solidFill>
              <a:latin typeface="Krub"/>
              <a:ea typeface="Krub"/>
              <a:cs typeface="Krub"/>
              <a:sym typeface="Krub"/>
            </a:endParaRPr>
          </a:p>
        </p:txBody>
      </p:sp>
      <p:sp>
        <p:nvSpPr>
          <p:cNvPr id="2449" name="Google Shape;2449;p86"/>
          <p:cNvSpPr txBox="1"/>
          <p:nvPr/>
        </p:nvSpPr>
        <p:spPr>
          <a:xfrm>
            <a:off x="6204307" y="3713564"/>
            <a:ext cx="1568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666666"/>
                </a:solidFill>
                <a:latin typeface="Krub"/>
                <a:ea typeface="Krub"/>
                <a:cs typeface="Krub"/>
                <a:sym typeface="Krub"/>
              </a:rPr>
              <a:t>Any disease ends with the suffix “ectasis” refers to dilation or expansion</a:t>
            </a:r>
            <a:endParaRPr sz="1000">
              <a:solidFill>
                <a:srgbClr val="666666"/>
              </a:solidFill>
              <a:latin typeface="Krub"/>
              <a:ea typeface="Krub"/>
              <a:cs typeface="Krub"/>
              <a:sym typeface="Krub"/>
            </a:endParaRPr>
          </a:p>
        </p:txBody>
      </p:sp>
      <p:sp>
        <p:nvSpPr>
          <p:cNvPr id="2470" name="Google Shape;2470;p86"/>
          <p:cNvSpPr txBox="1"/>
          <p:nvPr/>
        </p:nvSpPr>
        <p:spPr>
          <a:xfrm>
            <a:off x="6428128" y="8514943"/>
            <a:ext cx="1593900" cy="309600"/>
          </a:xfrm>
          <a:prstGeom prst="rect">
            <a:avLst/>
          </a:prstGeom>
          <a:noFill/>
          <a:ln cap="flat" cmpd="sng" w="9525">
            <a:solidFill>
              <a:srgbClr val="666666"/>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666666"/>
                </a:solidFill>
                <a:latin typeface="Krub"/>
                <a:ea typeface="Krub"/>
                <a:cs typeface="Krub"/>
                <a:sym typeface="Krub"/>
              </a:rPr>
              <a:t>“Wet cough (with phlegm)”</a:t>
            </a:r>
            <a:endParaRPr sz="800">
              <a:solidFill>
                <a:srgbClr val="666666"/>
              </a:solidFill>
              <a:latin typeface="Krub"/>
              <a:ea typeface="Krub"/>
              <a:cs typeface="Krub"/>
              <a:sym typeface="Krub"/>
            </a:endParaRPr>
          </a:p>
        </p:txBody>
      </p:sp>
      <p:cxnSp>
        <p:nvCxnSpPr>
          <p:cNvPr id="2471" name="Google Shape;2471;p86"/>
          <p:cNvCxnSpPr>
            <a:endCxn id="2470" idx="1"/>
          </p:cNvCxnSpPr>
          <p:nvPr/>
        </p:nvCxnSpPr>
        <p:spPr>
          <a:xfrm flipH="1" rot="10800000">
            <a:off x="5612428" y="8669743"/>
            <a:ext cx="815700" cy="73200"/>
          </a:xfrm>
          <a:prstGeom prst="curvedConnector3">
            <a:avLst>
              <a:gd fmla="val 50000" name="adj1"/>
            </a:avLst>
          </a:prstGeom>
          <a:noFill/>
          <a:ln cap="flat" cmpd="sng" w="9525">
            <a:solidFill>
              <a:srgbClr val="666666"/>
            </a:solidFill>
            <a:prstDash val="solid"/>
            <a:round/>
            <a:headEnd len="med" w="med" type="stealth"/>
            <a:tailEnd len="med" w="med" type="none"/>
          </a:ln>
        </p:spPr>
      </p:cxnSp>
      <p:sp>
        <p:nvSpPr>
          <p:cNvPr id="2472" name="Google Shape;2472;p86"/>
          <p:cNvSpPr txBox="1"/>
          <p:nvPr/>
        </p:nvSpPr>
        <p:spPr>
          <a:xfrm>
            <a:off x="624065" y="8514938"/>
            <a:ext cx="1335600" cy="434700"/>
          </a:xfrm>
          <a:prstGeom prst="rect">
            <a:avLst/>
          </a:prstGeom>
          <a:noFill/>
          <a:ln cap="flat" cmpd="sng" w="9525">
            <a:solidFill>
              <a:srgbClr val="666666"/>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666666"/>
                </a:solidFill>
                <a:latin typeface="Krub"/>
                <a:ea typeface="Krub"/>
                <a:cs typeface="Krub"/>
                <a:sym typeface="Krub"/>
              </a:rPr>
              <a:t>Result in fusion of </a:t>
            </a:r>
            <a:r>
              <a:rPr lang="en" sz="800">
                <a:solidFill>
                  <a:srgbClr val="666666"/>
                </a:solidFill>
                <a:latin typeface="Krub"/>
                <a:ea typeface="Krub"/>
                <a:cs typeface="Krub"/>
                <a:sym typeface="Krub"/>
              </a:rPr>
              <a:t>alveolar</a:t>
            </a:r>
            <a:r>
              <a:rPr lang="en" sz="800">
                <a:solidFill>
                  <a:srgbClr val="666666"/>
                </a:solidFill>
                <a:latin typeface="Krub"/>
                <a:ea typeface="Krub"/>
                <a:cs typeface="Krub"/>
                <a:sym typeface="Krub"/>
              </a:rPr>
              <a:t> wall</a:t>
            </a:r>
            <a:endParaRPr sz="800">
              <a:solidFill>
                <a:srgbClr val="666666"/>
              </a:solidFill>
              <a:latin typeface="Krub"/>
              <a:ea typeface="Krub"/>
              <a:cs typeface="Krub"/>
              <a:sym typeface="Krub"/>
            </a:endParaRPr>
          </a:p>
        </p:txBody>
      </p:sp>
      <p:cxnSp>
        <p:nvCxnSpPr>
          <p:cNvPr id="2473" name="Google Shape;2473;p86"/>
          <p:cNvCxnSpPr>
            <a:stCxn id="2472" idx="3"/>
          </p:cNvCxnSpPr>
          <p:nvPr/>
        </p:nvCxnSpPr>
        <p:spPr>
          <a:xfrm flipH="1" rot="10800000">
            <a:off x="1959665" y="8645588"/>
            <a:ext cx="294000" cy="86700"/>
          </a:xfrm>
          <a:prstGeom prst="curvedConnector3">
            <a:avLst>
              <a:gd fmla="val 50000" name="adj1"/>
            </a:avLst>
          </a:prstGeom>
          <a:noFill/>
          <a:ln cap="flat" cmpd="sng" w="9525">
            <a:solidFill>
              <a:srgbClr val="666666"/>
            </a:solidFill>
            <a:prstDash val="solid"/>
            <a:round/>
            <a:headEnd len="med" w="med" type="none"/>
            <a:tailEnd len="med" w="med" type="stealth"/>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7" name="Shape 2477"/>
        <p:cNvGrpSpPr/>
        <p:nvPr/>
      </p:nvGrpSpPr>
      <p:grpSpPr>
        <a:xfrm>
          <a:off x="0" y="0"/>
          <a:ext cx="0" cy="0"/>
          <a:chOff x="0" y="0"/>
          <a:chExt cx="0" cy="0"/>
        </a:xfrm>
      </p:grpSpPr>
      <p:sp>
        <p:nvSpPr>
          <p:cNvPr id="2478" name="Google Shape;2478;p87"/>
          <p:cNvSpPr txBox="1"/>
          <p:nvPr>
            <p:ph type="title"/>
          </p:nvPr>
        </p:nvSpPr>
        <p:spPr>
          <a:xfrm>
            <a:off x="633597" y="572550"/>
            <a:ext cx="6752700" cy="22557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4500">
                <a:solidFill>
                  <a:srgbClr val="666666"/>
                </a:solidFill>
              </a:rPr>
              <a:t>Extra slide</a:t>
            </a:r>
            <a:endParaRPr sz="1500">
              <a:solidFill>
                <a:srgbClr val="666666"/>
              </a:solidFill>
            </a:endParaRPr>
          </a:p>
          <a:p>
            <a:pPr indent="0" lvl="0" marL="0" rtl="0" algn="ctr">
              <a:spcBef>
                <a:spcPts val="0"/>
              </a:spcBef>
              <a:spcAft>
                <a:spcPts val="0"/>
              </a:spcAft>
              <a:buNone/>
            </a:pPr>
            <a:r>
              <a:rPr lang="en" sz="1200">
                <a:solidFill>
                  <a:srgbClr val="666666"/>
                </a:solidFill>
                <a:latin typeface="Krub"/>
                <a:ea typeface="Krub"/>
                <a:cs typeface="Krub"/>
                <a:sym typeface="Krub"/>
              </a:rPr>
              <a:t>From Robbins basic pathology book</a:t>
            </a:r>
            <a:endParaRPr sz="1200">
              <a:solidFill>
                <a:srgbClr val="666666"/>
              </a:solidFill>
              <a:latin typeface="Krub"/>
              <a:ea typeface="Krub"/>
              <a:cs typeface="Krub"/>
              <a:sym typeface="Krub"/>
            </a:endParaRPr>
          </a:p>
        </p:txBody>
      </p:sp>
      <p:pic>
        <p:nvPicPr>
          <p:cNvPr id="2479" name="Google Shape;2479;p87"/>
          <p:cNvPicPr preferRelativeResize="0"/>
          <p:nvPr/>
        </p:nvPicPr>
        <p:blipFill>
          <a:blip r:embed="rId4">
            <a:alphaModFix/>
          </a:blip>
          <a:stretch>
            <a:fillRect/>
          </a:stretch>
        </p:blipFill>
        <p:spPr>
          <a:xfrm>
            <a:off x="152325" y="7354599"/>
            <a:ext cx="7696199" cy="2870376"/>
          </a:xfrm>
          <a:prstGeom prst="rect">
            <a:avLst/>
          </a:prstGeom>
          <a:noFill/>
          <a:ln>
            <a:noFill/>
          </a:ln>
        </p:spPr>
      </p:pic>
      <p:sp>
        <p:nvSpPr>
          <p:cNvPr id="2480" name="Google Shape;2480;p87"/>
          <p:cNvSpPr txBox="1"/>
          <p:nvPr/>
        </p:nvSpPr>
        <p:spPr>
          <a:xfrm>
            <a:off x="624066" y="6669695"/>
            <a:ext cx="6400800" cy="6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666666"/>
                </a:solidFill>
                <a:latin typeface="Krub"/>
                <a:ea typeface="Krub"/>
                <a:cs typeface="Krub"/>
                <a:sym typeface="Krub"/>
              </a:rPr>
              <a:t>This table will help you to </a:t>
            </a:r>
            <a:r>
              <a:rPr lang="en" sz="1600">
                <a:solidFill>
                  <a:srgbClr val="666666"/>
                </a:solidFill>
                <a:latin typeface="Krub"/>
                <a:ea typeface="Krub"/>
                <a:cs typeface="Krub"/>
                <a:sym typeface="Krub"/>
              </a:rPr>
              <a:t>differentiate between the </a:t>
            </a:r>
            <a:r>
              <a:rPr b="1" lang="en" sz="1600">
                <a:solidFill>
                  <a:srgbClr val="666666"/>
                </a:solidFill>
                <a:latin typeface="Krub"/>
                <a:ea typeface="Krub"/>
                <a:cs typeface="Krub"/>
                <a:sym typeface="Krub"/>
              </a:rPr>
              <a:t>4 </a:t>
            </a:r>
            <a:r>
              <a:rPr lang="en" sz="1600">
                <a:solidFill>
                  <a:srgbClr val="666666"/>
                </a:solidFill>
                <a:latin typeface="Krub"/>
                <a:ea typeface="Krub"/>
                <a:cs typeface="Krub"/>
                <a:sym typeface="Krub"/>
              </a:rPr>
              <a:t>Obstructive pulmonary diseases:</a:t>
            </a:r>
            <a:endParaRPr sz="1600">
              <a:solidFill>
                <a:srgbClr val="666666"/>
              </a:solidFill>
              <a:latin typeface="Krub"/>
              <a:ea typeface="Krub"/>
              <a:cs typeface="Krub"/>
              <a:sym typeface="Krub"/>
            </a:endParaRPr>
          </a:p>
        </p:txBody>
      </p:sp>
      <p:pic>
        <p:nvPicPr>
          <p:cNvPr id="2481" name="Google Shape;2481;p87"/>
          <p:cNvPicPr preferRelativeResize="0"/>
          <p:nvPr/>
        </p:nvPicPr>
        <p:blipFill>
          <a:blip r:embed="rId5">
            <a:alphaModFix/>
          </a:blip>
          <a:stretch>
            <a:fillRect/>
          </a:stretch>
        </p:blipFill>
        <p:spPr>
          <a:xfrm>
            <a:off x="327600" y="2312750"/>
            <a:ext cx="7355500" cy="4154876"/>
          </a:xfrm>
          <a:prstGeom prst="rect">
            <a:avLst/>
          </a:prstGeom>
          <a:noFill/>
          <a:ln>
            <a:noFill/>
          </a:ln>
        </p:spPr>
      </p:pic>
      <p:sp>
        <p:nvSpPr>
          <p:cNvPr id="2482" name="Google Shape;2482;p87"/>
          <p:cNvSpPr txBox="1"/>
          <p:nvPr/>
        </p:nvSpPr>
        <p:spPr>
          <a:xfrm>
            <a:off x="809544" y="4998720"/>
            <a:ext cx="6400800" cy="41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2483" name="Google Shape;2483;p87"/>
          <p:cNvSpPr txBox="1"/>
          <p:nvPr/>
        </p:nvSpPr>
        <p:spPr>
          <a:xfrm>
            <a:off x="624066" y="1878042"/>
            <a:ext cx="6400800" cy="43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666666"/>
                </a:solidFill>
                <a:latin typeface="Krub"/>
                <a:ea typeface="Krub"/>
                <a:cs typeface="Krub"/>
                <a:sym typeface="Krub"/>
              </a:rPr>
              <a:t>Differentiation between Normal and Injured alveoli:</a:t>
            </a:r>
            <a:endParaRPr sz="1600">
              <a:solidFill>
                <a:srgbClr val="666666"/>
              </a:solidFill>
              <a:latin typeface="Krub"/>
              <a:ea typeface="Krub"/>
              <a:cs typeface="Krub"/>
              <a:sym typeface="Krub"/>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7" name="Shape 2487"/>
        <p:cNvGrpSpPr/>
        <p:nvPr/>
      </p:nvGrpSpPr>
      <p:grpSpPr>
        <a:xfrm>
          <a:off x="0" y="0"/>
          <a:ext cx="0" cy="0"/>
          <a:chOff x="0" y="0"/>
          <a:chExt cx="0" cy="0"/>
        </a:xfrm>
      </p:grpSpPr>
      <p:sp>
        <p:nvSpPr>
          <p:cNvPr id="2488" name="Google Shape;2488;p88"/>
          <p:cNvSpPr/>
          <p:nvPr/>
        </p:nvSpPr>
        <p:spPr>
          <a:xfrm>
            <a:off x="416542" y="9089800"/>
            <a:ext cx="6752700" cy="1579500"/>
          </a:xfrm>
          <a:prstGeom prst="roundRect">
            <a:avLst>
              <a:gd fmla="val 30810" name="adj"/>
            </a:avLst>
          </a:prstGeom>
          <a:solidFill>
            <a:schemeClr val="accen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88"/>
          <p:cNvSpPr txBox="1"/>
          <p:nvPr>
            <p:ph type="title"/>
          </p:nvPr>
        </p:nvSpPr>
        <p:spPr>
          <a:xfrm>
            <a:off x="562875" y="393545"/>
            <a:ext cx="6752700" cy="10998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b="1" lang="en" sz="4500">
                <a:latin typeface="Krub"/>
                <a:ea typeface="Krub"/>
                <a:cs typeface="Krub"/>
                <a:sym typeface="Krub"/>
              </a:rPr>
              <a:t>Bronchial asthma </a:t>
            </a:r>
            <a:endParaRPr b="1" sz="4500">
              <a:latin typeface="Krub"/>
              <a:ea typeface="Krub"/>
              <a:cs typeface="Krub"/>
              <a:sym typeface="Krub"/>
            </a:endParaRPr>
          </a:p>
        </p:txBody>
      </p:sp>
      <p:sp>
        <p:nvSpPr>
          <p:cNvPr id="2490" name="Google Shape;2490;p88"/>
          <p:cNvSpPr/>
          <p:nvPr/>
        </p:nvSpPr>
        <p:spPr>
          <a:xfrm>
            <a:off x="416542" y="2308000"/>
            <a:ext cx="6752700" cy="2695500"/>
          </a:xfrm>
          <a:prstGeom prst="roundRect">
            <a:avLst>
              <a:gd fmla="val 30542" name="adj"/>
            </a:avLst>
          </a:prstGeom>
          <a:solidFill>
            <a:schemeClr val="accen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88"/>
          <p:cNvSpPr/>
          <p:nvPr/>
        </p:nvSpPr>
        <p:spPr>
          <a:xfrm>
            <a:off x="615492" y="1584690"/>
            <a:ext cx="2154600" cy="723300"/>
          </a:xfrm>
          <a:prstGeom prst="roundRect">
            <a:avLst>
              <a:gd fmla="val 50000" name="adj"/>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88"/>
          <p:cNvSpPr txBox="1"/>
          <p:nvPr/>
        </p:nvSpPr>
        <p:spPr>
          <a:xfrm>
            <a:off x="822451" y="1630375"/>
            <a:ext cx="1616700" cy="54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Krub"/>
                <a:ea typeface="Krub"/>
                <a:cs typeface="Krub"/>
                <a:sym typeface="Krub"/>
              </a:rPr>
              <a:t>Definition</a:t>
            </a:r>
            <a:endParaRPr b="1" sz="2300">
              <a:latin typeface="Krub"/>
              <a:ea typeface="Krub"/>
              <a:cs typeface="Krub"/>
              <a:sym typeface="Krub"/>
            </a:endParaRPr>
          </a:p>
        </p:txBody>
      </p:sp>
      <p:sp>
        <p:nvSpPr>
          <p:cNvPr id="2493" name="Google Shape;2493;p88"/>
          <p:cNvSpPr txBox="1"/>
          <p:nvPr/>
        </p:nvSpPr>
        <p:spPr>
          <a:xfrm>
            <a:off x="309227" y="2374881"/>
            <a:ext cx="6844800" cy="1579500"/>
          </a:xfrm>
          <a:prstGeom prst="rect">
            <a:avLst/>
          </a:prstGeom>
          <a:noFill/>
          <a:ln>
            <a:noFill/>
          </a:ln>
        </p:spPr>
        <p:txBody>
          <a:bodyPr anchorCtr="0" anchor="ctr" bIns="91425" lIns="91425" spcFirstLastPara="1" rIns="91425" wrap="square" tIns="91425">
            <a:noAutofit/>
          </a:bodyPr>
          <a:lstStyle/>
          <a:p>
            <a:pPr indent="-317500" lvl="0" marL="457200" rtl="0" algn="ctr">
              <a:spcBef>
                <a:spcPts val="0"/>
              </a:spcBef>
              <a:spcAft>
                <a:spcPts val="0"/>
              </a:spcAft>
              <a:buSzPts val="1400"/>
              <a:buFont typeface="Krub"/>
              <a:buChar char="●"/>
            </a:pPr>
            <a:r>
              <a:rPr lang="en">
                <a:latin typeface="Krub"/>
                <a:ea typeface="Krub"/>
                <a:cs typeface="Krub"/>
                <a:sym typeface="Krub"/>
              </a:rPr>
              <a:t>Asthma is a </a:t>
            </a:r>
            <a:r>
              <a:rPr lang="en">
                <a:solidFill>
                  <a:srgbClr val="980000"/>
                </a:solidFill>
                <a:latin typeface="Krub"/>
                <a:ea typeface="Krub"/>
                <a:cs typeface="Krub"/>
                <a:sym typeface="Krub"/>
              </a:rPr>
              <a:t>chronic inflammatory</a:t>
            </a:r>
            <a:r>
              <a:rPr lang="en">
                <a:latin typeface="Krub"/>
                <a:ea typeface="Krub"/>
                <a:cs typeface="Krub"/>
                <a:sym typeface="Krub"/>
              </a:rPr>
              <a:t> disorder of the airways that causes recurrent </a:t>
            </a:r>
            <a:r>
              <a:rPr lang="en">
                <a:solidFill>
                  <a:srgbClr val="666666"/>
                </a:solidFill>
                <a:latin typeface="Krub"/>
                <a:ea typeface="Krub"/>
                <a:cs typeface="Krub"/>
                <a:sym typeface="Krub"/>
              </a:rPr>
              <a:t>(repeated) </a:t>
            </a:r>
            <a:r>
              <a:rPr lang="en">
                <a:latin typeface="Krub"/>
                <a:ea typeface="Krub"/>
                <a:cs typeface="Krub"/>
                <a:sym typeface="Krub"/>
              </a:rPr>
              <a:t>episodes of </a:t>
            </a:r>
            <a:r>
              <a:rPr lang="en">
                <a:solidFill>
                  <a:srgbClr val="980000"/>
                </a:solidFill>
                <a:latin typeface="Krub"/>
                <a:ea typeface="Krub"/>
                <a:cs typeface="Krub"/>
                <a:sym typeface="Krub"/>
              </a:rPr>
              <a:t>wheezing</a:t>
            </a:r>
            <a:r>
              <a:rPr lang="en">
                <a:latin typeface="Krub"/>
                <a:ea typeface="Krub"/>
                <a:cs typeface="Krub"/>
                <a:sym typeface="Krub"/>
              </a:rPr>
              <a:t>, </a:t>
            </a:r>
            <a:r>
              <a:rPr lang="en">
                <a:solidFill>
                  <a:srgbClr val="980000"/>
                </a:solidFill>
                <a:latin typeface="Krub"/>
                <a:ea typeface="Krub"/>
                <a:cs typeface="Krub"/>
                <a:sym typeface="Krub"/>
              </a:rPr>
              <a:t>breathlessness</a:t>
            </a:r>
            <a:r>
              <a:rPr lang="en">
                <a:latin typeface="Krub"/>
                <a:ea typeface="Krub"/>
                <a:cs typeface="Krub"/>
                <a:sym typeface="Krub"/>
              </a:rPr>
              <a:t>, </a:t>
            </a:r>
            <a:r>
              <a:rPr lang="en">
                <a:solidFill>
                  <a:srgbClr val="980000"/>
                </a:solidFill>
                <a:latin typeface="Krub"/>
                <a:ea typeface="Krub"/>
                <a:cs typeface="Krub"/>
                <a:sym typeface="Krub"/>
              </a:rPr>
              <a:t>chest tightness</a:t>
            </a:r>
            <a:r>
              <a:rPr lang="en">
                <a:latin typeface="Krub"/>
                <a:ea typeface="Krub"/>
                <a:cs typeface="Krub"/>
                <a:sym typeface="Krub"/>
              </a:rPr>
              <a:t>, and </a:t>
            </a:r>
            <a:r>
              <a:rPr lang="en">
                <a:solidFill>
                  <a:srgbClr val="980000"/>
                </a:solidFill>
                <a:latin typeface="Krub"/>
                <a:ea typeface="Krub"/>
                <a:cs typeface="Krub"/>
                <a:sym typeface="Krub"/>
              </a:rPr>
              <a:t>cough</a:t>
            </a:r>
            <a:r>
              <a:rPr lang="en">
                <a:latin typeface="Krub"/>
                <a:ea typeface="Krub"/>
                <a:cs typeface="Krub"/>
                <a:sym typeface="Krub"/>
              </a:rPr>
              <a:t>, particularly at </a:t>
            </a:r>
            <a:r>
              <a:rPr lang="en">
                <a:solidFill>
                  <a:srgbClr val="980000"/>
                </a:solidFill>
                <a:latin typeface="Krub"/>
                <a:ea typeface="Krub"/>
                <a:cs typeface="Krub"/>
                <a:sym typeface="Krub"/>
              </a:rPr>
              <a:t>night</a:t>
            </a:r>
            <a:r>
              <a:rPr lang="en">
                <a:latin typeface="Krub"/>
                <a:ea typeface="Krub"/>
                <a:cs typeface="Krub"/>
                <a:sym typeface="Krub"/>
              </a:rPr>
              <a:t> and/or </a:t>
            </a:r>
            <a:r>
              <a:rPr lang="en">
                <a:solidFill>
                  <a:srgbClr val="980000"/>
                </a:solidFill>
                <a:latin typeface="Krub"/>
                <a:ea typeface="Krub"/>
                <a:cs typeface="Krub"/>
                <a:sym typeface="Krub"/>
              </a:rPr>
              <a:t>early in the morning</a:t>
            </a:r>
            <a:r>
              <a:rPr lang="en">
                <a:solidFill>
                  <a:srgbClr val="980000"/>
                </a:solidFill>
                <a:latin typeface="Krub"/>
                <a:ea typeface="Krub"/>
                <a:cs typeface="Krub"/>
                <a:sym typeface="Krub"/>
              </a:rPr>
              <a:t> </a:t>
            </a:r>
            <a:r>
              <a:rPr lang="en">
                <a:solidFill>
                  <a:srgbClr val="999999"/>
                </a:solidFill>
                <a:latin typeface="Krub"/>
                <a:ea typeface="Krub"/>
                <a:cs typeface="Krub"/>
                <a:sym typeface="Krub"/>
              </a:rPr>
              <a:t>(due to vagal tone)</a:t>
            </a:r>
            <a:r>
              <a:rPr lang="en">
                <a:solidFill>
                  <a:srgbClr val="9E9E9E"/>
                </a:solidFill>
                <a:latin typeface="Krub"/>
                <a:ea typeface="Krub"/>
                <a:cs typeface="Krub"/>
                <a:sym typeface="Krub"/>
              </a:rPr>
              <a:t> </a:t>
            </a:r>
            <a:r>
              <a:rPr lang="en">
                <a:latin typeface="Krub"/>
                <a:ea typeface="Krub"/>
                <a:cs typeface="Krub"/>
                <a:sym typeface="Krub"/>
              </a:rPr>
              <a:t>.</a:t>
            </a:r>
            <a:endParaRPr>
              <a:latin typeface="Krub"/>
              <a:ea typeface="Krub"/>
              <a:cs typeface="Krub"/>
              <a:sym typeface="Krub"/>
            </a:endParaRPr>
          </a:p>
        </p:txBody>
      </p:sp>
      <p:sp>
        <p:nvSpPr>
          <p:cNvPr id="2494" name="Google Shape;2494;p88"/>
          <p:cNvSpPr txBox="1"/>
          <p:nvPr/>
        </p:nvSpPr>
        <p:spPr>
          <a:xfrm>
            <a:off x="470994" y="3653590"/>
            <a:ext cx="6643800" cy="1242900"/>
          </a:xfrm>
          <a:prstGeom prst="rect">
            <a:avLst/>
          </a:prstGeom>
          <a:noFill/>
          <a:ln>
            <a:noFill/>
          </a:ln>
        </p:spPr>
        <p:txBody>
          <a:bodyPr anchorCtr="0" anchor="t" bIns="91425" lIns="91425" spcFirstLastPara="1" rIns="91425" wrap="square" tIns="91425">
            <a:spAutoFit/>
          </a:bodyPr>
          <a:lstStyle/>
          <a:p>
            <a:pPr indent="-317500" lvl="0" marL="457200" rtl="0" algn="ctr">
              <a:spcBef>
                <a:spcPts val="0"/>
              </a:spcBef>
              <a:spcAft>
                <a:spcPts val="0"/>
              </a:spcAft>
              <a:buClr>
                <a:srgbClr val="999999"/>
              </a:buClr>
              <a:buSzPts val="1400"/>
              <a:buFont typeface="Krub"/>
              <a:buChar char="●"/>
            </a:pPr>
            <a:r>
              <a:rPr lang="en">
                <a:solidFill>
                  <a:srgbClr val="999999"/>
                </a:solidFill>
                <a:latin typeface="Krub"/>
                <a:ea typeface="Krub"/>
                <a:cs typeface="Krub"/>
                <a:sym typeface="Krub"/>
              </a:rPr>
              <a:t>An </a:t>
            </a:r>
            <a:r>
              <a:rPr lang="en">
                <a:solidFill>
                  <a:srgbClr val="980000"/>
                </a:solidFill>
                <a:latin typeface="Krub"/>
                <a:ea typeface="Krub"/>
                <a:cs typeface="Krub"/>
                <a:sym typeface="Krub"/>
              </a:rPr>
              <a:t>episodic, reversible</a:t>
            </a:r>
            <a:r>
              <a:rPr lang="en">
                <a:solidFill>
                  <a:srgbClr val="999999"/>
                </a:solidFill>
                <a:latin typeface="Krub"/>
                <a:ea typeface="Krub"/>
                <a:cs typeface="Krub"/>
                <a:sym typeface="Krub"/>
              </a:rPr>
              <a:t> bronchoconstriction caused by increased responsiveness of the tracheobronchial tree to stimuli. (bronchoconstriction can be reversed,either spontaneously or with treatment)</a:t>
            </a:r>
            <a:endParaRPr>
              <a:solidFill>
                <a:srgbClr val="999999"/>
              </a:solidFill>
              <a:latin typeface="Krub"/>
              <a:ea typeface="Krub"/>
              <a:cs typeface="Krub"/>
              <a:sym typeface="Krub"/>
            </a:endParaRPr>
          </a:p>
          <a:p>
            <a:pPr indent="0" lvl="0" marL="0" rtl="0" algn="ctr">
              <a:spcBef>
                <a:spcPts val="0"/>
              </a:spcBef>
              <a:spcAft>
                <a:spcPts val="0"/>
              </a:spcAft>
              <a:buNone/>
            </a:pPr>
            <a:r>
              <a:t/>
            </a:r>
            <a:endParaRPr>
              <a:solidFill>
                <a:srgbClr val="666666"/>
              </a:solidFill>
              <a:latin typeface="Krub"/>
              <a:ea typeface="Krub"/>
              <a:cs typeface="Krub"/>
              <a:sym typeface="Krub"/>
            </a:endParaRPr>
          </a:p>
        </p:txBody>
      </p:sp>
      <p:sp>
        <p:nvSpPr>
          <p:cNvPr id="2495" name="Google Shape;2495;p88"/>
          <p:cNvSpPr txBox="1"/>
          <p:nvPr/>
        </p:nvSpPr>
        <p:spPr>
          <a:xfrm>
            <a:off x="822439" y="9132498"/>
            <a:ext cx="64008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666666"/>
                </a:solidFill>
                <a:latin typeface="Krub"/>
                <a:ea typeface="Krub"/>
                <a:cs typeface="Krub"/>
                <a:sym typeface="Krub"/>
              </a:rPr>
              <a:t>Cells that play a role in inflammatory responses in BA:</a:t>
            </a:r>
            <a:endParaRPr>
              <a:solidFill>
                <a:srgbClr val="666666"/>
              </a:solidFill>
              <a:latin typeface="Krub"/>
              <a:ea typeface="Krub"/>
              <a:cs typeface="Krub"/>
              <a:sym typeface="Krub"/>
            </a:endParaRPr>
          </a:p>
          <a:p>
            <a:pPr indent="0" lvl="0" marL="0" rtl="0" algn="ctr">
              <a:spcBef>
                <a:spcPts val="0"/>
              </a:spcBef>
              <a:spcAft>
                <a:spcPts val="0"/>
              </a:spcAft>
              <a:buNone/>
            </a:pPr>
            <a:r>
              <a:t/>
            </a:r>
            <a:endParaRPr>
              <a:solidFill>
                <a:srgbClr val="666666"/>
              </a:solidFill>
              <a:latin typeface="Krub"/>
              <a:ea typeface="Krub"/>
              <a:cs typeface="Krub"/>
              <a:sym typeface="Krub"/>
            </a:endParaRPr>
          </a:p>
        </p:txBody>
      </p:sp>
      <p:sp>
        <p:nvSpPr>
          <p:cNvPr id="2496" name="Google Shape;2496;p88"/>
          <p:cNvSpPr/>
          <p:nvPr/>
        </p:nvSpPr>
        <p:spPr>
          <a:xfrm>
            <a:off x="615487" y="8370550"/>
            <a:ext cx="3960600" cy="723300"/>
          </a:xfrm>
          <a:prstGeom prst="roundRect">
            <a:avLst>
              <a:gd fmla="val 50000" name="adj"/>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88"/>
          <p:cNvSpPr txBox="1"/>
          <p:nvPr/>
        </p:nvSpPr>
        <p:spPr>
          <a:xfrm>
            <a:off x="768378" y="8474280"/>
            <a:ext cx="6400800" cy="51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latin typeface="Krub"/>
                <a:ea typeface="Krub"/>
                <a:cs typeface="Krub"/>
                <a:sym typeface="Krub"/>
              </a:rPr>
              <a:t>Inflammatory response</a:t>
            </a:r>
            <a:endParaRPr b="1" sz="2100">
              <a:latin typeface="Krub"/>
              <a:ea typeface="Krub"/>
              <a:cs typeface="Krub"/>
              <a:sym typeface="Krub"/>
            </a:endParaRPr>
          </a:p>
        </p:txBody>
      </p:sp>
      <p:sp>
        <p:nvSpPr>
          <p:cNvPr id="2498" name="Google Shape;2498;p88"/>
          <p:cNvSpPr txBox="1"/>
          <p:nvPr/>
        </p:nvSpPr>
        <p:spPr>
          <a:xfrm>
            <a:off x="531206" y="9464478"/>
            <a:ext cx="64008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Eosinophils </a:t>
            </a:r>
            <a:endParaRPr>
              <a:solidFill>
                <a:srgbClr val="980000"/>
              </a:solidFill>
              <a:latin typeface="Krub"/>
              <a:ea typeface="Krub"/>
              <a:cs typeface="Krub"/>
              <a:sym typeface="Krub"/>
            </a:endParaRPr>
          </a:p>
        </p:txBody>
      </p:sp>
      <p:sp>
        <p:nvSpPr>
          <p:cNvPr id="2499" name="Google Shape;2499;p88"/>
          <p:cNvSpPr txBox="1"/>
          <p:nvPr/>
        </p:nvSpPr>
        <p:spPr>
          <a:xfrm>
            <a:off x="531208" y="9817660"/>
            <a:ext cx="64008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Mast cells</a:t>
            </a:r>
            <a:endParaRPr>
              <a:solidFill>
                <a:srgbClr val="980000"/>
              </a:solidFill>
              <a:latin typeface="Krub"/>
              <a:ea typeface="Krub"/>
              <a:cs typeface="Krub"/>
              <a:sym typeface="Krub"/>
            </a:endParaRPr>
          </a:p>
        </p:txBody>
      </p:sp>
      <p:sp>
        <p:nvSpPr>
          <p:cNvPr id="2500" name="Google Shape;2500;p88"/>
          <p:cNvSpPr txBox="1"/>
          <p:nvPr/>
        </p:nvSpPr>
        <p:spPr>
          <a:xfrm>
            <a:off x="531209" y="10167729"/>
            <a:ext cx="64008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Macrophages</a:t>
            </a:r>
            <a:endParaRPr>
              <a:solidFill>
                <a:srgbClr val="980000"/>
              </a:solidFill>
              <a:latin typeface="Krub"/>
              <a:ea typeface="Krub"/>
              <a:cs typeface="Krub"/>
              <a:sym typeface="Krub"/>
            </a:endParaRPr>
          </a:p>
        </p:txBody>
      </p:sp>
      <p:sp>
        <p:nvSpPr>
          <p:cNvPr id="2501" name="Google Shape;2501;p88"/>
          <p:cNvSpPr txBox="1"/>
          <p:nvPr/>
        </p:nvSpPr>
        <p:spPr>
          <a:xfrm>
            <a:off x="4430015" y="9817659"/>
            <a:ext cx="64008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Lymphocytes </a:t>
            </a:r>
            <a:endParaRPr>
              <a:solidFill>
                <a:srgbClr val="980000"/>
              </a:solidFill>
              <a:latin typeface="Krub"/>
              <a:ea typeface="Krub"/>
              <a:cs typeface="Krub"/>
              <a:sym typeface="Krub"/>
            </a:endParaRPr>
          </a:p>
        </p:txBody>
      </p:sp>
      <p:sp>
        <p:nvSpPr>
          <p:cNvPr id="2502" name="Google Shape;2502;p88"/>
          <p:cNvSpPr txBox="1"/>
          <p:nvPr/>
        </p:nvSpPr>
        <p:spPr>
          <a:xfrm>
            <a:off x="4430020" y="9464472"/>
            <a:ext cx="64008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Neutrophils</a:t>
            </a:r>
            <a:endParaRPr>
              <a:solidFill>
                <a:srgbClr val="980000"/>
              </a:solidFill>
              <a:latin typeface="Krub"/>
              <a:ea typeface="Krub"/>
              <a:cs typeface="Krub"/>
              <a:sym typeface="Krub"/>
            </a:endParaRPr>
          </a:p>
        </p:txBody>
      </p:sp>
      <p:sp>
        <p:nvSpPr>
          <p:cNvPr id="2503" name="Google Shape;2503;p88"/>
          <p:cNvSpPr txBox="1"/>
          <p:nvPr/>
        </p:nvSpPr>
        <p:spPr>
          <a:xfrm>
            <a:off x="4430019" y="10167747"/>
            <a:ext cx="64008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Epithelial cells</a:t>
            </a:r>
            <a:endParaRPr>
              <a:solidFill>
                <a:srgbClr val="980000"/>
              </a:solidFill>
              <a:latin typeface="Krub"/>
              <a:ea typeface="Krub"/>
              <a:cs typeface="Krub"/>
              <a:sym typeface="Krub"/>
            </a:endParaRPr>
          </a:p>
        </p:txBody>
      </p:sp>
      <p:pic>
        <p:nvPicPr>
          <p:cNvPr id="2504" name="Google Shape;2504;p88">
            <a:hlinkClick r:id="rId3"/>
          </p:cNvPr>
          <p:cNvPicPr preferRelativeResize="0"/>
          <p:nvPr/>
        </p:nvPicPr>
        <p:blipFill>
          <a:blip r:embed="rId4">
            <a:alphaModFix/>
          </a:blip>
          <a:stretch>
            <a:fillRect/>
          </a:stretch>
        </p:blipFill>
        <p:spPr>
          <a:xfrm>
            <a:off x="6023174" y="1272725"/>
            <a:ext cx="959050" cy="959050"/>
          </a:xfrm>
          <a:prstGeom prst="rect">
            <a:avLst/>
          </a:prstGeom>
          <a:noFill/>
          <a:ln>
            <a:noFill/>
          </a:ln>
        </p:spPr>
      </p:pic>
      <p:grpSp>
        <p:nvGrpSpPr>
          <p:cNvPr id="2505" name="Google Shape;2505;p88"/>
          <p:cNvGrpSpPr/>
          <p:nvPr/>
        </p:nvGrpSpPr>
        <p:grpSpPr>
          <a:xfrm>
            <a:off x="164100" y="5323563"/>
            <a:ext cx="7672822" cy="2619923"/>
            <a:chOff x="348298" y="9812191"/>
            <a:chExt cx="6161424" cy="1737234"/>
          </a:xfrm>
        </p:grpSpPr>
        <p:sp>
          <p:nvSpPr>
            <p:cNvPr id="2506" name="Google Shape;2506;p88"/>
            <p:cNvSpPr/>
            <p:nvPr/>
          </p:nvSpPr>
          <p:spPr>
            <a:xfrm>
              <a:off x="2831104" y="10416817"/>
              <a:ext cx="1195800" cy="506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2000">
                  <a:latin typeface="Krub"/>
                  <a:ea typeface="Krub"/>
                  <a:cs typeface="Krub"/>
                  <a:sym typeface="Krub"/>
                </a:rPr>
                <a:t>Hallmarks</a:t>
              </a:r>
              <a:endParaRPr b="1" i="0" sz="2000" u="none" cap="none" strike="noStrike">
                <a:latin typeface="Krub"/>
                <a:ea typeface="Krub"/>
                <a:cs typeface="Krub"/>
                <a:sym typeface="Krub"/>
              </a:endParaRPr>
            </a:p>
          </p:txBody>
        </p:sp>
        <p:sp>
          <p:nvSpPr>
            <p:cNvPr id="2507" name="Google Shape;2507;p88"/>
            <p:cNvSpPr/>
            <p:nvPr/>
          </p:nvSpPr>
          <p:spPr>
            <a:xfrm>
              <a:off x="4641922" y="9857554"/>
              <a:ext cx="1867800" cy="729300"/>
            </a:xfrm>
            <a:prstGeom prst="roundRect">
              <a:avLst>
                <a:gd fmla="val 16667" name="adj"/>
              </a:avLst>
            </a:prstGeom>
            <a:solidFill>
              <a:schemeClr val="accent1"/>
            </a:solidFill>
            <a:ln cap="flat" cmpd="sng" w="9525">
              <a:solidFill>
                <a:srgbClr val="000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lang="en">
                  <a:solidFill>
                    <a:srgbClr val="980000"/>
                  </a:solidFill>
                  <a:latin typeface="Krub"/>
                  <a:ea typeface="Krub"/>
                  <a:cs typeface="Krub"/>
                  <a:sym typeface="Krub"/>
                </a:rPr>
                <a:t>Chronic</a:t>
              </a:r>
              <a:r>
                <a:rPr lang="en">
                  <a:solidFill>
                    <a:schemeClr val="dk1"/>
                  </a:solidFill>
                  <a:latin typeface="Krub"/>
                  <a:ea typeface="Krub"/>
                  <a:cs typeface="Krub"/>
                  <a:sym typeface="Krub"/>
                </a:rPr>
                <a:t> bronchial inflammation with </a:t>
              </a:r>
              <a:r>
                <a:rPr lang="en">
                  <a:solidFill>
                    <a:srgbClr val="980000"/>
                  </a:solidFill>
                  <a:latin typeface="Krub"/>
                  <a:ea typeface="Krub"/>
                  <a:cs typeface="Krub"/>
                  <a:sym typeface="Krub"/>
                </a:rPr>
                <a:t>eosinophils </a:t>
              </a:r>
              <a:r>
                <a:rPr lang="en">
                  <a:solidFill>
                    <a:srgbClr val="9E9E9E"/>
                  </a:solidFill>
                  <a:latin typeface="Krub"/>
                  <a:ea typeface="Krub"/>
                  <a:cs typeface="Krub"/>
                  <a:sym typeface="Krub"/>
                </a:rPr>
                <a:t>(maily)</a:t>
              </a:r>
              <a:endParaRPr>
                <a:solidFill>
                  <a:srgbClr val="9E9E9E"/>
                </a:solidFill>
                <a:latin typeface="Krub"/>
                <a:ea typeface="Krub"/>
                <a:cs typeface="Krub"/>
                <a:sym typeface="Krub"/>
              </a:endParaRPr>
            </a:p>
          </p:txBody>
        </p:sp>
        <p:sp>
          <p:nvSpPr>
            <p:cNvPr id="2508" name="Google Shape;2508;p88"/>
            <p:cNvSpPr/>
            <p:nvPr/>
          </p:nvSpPr>
          <p:spPr>
            <a:xfrm>
              <a:off x="4641903" y="10755025"/>
              <a:ext cx="1867800" cy="794400"/>
            </a:xfrm>
            <a:prstGeom prst="roundRect">
              <a:avLst>
                <a:gd fmla="val 16667" name="adj"/>
              </a:avLst>
            </a:prstGeom>
            <a:solidFill>
              <a:schemeClr val="accent1"/>
            </a:solidFill>
            <a:ln cap="flat" cmpd="sng" w="9525">
              <a:solidFill>
                <a:srgbClr val="000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lang="en" sz="1600">
                  <a:solidFill>
                    <a:srgbClr val="980000"/>
                  </a:solidFill>
                  <a:latin typeface="Krub"/>
                  <a:ea typeface="Krub"/>
                  <a:cs typeface="Krub"/>
                  <a:sym typeface="Krub"/>
                </a:rPr>
                <a:t>Increased mucus secretion</a:t>
              </a:r>
              <a:endParaRPr sz="1600">
                <a:latin typeface="Krub"/>
                <a:ea typeface="Krub"/>
                <a:cs typeface="Krub"/>
                <a:sym typeface="Krub"/>
              </a:endParaRPr>
            </a:p>
          </p:txBody>
        </p:sp>
        <p:sp>
          <p:nvSpPr>
            <p:cNvPr id="2509" name="Google Shape;2509;p88"/>
            <p:cNvSpPr/>
            <p:nvPr/>
          </p:nvSpPr>
          <p:spPr>
            <a:xfrm>
              <a:off x="348298" y="9812191"/>
              <a:ext cx="1867800" cy="729300"/>
            </a:xfrm>
            <a:prstGeom prst="roundRect">
              <a:avLst>
                <a:gd fmla="val 16667" name="adj"/>
              </a:avLst>
            </a:prstGeom>
            <a:solidFill>
              <a:schemeClr val="accent1"/>
            </a:solidFill>
            <a:ln cap="flat" cmpd="sng" w="9525">
              <a:solidFill>
                <a:srgbClr val="000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lang="en">
                  <a:solidFill>
                    <a:srgbClr val="980000"/>
                  </a:solidFill>
                  <a:latin typeface="Krub"/>
                  <a:ea typeface="Krub"/>
                  <a:cs typeface="Krub"/>
                  <a:sym typeface="Krub"/>
                </a:rPr>
                <a:t>Intermittent </a:t>
              </a:r>
              <a:r>
                <a:rPr lang="en">
                  <a:solidFill>
                    <a:srgbClr val="666666"/>
                  </a:solidFill>
                  <a:latin typeface="Krub"/>
                  <a:ea typeface="Krub"/>
                  <a:cs typeface="Krub"/>
                  <a:sym typeface="Krub"/>
                </a:rPr>
                <a:t>(irregular intervals)</a:t>
              </a:r>
              <a:r>
                <a:rPr lang="en">
                  <a:solidFill>
                    <a:schemeClr val="dk1"/>
                  </a:solidFill>
                  <a:latin typeface="Krub"/>
                  <a:ea typeface="Krub"/>
                  <a:cs typeface="Krub"/>
                  <a:sym typeface="Krub"/>
                </a:rPr>
                <a:t>, </a:t>
              </a:r>
              <a:r>
                <a:rPr lang="en">
                  <a:solidFill>
                    <a:srgbClr val="980000"/>
                  </a:solidFill>
                  <a:latin typeface="Krub"/>
                  <a:ea typeface="Krub"/>
                  <a:cs typeface="Krub"/>
                  <a:sym typeface="Krub"/>
                </a:rPr>
                <a:t>reversible</a:t>
              </a:r>
              <a:r>
                <a:rPr lang="en">
                  <a:solidFill>
                    <a:schemeClr val="dk1"/>
                  </a:solidFill>
                  <a:latin typeface="Krub"/>
                  <a:ea typeface="Krub"/>
                  <a:cs typeface="Krub"/>
                  <a:sym typeface="Krub"/>
                </a:rPr>
                <a:t> airway obstruction</a:t>
              </a:r>
              <a:endParaRPr>
                <a:latin typeface="Krub"/>
                <a:ea typeface="Krub"/>
                <a:cs typeface="Krub"/>
                <a:sym typeface="Krub"/>
              </a:endParaRPr>
            </a:p>
          </p:txBody>
        </p:sp>
        <p:sp>
          <p:nvSpPr>
            <p:cNvPr id="2510" name="Google Shape;2510;p88"/>
            <p:cNvSpPr/>
            <p:nvPr/>
          </p:nvSpPr>
          <p:spPr>
            <a:xfrm>
              <a:off x="348298" y="10728965"/>
              <a:ext cx="1867800" cy="794400"/>
            </a:xfrm>
            <a:prstGeom prst="roundRect">
              <a:avLst>
                <a:gd fmla="val 16667" name="adj"/>
              </a:avLst>
            </a:prstGeom>
            <a:solidFill>
              <a:schemeClr val="accent1"/>
            </a:solidFill>
            <a:ln cap="flat" cmpd="sng" w="9525">
              <a:solidFill>
                <a:srgbClr val="000000"/>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lang="en">
                  <a:solidFill>
                    <a:srgbClr val="980000"/>
                  </a:solidFill>
                  <a:latin typeface="Krub"/>
                  <a:ea typeface="Krub"/>
                  <a:cs typeface="Krub"/>
                  <a:sym typeface="Krub"/>
                </a:rPr>
                <a:t>Hypertrophy</a:t>
              </a:r>
              <a:r>
                <a:rPr lang="en">
                  <a:solidFill>
                    <a:schemeClr val="dk1"/>
                  </a:solidFill>
                  <a:latin typeface="Krub"/>
                  <a:ea typeface="Krub"/>
                  <a:cs typeface="Krub"/>
                  <a:sym typeface="Krub"/>
                </a:rPr>
                <a:t> and </a:t>
              </a:r>
              <a:r>
                <a:rPr lang="en">
                  <a:solidFill>
                    <a:srgbClr val="980000"/>
                  </a:solidFill>
                  <a:latin typeface="Krub"/>
                  <a:ea typeface="Krub"/>
                  <a:cs typeface="Krub"/>
                  <a:sym typeface="Krub"/>
                </a:rPr>
                <a:t>hyperreactivity</a:t>
              </a:r>
              <a:r>
                <a:rPr lang="en">
                  <a:solidFill>
                    <a:schemeClr val="dk1"/>
                  </a:solidFill>
                  <a:latin typeface="Krub"/>
                  <a:ea typeface="Krub"/>
                  <a:cs typeface="Krub"/>
                  <a:sym typeface="Krub"/>
                </a:rPr>
                <a:t> of bronchial smooth muscles</a:t>
              </a:r>
              <a:endParaRPr>
                <a:latin typeface="Krub"/>
                <a:ea typeface="Krub"/>
                <a:cs typeface="Krub"/>
                <a:sym typeface="Krub"/>
              </a:endParaRPr>
            </a:p>
          </p:txBody>
        </p:sp>
        <p:cxnSp>
          <p:nvCxnSpPr>
            <p:cNvPr id="2511" name="Google Shape;2511;p88"/>
            <p:cNvCxnSpPr>
              <a:stCxn id="2506" idx="3"/>
              <a:endCxn id="2507" idx="1"/>
            </p:cNvCxnSpPr>
            <p:nvPr/>
          </p:nvCxnSpPr>
          <p:spPr>
            <a:xfrm flipH="1" rot="10800000">
              <a:off x="4026904" y="10222267"/>
              <a:ext cx="615000" cy="447600"/>
            </a:xfrm>
            <a:prstGeom prst="curvedConnector3">
              <a:avLst>
                <a:gd fmla="val 50002" name="adj1"/>
              </a:avLst>
            </a:prstGeom>
            <a:noFill/>
            <a:ln cap="flat" cmpd="sng" w="9525">
              <a:solidFill>
                <a:srgbClr val="4C1130"/>
              </a:solidFill>
              <a:prstDash val="solid"/>
              <a:round/>
              <a:headEnd len="sm" w="sm" type="none"/>
              <a:tailEnd len="sm" w="sm" type="none"/>
            </a:ln>
          </p:spPr>
        </p:cxnSp>
        <p:cxnSp>
          <p:nvCxnSpPr>
            <p:cNvPr id="2512" name="Google Shape;2512;p88"/>
            <p:cNvCxnSpPr>
              <a:stCxn id="2506" idx="3"/>
              <a:endCxn id="2508" idx="1"/>
            </p:cNvCxnSpPr>
            <p:nvPr/>
          </p:nvCxnSpPr>
          <p:spPr>
            <a:xfrm>
              <a:off x="4026904" y="10669867"/>
              <a:ext cx="615000" cy="482400"/>
            </a:xfrm>
            <a:prstGeom prst="curvedConnector3">
              <a:avLst>
                <a:gd fmla="val 50000" name="adj1"/>
              </a:avLst>
            </a:prstGeom>
            <a:noFill/>
            <a:ln cap="flat" cmpd="sng" w="9525">
              <a:solidFill>
                <a:srgbClr val="4C1130"/>
              </a:solidFill>
              <a:prstDash val="solid"/>
              <a:round/>
              <a:headEnd len="sm" w="sm" type="none"/>
              <a:tailEnd len="sm" w="sm" type="none"/>
            </a:ln>
          </p:spPr>
        </p:cxnSp>
        <p:cxnSp>
          <p:nvCxnSpPr>
            <p:cNvPr id="2513" name="Google Shape;2513;p88"/>
            <p:cNvCxnSpPr>
              <a:stCxn id="2506" idx="1"/>
              <a:endCxn id="2509" idx="3"/>
            </p:cNvCxnSpPr>
            <p:nvPr/>
          </p:nvCxnSpPr>
          <p:spPr>
            <a:xfrm rot="10800000">
              <a:off x="2216104" y="10176967"/>
              <a:ext cx="615000" cy="492900"/>
            </a:xfrm>
            <a:prstGeom prst="curvedConnector3">
              <a:avLst>
                <a:gd fmla="val 50000" name="adj1"/>
              </a:avLst>
            </a:prstGeom>
            <a:noFill/>
            <a:ln cap="flat" cmpd="sng" w="9525">
              <a:solidFill>
                <a:srgbClr val="4C1130"/>
              </a:solidFill>
              <a:prstDash val="solid"/>
              <a:round/>
              <a:headEnd len="sm" w="sm" type="none"/>
              <a:tailEnd len="sm" w="sm" type="none"/>
            </a:ln>
          </p:spPr>
        </p:cxnSp>
        <p:cxnSp>
          <p:nvCxnSpPr>
            <p:cNvPr id="2514" name="Google Shape;2514;p88"/>
            <p:cNvCxnSpPr>
              <a:stCxn id="2506" idx="1"/>
              <a:endCxn id="2510" idx="3"/>
            </p:cNvCxnSpPr>
            <p:nvPr/>
          </p:nvCxnSpPr>
          <p:spPr>
            <a:xfrm flipH="1">
              <a:off x="2216104" y="10669867"/>
              <a:ext cx="615000" cy="456300"/>
            </a:xfrm>
            <a:prstGeom prst="curvedConnector3">
              <a:avLst>
                <a:gd fmla="val 50000" name="adj1"/>
              </a:avLst>
            </a:prstGeom>
            <a:noFill/>
            <a:ln cap="flat" cmpd="sng" w="9525">
              <a:solidFill>
                <a:srgbClr val="4C1130"/>
              </a:solidFill>
              <a:prstDash val="solid"/>
              <a:round/>
              <a:headEnd len="sm" w="sm" type="none"/>
              <a:tailEnd len="sm" w="sm" type="none"/>
            </a:ln>
          </p:spPr>
        </p:cxnSp>
      </p:grpSp>
      <p:pic>
        <p:nvPicPr>
          <p:cNvPr id="2515" name="Google Shape;2515;p88"/>
          <p:cNvPicPr preferRelativeResize="0"/>
          <p:nvPr/>
        </p:nvPicPr>
        <p:blipFill>
          <a:blip r:embed="rId5">
            <a:alphaModFix/>
          </a:blip>
          <a:stretch>
            <a:fillRect/>
          </a:stretch>
        </p:blipFill>
        <p:spPr>
          <a:xfrm>
            <a:off x="7223242" y="2678850"/>
            <a:ext cx="570150" cy="723300"/>
          </a:xfrm>
          <a:prstGeom prst="rect">
            <a:avLst/>
          </a:prstGeom>
          <a:noFill/>
          <a:ln>
            <a:noFill/>
          </a:ln>
        </p:spPr>
      </p:pic>
      <p:pic>
        <p:nvPicPr>
          <p:cNvPr id="2516" name="Google Shape;2516;p88">
            <a:hlinkClick r:id="rId6"/>
          </p:cNvPr>
          <p:cNvPicPr preferRelativeResize="0"/>
          <p:nvPr/>
        </p:nvPicPr>
        <p:blipFill>
          <a:blip r:embed="rId4">
            <a:alphaModFix/>
          </a:blip>
          <a:stretch>
            <a:fillRect/>
          </a:stretch>
        </p:blipFill>
        <p:spPr>
          <a:xfrm>
            <a:off x="5018874" y="1250100"/>
            <a:ext cx="1004300" cy="100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0" name="Shape 2520"/>
        <p:cNvGrpSpPr/>
        <p:nvPr/>
      </p:nvGrpSpPr>
      <p:grpSpPr>
        <a:xfrm>
          <a:off x="0" y="0"/>
          <a:ext cx="0" cy="0"/>
          <a:chOff x="0" y="0"/>
          <a:chExt cx="0" cy="0"/>
        </a:xfrm>
      </p:grpSpPr>
      <p:sp>
        <p:nvSpPr>
          <p:cNvPr id="2521" name="Google Shape;2521;p89"/>
          <p:cNvSpPr txBox="1"/>
          <p:nvPr/>
        </p:nvSpPr>
        <p:spPr>
          <a:xfrm>
            <a:off x="790100" y="4171176"/>
            <a:ext cx="6400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38761D"/>
                </a:solidFill>
                <a:latin typeface="Krub"/>
                <a:ea typeface="Krub"/>
                <a:cs typeface="Krub"/>
                <a:sym typeface="Krub"/>
              </a:rPr>
              <a:t>Results in</a:t>
            </a:r>
            <a:endParaRPr>
              <a:solidFill>
                <a:srgbClr val="38761D"/>
              </a:solidFill>
              <a:latin typeface="Krub"/>
              <a:ea typeface="Krub"/>
              <a:cs typeface="Krub"/>
              <a:sym typeface="Krub"/>
            </a:endParaRPr>
          </a:p>
        </p:txBody>
      </p:sp>
      <p:sp>
        <p:nvSpPr>
          <p:cNvPr id="2522" name="Google Shape;2522;p89"/>
          <p:cNvSpPr txBox="1"/>
          <p:nvPr>
            <p:ph type="title"/>
          </p:nvPr>
        </p:nvSpPr>
        <p:spPr>
          <a:xfrm>
            <a:off x="1289800" y="844755"/>
            <a:ext cx="6752700" cy="13005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None/>
            </a:pPr>
            <a:r>
              <a:rPr b="1" lang="en" sz="4000">
                <a:solidFill>
                  <a:srgbClr val="000000"/>
                </a:solidFill>
                <a:latin typeface="Krub"/>
                <a:ea typeface="Krub"/>
                <a:cs typeface="Krub"/>
                <a:sym typeface="Krub"/>
              </a:rPr>
              <a:t>Epidemiology</a:t>
            </a:r>
            <a:endParaRPr b="1" sz="4000">
              <a:solidFill>
                <a:srgbClr val="000000"/>
              </a:solidFill>
              <a:latin typeface="Krub"/>
              <a:ea typeface="Krub"/>
              <a:cs typeface="Krub"/>
              <a:sym typeface="Krub"/>
            </a:endParaRPr>
          </a:p>
        </p:txBody>
      </p:sp>
      <p:sp>
        <p:nvSpPr>
          <p:cNvPr id="2523" name="Google Shape;2523;p89"/>
          <p:cNvSpPr txBox="1"/>
          <p:nvPr/>
        </p:nvSpPr>
        <p:spPr>
          <a:xfrm>
            <a:off x="790100" y="1643013"/>
            <a:ext cx="6400800" cy="14112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8761D"/>
              </a:solidFill>
              <a:latin typeface="Krub"/>
              <a:ea typeface="Krub"/>
              <a:cs typeface="Krub"/>
              <a:sym typeface="Krub"/>
            </a:endParaRPr>
          </a:p>
          <a:p>
            <a:pPr indent="0" lvl="0" marL="0" rtl="0" algn="ctr">
              <a:spcBef>
                <a:spcPts val="0"/>
              </a:spcBef>
              <a:spcAft>
                <a:spcPts val="0"/>
              </a:spcAft>
              <a:buNone/>
            </a:pPr>
            <a:r>
              <a:rPr lang="en">
                <a:solidFill>
                  <a:srgbClr val="38761D"/>
                </a:solidFill>
                <a:latin typeface="Krub"/>
                <a:ea typeface="Krub"/>
                <a:cs typeface="Krub"/>
                <a:sym typeface="Krub"/>
              </a:rPr>
              <a:t>The incidence of asthma has significantly increased in the Western world over the past 4 decades. Why?</a:t>
            </a:r>
            <a:endParaRPr>
              <a:solidFill>
                <a:srgbClr val="38761D"/>
              </a:solidFill>
              <a:latin typeface="Krub"/>
              <a:ea typeface="Krub"/>
              <a:cs typeface="Krub"/>
              <a:sym typeface="Krub"/>
            </a:endParaRPr>
          </a:p>
          <a:p>
            <a:pPr indent="0" lvl="0" marL="0" rtl="0" algn="ctr">
              <a:spcBef>
                <a:spcPts val="0"/>
              </a:spcBef>
              <a:spcAft>
                <a:spcPts val="0"/>
              </a:spcAft>
              <a:buNone/>
            </a:pPr>
            <a:r>
              <a:rPr lang="en">
                <a:solidFill>
                  <a:srgbClr val="38761D"/>
                </a:solidFill>
                <a:latin typeface="Krub"/>
                <a:ea typeface="Krub"/>
                <a:cs typeface="Krub"/>
                <a:sym typeface="Krub"/>
              </a:rPr>
              <a:t>Hygiene Hypothesis</a:t>
            </a:r>
            <a:r>
              <a:rPr lang="en">
                <a:solidFill>
                  <a:schemeClr val="accent5"/>
                </a:solidFill>
                <a:latin typeface="Krub"/>
                <a:ea typeface="Krub"/>
                <a:cs typeface="Krub"/>
                <a:sym typeface="Krub"/>
              </a:rPr>
              <a:t>*</a:t>
            </a:r>
            <a:r>
              <a:rPr lang="en">
                <a:solidFill>
                  <a:srgbClr val="38761D"/>
                </a:solidFill>
                <a:latin typeface="Krub"/>
                <a:ea typeface="Krub"/>
                <a:cs typeface="Krub"/>
                <a:sym typeface="Krub"/>
              </a:rPr>
              <a:t> is one explanation</a:t>
            </a:r>
            <a:endParaRPr>
              <a:solidFill>
                <a:srgbClr val="38761D"/>
              </a:solidFill>
              <a:latin typeface="Krub"/>
              <a:ea typeface="Krub"/>
              <a:cs typeface="Krub"/>
              <a:sym typeface="Krub"/>
            </a:endParaRPr>
          </a:p>
          <a:p>
            <a:pPr indent="0" lvl="0" marL="0" rtl="0" algn="ctr">
              <a:spcBef>
                <a:spcPts val="0"/>
              </a:spcBef>
              <a:spcAft>
                <a:spcPts val="0"/>
              </a:spcAft>
              <a:buNone/>
            </a:pPr>
            <a:r>
              <a:t/>
            </a:r>
            <a:endParaRPr>
              <a:solidFill>
                <a:srgbClr val="38761D"/>
              </a:solidFill>
              <a:latin typeface="Krub"/>
              <a:ea typeface="Krub"/>
              <a:cs typeface="Krub"/>
              <a:sym typeface="Krub"/>
            </a:endParaRPr>
          </a:p>
        </p:txBody>
      </p:sp>
      <p:sp>
        <p:nvSpPr>
          <p:cNvPr id="2524" name="Google Shape;2524;p89"/>
          <p:cNvSpPr/>
          <p:nvPr/>
        </p:nvSpPr>
        <p:spPr>
          <a:xfrm flipH="1">
            <a:off x="898128" y="1006584"/>
            <a:ext cx="391672" cy="445743"/>
          </a:xfrm>
          <a:custGeom>
            <a:rect b="b" l="l" r="r" t="t"/>
            <a:pathLst>
              <a:path extrusionOk="0" h="9717" w="6264">
                <a:moveTo>
                  <a:pt x="3168" y="0"/>
                </a:moveTo>
                <a:cubicBezTo>
                  <a:pt x="3096" y="0"/>
                  <a:pt x="3025" y="48"/>
                  <a:pt x="3025" y="143"/>
                </a:cubicBezTo>
                <a:lnTo>
                  <a:pt x="3025" y="429"/>
                </a:lnTo>
                <a:cubicBezTo>
                  <a:pt x="3025" y="500"/>
                  <a:pt x="3096" y="572"/>
                  <a:pt x="3168" y="572"/>
                </a:cubicBezTo>
                <a:cubicBezTo>
                  <a:pt x="3263" y="572"/>
                  <a:pt x="3311" y="500"/>
                  <a:pt x="3311" y="429"/>
                </a:cubicBezTo>
                <a:lnTo>
                  <a:pt x="3311" y="143"/>
                </a:lnTo>
                <a:cubicBezTo>
                  <a:pt x="3311" y="72"/>
                  <a:pt x="3263" y="0"/>
                  <a:pt x="3168" y="0"/>
                </a:cubicBezTo>
                <a:close/>
                <a:moveTo>
                  <a:pt x="1361" y="309"/>
                </a:moveTo>
                <a:cubicBezTo>
                  <a:pt x="1337" y="309"/>
                  <a:pt x="1312" y="317"/>
                  <a:pt x="1286" y="334"/>
                </a:cubicBezTo>
                <a:cubicBezTo>
                  <a:pt x="1215" y="358"/>
                  <a:pt x="1191" y="453"/>
                  <a:pt x="1239" y="524"/>
                </a:cubicBezTo>
                <a:lnTo>
                  <a:pt x="1382" y="762"/>
                </a:lnTo>
                <a:cubicBezTo>
                  <a:pt x="1397" y="809"/>
                  <a:pt x="1442" y="835"/>
                  <a:pt x="1492" y="835"/>
                </a:cubicBezTo>
                <a:cubicBezTo>
                  <a:pt x="1519" y="835"/>
                  <a:pt x="1547" y="827"/>
                  <a:pt x="1572" y="810"/>
                </a:cubicBezTo>
                <a:cubicBezTo>
                  <a:pt x="1644" y="786"/>
                  <a:pt x="1668" y="691"/>
                  <a:pt x="1620" y="620"/>
                </a:cubicBezTo>
                <a:lnTo>
                  <a:pt x="1477" y="381"/>
                </a:lnTo>
                <a:cubicBezTo>
                  <a:pt x="1446" y="335"/>
                  <a:pt x="1406" y="309"/>
                  <a:pt x="1361" y="309"/>
                </a:cubicBezTo>
                <a:close/>
                <a:moveTo>
                  <a:pt x="4935" y="301"/>
                </a:moveTo>
                <a:cubicBezTo>
                  <a:pt x="4885" y="301"/>
                  <a:pt x="4823" y="328"/>
                  <a:pt x="4787" y="381"/>
                </a:cubicBezTo>
                <a:lnTo>
                  <a:pt x="4644" y="620"/>
                </a:lnTo>
                <a:cubicBezTo>
                  <a:pt x="4621" y="691"/>
                  <a:pt x="4644" y="786"/>
                  <a:pt x="4692" y="810"/>
                </a:cubicBezTo>
                <a:cubicBezTo>
                  <a:pt x="4717" y="827"/>
                  <a:pt x="4746" y="835"/>
                  <a:pt x="4774" y="835"/>
                </a:cubicBezTo>
                <a:cubicBezTo>
                  <a:pt x="4825" y="835"/>
                  <a:pt x="4876" y="809"/>
                  <a:pt x="4906" y="762"/>
                </a:cubicBezTo>
                <a:lnTo>
                  <a:pt x="5049" y="500"/>
                </a:lnTo>
                <a:cubicBezTo>
                  <a:pt x="5073" y="453"/>
                  <a:pt x="5049" y="358"/>
                  <a:pt x="4978" y="310"/>
                </a:cubicBezTo>
                <a:cubicBezTo>
                  <a:pt x="4966" y="304"/>
                  <a:pt x="4951" y="301"/>
                  <a:pt x="4935" y="301"/>
                </a:cubicBezTo>
                <a:close/>
                <a:moveTo>
                  <a:pt x="157" y="1214"/>
                </a:moveTo>
                <a:cubicBezTo>
                  <a:pt x="106" y="1214"/>
                  <a:pt x="55" y="1240"/>
                  <a:pt x="24" y="1286"/>
                </a:cubicBezTo>
                <a:cubicBezTo>
                  <a:pt x="0" y="1358"/>
                  <a:pt x="24" y="1429"/>
                  <a:pt x="96" y="1477"/>
                </a:cubicBezTo>
                <a:lnTo>
                  <a:pt x="334" y="1620"/>
                </a:lnTo>
                <a:cubicBezTo>
                  <a:pt x="359" y="1637"/>
                  <a:pt x="387" y="1645"/>
                  <a:pt x="415" y="1645"/>
                </a:cubicBezTo>
                <a:cubicBezTo>
                  <a:pt x="464" y="1645"/>
                  <a:pt x="509" y="1618"/>
                  <a:pt x="524" y="1572"/>
                </a:cubicBezTo>
                <a:cubicBezTo>
                  <a:pt x="572" y="1501"/>
                  <a:pt x="548" y="1405"/>
                  <a:pt x="477" y="1382"/>
                </a:cubicBezTo>
                <a:lnTo>
                  <a:pt x="239" y="1239"/>
                </a:lnTo>
                <a:cubicBezTo>
                  <a:pt x="213" y="1222"/>
                  <a:pt x="185" y="1214"/>
                  <a:pt x="157" y="1214"/>
                </a:cubicBezTo>
                <a:close/>
                <a:moveTo>
                  <a:pt x="6124" y="1214"/>
                </a:moveTo>
                <a:cubicBezTo>
                  <a:pt x="6100" y="1214"/>
                  <a:pt x="6075" y="1222"/>
                  <a:pt x="6049" y="1239"/>
                </a:cubicBezTo>
                <a:lnTo>
                  <a:pt x="5787" y="1382"/>
                </a:lnTo>
                <a:cubicBezTo>
                  <a:pt x="5716" y="1405"/>
                  <a:pt x="5692" y="1501"/>
                  <a:pt x="5740" y="1572"/>
                </a:cubicBezTo>
                <a:cubicBezTo>
                  <a:pt x="5755" y="1618"/>
                  <a:pt x="5800" y="1645"/>
                  <a:pt x="5850" y="1645"/>
                </a:cubicBezTo>
                <a:cubicBezTo>
                  <a:pt x="5877" y="1645"/>
                  <a:pt x="5905" y="1637"/>
                  <a:pt x="5930" y="1620"/>
                </a:cubicBezTo>
                <a:lnTo>
                  <a:pt x="6192" y="1477"/>
                </a:lnTo>
                <a:cubicBezTo>
                  <a:pt x="6240" y="1429"/>
                  <a:pt x="6264" y="1358"/>
                  <a:pt x="6240" y="1286"/>
                </a:cubicBezTo>
                <a:cubicBezTo>
                  <a:pt x="6209" y="1240"/>
                  <a:pt x="6168" y="1214"/>
                  <a:pt x="6124" y="1214"/>
                </a:cubicBezTo>
                <a:close/>
                <a:moveTo>
                  <a:pt x="2366" y="2876"/>
                </a:moveTo>
                <a:cubicBezTo>
                  <a:pt x="2303" y="2876"/>
                  <a:pt x="2235" y="2918"/>
                  <a:pt x="2215" y="2977"/>
                </a:cubicBezTo>
                <a:cubicBezTo>
                  <a:pt x="2168" y="3144"/>
                  <a:pt x="2168" y="3334"/>
                  <a:pt x="2263" y="3501"/>
                </a:cubicBezTo>
                <a:cubicBezTo>
                  <a:pt x="2278" y="3547"/>
                  <a:pt x="2323" y="3573"/>
                  <a:pt x="2373" y="3573"/>
                </a:cubicBezTo>
                <a:cubicBezTo>
                  <a:pt x="2400" y="3573"/>
                  <a:pt x="2428" y="3566"/>
                  <a:pt x="2453" y="3549"/>
                </a:cubicBezTo>
                <a:cubicBezTo>
                  <a:pt x="2525" y="3525"/>
                  <a:pt x="2549" y="3430"/>
                  <a:pt x="2525" y="3358"/>
                </a:cubicBezTo>
                <a:cubicBezTo>
                  <a:pt x="2477" y="3263"/>
                  <a:pt x="2453" y="3168"/>
                  <a:pt x="2501" y="3072"/>
                </a:cubicBezTo>
                <a:cubicBezTo>
                  <a:pt x="2525" y="2977"/>
                  <a:pt x="2477" y="2906"/>
                  <a:pt x="2406" y="2882"/>
                </a:cubicBezTo>
                <a:cubicBezTo>
                  <a:pt x="2393" y="2878"/>
                  <a:pt x="2380" y="2876"/>
                  <a:pt x="2366" y="2876"/>
                </a:cubicBezTo>
                <a:close/>
                <a:moveTo>
                  <a:pt x="3907" y="2876"/>
                </a:moveTo>
                <a:cubicBezTo>
                  <a:pt x="3891" y="2876"/>
                  <a:pt x="3875" y="2878"/>
                  <a:pt x="3858" y="2882"/>
                </a:cubicBezTo>
                <a:cubicBezTo>
                  <a:pt x="3787" y="2906"/>
                  <a:pt x="3763" y="2977"/>
                  <a:pt x="3787" y="3072"/>
                </a:cubicBezTo>
                <a:cubicBezTo>
                  <a:pt x="3811" y="3168"/>
                  <a:pt x="3811" y="3263"/>
                  <a:pt x="3763" y="3358"/>
                </a:cubicBezTo>
                <a:cubicBezTo>
                  <a:pt x="3716" y="3430"/>
                  <a:pt x="3739" y="3525"/>
                  <a:pt x="3811" y="3549"/>
                </a:cubicBezTo>
                <a:cubicBezTo>
                  <a:pt x="3836" y="3566"/>
                  <a:pt x="3864" y="3573"/>
                  <a:pt x="3893" y="3573"/>
                </a:cubicBezTo>
                <a:cubicBezTo>
                  <a:pt x="3944" y="3573"/>
                  <a:pt x="3994" y="3547"/>
                  <a:pt x="4025" y="3501"/>
                </a:cubicBezTo>
                <a:cubicBezTo>
                  <a:pt x="4097" y="3334"/>
                  <a:pt x="4120" y="3144"/>
                  <a:pt x="4049" y="2977"/>
                </a:cubicBezTo>
                <a:cubicBezTo>
                  <a:pt x="4029" y="2918"/>
                  <a:pt x="3978" y="2876"/>
                  <a:pt x="3907" y="2876"/>
                </a:cubicBezTo>
                <a:close/>
                <a:moveTo>
                  <a:pt x="2396" y="4090"/>
                </a:moveTo>
                <a:cubicBezTo>
                  <a:pt x="2383" y="4090"/>
                  <a:pt x="2371" y="4092"/>
                  <a:pt x="2358" y="4096"/>
                </a:cubicBezTo>
                <a:cubicBezTo>
                  <a:pt x="2287" y="4120"/>
                  <a:pt x="2239" y="4216"/>
                  <a:pt x="2263" y="4287"/>
                </a:cubicBezTo>
                <a:cubicBezTo>
                  <a:pt x="2287" y="4382"/>
                  <a:pt x="2287" y="4477"/>
                  <a:pt x="2239" y="4573"/>
                </a:cubicBezTo>
                <a:cubicBezTo>
                  <a:pt x="2191" y="4644"/>
                  <a:pt x="2215" y="4739"/>
                  <a:pt x="2287" y="4787"/>
                </a:cubicBezTo>
                <a:cubicBezTo>
                  <a:pt x="2305" y="4793"/>
                  <a:pt x="2324" y="4796"/>
                  <a:pt x="2343" y="4796"/>
                </a:cubicBezTo>
                <a:cubicBezTo>
                  <a:pt x="2401" y="4796"/>
                  <a:pt x="2459" y="4769"/>
                  <a:pt x="2477" y="4716"/>
                </a:cubicBezTo>
                <a:cubicBezTo>
                  <a:pt x="2572" y="4549"/>
                  <a:pt x="2596" y="4358"/>
                  <a:pt x="2525" y="4192"/>
                </a:cubicBezTo>
                <a:cubicBezTo>
                  <a:pt x="2505" y="4133"/>
                  <a:pt x="2453" y="4090"/>
                  <a:pt x="2396" y="4090"/>
                </a:cubicBezTo>
                <a:close/>
                <a:moveTo>
                  <a:pt x="3890" y="4090"/>
                </a:moveTo>
                <a:cubicBezTo>
                  <a:pt x="3827" y="4090"/>
                  <a:pt x="3759" y="4133"/>
                  <a:pt x="3739" y="4192"/>
                </a:cubicBezTo>
                <a:cubicBezTo>
                  <a:pt x="3692" y="4358"/>
                  <a:pt x="3716" y="4549"/>
                  <a:pt x="3787" y="4716"/>
                </a:cubicBezTo>
                <a:cubicBezTo>
                  <a:pt x="3823" y="4769"/>
                  <a:pt x="3872" y="4796"/>
                  <a:pt x="3924" y="4796"/>
                </a:cubicBezTo>
                <a:cubicBezTo>
                  <a:pt x="3942" y="4796"/>
                  <a:pt x="3960" y="4793"/>
                  <a:pt x="3978" y="4787"/>
                </a:cubicBezTo>
                <a:cubicBezTo>
                  <a:pt x="4049" y="4739"/>
                  <a:pt x="4073" y="4644"/>
                  <a:pt x="4049" y="4573"/>
                </a:cubicBezTo>
                <a:cubicBezTo>
                  <a:pt x="4001" y="4477"/>
                  <a:pt x="3978" y="4382"/>
                  <a:pt x="4025" y="4287"/>
                </a:cubicBezTo>
                <a:cubicBezTo>
                  <a:pt x="4049" y="4216"/>
                  <a:pt x="4001" y="4120"/>
                  <a:pt x="3930" y="4096"/>
                </a:cubicBezTo>
                <a:cubicBezTo>
                  <a:pt x="3917" y="4092"/>
                  <a:pt x="3904" y="4090"/>
                  <a:pt x="3890" y="4090"/>
                </a:cubicBezTo>
                <a:close/>
                <a:moveTo>
                  <a:pt x="2430" y="2191"/>
                </a:moveTo>
                <a:cubicBezTo>
                  <a:pt x="2739" y="2191"/>
                  <a:pt x="2977" y="2406"/>
                  <a:pt x="2977" y="2668"/>
                </a:cubicBezTo>
                <a:lnTo>
                  <a:pt x="2977" y="4716"/>
                </a:lnTo>
                <a:cubicBezTo>
                  <a:pt x="3001" y="5001"/>
                  <a:pt x="2739" y="5216"/>
                  <a:pt x="2430" y="5216"/>
                </a:cubicBezTo>
                <a:cubicBezTo>
                  <a:pt x="2144" y="5216"/>
                  <a:pt x="1953" y="5049"/>
                  <a:pt x="1882" y="4835"/>
                </a:cubicBezTo>
                <a:cubicBezTo>
                  <a:pt x="1882" y="4716"/>
                  <a:pt x="1953" y="4597"/>
                  <a:pt x="2049" y="4525"/>
                </a:cubicBezTo>
                <a:cubicBezTo>
                  <a:pt x="2120" y="4477"/>
                  <a:pt x="2120" y="4382"/>
                  <a:pt x="2096" y="4311"/>
                </a:cubicBezTo>
                <a:cubicBezTo>
                  <a:pt x="2067" y="4281"/>
                  <a:pt x="2019" y="4261"/>
                  <a:pt x="1970" y="4261"/>
                </a:cubicBezTo>
                <a:cubicBezTo>
                  <a:pt x="1940" y="4261"/>
                  <a:pt x="1909" y="4269"/>
                  <a:pt x="1882" y="4287"/>
                </a:cubicBezTo>
                <a:cubicBezTo>
                  <a:pt x="1763" y="4382"/>
                  <a:pt x="1668" y="4501"/>
                  <a:pt x="1620" y="4620"/>
                </a:cubicBezTo>
                <a:cubicBezTo>
                  <a:pt x="1334" y="4501"/>
                  <a:pt x="1167" y="4239"/>
                  <a:pt x="1167" y="3930"/>
                </a:cubicBezTo>
                <a:cubicBezTo>
                  <a:pt x="1167" y="3692"/>
                  <a:pt x="1263" y="3477"/>
                  <a:pt x="1501" y="3406"/>
                </a:cubicBezTo>
                <a:cubicBezTo>
                  <a:pt x="1572" y="3358"/>
                  <a:pt x="1620" y="3287"/>
                  <a:pt x="1596" y="3215"/>
                </a:cubicBezTo>
                <a:cubicBezTo>
                  <a:pt x="1576" y="3157"/>
                  <a:pt x="1508" y="3114"/>
                  <a:pt x="1445" y="3114"/>
                </a:cubicBezTo>
                <a:cubicBezTo>
                  <a:pt x="1432" y="3114"/>
                  <a:pt x="1418" y="3116"/>
                  <a:pt x="1406" y="3120"/>
                </a:cubicBezTo>
                <a:cubicBezTo>
                  <a:pt x="1310" y="3144"/>
                  <a:pt x="1239" y="3191"/>
                  <a:pt x="1167" y="3239"/>
                </a:cubicBezTo>
                <a:cubicBezTo>
                  <a:pt x="1167" y="3215"/>
                  <a:pt x="1167" y="3168"/>
                  <a:pt x="1167" y="3144"/>
                </a:cubicBezTo>
                <a:cubicBezTo>
                  <a:pt x="1167" y="2906"/>
                  <a:pt x="1358" y="2715"/>
                  <a:pt x="1620" y="2668"/>
                </a:cubicBezTo>
                <a:cubicBezTo>
                  <a:pt x="1644" y="2763"/>
                  <a:pt x="1691" y="2858"/>
                  <a:pt x="1763" y="2953"/>
                </a:cubicBezTo>
                <a:cubicBezTo>
                  <a:pt x="1787" y="2977"/>
                  <a:pt x="1822" y="2989"/>
                  <a:pt x="1861" y="2989"/>
                </a:cubicBezTo>
                <a:cubicBezTo>
                  <a:pt x="1900" y="2989"/>
                  <a:pt x="1941" y="2977"/>
                  <a:pt x="1977" y="2953"/>
                </a:cubicBezTo>
                <a:cubicBezTo>
                  <a:pt x="2025" y="2906"/>
                  <a:pt x="2025" y="2810"/>
                  <a:pt x="1977" y="2763"/>
                </a:cubicBezTo>
                <a:cubicBezTo>
                  <a:pt x="1929" y="2691"/>
                  <a:pt x="1906" y="2620"/>
                  <a:pt x="1882" y="2525"/>
                </a:cubicBezTo>
                <a:cubicBezTo>
                  <a:pt x="1977" y="2334"/>
                  <a:pt x="2168" y="2191"/>
                  <a:pt x="2430" y="2191"/>
                </a:cubicBezTo>
                <a:close/>
                <a:moveTo>
                  <a:pt x="3835" y="2191"/>
                </a:moveTo>
                <a:cubicBezTo>
                  <a:pt x="4097" y="2191"/>
                  <a:pt x="4287" y="2334"/>
                  <a:pt x="4382" y="2549"/>
                </a:cubicBezTo>
                <a:cubicBezTo>
                  <a:pt x="4382" y="2620"/>
                  <a:pt x="4335" y="2691"/>
                  <a:pt x="4287" y="2763"/>
                </a:cubicBezTo>
                <a:cubicBezTo>
                  <a:pt x="4239" y="2834"/>
                  <a:pt x="4239" y="2906"/>
                  <a:pt x="4287" y="2977"/>
                </a:cubicBezTo>
                <a:cubicBezTo>
                  <a:pt x="4319" y="2999"/>
                  <a:pt x="4356" y="3010"/>
                  <a:pt x="4391" y="3010"/>
                </a:cubicBezTo>
                <a:cubicBezTo>
                  <a:pt x="4435" y="3010"/>
                  <a:pt x="4475" y="2993"/>
                  <a:pt x="4501" y="2953"/>
                </a:cubicBezTo>
                <a:cubicBezTo>
                  <a:pt x="4573" y="2882"/>
                  <a:pt x="4621" y="2787"/>
                  <a:pt x="4644" y="2668"/>
                </a:cubicBezTo>
                <a:cubicBezTo>
                  <a:pt x="4906" y="2715"/>
                  <a:pt x="5097" y="2906"/>
                  <a:pt x="5097" y="3144"/>
                </a:cubicBezTo>
                <a:cubicBezTo>
                  <a:pt x="5097" y="3191"/>
                  <a:pt x="5097" y="3215"/>
                  <a:pt x="5097" y="3263"/>
                </a:cubicBezTo>
                <a:cubicBezTo>
                  <a:pt x="5025" y="3215"/>
                  <a:pt x="4954" y="3168"/>
                  <a:pt x="4859" y="3144"/>
                </a:cubicBezTo>
                <a:cubicBezTo>
                  <a:pt x="4839" y="3131"/>
                  <a:pt x="4819" y="3125"/>
                  <a:pt x="4799" y="3125"/>
                </a:cubicBezTo>
                <a:cubicBezTo>
                  <a:pt x="4749" y="3125"/>
                  <a:pt x="4702" y="3164"/>
                  <a:pt x="4668" y="3215"/>
                </a:cubicBezTo>
                <a:cubicBezTo>
                  <a:pt x="4644" y="3287"/>
                  <a:pt x="4692" y="3382"/>
                  <a:pt x="4763" y="3406"/>
                </a:cubicBezTo>
                <a:cubicBezTo>
                  <a:pt x="5002" y="3477"/>
                  <a:pt x="5097" y="3715"/>
                  <a:pt x="5097" y="3930"/>
                </a:cubicBezTo>
                <a:cubicBezTo>
                  <a:pt x="5097" y="4239"/>
                  <a:pt x="4930" y="4501"/>
                  <a:pt x="4644" y="4644"/>
                </a:cubicBezTo>
                <a:cubicBezTo>
                  <a:pt x="4597" y="4501"/>
                  <a:pt x="4501" y="4382"/>
                  <a:pt x="4382" y="4287"/>
                </a:cubicBezTo>
                <a:cubicBezTo>
                  <a:pt x="4355" y="4269"/>
                  <a:pt x="4328" y="4261"/>
                  <a:pt x="4302" y="4261"/>
                </a:cubicBezTo>
                <a:cubicBezTo>
                  <a:pt x="4260" y="4261"/>
                  <a:pt x="4221" y="4281"/>
                  <a:pt x="4192" y="4311"/>
                </a:cubicBezTo>
                <a:cubicBezTo>
                  <a:pt x="4144" y="4382"/>
                  <a:pt x="4144" y="4477"/>
                  <a:pt x="4216" y="4525"/>
                </a:cubicBezTo>
                <a:cubicBezTo>
                  <a:pt x="4311" y="4597"/>
                  <a:pt x="4382" y="4716"/>
                  <a:pt x="4382" y="4835"/>
                </a:cubicBezTo>
                <a:cubicBezTo>
                  <a:pt x="4311" y="5073"/>
                  <a:pt x="4097" y="5216"/>
                  <a:pt x="3835" y="5216"/>
                </a:cubicBezTo>
                <a:cubicBezTo>
                  <a:pt x="3525" y="5216"/>
                  <a:pt x="3263" y="5001"/>
                  <a:pt x="3263" y="4739"/>
                </a:cubicBezTo>
                <a:lnTo>
                  <a:pt x="3287" y="2691"/>
                </a:lnTo>
                <a:cubicBezTo>
                  <a:pt x="3287" y="2406"/>
                  <a:pt x="3525" y="2191"/>
                  <a:pt x="3835" y="2191"/>
                </a:cubicBezTo>
                <a:close/>
                <a:moveTo>
                  <a:pt x="4501" y="7716"/>
                </a:moveTo>
                <a:lnTo>
                  <a:pt x="4501" y="8121"/>
                </a:lnTo>
                <a:lnTo>
                  <a:pt x="3906" y="8121"/>
                </a:lnTo>
                <a:cubicBezTo>
                  <a:pt x="3811" y="8121"/>
                  <a:pt x="3763" y="8169"/>
                  <a:pt x="3763" y="8240"/>
                </a:cubicBezTo>
                <a:cubicBezTo>
                  <a:pt x="3763" y="8335"/>
                  <a:pt x="3811" y="8383"/>
                  <a:pt x="3906" y="8383"/>
                </a:cubicBezTo>
                <a:lnTo>
                  <a:pt x="4501" y="8383"/>
                </a:lnTo>
                <a:lnTo>
                  <a:pt x="4501" y="8764"/>
                </a:lnTo>
                <a:lnTo>
                  <a:pt x="1787" y="8764"/>
                </a:lnTo>
                <a:lnTo>
                  <a:pt x="1787" y="8383"/>
                </a:lnTo>
                <a:lnTo>
                  <a:pt x="3239" y="8383"/>
                </a:lnTo>
                <a:cubicBezTo>
                  <a:pt x="3311" y="8383"/>
                  <a:pt x="3382" y="8335"/>
                  <a:pt x="3382" y="8240"/>
                </a:cubicBezTo>
                <a:cubicBezTo>
                  <a:pt x="3382" y="8169"/>
                  <a:pt x="3311" y="8121"/>
                  <a:pt x="3239" y="8121"/>
                </a:cubicBezTo>
                <a:lnTo>
                  <a:pt x="1787" y="8121"/>
                </a:lnTo>
                <a:lnTo>
                  <a:pt x="1787" y="7716"/>
                </a:lnTo>
                <a:close/>
                <a:moveTo>
                  <a:pt x="4501" y="9050"/>
                </a:moveTo>
                <a:cubicBezTo>
                  <a:pt x="4478" y="9264"/>
                  <a:pt x="4287" y="9431"/>
                  <a:pt x="4073" y="9431"/>
                </a:cubicBezTo>
                <a:lnTo>
                  <a:pt x="2215" y="9431"/>
                </a:lnTo>
                <a:cubicBezTo>
                  <a:pt x="1977" y="9431"/>
                  <a:pt x="1810" y="9264"/>
                  <a:pt x="1787" y="9050"/>
                </a:cubicBezTo>
                <a:close/>
                <a:moveTo>
                  <a:pt x="3168" y="858"/>
                </a:moveTo>
                <a:cubicBezTo>
                  <a:pt x="2549" y="858"/>
                  <a:pt x="1929" y="1048"/>
                  <a:pt x="1406" y="1405"/>
                </a:cubicBezTo>
                <a:cubicBezTo>
                  <a:pt x="1334" y="1453"/>
                  <a:pt x="1310" y="1548"/>
                  <a:pt x="1358" y="1620"/>
                </a:cubicBezTo>
                <a:cubicBezTo>
                  <a:pt x="1384" y="1659"/>
                  <a:pt x="1425" y="1677"/>
                  <a:pt x="1468" y="1677"/>
                </a:cubicBezTo>
                <a:cubicBezTo>
                  <a:pt x="1503" y="1677"/>
                  <a:pt x="1540" y="1665"/>
                  <a:pt x="1572" y="1644"/>
                </a:cubicBezTo>
                <a:cubicBezTo>
                  <a:pt x="2025" y="1310"/>
                  <a:pt x="2596" y="1143"/>
                  <a:pt x="3168" y="1143"/>
                </a:cubicBezTo>
                <a:cubicBezTo>
                  <a:pt x="3882" y="1143"/>
                  <a:pt x="4573" y="1429"/>
                  <a:pt x="5073" y="1953"/>
                </a:cubicBezTo>
                <a:cubicBezTo>
                  <a:pt x="5573" y="2453"/>
                  <a:pt x="5859" y="3144"/>
                  <a:pt x="5859" y="3858"/>
                </a:cubicBezTo>
                <a:cubicBezTo>
                  <a:pt x="5859" y="4525"/>
                  <a:pt x="5621" y="5168"/>
                  <a:pt x="5168" y="5644"/>
                </a:cubicBezTo>
                <a:cubicBezTo>
                  <a:pt x="4740" y="6144"/>
                  <a:pt x="4501" y="6787"/>
                  <a:pt x="4501" y="7430"/>
                </a:cubicBezTo>
                <a:lnTo>
                  <a:pt x="3287" y="7430"/>
                </a:lnTo>
                <a:lnTo>
                  <a:pt x="3287" y="5287"/>
                </a:lnTo>
                <a:cubicBezTo>
                  <a:pt x="3430" y="5430"/>
                  <a:pt x="3620" y="5501"/>
                  <a:pt x="3835" y="5501"/>
                </a:cubicBezTo>
                <a:cubicBezTo>
                  <a:pt x="4216" y="5501"/>
                  <a:pt x="4549" y="5263"/>
                  <a:pt x="4644" y="4930"/>
                </a:cubicBezTo>
                <a:cubicBezTo>
                  <a:pt x="5097" y="4763"/>
                  <a:pt x="5383" y="4382"/>
                  <a:pt x="5383" y="3930"/>
                </a:cubicBezTo>
                <a:cubicBezTo>
                  <a:pt x="5383" y="3787"/>
                  <a:pt x="5359" y="3644"/>
                  <a:pt x="5287" y="3501"/>
                </a:cubicBezTo>
                <a:cubicBezTo>
                  <a:pt x="5359" y="3406"/>
                  <a:pt x="5383" y="3263"/>
                  <a:pt x="5383" y="3144"/>
                </a:cubicBezTo>
                <a:cubicBezTo>
                  <a:pt x="5383" y="2739"/>
                  <a:pt x="5049" y="2406"/>
                  <a:pt x="4621" y="2382"/>
                </a:cubicBezTo>
                <a:cubicBezTo>
                  <a:pt x="4501" y="2096"/>
                  <a:pt x="4192" y="1906"/>
                  <a:pt x="3835" y="1906"/>
                </a:cubicBezTo>
                <a:cubicBezTo>
                  <a:pt x="3549" y="1906"/>
                  <a:pt x="3287" y="2048"/>
                  <a:pt x="3144" y="2239"/>
                </a:cubicBezTo>
                <a:cubicBezTo>
                  <a:pt x="2977" y="2048"/>
                  <a:pt x="2715" y="1906"/>
                  <a:pt x="2430" y="1906"/>
                </a:cubicBezTo>
                <a:cubicBezTo>
                  <a:pt x="2096" y="1906"/>
                  <a:pt x="1787" y="2096"/>
                  <a:pt x="1644" y="2382"/>
                </a:cubicBezTo>
                <a:cubicBezTo>
                  <a:pt x="1215" y="2406"/>
                  <a:pt x="882" y="2739"/>
                  <a:pt x="882" y="3144"/>
                </a:cubicBezTo>
                <a:cubicBezTo>
                  <a:pt x="882" y="3263"/>
                  <a:pt x="905" y="3406"/>
                  <a:pt x="977" y="3501"/>
                </a:cubicBezTo>
                <a:cubicBezTo>
                  <a:pt x="905" y="3644"/>
                  <a:pt x="882" y="3787"/>
                  <a:pt x="882" y="3930"/>
                </a:cubicBezTo>
                <a:cubicBezTo>
                  <a:pt x="882" y="4382"/>
                  <a:pt x="1167" y="4763"/>
                  <a:pt x="1620" y="4930"/>
                </a:cubicBezTo>
                <a:cubicBezTo>
                  <a:pt x="1715" y="5263"/>
                  <a:pt x="2049" y="5501"/>
                  <a:pt x="2430" y="5501"/>
                </a:cubicBezTo>
                <a:cubicBezTo>
                  <a:pt x="2644" y="5501"/>
                  <a:pt x="2858" y="5430"/>
                  <a:pt x="3001" y="5287"/>
                </a:cubicBezTo>
                <a:lnTo>
                  <a:pt x="3001" y="7430"/>
                </a:lnTo>
                <a:lnTo>
                  <a:pt x="1787" y="7430"/>
                </a:lnTo>
                <a:cubicBezTo>
                  <a:pt x="1787" y="6787"/>
                  <a:pt x="1525" y="6144"/>
                  <a:pt x="1096" y="5644"/>
                </a:cubicBezTo>
                <a:cubicBezTo>
                  <a:pt x="643" y="5144"/>
                  <a:pt x="405" y="4501"/>
                  <a:pt x="429" y="3834"/>
                </a:cubicBezTo>
                <a:cubicBezTo>
                  <a:pt x="429" y="3191"/>
                  <a:pt x="667" y="2549"/>
                  <a:pt x="1096" y="2072"/>
                </a:cubicBezTo>
                <a:cubicBezTo>
                  <a:pt x="1144" y="2001"/>
                  <a:pt x="1144" y="1929"/>
                  <a:pt x="1096" y="1858"/>
                </a:cubicBezTo>
                <a:cubicBezTo>
                  <a:pt x="1069" y="1840"/>
                  <a:pt x="1038" y="1832"/>
                  <a:pt x="1008" y="1832"/>
                </a:cubicBezTo>
                <a:cubicBezTo>
                  <a:pt x="959" y="1832"/>
                  <a:pt x="911" y="1852"/>
                  <a:pt x="882" y="1882"/>
                </a:cubicBezTo>
                <a:cubicBezTo>
                  <a:pt x="405" y="2429"/>
                  <a:pt x="143" y="3096"/>
                  <a:pt x="143" y="3811"/>
                </a:cubicBezTo>
                <a:cubicBezTo>
                  <a:pt x="143" y="4549"/>
                  <a:pt x="405" y="5287"/>
                  <a:pt x="882" y="5835"/>
                </a:cubicBezTo>
                <a:cubicBezTo>
                  <a:pt x="1286" y="6287"/>
                  <a:pt x="1501" y="6859"/>
                  <a:pt x="1501" y="7478"/>
                </a:cubicBezTo>
                <a:lnTo>
                  <a:pt x="1501" y="9002"/>
                </a:lnTo>
                <a:cubicBezTo>
                  <a:pt x="1501" y="9407"/>
                  <a:pt x="1810" y="9717"/>
                  <a:pt x="2215" y="9717"/>
                </a:cubicBezTo>
                <a:lnTo>
                  <a:pt x="4073" y="9717"/>
                </a:lnTo>
                <a:cubicBezTo>
                  <a:pt x="4478" y="9717"/>
                  <a:pt x="4787" y="9407"/>
                  <a:pt x="4787" y="9002"/>
                </a:cubicBezTo>
                <a:lnTo>
                  <a:pt x="4787" y="7478"/>
                </a:lnTo>
                <a:cubicBezTo>
                  <a:pt x="4787" y="6859"/>
                  <a:pt x="5002" y="6287"/>
                  <a:pt x="5406" y="5835"/>
                </a:cubicBezTo>
                <a:cubicBezTo>
                  <a:pt x="5883" y="5287"/>
                  <a:pt x="6145" y="4597"/>
                  <a:pt x="6145" y="3858"/>
                </a:cubicBezTo>
                <a:cubicBezTo>
                  <a:pt x="6145" y="3049"/>
                  <a:pt x="5835" y="2310"/>
                  <a:pt x="5287" y="1739"/>
                </a:cubicBezTo>
                <a:cubicBezTo>
                  <a:pt x="4716" y="1191"/>
                  <a:pt x="3978" y="858"/>
                  <a:pt x="3168" y="858"/>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25" name="Google Shape;2525;p89"/>
          <p:cNvSpPr txBox="1"/>
          <p:nvPr/>
        </p:nvSpPr>
        <p:spPr>
          <a:xfrm>
            <a:off x="7" y="9968664"/>
            <a:ext cx="6400800" cy="492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1000">
                <a:solidFill>
                  <a:schemeClr val="accent6"/>
                </a:solidFill>
                <a:latin typeface="Krub"/>
                <a:ea typeface="Krub"/>
                <a:cs typeface="Krub"/>
                <a:sym typeface="Krub"/>
              </a:rPr>
              <a:t>*</a:t>
            </a:r>
            <a:r>
              <a:rPr lang="en" sz="1000">
                <a:latin typeface="Krub"/>
                <a:ea typeface="Krub"/>
                <a:cs typeface="Krub"/>
                <a:sym typeface="Krub"/>
              </a:rPr>
              <a:t> </a:t>
            </a:r>
            <a:r>
              <a:rPr lang="en" sz="1000">
                <a:latin typeface="Krub"/>
                <a:ea typeface="Krub"/>
                <a:cs typeface="Krub"/>
                <a:sym typeface="Krub"/>
              </a:rPr>
              <a:t>:</a:t>
            </a:r>
            <a:r>
              <a:rPr b="1" lang="en" sz="1000">
                <a:solidFill>
                  <a:srgbClr val="666666"/>
                </a:solidFill>
                <a:latin typeface="Krub"/>
                <a:ea typeface="Krub"/>
                <a:cs typeface="Krub"/>
                <a:sym typeface="Krub"/>
              </a:rPr>
              <a:t>The hygiene hypothesis</a:t>
            </a:r>
            <a:r>
              <a:rPr lang="en" sz="1000">
                <a:solidFill>
                  <a:srgbClr val="666666"/>
                </a:solidFill>
                <a:latin typeface="Krub"/>
                <a:ea typeface="Krub"/>
                <a:cs typeface="Krub"/>
                <a:sym typeface="Krub"/>
              </a:rPr>
              <a:t> proposes that childhood exposure to germs and certain infections helps the immune system develop.</a:t>
            </a:r>
            <a:endParaRPr sz="1000">
              <a:solidFill>
                <a:srgbClr val="666666"/>
              </a:solidFill>
              <a:latin typeface="Krub"/>
              <a:ea typeface="Krub"/>
              <a:cs typeface="Krub"/>
              <a:sym typeface="Krub"/>
            </a:endParaRPr>
          </a:p>
        </p:txBody>
      </p:sp>
      <p:sp>
        <p:nvSpPr>
          <p:cNvPr id="2526" name="Google Shape;2526;p89"/>
          <p:cNvSpPr/>
          <p:nvPr/>
        </p:nvSpPr>
        <p:spPr>
          <a:xfrm>
            <a:off x="936350" y="3133798"/>
            <a:ext cx="6105900" cy="957000"/>
          </a:xfrm>
          <a:prstGeom prst="roundRect">
            <a:avLst>
              <a:gd fmla="val 50000" name="adj"/>
            </a:avLst>
          </a:prstGeom>
          <a:solidFill>
            <a:srgbClr val="FFDDD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8761D"/>
                </a:solidFill>
                <a:latin typeface="Krub"/>
                <a:ea typeface="Krub"/>
                <a:cs typeface="Krub"/>
                <a:sym typeface="Krub"/>
              </a:rPr>
              <a:t>A lack of exposure to infectious organisms in early childhood possibly non-pathogenic microorganisms as well</a:t>
            </a:r>
            <a:endParaRPr>
              <a:solidFill>
                <a:srgbClr val="38761D"/>
              </a:solidFill>
              <a:latin typeface="Krub"/>
              <a:ea typeface="Krub"/>
              <a:cs typeface="Krub"/>
              <a:sym typeface="Krub"/>
            </a:endParaRPr>
          </a:p>
          <a:p>
            <a:pPr indent="0" lvl="0" marL="0" rtl="0" algn="ctr">
              <a:spcBef>
                <a:spcPts val="0"/>
              </a:spcBef>
              <a:spcAft>
                <a:spcPts val="0"/>
              </a:spcAft>
              <a:buNone/>
            </a:pPr>
            <a:r>
              <a:t/>
            </a:r>
            <a:endParaRPr>
              <a:solidFill>
                <a:srgbClr val="38761D"/>
              </a:solidFill>
              <a:latin typeface="Krub"/>
              <a:ea typeface="Krub"/>
              <a:cs typeface="Krub"/>
              <a:sym typeface="Krub"/>
            </a:endParaRPr>
          </a:p>
        </p:txBody>
      </p:sp>
      <p:cxnSp>
        <p:nvCxnSpPr>
          <p:cNvPr id="2527" name="Google Shape;2527;p89"/>
          <p:cNvCxnSpPr>
            <a:stCxn id="2521" idx="2"/>
            <a:endCxn id="2528" idx="0"/>
          </p:cNvCxnSpPr>
          <p:nvPr/>
        </p:nvCxnSpPr>
        <p:spPr>
          <a:xfrm flipH="1">
            <a:off x="3988700" y="4567476"/>
            <a:ext cx="1800" cy="250200"/>
          </a:xfrm>
          <a:prstGeom prst="straightConnector1">
            <a:avLst/>
          </a:prstGeom>
          <a:noFill/>
          <a:ln cap="flat" cmpd="sng" w="9525">
            <a:solidFill>
              <a:srgbClr val="666666"/>
            </a:solidFill>
            <a:prstDash val="solid"/>
            <a:round/>
            <a:headEnd len="med" w="med" type="none"/>
            <a:tailEnd len="med" w="med" type="stealth"/>
          </a:ln>
        </p:spPr>
      </p:cxnSp>
      <p:sp>
        <p:nvSpPr>
          <p:cNvPr id="2528" name="Google Shape;2528;p89"/>
          <p:cNvSpPr/>
          <p:nvPr/>
        </p:nvSpPr>
        <p:spPr>
          <a:xfrm>
            <a:off x="935750" y="4817776"/>
            <a:ext cx="6105900" cy="821400"/>
          </a:xfrm>
          <a:prstGeom prst="roundRect">
            <a:avLst>
              <a:gd fmla="val 50000" name="adj"/>
            </a:avLst>
          </a:prstGeom>
          <a:solidFill>
            <a:srgbClr val="FFDDD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8761D"/>
                </a:solidFill>
                <a:latin typeface="Krub"/>
                <a:ea typeface="Krub"/>
                <a:cs typeface="Krub"/>
                <a:sym typeface="Krub"/>
              </a:rPr>
              <a:t>Defects in immune tolerance + hyperreactivity to stimuli later on</a:t>
            </a:r>
            <a:endParaRPr>
              <a:solidFill>
                <a:srgbClr val="38761D"/>
              </a:solidFill>
              <a:latin typeface="Krub"/>
              <a:ea typeface="Krub"/>
              <a:cs typeface="Krub"/>
              <a:sym typeface="Krub"/>
            </a:endParaRPr>
          </a:p>
          <a:p>
            <a:pPr indent="0" lvl="0" marL="0" rtl="0" algn="ctr">
              <a:spcBef>
                <a:spcPts val="0"/>
              </a:spcBef>
              <a:spcAft>
                <a:spcPts val="0"/>
              </a:spcAft>
              <a:buNone/>
            </a:pPr>
            <a:r>
              <a:t/>
            </a:r>
            <a:endParaRPr>
              <a:solidFill>
                <a:srgbClr val="38761D"/>
              </a:solidFill>
              <a:latin typeface="Krub"/>
              <a:ea typeface="Krub"/>
              <a:cs typeface="Krub"/>
              <a:sym typeface="Krub"/>
            </a:endParaRPr>
          </a:p>
          <a:p>
            <a:pPr indent="0" lvl="0" marL="0" rtl="0" algn="ctr">
              <a:spcBef>
                <a:spcPts val="0"/>
              </a:spcBef>
              <a:spcAft>
                <a:spcPts val="0"/>
              </a:spcAft>
              <a:buNone/>
            </a:pPr>
            <a:r>
              <a:t/>
            </a:r>
            <a:endParaRPr>
              <a:solidFill>
                <a:srgbClr val="38761D"/>
              </a:solidFill>
              <a:latin typeface="Krub"/>
              <a:ea typeface="Krub"/>
              <a:cs typeface="Krub"/>
              <a:sym typeface="Krub"/>
            </a:endParaRPr>
          </a:p>
        </p:txBody>
      </p:sp>
      <p:sp>
        <p:nvSpPr>
          <p:cNvPr id="2529" name="Google Shape;2529;p89"/>
          <p:cNvSpPr txBox="1"/>
          <p:nvPr>
            <p:ph type="title"/>
          </p:nvPr>
        </p:nvSpPr>
        <p:spPr>
          <a:xfrm>
            <a:off x="1289792" y="5712050"/>
            <a:ext cx="6752700" cy="13005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None/>
            </a:pPr>
            <a:r>
              <a:rPr b="1" lang="en" sz="4000">
                <a:latin typeface="Krub"/>
                <a:ea typeface="Krub"/>
                <a:cs typeface="Krub"/>
                <a:sym typeface="Krub"/>
              </a:rPr>
              <a:t>Classification</a:t>
            </a:r>
            <a:endParaRPr b="1" sz="4000">
              <a:latin typeface="Krub"/>
              <a:ea typeface="Krub"/>
              <a:cs typeface="Krub"/>
              <a:sym typeface="Krub"/>
            </a:endParaRPr>
          </a:p>
        </p:txBody>
      </p:sp>
      <p:sp>
        <p:nvSpPr>
          <p:cNvPr id="2530" name="Google Shape;2530;p89"/>
          <p:cNvSpPr/>
          <p:nvPr/>
        </p:nvSpPr>
        <p:spPr>
          <a:xfrm flipH="1">
            <a:off x="790098" y="5944968"/>
            <a:ext cx="444720" cy="396290"/>
          </a:xfrm>
          <a:custGeom>
            <a:rect b="b" l="l" r="r" t="t"/>
            <a:pathLst>
              <a:path extrusionOk="0" h="10818" w="10884">
                <a:moveTo>
                  <a:pt x="9679" y="1910"/>
                </a:moveTo>
                <a:cubicBezTo>
                  <a:pt x="9731" y="1910"/>
                  <a:pt x="9781" y="1936"/>
                  <a:pt x="9812" y="1983"/>
                </a:cubicBezTo>
                <a:lnTo>
                  <a:pt x="10479" y="2911"/>
                </a:lnTo>
                <a:cubicBezTo>
                  <a:pt x="10550" y="3030"/>
                  <a:pt x="10550" y="3221"/>
                  <a:pt x="10479" y="3340"/>
                </a:cubicBezTo>
                <a:lnTo>
                  <a:pt x="9812" y="4269"/>
                </a:lnTo>
                <a:cubicBezTo>
                  <a:pt x="9781" y="4315"/>
                  <a:pt x="9731" y="4341"/>
                  <a:pt x="9679" y="4341"/>
                </a:cubicBezTo>
                <a:cubicBezTo>
                  <a:pt x="9651" y="4341"/>
                  <a:pt x="9623" y="4333"/>
                  <a:pt x="9598" y="4316"/>
                </a:cubicBezTo>
                <a:cubicBezTo>
                  <a:pt x="9526" y="4269"/>
                  <a:pt x="9502" y="4174"/>
                  <a:pt x="9550" y="4102"/>
                </a:cubicBezTo>
                <a:lnTo>
                  <a:pt x="9955" y="3531"/>
                </a:lnTo>
                <a:cubicBezTo>
                  <a:pt x="9979" y="3483"/>
                  <a:pt x="9979" y="3411"/>
                  <a:pt x="9955" y="3364"/>
                </a:cubicBezTo>
                <a:cubicBezTo>
                  <a:pt x="9931" y="3316"/>
                  <a:pt x="9884" y="3292"/>
                  <a:pt x="9812" y="3292"/>
                </a:cubicBezTo>
                <a:lnTo>
                  <a:pt x="8097" y="3292"/>
                </a:lnTo>
                <a:cubicBezTo>
                  <a:pt x="7883" y="3292"/>
                  <a:pt x="7716" y="3459"/>
                  <a:pt x="7716" y="3673"/>
                </a:cubicBezTo>
                <a:lnTo>
                  <a:pt x="7716" y="5174"/>
                </a:lnTo>
                <a:cubicBezTo>
                  <a:pt x="7597" y="5078"/>
                  <a:pt x="7502" y="5007"/>
                  <a:pt x="7383" y="4912"/>
                </a:cubicBezTo>
                <a:lnTo>
                  <a:pt x="7383" y="3673"/>
                </a:lnTo>
                <a:cubicBezTo>
                  <a:pt x="7383" y="3292"/>
                  <a:pt x="7716" y="2959"/>
                  <a:pt x="8097" y="2959"/>
                </a:cubicBezTo>
                <a:lnTo>
                  <a:pt x="9812" y="2959"/>
                </a:lnTo>
                <a:cubicBezTo>
                  <a:pt x="9884" y="2959"/>
                  <a:pt x="9931" y="2935"/>
                  <a:pt x="9955" y="2888"/>
                </a:cubicBezTo>
                <a:cubicBezTo>
                  <a:pt x="9979" y="2816"/>
                  <a:pt x="9979" y="2769"/>
                  <a:pt x="9955" y="2721"/>
                </a:cubicBezTo>
                <a:lnTo>
                  <a:pt x="9550" y="2149"/>
                </a:lnTo>
                <a:cubicBezTo>
                  <a:pt x="9502" y="2078"/>
                  <a:pt x="9526" y="1983"/>
                  <a:pt x="9598" y="1935"/>
                </a:cubicBezTo>
                <a:cubicBezTo>
                  <a:pt x="9623" y="1918"/>
                  <a:pt x="9651" y="1910"/>
                  <a:pt x="9679" y="1910"/>
                </a:cubicBezTo>
                <a:close/>
                <a:moveTo>
                  <a:pt x="1222" y="1910"/>
                </a:moveTo>
                <a:cubicBezTo>
                  <a:pt x="1254" y="1910"/>
                  <a:pt x="1285" y="1918"/>
                  <a:pt x="1310" y="1935"/>
                </a:cubicBezTo>
                <a:cubicBezTo>
                  <a:pt x="1382" y="1983"/>
                  <a:pt x="1382" y="2078"/>
                  <a:pt x="1334" y="2149"/>
                </a:cubicBezTo>
                <a:lnTo>
                  <a:pt x="953" y="2721"/>
                </a:lnTo>
                <a:cubicBezTo>
                  <a:pt x="905" y="2769"/>
                  <a:pt x="905" y="2840"/>
                  <a:pt x="929" y="2888"/>
                </a:cubicBezTo>
                <a:cubicBezTo>
                  <a:pt x="953" y="2935"/>
                  <a:pt x="1025" y="2983"/>
                  <a:pt x="1072" y="2983"/>
                </a:cubicBezTo>
                <a:lnTo>
                  <a:pt x="2787" y="2983"/>
                </a:lnTo>
                <a:cubicBezTo>
                  <a:pt x="3192" y="2983"/>
                  <a:pt x="3501" y="3292"/>
                  <a:pt x="3501" y="3673"/>
                </a:cubicBezTo>
                <a:lnTo>
                  <a:pt x="3501" y="4912"/>
                </a:lnTo>
                <a:cubicBezTo>
                  <a:pt x="3382" y="5007"/>
                  <a:pt x="3287" y="5102"/>
                  <a:pt x="3192" y="5198"/>
                </a:cubicBezTo>
                <a:lnTo>
                  <a:pt x="3192" y="3673"/>
                </a:lnTo>
                <a:cubicBezTo>
                  <a:pt x="3192" y="3459"/>
                  <a:pt x="3001" y="3292"/>
                  <a:pt x="2787" y="3292"/>
                </a:cubicBezTo>
                <a:lnTo>
                  <a:pt x="1072" y="3292"/>
                </a:lnTo>
                <a:cubicBezTo>
                  <a:pt x="1025" y="3292"/>
                  <a:pt x="953" y="3316"/>
                  <a:pt x="929" y="3364"/>
                </a:cubicBezTo>
                <a:cubicBezTo>
                  <a:pt x="905" y="3435"/>
                  <a:pt x="905" y="3483"/>
                  <a:pt x="953" y="3531"/>
                </a:cubicBezTo>
                <a:lnTo>
                  <a:pt x="1334" y="4102"/>
                </a:lnTo>
                <a:cubicBezTo>
                  <a:pt x="1382" y="4174"/>
                  <a:pt x="1382" y="4269"/>
                  <a:pt x="1310" y="4316"/>
                </a:cubicBezTo>
                <a:cubicBezTo>
                  <a:pt x="1278" y="4338"/>
                  <a:pt x="1236" y="4350"/>
                  <a:pt x="1196" y="4350"/>
                </a:cubicBezTo>
                <a:cubicBezTo>
                  <a:pt x="1146" y="4350"/>
                  <a:pt x="1098" y="4332"/>
                  <a:pt x="1072" y="4293"/>
                </a:cubicBezTo>
                <a:lnTo>
                  <a:pt x="429" y="3340"/>
                </a:lnTo>
                <a:cubicBezTo>
                  <a:pt x="334" y="3221"/>
                  <a:pt x="334" y="3030"/>
                  <a:pt x="429" y="2911"/>
                </a:cubicBezTo>
                <a:lnTo>
                  <a:pt x="1072" y="1983"/>
                </a:lnTo>
                <a:cubicBezTo>
                  <a:pt x="1103" y="1936"/>
                  <a:pt x="1163" y="1910"/>
                  <a:pt x="1222" y="1910"/>
                </a:cubicBezTo>
                <a:close/>
                <a:moveTo>
                  <a:pt x="6324" y="6632"/>
                </a:moveTo>
                <a:cubicBezTo>
                  <a:pt x="6304" y="6632"/>
                  <a:pt x="6283" y="6637"/>
                  <a:pt x="6264" y="6650"/>
                </a:cubicBezTo>
                <a:cubicBezTo>
                  <a:pt x="6168" y="6674"/>
                  <a:pt x="6121" y="6745"/>
                  <a:pt x="6168" y="6841"/>
                </a:cubicBezTo>
                <a:cubicBezTo>
                  <a:pt x="6192" y="6960"/>
                  <a:pt x="6192" y="7079"/>
                  <a:pt x="6145" y="7174"/>
                </a:cubicBezTo>
                <a:cubicBezTo>
                  <a:pt x="6097" y="7246"/>
                  <a:pt x="6121" y="7341"/>
                  <a:pt x="6192" y="7388"/>
                </a:cubicBezTo>
                <a:cubicBezTo>
                  <a:pt x="6216" y="7394"/>
                  <a:pt x="6240" y="7397"/>
                  <a:pt x="6263" y="7397"/>
                </a:cubicBezTo>
                <a:cubicBezTo>
                  <a:pt x="6331" y="7397"/>
                  <a:pt x="6389" y="7371"/>
                  <a:pt x="6407" y="7317"/>
                </a:cubicBezTo>
                <a:cubicBezTo>
                  <a:pt x="6502" y="7150"/>
                  <a:pt x="6526" y="6936"/>
                  <a:pt x="6454" y="6745"/>
                </a:cubicBezTo>
                <a:cubicBezTo>
                  <a:pt x="6437" y="6676"/>
                  <a:pt x="6381" y="6632"/>
                  <a:pt x="6324" y="6632"/>
                </a:cubicBezTo>
                <a:close/>
                <a:moveTo>
                  <a:pt x="4560" y="6632"/>
                </a:moveTo>
                <a:cubicBezTo>
                  <a:pt x="4503" y="6632"/>
                  <a:pt x="4447" y="6676"/>
                  <a:pt x="4430" y="6745"/>
                </a:cubicBezTo>
                <a:cubicBezTo>
                  <a:pt x="4359" y="6936"/>
                  <a:pt x="4382" y="7150"/>
                  <a:pt x="4478" y="7317"/>
                </a:cubicBezTo>
                <a:cubicBezTo>
                  <a:pt x="4495" y="7369"/>
                  <a:pt x="4549" y="7408"/>
                  <a:pt x="4614" y="7408"/>
                </a:cubicBezTo>
                <a:cubicBezTo>
                  <a:pt x="4639" y="7408"/>
                  <a:pt x="4665" y="7402"/>
                  <a:pt x="4692" y="7388"/>
                </a:cubicBezTo>
                <a:cubicBezTo>
                  <a:pt x="4763" y="7341"/>
                  <a:pt x="4787" y="7246"/>
                  <a:pt x="4740" y="7174"/>
                </a:cubicBezTo>
                <a:cubicBezTo>
                  <a:pt x="4692" y="7079"/>
                  <a:pt x="4692" y="6960"/>
                  <a:pt x="4740" y="6841"/>
                </a:cubicBezTo>
                <a:cubicBezTo>
                  <a:pt x="4763" y="6745"/>
                  <a:pt x="4716" y="6674"/>
                  <a:pt x="4621" y="6650"/>
                </a:cubicBezTo>
                <a:cubicBezTo>
                  <a:pt x="4601" y="6637"/>
                  <a:pt x="4581" y="6632"/>
                  <a:pt x="4560" y="6632"/>
                </a:cubicBezTo>
                <a:close/>
                <a:moveTo>
                  <a:pt x="4626" y="7999"/>
                </a:moveTo>
                <a:cubicBezTo>
                  <a:pt x="4608" y="7999"/>
                  <a:pt x="4590" y="8002"/>
                  <a:pt x="4573" y="8008"/>
                </a:cubicBezTo>
                <a:cubicBezTo>
                  <a:pt x="4478" y="8031"/>
                  <a:pt x="4454" y="8127"/>
                  <a:pt x="4478" y="8198"/>
                </a:cubicBezTo>
                <a:cubicBezTo>
                  <a:pt x="4501" y="8317"/>
                  <a:pt x="4501" y="8413"/>
                  <a:pt x="4430" y="8532"/>
                </a:cubicBezTo>
                <a:cubicBezTo>
                  <a:pt x="4382" y="8603"/>
                  <a:pt x="4430" y="8698"/>
                  <a:pt x="4501" y="8746"/>
                </a:cubicBezTo>
                <a:cubicBezTo>
                  <a:pt x="4521" y="8759"/>
                  <a:pt x="4543" y="8765"/>
                  <a:pt x="4565" y="8765"/>
                </a:cubicBezTo>
                <a:cubicBezTo>
                  <a:pt x="4622" y="8765"/>
                  <a:pt x="4681" y="8726"/>
                  <a:pt x="4716" y="8674"/>
                </a:cubicBezTo>
                <a:cubicBezTo>
                  <a:pt x="4811" y="8508"/>
                  <a:pt x="4835" y="8293"/>
                  <a:pt x="4763" y="8103"/>
                </a:cubicBezTo>
                <a:cubicBezTo>
                  <a:pt x="4745" y="8030"/>
                  <a:pt x="4685" y="7999"/>
                  <a:pt x="4626" y="7999"/>
                </a:cubicBezTo>
                <a:close/>
                <a:moveTo>
                  <a:pt x="6258" y="7999"/>
                </a:moveTo>
                <a:cubicBezTo>
                  <a:pt x="6199" y="7999"/>
                  <a:pt x="6139" y="8030"/>
                  <a:pt x="6121" y="8103"/>
                </a:cubicBezTo>
                <a:cubicBezTo>
                  <a:pt x="6049" y="8293"/>
                  <a:pt x="6073" y="8484"/>
                  <a:pt x="6168" y="8674"/>
                </a:cubicBezTo>
                <a:cubicBezTo>
                  <a:pt x="6203" y="8726"/>
                  <a:pt x="6262" y="8765"/>
                  <a:pt x="6319" y="8765"/>
                </a:cubicBezTo>
                <a:cubicBezTo>
                  <a:pt x="6341" y="8765"/>
                  <a:pt x="6363" y="8759"/>
                  <a:pt x="6383" y="8746"/>
                </a:cubicBezTo>
                <a:cubicBezTo>
                  <a:pt x="6478" y="8698"/>
                  <a:pt x="6502" y="8603"/>
                  <a:pt x="6454" y="8532"/>
                </a:cubicBezTo>
                <a:cubicBezTo>
                  <a:pt x="6407" y="8413"/>
                  <a:pt x="6383" y="8317"/>
                  <a:pt x="6430" y="8198"/>
                </a:cubicBezTo>
                <a:cubicBezTo>
                  <a:pt x="6454" y="8127"/>
                  <a:pt x="6407" y="8031"/>
                  <a:pt x="6311" y="8008"/>
                </a:cubicBezTo>
                <a:cubicBezTo>
                  <a:pt x="6294" y="8002"/>
                  <a:pt x="6276" y="7999"/>
                  <a:pt x="6258" y="7999"/>
                </a:cubicBezTo>
                <a:close/>
                <a:moveTo>
                  <a:pt x="4668" y="5864"/>
                </a:moveTo>
                <a:cubicBezTo>
                  <a:pt x="5002" y="5864"/>
                  <a:pt x="5287" y="6103"/>
                  <a:pt x="5287" y="6412"/>
                </a:cubicBezTo>
                <a:lnTo>
                  <a:pt x="5287" y="8698"/>
                </a:lnTo>
                <a:cubicBezTo>
                  <a:pt x="5287" y="8984"/>
                  <a:pt x="5002" y="9222"/>
                  <a:pt x="4668" y="9222"/>
                </a:cubicBezTo>
                <a:cubicBezTo>
                  <a:pt x="4359" y="9222"/>
                  <a:pt x="4120" y="9055"/>
                  <a:pt x="4049" y="8794"/>
                </a:cubicBezTo>
                <a:cubicBezTo>
                  <a:pt x="4049" y="8674"/>
                  <a:pt x="4120" y="8532"/>
                  <a:pt x="4239" y="8460"/>
                </a:cubicBezTo>
                <a:cubicBezTo>
                  <a:pt x="4311" y="8413"/>
                  <a:pt x="4335" y="8293"/>
                  <a:pt x="4287" y="8222"/>
                </a:cubicBezTo>
                <a:cubicBezTo>
                  <a:pt x="4248" y="8183"/>
                  <a:pt x="4201" y="8165"/>
                  <a:pt x="4155" y="8165"/>
                </a:cubicBezTo>
                <a:cubicBezTo>
                  <a:pt x="4118" y="8165"/>
                  <a:pt x="4081" y="8177"/>
                  <a:pt x="4049" y="8198"/>
                </a:cubicBezTo>
                <a:cubicBezTo>
                  <a:pt x="3906" y="8293"/>
                  <a:pt x="3811" y="8436"/>
                  <a:pt x="3763" y="8579"/>
                </a:cubicBezTo>
                <a:cubicBezTo>
                  <a:pt x="3454" y="8436"/>
                  <a:pt x="3263" y="8127"/>
                  <a:pt x="3263" y="7817"/>
                </a:cubicBezTo>
                <a:cubicBezTo>
                  <a:pt x="3263" y="7555"/>
                  <a:pt x="3358" y="7317"/>
                  <a:pt x="3620" y="7222"/>
                </a:cubicBezTo>
                <a:cubicBezTo>
                  <a:pt x="3716" y="7198"/>
                  <a:pt x="3763" y="7103"/>
                  <a:pt x="3739" y="7007"/>
                </a:cubicBezTo>
                <a:cubicBezTo>
                  <a:pt x="3700" y="6949"/>
                  <a:pt x="3645" y="6906"/>
                  <a:pt x="3573" y="6906"/>
                </a:cubicBezTo>
                <a:cubicBezTo>
                  <a:pt x="3558" y="6906"/>
                  <a:pt x="3542" y="6908"/>
                  <a:pt x="3525" y="6912"/>
                </a:cubicBezTo>
                <a:cubicBezTo>
                  <a:pt x="3430" y="6960"/>
                  <a:pt x="3335" y="7007"/>
                  <a:pt x="3263" y="7055"/>
                </a:cubicBezTo>
                <a:cubicBezTo>
                  <a:pt x="3263" y="7007"/>
                  <a:pt x="3263" y="6984"/>
                  <a:pt x="3263" y="6936"/>
                </a:cubicBezTo>
                <a:cubicBezTo>
                  <a:pt x="3263" y="6674"/>
                  <a:pt x="3477" y="6460"/>
                  <a:pt x="3763" y="6412"/>
                </a:cubicBezTo>
                <a:cubicBezTo>
                  <a:pt x="3787" y="6507"/>
                  <a:pt x="3858" y="6626"/>
                  <a:pt x="3930" y="6722"/>
                </a:cubicBezTo>
                <a:cubicBezTo>
                  <a:pt x="3969" y="6748"/>
                  <a:pt x="4015" y="6767"/>
                  <a:pt x="4061" y="6767"/>
                </a:cubicBezTo>
                <a:cubicBezTo>
                  <a:pt x="4099" y="6767"/>
                  <a:pt x="4136" y="6754"/>
                  <a:pt x="4168" y="6722"/>
                </a:cubicBezTo>
                <a:cubicBezTo>
                  <a:pt x="4216" y="6674"/>
                  <a:pt x="4239" y="6579"/>
                  <a:pt x="4168" y="6507"/>
                </a:cubicBezTo>
                <a:cubicBezTo>
                  <a:pt x="4120" y="6436"/>
                  <a:pt x="4073" y="6341"/>
                  <a:pt x="4073" y="6245"/>
                </a:cubicBezTo>
                <a:cubicBezTo>
                  <a:pt x="4168" y="6031"/>
                  <a:pt x="4382" y="5864"/>
                  <a:pt x="4668" y="5864"/>
                </a:cubicBezTo>
                <a:close/>
                <a:moveTo>
                  <a:pt x="6240" y="5864"/>
                </a:moveTo>
                <a:cubicBezTo>
                  <a:pt x="6526" y="5864"/>
                  <a:pt x="6716" y="6031"/>
                  <a:pt x="6835" y="6245"/>
                </a:cubicBezTo>
                <a:cubicBezTo>
                  <a:pt x="6835" y="6341"/>
                  <a:pt x="6788" y="6436"/>
                  <a:pt x="6716" y="6507"/>
                </a:cubicBezTo>
                <a:cubicBezTo>
                  <a:pt x="6669" y="6579"/>
                  <a:pt x="6669" y="6674"/>
                  <a:pt x="6740" y="6722"/>
                </a:cubicBezTo>
                <a:cubicBezTo>
                  <a:pt x="6772" y="6754"/>
                  <a:pt x="6809" y="6767"/>
                  <a:pt x="6845" y="6767"/>
                </a:cubicBezTo>
                <a:cubicBezTo>
                  <a:pt x="6888" y="6767"/>
                  <a:pt x="6928" y="6748"/>
                  <a:pt x="6954" y="6722"/>
                </a:cubicBezTo>
                <a:cubicBezTo>
                  <a:pt x="7050" y="6626"/>
                  <a:pt x="7097" y="6507"/>
                  <a:pt x="7121" y="6412"/>
                </a:cubicBezTo>
                <a:cubicBezTo>
                  <a:pt x="7407" y="6460"/>
                  <a:pt x="7645" y="6674"/>
                  <a:pt x="7645" y="6936"/>
                </a:cubicBezTo>
                <a:cubicBezTo>
                  <a:pt x="7645" y="6984"/>
                  <a:pt x="7645" y="7007"/>
                  <a:pt x="7621" y="7055"/>
                </a:cubicBezTo>
                <a:cubicBezTo>
                  <a:pt x="7550" y="6984"/>
                  <a:pt x="7454" y="6936"/>
                  <a:pt x="7359" y="6912"/>
                </a:cubicBezTo>
                <a:cubicBezTo>
                  <a:pt x="7347" y="6908"/>
                  <a:pt x="7333" y="6906"/>
                  <a:pt x="7320" y="6906"/>
                </a:cubicBezTo>
                <a:cubicBezTo>
                  <a:pt x="7256" y="6906"/>
                  <a:pt x="7188" y="6949"/>
                  <a:pt x="7169" y="7007"/>
                </a:cubicBezTo>
                <a:cubicBezTo>
                  <a:pt x="7145" y="7103"/>
                  <a:pt x="7169" y="7198"/>
                  <a:pt x="7264" y="7222"/>
                </a:cubicBezTo>
                <a:cubicBezTo>
                  <a:pt x="7526" y="7293"/>
                  <a:pt x="7645" y="7555"/>
                  <a:pt x="7645" y="7817"/>
                </a:cubicBezTo>
                <a:cubicBezTo>
                  <a:pt x="7645" y="8127"/>
                  <a:pt x="7431" y="8413"/>
                  <a:pt x="7121" y="8579"/>
                </a:cubicBezTo>
                <a:cubicBezTo>
                  <a:pt x="7073" y="8436"/>
                  <a:pt x="6978" y="8293"/>
                  <a:pt x="6835" y="8198"/>
                </a:cubicBezTo>
                <a:cubicBezTo>
                  <a:pt x="6803" y="8177"/>
                  <a:pt x="6766" y="8165"/>
                  <a:pt x="6731" y="8165"/>
                </a:cubicBezTo>
                <a:cubicBezTo>
                  <a:pt x="6688" y="8165"/>
                  <a:pt x="6647" y="8183"/>
                  <a:pt x="6621" y="8222"/>
                </a:cubicBezTo>
                <a:cubicBezTo>
                  <a:pt x="6573" y="8293"/>
                  <a:pt x="6573" y="8389"/>
                  <a:pt x="6645" y="8460"/>
                </a:cubicBezTo>
                <a:cubicBezTo>
                  <a:pt x="6764" y="8532"/>
                  <a:pt x="6835" y="8651"/>
                  <a:pt x="6835" y="8794"/>
                </a:cubicBezTo>
                <a:cubicBezTo>
                  <a:pt x="6764" y="9055"/>
                  <a:pt x="6526" y="9222"/>
                  <a:pt x="6240" y="9222"/>
                </a:cubicBezTo>
                <a:cubicBezTo>
                  <a:pt x="5883" y="9222"/>
                  <a:pt x="5597" y="8984"/>
                  <a:pt x="5597" y="8674"/>
                </a:cubicBezTo>
                <a:lnTo>
                  <a:pt x="5597" y="6412"/>
                </a:lnTo>
                <a:cubicBezTo>
                  <a:pt x="5597" y="6103"/>
                  <a:pt x="5883" y="5864"/>
                  <a:pt x="6240" y="5864"/>
                </a:cubicBezTo>
                <a:close/>
                <a:moveTo>
                  <a:pt x="4668" y="5555"/>
                </a:moveTo>
                <a:cubicBezTo>
                  <a:pt x="4287" y="5555"/>
                  <a:pt x="3930" y="5769"/>
                  <a:pt x="3787" y="6079"/>
                </a:cubicBezTo>
                <a:cubicBezTo>
                  <a:pt x="3311" y="6126"/>
                  <a:pt x="2930" y="6484"/>
                  <a:pt x="2930" y="6936"/>
                </a:cubicBezTo>
                <a:cubicBezTo>
                  <a:pt x="2930" y="7079"/>
                  <a:pt x="2977" y="7222"/>
                  <a:pt x="3049" y="7341"/>
                </a:cubicBezTo>
                <a:cubicBezTo>
                  <a:pt x="2977" y="7484"/>
                  <a:pt x="2930" y="7650"/>
                  <a:pt x="2930" y="7817"/>
                </a:cubicBezTo>
                <a:cubicBezTo>
                  <a:pt x="2930" y="8293"/>
                  <a:pt x="3263" y="8746"/>
                  <a:pt x="3763" y="8936"/>
                </a:cubicBezTo>
                <a:cubicBezTo>
                  <a:pt x="3882" y="9294"/>
                  <a:pt x="4239" y="9556"/>
                  <a:pt x="4668" y="9556"/>
                </a:cubicBezTo>
                <a:cubicBezTo>
                  <a:pt x="4978" y="9556"/>
                  <a:pt x="5264" y="9389"/>
                  <a:pt x="5454" y="9151"/>
                </a:cubicBezTo>
                <a:cubicBezTo>
                  <a:pt x="5621" y="9389"/>
                  <a:pt x="5906" y="9556"/>
                  <a:pt x="6216" y="9556"/>
                </a:cubicBezTo>
                <a:cubicBezTo>
                  <a:pt x="6645" y="9556"/>
                  <a:pt x="7002" y="9294"/>
                  <a:pt x="7121" y="8936"/>
                </a:cubicBezTo>
                <a:cubicBezTo>
                  <a:pt x="7621" y="8746"/>
                  <a:pt x="7955" y="8293"/>
                  <a:pt x="7955" y="7817"/>
                </a:cubicBezTo>
                <a:cubicBezTo>
                  <a:pt x="7955" y="7650"/>
                  <a:pt x="7907" y="7484"/>
                  <a:pt x="7835" y="7341"/>
                </a:cubicBezTo>
                <a:cubicBezTo>
                  <a:pt x="7907" y="7222"/>
                  <a:pt x="7955" y="7079"/>
                  <a:pt x="7955" y="6936"/>
                </a:cubicBezTo>
                <a:cubicBezTo>
                  <a:pt x="7955" y="6484"/>
                  <a:pt x="7574" y="6126"/>
                  <a:pt x="7097" y="6079"/>
                </a:cubicBezTo>
                <a:cubicBezTo>
                  <a:pt x="6954" y="5769"/>
                  <a:pt x="6597" y="5555"/>
                  <a:pt x="6216" y="5555"/>
                </a:cubicBezTo>
                <a:cubicBezTo>
                  <a:pt x="5906" y="5555"/>
                  <a:pt x="5621" y="5698"/>
                  <a:pt x="5454" y="5936"/>
                </a:cubicBezTo>
                <a:cubicBezTo>
                  <a:pt x="5264" y="5698"/>
                  <a:pt x="4978" y="5555"/>
                  <a:pt x="4668" y="5555"/>
                </a:cubicBezTo>
                <a:close/>
                <a:moveTo>
                  <a:pt x="5442" y="0"/>
                </a:moveTo>
                <a:cubicBezTo>
                  <a:pt x="5305" y="0"/>
                  <a:pt x="5168" y="42"/>
                  <a:pt x="5049" y="125"/>
                </a:cubicBezTo>
                <a:lnTo>
                  <a:pt x="4120" y="792"/>
                </a:lnTo>
                <a:cubicBezTo>
                  <a:pt x="3906" y="935"/>
                  <a:pt x="3858" y="1244"/>
                  <a:pt x="4001" y="1459"/>
                </a:cubicBezTo>
                <a:cubicBezTo>
                  <a:pt x="4089" y="1591"/>
                  <a:pt x="4241" y="1659"/>
                  <a:pt x="4394" y="1659"/>
                </a:cubicBezTo>
                <a:cubicBezTo>
                  <a:pt x="4489" y="1659"/>
                  <a:pt x="4586" y="1633"/>
                  <a:pt x="4668" y="1578"/>
                </a:cubicBezTo>
                <a:lnTo>
                  <a:pt x="5002" y="1316"/>
                </a:lnTo>
                <a:lnTo>
                  <a:pt x="5002" y="1983"/>
                </a:lnTo>
                <a:cubicBezTo>
                  <a:pt x="5002" y="2078"/>
                  <a:pt x="5073" y="2149"/>
                  <a:pt x="5168" y="2149"/>
                </a:cubicBezTo>
                <a:cubicBezTo>
                  <a:pt x="5240" y="2149"/>
                  <a:pt x="5311" y="2078"/>
                  <a:pt x="5311" y="1983"/>
                </a:cubicBezTo>
                <a:lnTo>
                  <a:pt x="5311" y="1006"/>
                </a:lnTo>
                <a:cubicBezTo>
                  <a:pt x="5311" y="959"/>
                  <a:pt x="5287" y="911"/>
                  <a:pt x="5240" y="887"/>
                </a:cubicBezTo>
                <a:cubicBezTo>
                  <a:pt x="5209" y="867"/>
                  <a:pt x="5184" y="860"/>
                  <a:pt x="5160" y="860"/>
                </a:cubicBezTo>
                <a:cubicBezTo>
                  <a:pt x="5128" y="860"/>
                  <a:pt x="5100" y="873"/>
                  <a:pt x="5073" y="887"/>
                </a:cubicBezTo>
                <a:lnTo>
                  <a:pt x="4478" y="1316"/>
                </a:lnTo>
                <a:cubicBezTo>
                  <a:pt x="4452" y="1333"/>
                  <a:pt x="4424" y="1341"/>
                  <a:pt x="4396" y="1341"/>
                </a:cubicBezTo>
                <a:cubicBezTo>
                  <a:pt x="4345" y="1341"/>
                  <a:pt x="4294" y="1314"/>
                  <a:pt x="4263" y="1268"/>
                </a:cubicBezTo>
                <a:cubicBezTo>
                  <a:pt x="4192" y="1197"/>
                  <a:pt x="4216" y="1101"/>
                  <a:pt x="4287" y="1054"/>
                </a:cubicBezTo>
                <a:lnTo>
                  <a:pt x="5240" y="387"/>
                </a:lnTo>
                <a:cubicBezTo>
                  <a:pt x="5299" y="339"/>
                  <a:pt x="5371" y="316"/>
                  <a:pt x="5442" y="316"/>
                </a:cubicBezTo>
                <a:cubicBezTo>
                  <a:pt x="5514" y="316"/>
                  <a:pt x="5585" y="339"/>
                  <a:pt x="5645" y="387"/>
                </a:cubicBezTo>
                <a:lnTo>
                  <a:pt x="6597" y="1054"/>
                </a:lnTo>
                <a:cubicBezTo>
                  <a:pt x="6669" y="1101"/>
                  <a:pt x="6692" y="1197"/>
                  <a:pt x="6645" y="1268"/>
                </a:cubicBezTo>
                <a:cubicBezTo>
                  <a:pt x="6599" y="1314"/>
                  <a:pt x="6543" y="1341"/>
                  <a:pt x="6489" y="1341"/>
                </a:cubicBezTo>
                <a:cubicBezTo>
                  <a:pt x="6460" y="1341"/>
                  <a:pt x="6432" y="1333"/>
                  <a:pt x="6407" y="1316"/>
                </a:cubicBezTo>
                <a:lnTo>
                  <a:pt x="5883" y="935"/>
                </a:lnTo>
                <a:cubicBezTo>
                  <a:pt x="5855" y="921"/>
                  <a:pt x="5820" y="907"/>
                  <a:pt x="5786" y="907"/>
                </a:cubicBezTo>
                <a:cubicBezTo>
                  <a:pt x="5760" y="907"/>
                  <a:pt x="5736" y="915"/>
                  <a:pt x="5716" y="935"/>
                </a:cubicBezTo>
                <a:cubicBezTo>
                  <a:pt x="5668" y="959"/>
                  <a:pt x="5645" y="1006"/>
                  <a:pt x="5645" y="1054"/>
                </a:cubicBezTo>
                <a:lnTo>
                  <a:pt x="5645" y="4269"/>
                </a:lnTo>
                <a:lnTo>
                  <a:pt x="5311" y="4269"/>
                </a:lnTo>
                <a:lnTo>
                  <a:pt x="5311" y="2721"/>
                </a:lnTo>
                <a:cubicBezTo>
                  <a:pt x="5311" y="2649"/>
                  <a:pt x="5240" y="2578"/>
                  <a:pt x="5168" y="2578"/>
                </a:cubicBezTo>
                <a:cubicBezTo>
                  <a:pt x="5073" y="2578"/>
                  <a:pt x="5002" y="2649"/>
                  <a:pt x="5002" y="2721"/>
                </a:cubicBezTo>
                <a:lnTo>
                  <a:pt x="5002" y="4293"/>
                </a:lnTo>
                <a:cubicBezTo>
                  <a:pt x="4573" y="4364"/>
                  <a:pt x="4168" y="4507"/>
                  <a:pt x="3811" y="4697"/>
                </a:cubicBezTo>
                <a:lnTo>
                  <a:pt x="3811" y="3673"/>
                </a:lnTo>
                <a:cubicBezTo>
                  <a:pt x="3811" y="3102"/>
                  <a:pt x="3358" y="2649"/>
                  <a:pt x="2787" y="2649"/>
                </a:cubicBezTo>
                <a:lnTo>
                  <a:pt x="1382" y="2649"/>
                </a:lnTo>
                <a:lnTo>
                  <a:pt x="1596" y="2340"/>
                </a:lnTo>
                <a:cubicBezTo>
                  <a:pt x="1739" y="2126"/>
                  <a:pt x="1691" y="1816"/>
                  <a:pt x="1477" y="1673"/>
                </a:cubicBezTo>
                <a:cubicBezTo>
                  <a:pt x="1395" y="1618"/>
                  <a:pt x="1302" y="1591"/>
                  <a:pt x="1210" y="1591"/>
                </a:cubicBezTo>
                <a:cubicBezTo>
                  <a:pt x="1064" y="1591"/>
                  <a:pt x="922" y="1660"/>
                  <a:pt x="834" y="1792"/>
                </a:cubicBezTo>
                <a:lnTo>
                  <a:pt x="167" y="2721"/>
                </a:lnTo>
                <a:cubicBezTo>
                  <a:pt x="1" y="2959"/>
                  <a:pt x="1" y="3292"/>
                  <a:pt x="167" y="3507"/>
                </a:cubicBezTo>
                <a:lnTo>
                  <a:pt x="834" y="4459"/>
                </a:lnTo>
                <a:cubicBezTo>
                  <a:pt x="922" y="4591"/>
                  <a:pt x="1064" y="4660"/>
                  <a:pt x="1210" y="4660"/>
                </a:cubicBezTo>
                <a:cubicBezTo>
                  <a:pt x="1302" y="4660"/>
                  <a:pt x="1395" y="4633"/>
                  <a:pt x="1477" y="4578"/>
                </a:cubicBezTo>
                <a:cubicBezTo>
                  <a:pt x="1691" y="4412"/>
                  <a:pt x="1739" y="4126"/>
                  <a:pt x="1596" y="3912"/>
                </a:cubicBezTo>
                <a:lnTo>
                  <a:pt x="1382" y="3602"/>
                </a:lnTo>
                <a:lnTo>
                  <a:pt x="2787" y="3602"/>
                </a:lnTo>
                <a:cubicBezTo>
                  <a:pt x="2834" y="3602"/>
                  <a:pt x="2858" y="3626"/>
                  <a:pt x="2858" y="3673"/>
                </a:cubicBezTo>
                <a:lnTo>
                  <a:pt x="2858" y="5531"/>
                </a:lnTo>
                <a:cubicBezTo>
                  <a:pt x="2430" y="6079"/>
                  <a:pt x="2168" y="6793"/>
                  <a:pt x="2168" y="7531"/>
                </a:cubicBezTo>
                <a:cubicBezTo>
                  <a:pt x="2168" y="9341"/>
                  <a:pt x="3644" y="10818"/>
                  <a:pt x="5454" y="10818"/>
                </a:cubicBezTo>
                <a:cubicBezTo>
                  <a:pt x="6454" y="10818"/>
                  <a:pt x="7383" y="10365"/>
                  <a:pt x="8002" y="9579"/>
                </a:cubicBezTo>
                <a:cubicBezTo>
                  <a:pt x="8074" y="9508"/>
                  <a:pt x="8050" y="9413"/>
                  <a:pt x="7978" y="9365"/>
                </a:cubicBezTo>
                <a:cubicBezTo>
                  <a:pt x="7948" y="9335"/>
                  <a:pt x="7914" y="9322"/>
                  <a:pt x="7881" y="9322"/>
                </a:cubicBezTo>
                <a:cubicBezTo>
                  <a:pt x="7835" y="9322"/>
                  <a:pt x="7792" y="9347"/>
                  <a:pt x="7764" y="9389"/>
                </a:cubicBezTo>
                <a:cubicBezTo>
                  <a:pt x="7192" y="10080"/>
                  <a:pt x="6359" y="10508"/>
                  <a:pt x="5454" y="10508"/>
                </a:cubicBezTo>
                <a:cubicBezTo>
                  <a:pt x="3811" y="10508"/>
                  <a:pt x="2501" y="9175"/>
                  <a:pt x="2501" y="7531"/>
                </a:cubicBezTo>
                <a:cubicBezTo>
                  <a:pt x="2501" y="5912"/>
                  <a:pt x="3811" y="4578"/>
                  <a:pt x="5454" y="4578"/>
                </a:cubicBezTo>
                <a:cubicBezTo>
                  <a:pt x="7073" y="4578"/>
                  <a:pt x="8407" y="5912"/>
                  <a:pt x="8407" y="7531"/>
                </a:cubicBezTo>
                <a:cubicBezTo>
                  <a:pt x="8407" y="7984"/>
                  <a:pt x="8312" y="8389"/>
                  <a:pt x="8121" y="8794"/>
                </a:cubicBezTo>
                <a:cubicBezTo>
                  <a:pt x="8097" y="8865"/>
                  <a:pt x="8121" y="8960"/>
                  <a:pt x="8216" y="9008"/>
                </a:cubicBezTo>
                <a:cubicBezTo>
                  <a:pt x="8233" y="9013"/>
                  <a:pt x="8252" y="9016"/>
                  <a:pt x="8270" y="9016"/>
                </a:cubicBezTo>
                <a:cubicBezTo>
                  <a:pt x="8330" y="9016"/>
                  <a:pt x="8394" y="8985"/>
                  <a:pt x="8431" y="8913"/>
                </a:cubicBezTo>
                <a:cubicBezTo>
                  <a:pt x="8621" y="8484"/>
                  <a:pt x="8717" y="8031"/>
                  <a:pt x="8717" y="7555"/>
                </a:cubicBezTo>
                <a:cubicBezTo>
                  <a:pt x="8717" y="6793"/>
                  <a:pt x="8455" y="6079"/>
                  <a:pt x="8026" y="5531"/>
                </a:cubicBezTo>
                <a:lnTo>
                  <a:pt x="8026" y="3673"/>
                </a:lnTo>
                <a:cubicBezTo>
                  <a:pt x="8026" y="3626"/>
                  <a:pt x="8074" y="3602"/>
                  <a:pt x="8097" y="3602"/>
                </a:cubicBezTo>
                <a:lnTo>
                  <a:pt x="9526" y="3602"/>
                </a:lnTo>
                <a:lnTo>
                  <a:pt x="9288" y="3912"/>
                </a:lnTo>
                <a:cubicBezTo>
                  <a:pt x="9145" y="4126"/>
                  <a:pt x="9193" y="4412"/>
                  <a:pt x="9407" y="4578"/>
                </a:cubicBezTo>
                <a:cubicBezTo>
                  <a:pt x="9490" y="4633"/>
                  <a:pt x="9586" y="4660"/>
                  <a:pt x="9682" y="4660"/>
                </a:cubicBezTo>
                <a:cubicBezTo>
                  <a:pt x="9835" y="4660"/>
                  <a:pt x="9986" y="4591"/>
                  <a:pt x="10074" y="4459"/>
                </a:cubicBezTo>
                <a:lnTo>
                  <a:pt x="10741" y="3507"/>
                </a:lnTo>
                <a:cubicBezTo>
                  <a:pt x="10884" y="3292"/>
                  <a:pt x="10884" y="2959"/>
                  <a:pt x="10717" y="2745"/>
                </a:cubicBezTo>
                <a:lnTo>
                  <a:pt x="10074" y="1792"/>
                </a:lnTo>
                <a:cubicBezTo>
                  <a:pt x="9986" y="1660"/>
                  <a:pt x="9835" y="1591"/>
                  <a:pt x="9682" y="1591"/>
                </a:cubicBezTo>
                <a:cubicBezTo>
                  <a:pt x="9586" y="1591"/>
                  <a:pt x="9490" y="1618"/>
                  <a:pt x="9407" y="1673"/>
                </a:cubicBezTo>
                <a:cubicBezTo>
                  <a:pt x="9193" y="1840"/>
                  <a:pt x="9145" y="2126"/>
                  <a:pt x="9288" y="2340"/>
                </a:cubicBezTo>
                <a:lnTo>
                  <a:pt x="9502" y="2649"/>
                </a:lnTo>
                <a:lnTo>
                  <a:pt x="8097" y="2649"/>
                </a:lnTo>
                <a:cubicBezTo>
                  <a:pt x="7526" y="2649"/>
                  <a:pt x="7073" y="3102"/>
                  <a:pt x="7073" y="3673"/>
                </a:cubicBezTo>
                <a:lnTo>
                  <a:pt x="7073" y="4721"/>
                </a:lnTo>
                <a:cubicBezTo>
                  <a:pt x="6740" y="4507"/>
                  <a:pt x="6359" y="4388"/>
                  <a:pt x="5954" y="4316"/>
                </a:cubicBezTo>
                <a:lnTo>
                  <a:pt x="5954" y="1363"/>
                </a:lnTo>
                <a:lnTo>
                  <a:pt x="6240" y="1578"/>
                </a:lnTo>
                <a:cubicBezTo>
                  <a:pt x="6322" y="1633"/>
                  <a:pt x="6419" y="1659"/>
                  <a:pt x="6514" y="1659"/>
                </a:cubicBezTo>
                <a:cubicBezTo>
                  <a:pt x="6668" y="1659"/>
                  <a:pt x="6819" y="1591"/>
                  <a:pt x="6907" y="1459"/>
                </a:cubicBezTo>
                <a:cubicBezTo>
                  <a:pt x="7050" y="1244"/>
                  <a:pt x="7002" y="935"/>
                  <a:pt x="6788" y="792"/>
                </a:cubicBezTo>
                <a:lnTo>
                  <a:pt x="5835" y="125"/>
                </a:lnTo>
                <a:cubicBezTo>
                  <a:pt x="5716" y="42"/>
                  <a:pt x="5579" y="0"/>
                  <a:pt x="544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aphicFrame>
        <p:nvGraphicFramePr>
          <p:cNvPr id="2531" name="Google Shape;2531;p89"/>
          <p:cNvGraphicFramePr/>
          <p:nvPr/>
        </p:nvGraphicFramePr>
        <p:xfrm>
          <a:off x="475350" y="6449649"/>
          <a:ext cx="3000000" cy="3000000"/>
        </p:xfrm>
        <a:graphic>
          <a:graphicData uri="http://schemas.openxmlformats.org/drawingml/2006/table">
            <a:tbl>
              <a:tblPr>
                <a:noFill/>
                <a:tableStyleId>{45FAF6D5-4A6D-4D39-834F-100630541C3A}</a:tableStyleId>
              </a:tblPr>
              <a:tblGrid>
                <a:gridCol w="1781125"/>
                <a:gridCol w="1781125"/>
                <a:gridCol w="1781125"/>
                <a:gridCol w="1781125"/>
              </a:tblGrid>
              <a:tr h="597000">
                <a:tc>
                  <a:txBody>
                    <a:bodyPr/>
                    <a:lstStyle/>
                    <a:p>
                      <a:pPr indent="0" lvl="0" marL="0" rtl="0" algn="ctr">
                        <a:spcBef>
                          <a:spcPts val="0"/>
                        </a:spcBef>
                        <a:spcAft>
                          <a:spcPts val="0"/>
                        </a:spcAft>
                        <a:buNone/>
                      </a:pPr>
                      <a:r>
                        <a:rPr b="1" lang="en" sz="1800">
                          <a:latin typeface="Krub"/>
                          <a:ea typeface="Krub"/>
                          <a:cs typeface="Krub"/>
                          <a:sym typeface="Krub"/>
                        </a:rPr>
                        <a:t>Atopic</a:t>
                      </a:r>
                      <a:r>
                        <a:rPr b="1" lang="en" sz="1800">
                          <a:solidFill>
                            <a:srgbClr val="3C78D8"/>
                          </a:solidFill>
                          <a:latin typeface="Krub"/>
                          <a:ea typeface="Krub"/>
                          <a:cs typeface="Krub"/>
                          <a:sym typeface="Krub"/>
                        </a:rPr>
                        <a:t>*</a:t>
                      </a:r>
                      <a:endParaRPr b="1" sz="1800">
                        <a:solidFill>
                          <a:srgbClr val="3C78D8"/>
                        </a:solidFill>
                        <a:latin typeface="Krub"/>
                        <a:ea typeface="Krub"/>
                        <a:cs typeface="Krub"/>
                        <a:sym typeface="Krub"/>
                      </a:endParaRPr>
                    </a:p>
                    <a:p>
                      <a:pPr indent="0" lvl="0" marL="0" rtl="0" algn="ctr">
                        <a:spcBef>
                          <a:spcPts val="0"/>
                        </a:spcBef>
                        <a:spcAft>
                          <a:spcPts val="0"/>
                        </a:spcAft>
                        <a:buNone/>
                      </a:pPr>
                      <a:r>
                        <a:rPr lang="en" sz="1200">
                          <a:solidFill>
                            <a:srgbClr val="666666"/>
                          </a:solidFill>
                          <a:latin typeface="Krub"/>
                          <a:ea typeface="Krub"/>
                          <a:cs typeface="Krub"/>
                          <a:sym typeface="Krub"/>
                        </a:rPr>
                        <a:t>(The most common)</a:t>
                      </a:r>
                      <a:endParaRPr sz="1200">
                        <a:solidFill>
                          <a:srgbClr val="666666"/>
                        </a:solidFill>
                        <a:latin typeface="Krub"/>
                        <a:ea typeface="Krub"/>
                        <a:cs typeface="Krub"/>
                        <a:sym typeface="Krub"/>
                      </a:endParaRPr>
                    </a:p>
                  </a:txBody>
                  <a:tcPr marT="91425" marB="91425" marR="91425" marL="91425" anchor="ctr">
                    <a:solidFill>
                      <a:schemeClr val="lt2"/>
                    </a:solidFill>
                  </a:tcPr>
                </a:tc>
                <a:tc>
                  <a:txBody>
                    <a:bodyPr/>
                    <a:lstStyle/>
                    <a:p>
                      <a:pPr indent="0" lvl="0" marL="0" rtl="0" algn="ctr">
                        <a:spcBef>
                          <a:spcPts val="0"/>
                        </a:spcBef>
                        <a:spcAft>
                          <a:spcPts val="0"/>
                        </a:spcAft>
                        <a:buNone/>
                      </a:pPr>
                      <a:r>
                        <a:rPr b="1" lang="en" sz="1800">
                          <a:latin typeface="Krub"/>
                          <a:ea typeface="Krub"/>
                          <a:cs typeface="Krub"/>
                          <a:sym typeface="Krub"/>
                        </a:rPr>
                        <a:t>Non-atopic</a:t>
                      </a:r>
                      <a:endParaRPr b="1" sz="1800">
                        <a:latin typeface="Krub"/>
                        <a:ea typeface="Krub"/>
                        <a:cs typeface="Krub"/>
                        <a:sym typeface="Krub"/>
                      </a:endParaRPr>
                    </a:p>
                    <a:p>
                      <a:pPr indent="0" lvl="0" marL="0" rtl="0" algn="ctr">
                        <a:spcBef>
                          <a:spcPts val="0"/>
                        </a:spcBef>
                        <a:spcAft>
                          <a:spcPts val="0"/>
                        </a:spcAft>
                        <a:buNone/>
                      </a:pPr>
                      <a:r>
                        <a:rPr lang="en" sz="1200">
                          <a:solidFill>
                            <a:srgbClr val="9E9E9E"/>
                          </a:solidFill>
                          <a:latin typeface="Krub"/>
                          <a:ea typeface="Krub"/>
                          <a:cs typeface="Krub"/>
                          <a:sym typeface="Krub"/>
                        </a:rPr>
                        <a:t>chronic</a:t>
                      </a:r>
                      <a:endParaRPr sz="1200">
                        <a:solidFill>
                          <a:srgbClr val="9E9E9E"/>
                        </a:solidFill>
                        <a:latin typeface="Krub"/>
                        <a:ea typeface="Krub"/>
                        <a:cs typeface="Krub"/>
                        <a:sym typeface="Krub"/>
                      </a:endParaRPr>
                    </a:p>
                  </a:txBody>
                  <a:tcPr marT="91425" marB="91425" marR="91425" marL="91425" anchor="ctr">
                    <a:solidFill>
                      <a:schemeClr val="lt2"/>
                    </a:solidFill>
                  </a:tcPr>
                </a:tc>
                <a:tc>
                  <a:txBody>
                    <a:bodyPr/>
                    <a:lstStyle/>
                    <a:p>
                      <a:pPr indent="0" lvl="0" marL="0" rtl="0" algn="ctr">
                        <a:spcBef>
                          <a:spcPts val="0"/>
                        </a:spcBef>
                        <a:spcAft>
                          <a:spcPts val="0"/>
                        </a:spcAft>
                        <a:buNone/>
                      </a:pPr>
                      <a:r>
                        <a:rPr lang="en" sz="1600">
                          <a:latin typeface="Krub"/>
                          <a:ea typeface="Krub"/>
                          <a:cs typeface="Krub"/>
                          <a:sym typeface="Krub"/>
                        </a:rPr>
                        <a:t>Occupational</a:t>
                      </a:r>
                      <a:endParaRPr sz="1600">
                        <a:solidFill>
                          <a:srgbClr val="666666"/>
                        </a:solidFill>
                        <a:latin typeface="Krub"/>
                        <a:ea typeface="Krub"/>
                        <a:cs typeface="Krub"/>
                        <a:sym typeface="Krub"/>
                      </a:endParaRPr>
                    </a:p>
                  </a:txBody>
                  <a:tcPr marT="91425" marB="91425" marR="91425" marL="91425" anchor="ctr">
                    <a:solidFill>
                      <a:schemeClr val="lt2"/>
                    </a:solidFill>
                  </a:tcPr>
                </a:tc>
                <a:tc>
                  <a:txBody>
                    <a:bodyPr/>
                    <a:lstStyle/>
                    <a:p>
                      <a:pPr indent="0" lvl="0" marL="0" rtl="0" algn="ctr">
                        <a:spcBef>
                          <a:spcPts val="0"/>
                        </a:spcBef>
                        <a:spcAft>
                          <a:spcPts val="0"/>
                        </a:spcAft>
                        <a:buNone/>
                      </a:pPr>
                      <a:r>
                        <a:rPr lang="en" sz="1600">
                          <a:latin typeface="Krub"/>
                          <a:ea typeface="Krub"/>
                          <a:cs typeface="Krub"/>
                          <a:sym typeface="Krub"/>
                        </a:rPr>
                        <a:t>Drug induced</a:t>
                      </a:r>
                      <a:endParaRPr sz="1600">
                        <a:latin typeface="Krub"/>
                        <a:ea typeface="Krub"/>
                        <a:cs typeface="Krub"/>
                        <a:sym typeface="Krub"/>
                      </a:endParaRPr>
                    </a:p>
                  </a:txBody>
                  <a:tcPr marT="91425" marB="91425" marR="91425" marL="91425" anchor="ctr">
                    <a:solidFill>
                      <a:schemeClr val="lt2"/>
                    </a:solidFill>
                  </a:tcPr>
                </a:tc>
              </a:tr>
              <a:tr h="2782525">
                <a:tc>
                  <a:txBody>
                    <a:bodyPr/>
                    <a:lstStyle/>
                    <a:p>
                      <a:pPr indent="0" lvl="0" marL="0" rtl="0" algn="ctr">
                        <a:spcBef>
                          <a:spcPts val="0"/>
                        </a:spcBef>
                        <a:spcAft>
                          <a:spcPts val="0"/>
                        </a:spcAft>
                        <a:buNone/>
                      </a:pPr>
                      <a:r>
                        <a:rPr lang="en" sz="1300">
                          <a:latin typeface="Krub"/>
                          <a:ea typeface="Krub"/>
                          <a:cs typeface="Krub"/>
                          <a:sym typeface="Krub"/>
                        </a:rPr>
                        <a:t>Triggered by </a:t>
                      </a:r>
                      <a:r>
                        <a:rPr lang="en" sz="1300">
                          <a:solidFill>
                            <a:srgbClr val="980000"/>
                          </a:solidFill>
                          <a:latin typeface="Krub"/>
                          <a:ea typeface="Krub"/>
                          <a:cs typeface="Krub"/>
                          <a:sym typeface="Krub"/>
                        </a:rPr>
                        <a:t>immunologically-mediated hypersensitivity reaction TYPE I</a:t>
                      </a:r>
                      <a:r>
                        <a:rPr lang="en" sz="1300">
                          <a:latin typeface="Krub"/>
                          <a:ea typeface="Krub"/>
                          <a:cs typeface="Krub"/>
                          <a:sym typeface="Krub"/>
                        </a:rPr>
                        <a:t> </a:t>
                      </a:r>
                      <a:r>
                        <a:rPr lang="en" sz="1300">
                          <a:solidFill>
                            <a:srgbClr val="9E9E9E"/>
                          </a:solidFill>
                          <a:latin typeface="Krub"/>
                          <a:ea typeface="Krub"/>
                          <a:cs typeface="Krub"/>
                          <a:sym typeface="Krub"/>
                        </a:rPr>
                        <a:t>(allergy) </a:t>
                      </a:r>
                      <a:r>
                        <a:rPr lang="en" sz="1300">
                          <a:latin typeface="Krub"/>
                          <a:ea typeface="Krub"/>
                          <a:cs typeface="Krub"/>
                          <a:sym typeface="Krub"/>
                        </a:rPr>
                        <a:t>against foreign substances or allergens (</a:t>
                      </a:r>
                      <a:r>
                        <a:rPr lang="en" sz="1300">
                          <a:latin typeface="Krub"/>
                          <a:ea typeface="Krub"/>
                          <a:cs typeface="Krub"/>
                          <a:sym typeface="Krub"/>
                        </a:rPr>
                        <a:t>60-70% of cases</a:t>
                      </a:r>
                      <a:r>
                        <a:rPr lang="en" sz="1300">
                          <a:latin typeface="Krub"/>
                          <a:ea typeface="Krub"/>
                          <a:cs typeface="Krub"/>
                          <a:sym typeface="Krub"/>
                        </a:rPr>
                        <a:t>)</a:t>
                      </a:r>
                      <a:endParaRPr sz="1300">
                        <a:latin typeface="Krub"/>
                        <a:ea typeface="Krub"/>
                        <a:cs typeface="Krub"/>
                        <a:sym typeface="Krub"/>
                      </a:endParaRPr>
                    </a:p>
                    <a:p>
                      <a:pPr indent="0" lvl="0" marL="0" rtl="0" algn="ctr">
                        <a:spcBef>
                          <a:spcPts val="0"/>
                        </a:spcBef>
                        <a:spcAft>
                          <a:spcPts val="0"/>
                        </a:spcAft>
                        <a:buNone/>
                      </a:pPr>
                      <a:r>
                        <a:t/>
                      </a:r>
                      <a:endParaRPr sz="1300">
                        <a:latin typeface="Krub"/>
                        <a:ea typeface="Krub"/>
                        <a:cs typeface="Krub"/>
                        <a:sym typeface="Krub"/>
                      </a:endParaRPr>
                    </a:p>
                  </a:txBody>
                  <a:tcPr marT="91425" marB="91425" marR="91425" marL="91425"/>
                </a:tc>
                <a:tc>
                  <a:txBody>
                    <a:bodyPr/>
                    <a:lstStyle/>
                    <a:p>
                      <a:pPr indent="0" lvl="0" marL="0" rtl="0" algn="ctr">
                        <a:spcBef>
                          <a:spcPts val="0"/>
                        </a:spcBef>
                        <a:spcAft>
                          <a:spcPts val="0"/>
                        </a:spcAft>
                        <a:buNone/>
                      </a:pPr>
                      <a:r>
                        <a:rPr lang="en" sz="1300">
                          <a:solidFill>
                            <a:srgbClr val="980000"/>
                          </a:solidFill>
                          <a:latin typeface="Krub"/>
                          <a:ea typeface="Krub"/>
                          <a:cs typeface="Krub"/>
                          <a:sym typeface="Krub"/>
                        </a:rPr>
                        <a:t>Don’t have evidence of allergen sensitization.</a:t>
                      </a:r>
                      <a:r>
                        <a:rPr lang="en" sz="1300">
                          <a:latin typeface="Krub"/>
                          <a:ea typeface="Krub"/>
                          <a:cs typeface="Krub"/>
                          <a:sym typeface="Krub"/>
                        </a:rPr>
                        <a:t> Respiratory and inhaled air pollutants are common triggers</a:t>
                      </a:r>
                      <a:endParaRPr sz="1300">
                        <a:latin typeface="Krub"/>
                        <a:ea typeface="Krub"/>
                        <a:cs typeface="Krub"/>
                        <a:sym typeface="Krub"/>
                      </a:endParaRPr>
                    </a:p>
                    <a:p>
                      <a:pPr indent="0" lvl="0" marL="0" rtl="0" algn="ctr">
                        <a:spcBef>
                          <a:spcPts val="0"/>
                        </a:spcBef>
                        <a:spcAft>
                          <a:spcPts val="0"/>
                        </a:spcAft>
                        <a:buNone/>
                      </a:pPr>
                      <a:r>
                        <a:rPr lang="en" sz="1300">
                          <a:solidFill>
                            <a:srgbClr val="38761D"/>
                          </a:solidFill>
                          <a:latin typeface="Krub"/>
                          <a:ea typeface="Krub"/>
                          <a:cs typeface="Krub"/>
                          <a:sym typeface="Krub"/>
                        </a:rPr>
                        <a:t>Ex: Exercise induced asthma, post-traumatic stress, or drug induced.</a:t>
                      </a:r>
                      <a:endParaRPr sz="1300">
                        <a:solidFill>
                          <a:srgbClr val="38761D"/>
                        </a:solidFill>
                        <a:latin typeface="Krub"/>
                        <a:ea typeface="Krub"/>
                        <a:cs typeface="Krub"/>
                        <a:sym typeface="Krub"/>
                      </a:endParaRPr>
                    </a:p>
                    <a:p>
                      <a:pPr indent="0" lvl="0" marL="0" rtl="0" algn="ctr">
                        <a:spcBef>
                          <a:spcPts val="0"/>
                        </a:spcBef>
                        <a:spcAft>
                          <a:spcPts val="0"/>
                        </a:spcAft>
                        <a:buNone/>
                      </a:pPr>
                      <a:r>
                        <a:t/>
                      </a:r>
                      <a:endParaRPr sz="1300">
                        <a:solidFill>
                          <a:srgbClr val="38761D"/>
                        </a:solidFill>
                        <a:latin typeface="Krub"/>
                        <a:ea typeface="Krub"/>
                        <a:cs typeface="Krub"/>
                        <a:sym typeface="Krub"/>
                      </a:endParaRPr>
                    </a:p>
                    <a:p>
                      <a:pPr indent="0" lvl="0" marL="0" rtl="0" algn="ctr">
                        <a:spcBef>
                          <a:spcPts val="0"/>
                        </a:spcBef>
                        <a:spcAft>
                          <a:spcPts val="0"/>
                        </a:spcAft>
                        <a:buNone/>
                      </a:pPr>
                      <a:r>
                        <a:t/>
                      </a:r>
                      <a:endParaRPr sz="1300">
                        <a:latin typeface="Krub"/>
                        <a:ea typeface="Krub"/>
                        <a:cs typeface="Krub"/>
                        <a:sym typeface="Krub"/>
                      </a:endParaRPr>
                    </a:p>
                  </a:txBody>
                  <a:tcPr marT="91425" marB="91425" marR="91425" marL="91425"/>
                </a:tc>
                <a:tc>
                  <a:txBody>
                    <a:bodyPr/>
                    <a:lstStyle/>
                    <a:p>
                      <a:pPr indent="0" lvl="0" marL="0" rtl="0" algn="ctr">
                        <a:spcBef>
                          <a:spcPts val="0"/>
                        </a:spcBef>
                        <a:spcAft>
                          <a:spcPts val="0"/>
                        </a:spcAft>
                        <a:buNone/>
                      </a:pPr>
                      <a:r>
                        <a:rPr lang="en" sz="1300">
                          <a:latin typeface="Krub"/>
                          <a:ea typeface="Krub"/>
                          <a:cs typeface="Krub"/>
                          <a:sym typeface="Krub"/>
                        </a:rPr>
                        <a:t>Asthma related to long term exposure to certain occupational hazard ex: wood, cotton, platinum, etc.</a:t>
                      </a:r>
                      <a:r>
                        <a:rPr lang="en" sz="1300">
                          <a:solidFill>
                            <a:srgbClr val="38761D"/>
                          </a:solidFill>
                          <a:latin typeface="Krub"/>
                          <a:ea typeface="Krub"/>
                          <a:cs typeface="Krub"/>
                          <a:sym typeface="Krub"/>
                        </a:rPr>
                        <a:t>attacks  usually  develop  after  </a:t>
                      </a:r>
                      <a:r>
                        <a:rPr b="1" lang="en" sz="1300">
                          <a:solidFill>
                            <a:srgbClr val="38761D"/>
                          </a:solidFill>
                          <a:latin typeface="Krub"/>
                          <a:ea typeface="Krub"/>
                          <a:cs typeface="Krub"/>
                          <a:sym typeface="Krub"/>
                        </a:rPr>
                        <a:t>repeated  exposure </a:t>
                      </a:r>
                      <a:r>
                        <a:rPr lang="en" sz="1300">
                          <a:solidFill>
                            <a:srgbClr val="38761D"/>
                          </a:solidFill>
                          <a:latin typeface="Krub"/>
                          <a:ea typeface="Krub"/>
                          <a:cs typeface="Krub"/>
                          <a:sym typeface="Krub"/>
                        </a:rPr>
                        <a:t> to  the inciting antigen(s).</a:t>
                      </a:r>
                      <a:endParaRPr sz="1300">
                        <a:solidFill>
                          <a:srgbClr val="38761D"/>
                        </a:solidFill>
                        <a:latin typeface="Krub"/>
                        <a:ea typeface="Krub"/>
                        <a:cs typeface="Krub"/>
                        <a:sym typeface="Krub"/>
                      </a:endParaRPr>
                    </a:p>
                    <a:p>
                      <a:pPr indent="0" lvl="0" marL="0" rtl="0" algn="ctr">
                        <a:spcBef>
                          <a:spcPts val="0"/>
                        </a:spcBef>
                        <a:spcAft>
                          <a:spcPts val="0"/>
                        </a:spcAft>
                        <a:buNone/>
                      </a:pPr>
                      <a:r>
                        <a:rPr lang="en" sz="1300">
                          <a:solidFill>
                            <a:srgbClr val="38761D"/>
                          </a:solidFill>
                          <a:latin typeface="Krub"/>
                          <a:ea typeface="Krub"/>
                          <a:cs typeface="Krub"/>
                          <a:sym typeface="Krub"/>
                        </a:rPr>
                        <a:t> </a:t>
                      </a:r>
                      <a:endParaRPr sz="1300">
                        <a:solidFill>
                          <a:srgbClr val="38761D"/>
                        </a:solidFill>
                        <a:latin typeface="Krub"/>
                        <a:ea typeface="Krub"/>
                        <a:cs typeface="Krub"/>
                        <a:sym typeface="Krub"/>
                      </a:endParaRPr>
                    </a:p>
                    <a:p>
                      <a:pPr indent="0" lvl="0" marL="0" rtl="0" algn="ctr">
                        <a:spcBef>
                          <a:spcPts val="0"/>
                        </a:spcBef>
                        <a:spcAft>
                          <a:spcPts val="0"/>
                        </a:spcAft>
                        <a:buNone/>
                      </a:pPr>
                      <a:r>
                        <a:t/>
                      </a:r>
                      <a:endParaRPr sz="1300">
                        <a:latin typeface="Krub"/>
                        <a:ea typeface="Krub"/>
                        <a:cs typeface="Krub"/>
                        <a:sym typeface="Krub"/>
                      </a:endParaRPr>
                    </a:p>
                  </a:txBody>
                  <a:tcPr marT="91425" marB="91425" marR="91425" marL="91425"/>
                </a:tc>
                <a:tc>
                  <a:txBody>
                    <a:bodyPr/>
                    <a:lstStyle/>
                    <a:p>
                      <a:pPr indent="0" lvl="0" marL="0" rtl="0" algn="ctr">
                        <a:spcBef>
                          <a:spcPts val="0"/>
                        </a:spcBef>
                        <a:spcAft>
                          <a:spcPts val="0"/>
                        </a:spcAft>
                        <a:buNone/>
                      </a:pPr>
                      <a:r>
                        <a:rPr lang="en" sz="1300">
                          <a:latin typeface="Krub"/>
                          <a:ea typeface="Krub"/>
                          <a:cs typeface="Krub"/>
                          <a:sym typeface="Krub"/>
                        </a:rPr>
                        <a:t>Attack of asthma related to intake of some drugs ex; aspirin,</a:t>
                      </a:r>
                      <a:r>
                        <a:rPr lang="en" sz="1300">
                          <a:solidFill>
                            <a:srgbClr val="666666"/>
                          </a:solidFill>
                          <a:latin typeface="Krub"/>
                          <a:ea typeface="Krub"/>
                          <a:cs typeface="Krub"/>
                          <a:sym typeface="Krub"/>
                        </a:rPr>
                        <a:t>Patients with aspirin sensitivity  present with  recurrent rhinitis,  nasal polyps, urticaria, and  bronchospasm</a:t>
                      </a:r>
                      <a:endParaRPr sz="1300">
                        <a:solidFill>
                          <a:srgbClr val="666666"/>
                        </a:solidFill>
                        <a:latin typeface="Krub"/>
                        <a:ea typeface="Krub"/>
                        <a:cs typeface="Krub"/>
                        <a:sym typeface="Krub"/>
                      </a:endParaRPr>
                    </a:p>
                    <a:p>
                      <a:pPr indent="0" lvl="0" marL="0" rtl="0" algn="ctr">
                        <a:spcBef>
                          <a:spcPts val="0"/>
                        </a:spcBef>
                        <a:spcAft>
                          <a:spcPts val="0"/>
                        </a:spcAft>
                        <a:buNone/>
                      </a:pPr>
                      <a:r>
                        <a:t/>
                      </a:r>
                      <a:endParaRPr sz="1300">
                        <a:latin typeface="Krub"/>
                        <a:ea typeface="Krub"/>
                        <a:cs typeface="Krub"/>
                        <a:sym typeface="Krub"/>
                      </a:endParaRPr>
                    </a:p>
                  </a:txBody>
                  <a:tcPr marT="91425" marB="91425" marR="91425" marL="91425"/>
                </a:tc>
              </a:tr>
            </a:tbl>
          </a:graphicData>
        </a:graphic>
      </p:graphicFrame>
      <p:sp>
        <p:nvSpPr>
          <p:cNvPr id="2532" name="Google Shape;2532;p89"/>
          <p:cNvSpPr txBox="1"/>
          <p:nvPr/>
        </p:nvSpPr>
        <p:spPr>
          <a:xfrm>
            <a:off x="12" y="10405492"/>
            <a:ext cx="6400800" cy="3387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1000">
                <a:solidFill>
                  <a:srgbClr val="45818E"/>
                </a:solidFill>
                <a:latin typeface="Krub"/>
                <a:ea typeface="Krub"/>
                <a:cs typeface="Krub"/>
                <a:sym typeface="Krub"/>
              </a:rPr>
              <a:t>*: </a:t>
            </a:r>
            <a:r>
              <a:rPr b="1" lang="en" sz="1000">
                <a:solidFill>
                  <a:srgbClr val="666666"/>
                </a:solidFill>
                <a:latin typeface="Krub"/>
                <a:ea typeface="Krub"/>
                <a:cs typeface="Krub"/>
                <a:sym typeface="Krub"/>
              </a:rPr>
              <a:t>Atopy:</a:t>
            </a:r>
            <a:r>
              <a:rPr lang="en" sz="1000">
                <a:solidFill>
                  <a:srgbClr val="666666"/>
                </a:solidFill>
                <a:latin typeface="Krub"/>
                <a:ea typeface="Krub"/>
                <a:cs typeface="Krub"/>
                <a:sym typeface="Krub"/>
              </a:rPr>
              <a:t>is the tendency to develop an allergy.</a:t>
            </a:r>
            <a:endParaRPr sz="1000">
              <a:solidFill>
                <a:srgbClr val="666666"/>
              </a:solidFill>
              <a:latin typeface="Krub"/>
              <a:ea typeface="Krub"/>
              <a:cs typeface="Krub"/>
              <a:sym typeface="Krub"/>
            </a:endParaRPr>
          </a:p>
        </p:txBody>
      </p:sp>
      <p:pic>
        <p:nvPicPr>
          <p:cNvPr id="2533" name="Google Shape;2533;p89"/>
          <p:cNvPicPr preferRelativeResize="0"/>
          <p:nvPr/>
        </p:nvPicPr>
        <p:blipFill>
          <a:blip r:embed="rId3">
            <a:alphaModFix/>
          </a:blip>
          <a:stretch>
            <a:fillRect/>
          </a:stretch>
        </p:blipFill>
        <p:spPr>
          <a:xfrm>
            <a:off x="4848200" y="490950"/>
            <a:ext cx="1552600" cy="1021600"/>
          </a:xfrm>
          <a:prstGeom prst="rect">
            <a:avLst/>
          </a:prstGeom>
          <a:noFill/>
          <a:ln>
            <a:noFill/>
          </a:ln>
        </p:spPr>
      </p:pic>
      <p:pic>
        <p:nvPicPr>
          <p:cNvPr id="2534" name="Google Shape;2534;p89"/>
          <p:cNvPicPr preferRelativeResize="0"/>
          <p:nvPr/>
        </p:nvPicPr>
        <p:blipFill>
          <a:blip r:embed="rId4">
            <a:alphaModFix/>
          </a:blip>
          <a:stretch>
            <a:fillRect/>
          </a:stretch>
        </p:blipFill>
        <p:spPr>
          <a:xfrm>
            <a:off x="6860057" y="3123950"/>
            <a:ext cx="1182442" cy="8868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graphicFrame>
        <p:nvGraphicFramePr>
          <p:cNvPr id="2539" name="Google Shape;2539;p90"/>
          <p:cNvGraphicFramePr/>
          <p:nvPr/>
        </p:nvGraphicFramePr>
        <p:xfrm>
          <a:off x="0" y="-18071"/>
          <a:ext cx="3000000" cy="3000000"/>
        </p:xfrm>
        <a:graphic>
          <a:graphicData uri="http://schemas.openxmlformats.org/drawingml/2006/table">
            <a:tbl>
              <a:tblPr>
                <a:noFill/>
                <a:tableStyleId>{15ABD5A1-F025-4090-97B6-74F7C09EE0A4}</a:tableStyleId>
              </a:tblPr>
              <a:tblGrid>
                <a:gridCol w="1377725"/>
                <a:gridCol w="3040300"/>
                <a:gridCol w="3582975"/>
              </a:tblGrid>
              <a:tr h="708975">
                <a:tc>
                  <a:txBody>
                    <a:bodyPr/>
                    <a:lstStyle/>
                    <a:p>
                      <a:pPr indent="0" lvl="0" marL="0" marR="0" rtl="0" algn="ctr">
                        <a:lnSpc>
                          <a:spcPct val="100000"/>
                        </a:lnSpc>
                        <a:spcBef>
                          <a:spcPts val="0"/>
                        </a:spcBef>
                        <a:spcAft>
                          <a:spcPts val="0"/>
                        </a:spcAft>
                        <a:buClr>
                          <a:srgbClr val="000000"/>
                        </a:buClr>
                        <a:buSzPts val="600"/>
                        <a:buFont typeface="Arial"/>
                        <a:buNone/>
                      </a:pPr>
                      <a:r>
                        <a:t/>
                      </a:r>
                      <a:endParaRPr sz="600">
                        <a:solidFill>
                          <a:srgbClr val="666666"/>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lang="en" sz="1200">
                          <a:solidFill>
                            <a:srgbClr val="666666"/>
                          </a:solidFill>
                          <a:latin typeface="Krub"/>
                          <a:ea typeface="Krub"/>
                          <a:cs typeface="Krub"/>
                          <a:sym typeface="Krub"/>
                        </a:rPr>
                        <a:t>Hx=History</a:t>
                      </a:r>
                      <a:endParaRPr sz="1200">
                        <a:solidFill>
                          <a:srgbClr val="666666"/>
                        </a:solidFill>
                        <a:latin typeface="Krub"/>
                        <a:ea typeface="Krub"/>
                        <a:cs typeface="Krub"/>
                        <a:sym typeface="Krub"/>
                      </a:endParaRPr>
                    </a:p>
                  </a:txBody>
                  <a:tcPr marT="36175" marB="36175" marR="38100" marL="38100" anchor="ctr">
                    <a:lnL cap="flat" cmpd="sng" w="19050">
                      <a:solidFill>
                        <a:srgbClr val="FFFFFF"/>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2000">
                          <a:latin typeface="Krub"/>
                          <a:ea typeface="Krub"/>
                          <a:cs typeface="Krub"/>
                          <a:sym typeface="Krub"/>
                        </a:rPr>
                        <a:t>Atopic Asthma</a:t>
                      </a:r>
                      <a:endParaRPr b="1" sz="2000">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b="1" lang="en" sz="2000">
                          <a:latin typeface="Krub"/>
                          <a:ea typeface="Krub"/>
                          <a:cs typeface="Krub"/>
                          <a:sym typeface="Krub"/>
                        </a:rPr>
                        <a:t>(Extrinsic)</a:t>
                      </a:r>
                      <a:endParaRPr b="1" sz="2000">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2000">
                          <a:latin typeface="Krub"/>
                          <a:ea typeface="Krub"/>
                          <a:cs typeface="Krub"/>
                          <a:sym typeface="Krub"/>
                        </a:rPr>
                        <a:t>Non-atopic Asthma</a:t>
                      </a:r>
                      <a:endParaRPr b="1" sz="2000">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b="1" lang="en" sz="2000">
                          <a:latin typeface="Krub"/>
                          <a:ea typeface="Krub"/>
                          <a:cs typeface="Krub"/>
                          <a:sym typeface="Krub"/>
                        </a:rPr>
                        <a:t>(Intrinsic)</a:t>
                      </a:r>
                      <a:endParaRPr b="1" sz="2000">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2"/>
                    </a:solidFill>
                  </a:tcPr>
                </a:tc>
              </a:tr>
              <a:tr h="3122350">
                <a:tc>
                  <a:txBody>
                    <a:bodyPr/>
                    <a:lstStyle/>
                    <a:p>
                      <a:pPr indent="0" lvl="0" marL="0" marR="0" rtl="0" algn="ctr">
                        <a:lnSpc>
                          <a:spcPct val="100000"/>
                        </a:lnSpc>
                        <a:spcBef>
                          <a:spcPts val="0"/>
                        </a:spcBef>
                        <a:spcAft>
                          <a:spcPts val="0"/>
                        </a:spcAft>
                        <a:buClr>
                          <a:srgbClr val="000000"/>
                        </a:buClr>
                        <a:buSzPts val="600"/>
                        <a:buFont typeface="Arial"/>
                        <a:buNone/>
                      </a:pPr>
                      <a:r>
                        <a:rPr b="1" lang="en" sz="1700">
                          <a:latin typeface="Krub"/>
                          <a:ea typeface="Krub"/>
                          <a:cs typeface="Krub"/>
                          <a:sym typeface="Krub"/>
                        </a:rPr>
                        <a:t>Underlying Abnormality </a:t>
                      </a:r>
                      <a:endParaRPr b="1" sz="1700" u="none" cap="none" strike="noStrike">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b="1" lang="en">
                          <a:solidFill>
                            <a:schemeClr val="dk1"/>
                          </a:solidFill>
                          <a:latin typeface="Krub"/>
                          <a:ea typeface="Krub"/>
                          <a:cs typeface="Krub"/>
                          <a:sym typeface="Krub"/>
                        </a:rPr>
                        <a:t>-</a:t>
                      </a:r>
                      <a:r>
                        <a:rPr lang="en">
                          <a:solidFill>
                            <a:schemeClr val="dk1"/>
                          </a:solidFill>
                          <a:latin typeface="Krub"/>
                          <a:ea typeface="Krub"/>
                          <a:cs typeface="Krub"/>
                          <a:sym typeface="Krub"/>
                        </a:rPr>
                        <a:t>Atopic asthma is associated with excessive reaction of </a:t>
                      </a:r>
                      <a:r>
                        <a:rPr lang="en">
                          <a:solidFill>
                            <a:srgbClr val="980000"/>
                          </a:solidFill>
                          <a:latin typeface="Krub"/>
                          <a:ea typeface="Krub"/>
                          <a:cs typeface="Krub"/>
                          <a:sym typeface="Krub"/>
                        </a:rPr>
                        <a:t>Th2 </a:t>
                      </a:r>
                      <a:r>
                        <a:rPr lang="en">
                          <a:solidFill>
                            <a:schemeClr val="dk1"/>
                          </a:solidFill>
                          <a:latin typeface="Krub"/>
                          <a:ea typeface="Krub"/>
                          <a:cs typeface="Krub"/>
                          <a:sym typeface="Krub"/>
                        </a:rPr>
                        <a:t>cells </a:t>
                      </a:r>
                      <a:r>
                        <a:rPr lang="en">
                          <a:solidFill>
                            <a:srgbClr val="666666"/>
                          </a:solidFill>
                          <a:latin typeface="Krub"/>
                          <a:ea typeface="Krub"/>
                          <a:cs typeface="Krub"/>
                          <a:sym typeface="Krub"/>
                        </a:rPr>
                        <a:t>stimulated by environmental antigens</a:t>
                      </a:r>
                      <a:endParaRPr>
                        <a:solidFill>
                          <a:srgbClr val="666666"/>
                        </a:solidFill>
                        <a:latin typeface="Krub"/>
                        <a:ea typeface="Krub"/>
                        <a:cs typeface="Krub"/>
                        <a:sym typeface="Krub"/>
                      </a:endParaRPr>
                    </a:p>
                    <a:p>
                      <a:pPr indent="0" lvl="0" marL="0" marR="0" rtl="0" algn="l">
                        <a:lnSpc>
                          <a:spcPct val="100000"/>
                        </a:lnSpc>
                        <a:spcBef>
                          <a:spcPts val="0"/>
                        </a:spcBef>
                        <a:spcAft>
                          <a:spcPts val="0"/>
                        </a:spcAft>
                        <a:buClr>
                          <a:srgbClr val="000000"/>
                        </a:buClr>
                        <a:buSzPts val="600"/>
                        <a:buFont typeface="Arial"/>
                        <a:buNone/>
                      </a:pPr>
                      <a:r>
                        <a:t/>
                      </a:r>
                      <a:endParaRPr>
                        <a:solidFill>
                          <a:schemeClr val="dk1"/>
                        </a:solidFill>
                        <a:latin typeface="Krub"/>
                        <a:ea typeface="Krub"/>
                        <a:cs typeface="Krub"/>
                        <a:sym typeface="Krub"/>
                      </a:endParaRPr>
                    </a:p>
                    <a:p>
                      <a:pPr indent="0" lvl="0" marL="0" marR="0" rtl="0" algn="ctr">
                        <a:lnSpc>
                          <a:spcPct val="100000"/>
                        </a:lnSpc>
                        <a:spcBef>
                          <a:spcPts val="0"/>
                        </a:spcBef>
                        <a:spcAft>
                          <a:spcPts val="0"/>
                        </a:spcAft>
                        <a:buNone/>
                      </a:pPr>
                      <a:r>
                        <a:rPr lang="en">
                          <a:solidFill>
                            <a:schemeClr val="dk1"/>
                          </a:solidFill>
                          <a:latin typeface="Krub"/>
                          <a:ea typeface="Krub"/>
                          <a:cs typeface="Krub"/>
                          <a:sym typeface="Krub"/>
                        </a:rPr>
                        <a:t>-</a:t>
                      </a:r>
                      <a:r>
                        <a:rPr lang="en">
                          <a:latin typeface="Krub"/>
                          <a:ea typeface="Krub"/>
                          <a:cs typeface="Krub"/>
                          <a:sym typeface="Krub"/>
                        </a:rPr>
                        <a:t>Immune reaction</a:t>
                      </a:r>
                      <a:endParaRPr>
                        <a:latin typeface="Krub"/>
                        <a:ea typeface="Krub"/>
                        <a:cs typeface="Krub"/>
                        <a:sym typeface="Krub"/>
                      </a:endParaRPr>
                    </a:p>
                    <a:p>
                      <a:pPr indent="0" lvl="0" marL="0" marR="0" rtl="0" algn="ctr">
                        <a:lnSpc>
                          <a:spcPct val="100000"/>
                        </a:lnSpc>
                        <a:spcBef>
                          <a:spcPts val="0"/>
                        </a:spcBef>
                        <a:spcAft>
                          <a:spcPts val="0"/>
                        </a:spcAft>
                        <a:buNone/>
                      </a:pPr>
                      <a:r>
                        <a:rPr lang="en">
                          <a:latin typeface="Krub"/>
                          <a:ea typeface="Krub"/>
                          <a:cs typeface="Krub"/>
                          <a:sym typeface="Krub"/>
                        </a:rPr>
                        <a:t>(atopic)</a:t>
                      </a:r>
                      <a:endParaRPr>
                        <a:latin typeface="Krub"/>
                        <a:ea typeface="Krub"/>
                        <a:cs typeface="Krub"/>
                        <a:sym typeface="Krub"/>
                      </a:endParaRPr>
                    </a:p>
                    <a:p>
                      <a:pPr indent="0" lvl="0" marL="0" marR="0" rtl="0" algn="l">
                        <a:lnSpc>
                          <a:spcPct val="100000"/>
                        </a:lnSpc>
                        <a:spcBef>
                          <a:spcPts val="0"/>
                        </a:spcBef>
                        <a:spcAft>
                          <a:spcPts val="0"/>
                        </a:spcAft>
                        <a:buClr>
                          <a:srgbClr val="000000"/>
                        </a:buClr>
                        <a:buSzPts val="600"/>
                        <a:buFont typeface="Arial"/>
                        <a:buNone/>
                      </a:pPr>
                      <a:r>
                        <a:t/>
                      </a:r>
                      <a:endParaRPr>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lang="en">
                          <a:latin typeface="Krub"/>
                          <a:ea typeface="Krub"/>
                          <a:cs typeface="Krub"/>
                          <a:sym typeface="Krub"/>
                        </a:rPr>
                        <a:t>-</a:t>
                      </a:r>
                      <a:r>
                        <a:rPr lang="en">
                          <a:solidFill>
                            <a:srgbClr val="38761D"/>
                          </a:solidFill>
                          <a:latin typeface="Krub"/>
                          <a:ea typeface="Krub"/>
                          <a:cs typeface="Krub"/>
                          <a:sym typeface="Krub"/>
                        </a:rPr>
                        <a:t>60</a:t>
                      </a:r>
                      <a:r>
                        <a:rPr lang="en">
                          <a:latin typeface="Krub"/>
                          <a:ea typeface="Krub"/>
                          <a:cs typeface="Krub"/>
                          <a:sym typeface="Krub"/>
                        </a:rPr>
                        <a:t>-70% of cases</a:t>
                      </a:r>
                      <a:endParaRPr>
                        <a:latin typeface="Krub"/>
                        <a:ea typeface="Krub"/>
                        <a:cs typeface="Krub"/>
                        <a:sym typeface="Krub"/>
                      </a:endParaRPr>
                    </a:p>
                    <a:p>
                      <a:pPr indent="0" lvl="0" marL="0" marR="0" rtl="0" algn="l">
                        <a:lnSpc>
                          <a:spcPct val="100000"/>
                        </a:lnSpc>
                        <a:spcBef>
                          <a:spcPts val="0"/>
                        </a:spcBef>
                        <a:spcAft>
                          <a:spcPts val="0"/>
                        </a:spcAft>
                        <a:buClr>
                          <a:srgbClr val="000000"/>
                        </a:buClr>
                        <a:buSzPts val="600"/>
                        <a:buFont typeface="Arial"/>
                        <a:buNone/>
                      </a:pPr>
                      <a:r>
                        <a:t/>
                      </a:r>
                      <a:endParaRPr>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lang="en">
                          <a:latin typeface="Krub"/>
                          <a:ea typeface="Krub"/>
                          <a:cs typeface="Krub"/>
                          <a:sym typeface="Krub"/>
                        </a:rPr>
                        <a:t> </a:t>
                      </a:r>
                      <a:r>
                        <a:rPr lang="en">
                          <a:solidFill>
                            <a:srgbClr val="666666"/>
                          </a:solidFill>
                          <a:latin typeface="Krub"/>
                          <a:ea typeface="Krub"/>
                          <a:cs typeface="Krub"/>
                          <a:sym typeface="Krub"/>
                        </a:rPr>
                        <a:t>Aka Allergic Asthma</a:t>
                      </a:r>
                      <a:endParaRPr>
                        <a:solidFill>
                          <a:srgbClr val="666666"/>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lang="en">
                          <a:solidFill>
                            <a:schemeClr val="dk1"/>
                          </a:solidFill>
                          <a:latin typeface="Krub"/>
                          <a:ea typeface="Krub"/>
                          <a:cs typeface="Krub"/>
                          <a:sym typeface="Krub"/>
                        </a:rPr>
                        <a:t>-</a:t>
                      </a:r>
                      <a:r>
                        <a:rPr lang="en">
                          <a:solidFill>
                            <a:srgbClr val="980000"/>
                          </a:solidFill>
                          <a:latin typeface="Krub"/>
                          <a:ea typeface="Krub"/>
                          <a:cs typeface="Krub"/>
                          <a:sym typeface="Krub"/>
                        </a:rPr>
                        <a:t>No </a:t>
                      </a:r>
                      <a:r>
                        <a:rPr lang="en">
                          <a:latin typeface="Krub"/>
                          <a:ea typeface="Krub"/>
                          <a:cs typeface="Krub"/>
                          <a:sym typeface="Krub"/>
                        </a:rPr>
                        <a:t>evidence of allergen sensitization and is triggered by </a:t>
                      </a:r>
                      <a:r>
                        <a:rPr lang="en">
                          <a:solidFill>
                            <a:srgbClr val="980000"/>
                          </a:solidFill>
                          <a:latin typeface="Krub"/>
                          <a:ea typeface="Krub"/>
                          <a:cs typeface="Krub"/>
                          <a:sym typeface="Krub"/>
                        </a:rPr>
                        <a:t>non-immune stimuli </a:t>
                      </a:r>
                      <a:r>
                        <a:rPr lang="en">
                          <a:latin typeface="Krub"/>
                          <a:ea typeface="Krub"/>
                          <a:cs typeface="Krub"/>
                          <a:sym typeface="Krub"/>
                        </a:rPr>
                        <a:t>such as</a:t>
                      </a:r>
                      <a:endParaRPr>
                        <a:latin typeface="Krub"/>
                        <a:ea typeface="Krub"/>
                        <a:cs typeface="Krub"/>
                        <a:sym typeface="Krub"/>
                      </a:endParaRPr>
                    </a:p>
                    <a:p>
                      <a:pPr indent="0" lvl="0" marL="0" marR="0" rtl="0" algn="ctr">
                        <a:lnSpc>
                          <a:spcPct val="100000"/>
                        </a:lnSpc>
                        <a:spcBef>
                          <a:spcPts val="0"/>
                        </a:spcBef>
                        <a:spcAft>
                          <a:spcPts val="0"/>
                        </a:spcAft>
                        <a:buNone/>
                      </a:pPr>
                      <a:r>
                        <a:rPr lang="en">
                          <a:solidFill>
                            <a:srgbClr val="980000"/>
                          </a:solidFill>
                          <a:latin typeface="Krub"/>
                          <a:ea typeface="Krub"/>
                          <a:cs typeface="Krub"/>
                          <a:sym typeface="Krub"/>
                        </a:rPr>
                        <a:t>psychological disturbance,stress or </a:t>
                      </a:r>
                      <a:r>
                        <a:rPr lang="en">
                          <a:solidFill>
                            <a:srgbClr val="980000"/>
                          </a:solidFill>
                          <a:latin typeface="Krub"/>
                          <a:ea typeface="Krub"/>
                          <a:cs typeface="Krub"/>
                          <a:sym typeface="Krub"/>
                        </a:rPr>
                        <a:t>exercise </a:t>
                      </a:r>
                      <a:endParaRPr>
                        <a:solidFill>
                          <a:srgbClr val="980000"/>
                        </a:solidFill>
                        <a:latin typeface="Krub"/>
                        <a:ea typeface="Krub"/>
                        <a:cs typeface="Krub"/>
                        <a:sym typeface="Krub"/>
                      </a:endParaRPr>
                    </a:p>
                    <a:p>
                      <a:pPr indent="0" lvl="0" marL="0" marR="0" rtl="0" algn="l">
                        <a:lnSpc>
                          <a:spcPct val="100000"/>
                        </a:lnSpc>
                        <a:spcBef>
                          <a:spcPts val="0"/>
                        </a:spcBef>
                        <a:spcAft>
                          <a:spcPts val="0"/>
                        </a:spcAft>
                        <a:buNone/>
                      </a:pPr>
                      <a:r>
                        <a:t/>
                      </a:r>
                      <a:endParaRPr>
                        <a:latin typeface="Krub"/>
                        <a:ea typeface="Krub"/>
                        <a:cs typeface="Krub"/>
                        <a:sym typeface="Krub"/>
                      </a:endParaRPr>
                    </a:p>
                    <a:p>
                      <a:pPr indent="0" lvl="0" marL="0" marR="0" rtl="0" algn="ctr">
                        <a:lnSpc>
                          <a:spcPct val="100000"/>
                        </a:lnSpc>
                        <a:spcBef>
                          <a:spcPts val="0"/>
                        </a:spcBef>
                        <a:spcAft>
                          <a:spcPts val="0"/>
                        </a:spcAft>
                        <a:buNone/>
                      </a:pPr>
                      <a:r>
                        <a:rPr lang="en">
                          <a:latin typeface="Krub"/>
                          <a:ea typeface="Krub"/>
                          <a:cs typeface="Krub"/>
                          <a:sym typeface="Krub"/>
                        </a:rPr>
                        <a:t>-Abnormal autonomic regulation of airway</a:t>
                      </a:r>
                      <a:endParaRPr>
                        <a:latin typeface="Krub"/>
                        <a:ea typeface="Krub"/>
                        <a:cs typeface="Krub"/>
                        <a:sym typeface="Krub"/>
                      </a:endParaRPr>
                    </a:p>
                    <a:p>
                      <a:pPr indent="0" lvl="0" marL="0" marR="0" rtl="0" algn="l">
                        <a:lnSpc>
                          <a:spcPct val="100000"/>
                        </a:lnSpc>
                        <a:spcBef>
                          <a:spcPts val="0"/>
                        </a:spcBef>
                        <a:spcAft>
                          <a:spcPts val="0"/>
                        </a:spcAft>
                        <a:buNone/>
                      </a:pPr>
                      <a:r>
                        <a:t/>
                      </a:r>
                      <a:endParaRPr>
                        <a:latin typeface="Krub"/>
                        <a:ea typeface="Krub"/>
                        <a:cs typeface="Krub"/>
                        <a:sym typeface="Krub"/>
                      </a:endParaRPr>
                    </a:p>
                    <a:p>
                      <a:pPr indent="0" lvl="0" marL="0" marR="0" rtl="0" algn="ctr">
                        <a:lnSpc>
                          <a:spcPct val="100000"/>
                        </a:lnSpc>
                        <a:spcBef>
                          <a:spcPts val="0"/>
                        </a:spcBef>
                        <a:spcAft>
                          <a:spcPts val="0"/>
                        </a:spcAft>
                        <a:buNone/>
                      </a:pPr>
                      <a:r>
                        <a:rPr lang="en">
                          <a:latin typeface="Krub"/>
                          <a:ea typeface="Krub"/>
                          <a:cs typeface="Krub"/>
                          <a:sym typeface="Krub"/>
                        </a:rPr>
                        <a:t>-30-</a:t>
                      </a:r>
                      <a:r>
                        <a:rPr lang="en">
                          <a:solidFill>
                            <a:srgbClr val="38761D"/>
                          </a:solidFill>
                          <a:latin typeface="Krub"/>
                          <a:ea typeface="Krub"/>
                          <a:cs typeface="Krub"/>
                          <a:sym typeface="Krub"/>
                        </a:rPr>
                        <a:t>40%</a:t>
                      </a:r>
                      <a:r>
                        <a:rPr lang="en">
                          <a:latin typeface="Krub"/>
                          <a:ea typeface="Krub"/>
                          <a:cs typeface="Krub"/>
                          <a:sym typeface="Krub"/>
                        </a:rPr>
                        <a:t> of cases</a:t>
                      </a:r>
                      <a:endParaRPr>
                        <a:latin typeface="Krub"/>
                        <a:ea typeface="Krub"/>
                        <a:cs typeface="Krub"/>
                        <a:sym typeface="Krub"/>
                      </a:endParaRPr>
                    </a:p>
                    <a:p>
                      <a:pPr indent="0" lvl="0" marL="0" marR="0" rtl="0" algn="l">
                        <a:lnSpc>
                          <a:spcPct val="100000"/>
                        </a:lnSpc>
                        <a:spcBef>
                          <a:spcPts val="0"/>
                        </a:spcBef>
                        <a:spcAft>
                          <a:spcPts val="0"/>
                        </a:spcAft>
                        <a:buClr>
                          <a:srgbClr val="000000"/>
                        </a:buClr>
                        <a:buSzPts val="600"/>
                        <a:buFont typeface="Arial"/>
                        <a:buNone/>
                      </a:pPr>
                      <a:r>
                        <a:t/>
                      </a:r>
                      <a:endParaRPr>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lang="en">
                          <a:solidFill>
                            <a:srgbClr val="666666"/>
                          </a:solidFill>
                          <a:latin typeface="Krub"/>
                          <a:ea typeface="Krub"/>
                          <a:cs typeface="Krub"/>
                          <a:sym typeface="Krub"/>
                        </a:rPr>
                        <a:t>Aka Non-allergic Asthma</a:t>
                      </a:r>
                      <a:endParaRPr>
                        <a:solidFill>
                          <a:srgbClr val="666666"/>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291500">
                <a:tc>
                  <a:txBody>
                    <a:bodyPr/>
                    <a:lstStyle/>
                    <a:p>
                      <a:pPr indent="0" lvl="0" marL="0" rtl="0" algn="ctr">
                        <a:spcBef>
                          <a:spcPts val="0"/>
                        </a:spcBef>
                        <a:spcAft>
                          <a:spcPts val="0"/>
                        </a:spcAft>
                        <a:buNone/>
                      </a:pPr>
                      <a:r>
                        <a:rPr b="1" lang="en" sz="1900">
                          <a:latin typeface="Krub"/>
                          <a:ea typeface="Krub"/>
                          <a:cs typeface="Krub"/>
                          <a:sym typeface="Krub"/>
                        </a:rPr>
                        <a:t>Trigger Factors and Onset</a:t>
                      </a:r>
                      <a:endParaRPr b="1" sz="1900" u="none" cap="none" strike="noStrike">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n">
                          <a:solidFill>
                            <a:schemeClr val="dk1"/>
                          </a:solidFill>
                          <a:latin typeface="Krub"/>
                          <a:ea typeface="Krub"/>
                          <a:cs typeface="Krub"/>
                          <a:sym typeface="Krub"/>
                        </a:rPr>
                        <a:t> -</a:t>
                      </a:r>
                      <a:r>
                        <a:rPr lang="en">
                          <a:latin typeface="Krub"/>
                          <a:ea typeface="Krub"/>
                          <a:cs typeface="Krub"/>
                          <a:sym typeface="Krub"/>
                        </a:rPr>
                        <a:t>Allergens in </a:t>
                      </a:r>
                      <a:r>
                        <a:rPr lang="en">
                          <a:solidFill>
                            <a:srgbClr val="980000"/>
                          </a:solidFill>
                          <a:latin typeface="Krub"/>
                          <a:ea typeface="Krub"/>
                          <a:cs typeface="Krub"/>
                          <a:sym typeface="Krub"/>
                        </a:rPr>
                        <a:t>dust, pollen, animal dander, food, or by infections.</a:t>
                      </a:r>
                      <a:endParaRPr b="1">
                        <a:solidFill>
                          <a:srgbClr val="980000"/>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lang="en">
                          <a:latin typeface="Krub"/>
                          <a:ea typeface="Krub"/>
                          <a:cs typeface="Krub"/>
                          <a:sym typeface="Krub"/>
                        </a:rPr>
                        <a:t>-The onset of asthmatic attacks is often preceded by </a:t>
                      </a:r>
                      <a:r>
                        <a:rPr lang="en">
                          <a:solidFill>
                            <a:srgbClr val="980000"/>
                          </a:solidFill>
                          <a:latin typeface="Krub"/>
                          <a:ea typeface="Krub"/>
                          <a:cs typeface="Krub"/>
                          <a:sym typeface="Krub"/>
                        </a:rPr>
                        <a:t>allergic rhinitis, urticaria, or eczema.</a:t>
                      </a:r>
                      <a:endParaRPr>
                        <a:solidFill>
                          <a:srgbClr val="980000"/>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600"/>
                        <a:buFont typeface="Arial"/>
                        <a:buNone/>
                      </a:pPr>
                      <a:r>
                        <a:rPr lang="en">
                          <a:latin typeface="Krub"/>
                          <a:ea typeface="Krub"/>
                          <a:cs typeface="Krub"/>
                          <a:sym typeface="Krub"/>
                        </a:rPr>
                        <a:t>- </a:t>
                      </a:r>
                      <a:r>
                        <a:rPr lang="en">
                          <a:solidFill>
                            <a:srgbClr val="980000"/>
                          </a:solidFill>
                          <a:latin typeface="Krub"/>
                          <a:ea typeface="Krub"/>
                          <a:cs typeface="Krub"/>
                          <a:sym typeface="Krub"/>
                        </a:rPr>
                        <a:t>Common in</a:t>
                      </a:r>
                      <a:r>
                        <a:rPr lang="en">
                          <a:solidFill>
                            <a:srgbClr val="980000"/>
                          </a:solidFill>
                          <a:latin typeface="Krub"/>
                          <a:ea typeface="Krub"/>
                          <a:cs typeface="Krub"/>
                          <a:sym typeface="Krub"/>
                        </a:rPr>
                        <a:t> childhood.</a:t>
                      </a:r>
                      <a:endParaRPr u="none" cap="none" strike="noStrike">
                        <a:solidFill>
                          <a:srgbClr val="980000"/>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a:latin typeface="Krub"/>
                          <a:ea typeface="Krub"/>
                          <a:cs typeface="Krub"/>
                          <a:sym typeface="Krub"/>
                        </a:rPr>
                        <a:t>Precipitated by </a:t>
                      </a:r>
                      <a:r>
                        <a:rPr lang="en">
                          <a:solidFill>
                            <a:srgbClr val="980000"/>
                          </a:solidFill>
                          <a:latin typeface="Krub"/>
                          <a:ea typeface="Krub"/>
                          <a:cs typeface="Krub"/>
                          <a:sym typeface="Krub"/>
                        </a:rPr>
                        <a:t>v</a:t>
                      </a:r>
                      <a:r>
                        <a:rPr lang="en">
                          <a:solidFill>
                            <a:srgbClr val="980000"/>
                          </a:solidFill>
                          <a:latin typeface="Krub"/>
                          <a:ea typeface="Krub"/>
                          <a:cs typeface="Krub"/>
                          <a:sym typeface="Krub"/>
                        </a:rPr>
                        <a:t>iral infection</a:t>
                      </a:r>
                      <a:r>
                        <a:rPr lang="en">
                          <a:latin typeface="Krub"/>
                          <a:ea typeface="Krub"/>
                          <a:cs typeface="Krub"/>
                          <a:sym typeface="Krub"/>
                        </a:rPr>
                        <a:t> and </a:t>
                      </a:r>
                      <a:r>
                        <a:rPr lang="en">
                          <a:solidFill>
                            <a:srgbClr val="980000"/>
                          </a:solidFill>
                          <a:latin typeface="Krub"/>
                          <a:ea typeface="Krub"/>
                          <a:cs typeface="Krub"/>
                          <a:sym typeface="Krub"/>
                        </a:rPr>
                        <a:t>i</a:t>
                      </a:r>
                      <a:r>
                        <a:rPr lang="en">
                          <a:solidFill>
                            <a:srgbClr val="980000"/>
                          </a:solidFill>
                          <a:latin typeface="Krub"/>
                          <a:ea typeface="Krub"/>
                          <a:cs typeface="Krub"/>
                          <a:sym typeface="Krub"/>
                        </a:rPr>
                        <a:t>nhaled air pollutants</a:t>
                      </a:r>
                      <a:r>
                        <a:rPr lang="en">
                          <a:latin typeface="Krub"/>
                          <a:ea typeface="Krub"/>
                          <a:cs typeface="Krub"/>
                          <a:sym typeface="Krub"/>
                        </a:rPr>
                        <a:t> associated with </a:t>
                      </a:r>
                      <a:r>
                        <a:rPr lang="en">
                          <a:solidFill>
                            <a:srgbClr val="980000"/>
                          </a:solidFill>
                          <a:latin typeface="Krub"/>
                          <a:ea typeface="Krub"/>
                          <a:cs typeface="Krub"/>
                          <a:sym typeface="Krub"/>
                        </a:rPr>
                        <a:t>chronic eosinophilic infiltrate.</a:t>
                      </a:r>
                      <a:endParaRPr>
                        <a:solidFill>
                          <a:srgbClr val="980000"/>
                        </a:solidFill>
                        <a:latin typeface="Krub"/>
                        <a:ea typeface="Krub"/>
                        <a:cs typeface="Krub"/>
                        <a:sym typeface="Krub"/>
                      </a:endParaRPr>
                    </a:p>
                    <a:p>
                      <a:pPr indent="0" lvl="0" marL="0" marR="0" rtl="0" algn="ctr">
                        <a:lnSpc>
                          <a:spcPct val="100000"/>
                        </a:lnSpc>
                        <a:spcBef>
                          <a:spcPts val="0"/>
                        </a:spcBef>
                        <a:spcAft>
                          <a:spcPts val="0"/>
                        </a:spcAft>
                        <a:buNone/>
                      </a:pPr>
                      <a:r>
                        <a:t/>
                      </a:r>
                      <a:endParaRPr>
                        <a:latin typeface="Krub"/>
                        <a:ea typeface="Krub"/>
                        <a:cs typeface="Krub"/>
                        <a:sym typeface="Krub"/>
                      </a:endParaRPr>
                    </a:p>
                    <a:p>
                      <a:pPr indent="-317500" lvl="0" marL="457200" marR="0" rtl="0" algn="ctr">
                        <a:lnSpc>
                          <a:spcPct val="100000"/>
                        </a:lnSpc>
                        <a:spcBef>
                          <a:spcPts val="0"/>
                        </a:spcBef>
                        <a:spcAft>
                          <a:spcPts val="0"/>
                        </a:spcAft>
                        <a:buClr>
                          <a:srgbClr val="980000"/>
                        </a:buClr>
                        <a:buSzPts val="1400"/>
                        <a:buFont typeface="Krub"/>
                        <a:buChar char="-"/>
                      </a:pPr>
                      <a:r>
                        <a:rPr lang="en">
                          <a:solidFill>
                            <a:srgbClr val="980000"/>
                          </a:solidFill>
                          <a:latin typeface="Krub"/>
                          <a:ea typeface="Krub"/>
                          <a:cs typeface="Krub"/>
                          <a:sym typeface="Krub"/>
                        </a:rPr>
                        <a:t>Common in adulthood</a:t>
                      </a:r>
                      <a:endParaRPr>
                        <a:solidFill>
                          <a:schemeClr val="dk1"/>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3F3F3F"/>
                      </a:solidFill>
                      <a:prstDash val="solid"/>
                      <a:round/>
                      <a:headEnd len="sm" w="sm" type="none"/>
                      <a:tailEnd len="sm" w="sm" type="none"/>
                    </a:lnB>
                  </a:tcPr>
                </a:tc>
              </a:tr>
              <a:tr h="906800">
                <a:tc>
                  <a:txBody>
                    <a:bodyPr/>
                    <a:lstStyle/>
                    <a:p>
                      <a:pPr indent="0" lvl="0" marL="0" rtl="0" algn="ctr">
                        <a:spcBef>
                          <a:spcPts val="0"/>
                        </a:spcBef>
                        <a:spcAft>
                          <a:spcPts val="0"/>
                        </a:spcAft>
                        <a:buClr>
                          <a:srgbClr val="000000"/>
                        </a:buClr>
                        <a:buSzPts val="600"/>
                        <a:buFont typeface="Arial"/>
                        <a:buNone/>
                      </a:pPr>
                      <a:r>
                        <a:rPr b="1" lang="en" sz="2000">
                          <a:solidFill>
                            <a:schemeClr val="dk1"/>
                          </a:solidFill>
                          <a:latin typeface="Krub"/>
                          <a:ea typeface="Krub"/>
                          <a:cs typeface="Krub"/>
                          <a:sym typeface="Krub"/>
                        </a:rPr>
                        <a:t>History</a:t>
                      </a:r>
                      <a:endParaRPr b="1" sz="1900">
                        <a:solidFill>
                          <a:srgbClr val="44546A"/>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Clr>
                          <a:srgbClr val="000000"/>
                        </a:buClr>
                        <a:buSzPts val="600"/>
                        <a:buFont typeface="Arial"/>
                        <a:buNone/>
                      </a:pPr>
                      <a:r>
                        <a:rPr lang="en">
                          <a:solidFill>
                            <a:srgbClr val="980000"/>
                          </a:solidFill>
                          <a:latin typeface="Krub"/>
                          <a:ea typeface="Krub"/>
                          <a:cs typeface="Krub"/>
                          <a:sym typeface="Krub"/>
                        </a:rPr>
                        <a:t>Positive</a:t>
                      </a:r>
                      <a:r>
                        <a:rPr lang="en">
                          <a:latin typeface="Krub"/>
                          <a:ea typeface="Krub"/>
                          <a:cs typeface="Krub"/>
                          <a:sym typeface="Krub"/>
                        </a:rPr>
                        <a:t> family Hx of allergy.</a:t>
                      </a:r>
                      <a:endParaRPr>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600"/>
                        <a:buFont typeface="Arial"/>
                        <a:buNone/>
                      </a:pPr>
                      <a:r>
                        <a:t/>
                      </a:r>
                      <a:endParaRPr>
                        <a:solidFill>
                          <a:schemeClr val="dk1"/>
                        </a:solidFill>
                        <a:latin typeface="Krub"/>
                        <a:ea typeface="Krub"/>
                        <a:cs typeface="Krub"/>
                        <a:sym typeface="Krub"/>
                      </a:endParaRPr>
                    </a:p>
                    <a:p>
                      <a:pPr indent="0" lvl="0" marL="0" rtl="0" algn="ctr">
                        <a:spcBef>
                          <a:spcPts val="0"/>
                        </a:spcBef>
                        <a:spcAft>
                          <a:spcPts val="0"/>
                        </a:spcAft>
                        <a:buClr>
                          <a:srgbClr val="000000"/>
                        </a:buClr>
                        <a:buSzPts val="600"/>
                        <a:buFont typeface="Arial"/>
                        <a:buNone/>
                      </a:pPr>
                      <a:r>
                        <a:rPr lang="en">
                          <a:solidFill>
                            <a:srgbClr val="980000"/>
                          </a:solidFill>
                          <a:latin typeface="Krub"/>
                          <a:ea typeface="Krub"/>
                          <a:cs typeface="Krub"/>
                          <a:sym typeface="Krub"/>
                        </a:rPr>
                        <a:t>No</a:t>
                      </a:r>
                      <a:r>
                        <a:rPr lang="en">
                          <a:solidFill>
                            <a:schemeClr val="dk1"/>
                          </a:solidFill>
                          <a:latin typeface="Krub"/>
                          <a:ea typeface="Krub"/>
                          <a:cs typeface="Krub"/>
                          <a:sym typeface="Krub"/>
                        </a:rPr>
                        <a:t> family Hx (+ve family Hx is less common)</a:t>
                      </a:r>
                      <a:endParaRPr>
                        <a:solidFill>
                          <a:schemeClr val="dk1"/>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r>
              <a:tr h="685225">
                <a:tc>
                  <a:txBody>
                    <a:bodyPr/>
                    <a:lstStyle/>
                    <a:p>
                      <a:pPr indent="0" lvl="0" marL="0" rtl="0" algn="ctr">
                        <a:spcBef>
                          <a:spcPts val="0"/>
                        </a:spcBef>
                        <a:spcAft>
                          <a:spcPts val="0"/>
                        </a:spcAft>
                        <a:buNone/>
                      </a:pPr>
                      <a:r>
                        <a:rPr b="1" lang="en" sz="1900">
                          <a:solidFill>
                            <a:schemeClr val="dk1"/>
                          </a:solidFill>
                          <a:latin typeface="Krub"/>
                          <a:ea typeface="Krub"/>
                          <a:cs typeface="Krub"/>
                          <a:sym typeface="Krub"/>
                        </a:rPr>
                        <a:t>Skin Test</a:t>
                      </a:r>
                      <a:endParaRPr b="1" sz="1900">
                        <a:solidFill>
                          <a:schemeClr val="dk1"/>
                        </a:solidFill>
                        <a:latin typeface="Krub"/>
                        <a:ea typeface="Krub"/>
                        <a:cs typeface="Krub"/>
                        <a:sym typeface="Krub"/>
                      </a:endParaRPr>
                    </a:p>
                    <a:p>
                      <a:pPr indent="0" lvl="0" marL="0" rtl="0" algn="ctr">
                        <a:spcBef>
                          <a:spcPts val="0"/>
                        </a:spcBef>
                        <a:spcAft>
                          <a:spcPts val="0"/>
                        </a:spcAft>
                        <a:buNone/>
                      </a:pPr>
                      <a:r>
                        <a:t/>
                      </a:r>
                      <a:endParaRPr b="1" sz="1900">
                        <a:solidFill>
                          <a:srgbClr val="44546A"/>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Clr>
                          <a:srgbClr val="000000"/>
                        </a:buClr>
                        <a:buSzPts val="600"/>
                        <a:buFont typeface="Arial"/>
                        <a:buNone/>
                      </a:pPr>
                      <a:r>
                        <a:rPr lang="en">
                          <a:solidFill>
                            <a:srgbClr val="980000"/>
                          </a:solidFill>
                          <a:latin typeface="Krub"/>
                          <a:ea typeface="Krub"/>
                          <a:cs typeface="Krub"/>
                          <a:sym typeface="Krub"/>
                        </a:rPr>
                        <a:t>Positive (immediate wheal-and-flare reaction)</a:t>
                      </a:r>
                      <a:endParaRPr>
                        <a:solidFill>
                          <a:srgbClr val="980000"/>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Negative</a:t>
                      </a:r>
                      <a:endParaRPr>
                        <a:solidFill>
                          <a:srgbClr val="980000"/>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r>
              <a:tr h="509875">
                <a:tc>
                  <a:txBody>
                    <a:bodyPr/>
                    <a:lstStyle/>
                    <a:p>
                      <a:pPr indent="0" lvl="0" marL="0" rtl="0" algn="ctr">
                        <a:spcBef>
                          <a:spcPts val="0"/>
                        </a:spcBef>
                        <a:spcAft>
                          <a:spcPts val="0"/>
                        </a:spcAft>
                        <a:buNone/>
                      </a:pPr>
                      <a:r>
                        <a:rPr b="1" lang="en" sz="1900">
                          <a:solidFill>
                            <a:schemeClr val="dk1"/>
                          </a:solidFill>
                          <a:latin typeface="Krub"/>
                          <a:ea typeface="Krub"/>
                          <a:cs typeface="Krub"/>
                          <a:sym typeface="Krub"/>
                        </a:rPr>
                        <a:t>Allergens</a:t>
                      </a:r>
                      <a:endParaRPr b="1" sz="1900">
                        <a:solidFill>
                          <a:schemeClr val="dk1"/>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Recognised</a:t>
                      </a:r>
                      <a:endParaRPr>
                        <a:solidFill>
                          <a:srgbClr val="00FFFF"/>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Not Identified</a:t>
                      </a:r>
                      <a:endParaRPr>
                        <a:solidFill>
                          <a:srgbClr val="980000"/>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r>
              <a:tr h="509875">
                <a:tc>
                  <a:txBody>
                    <a:bodyPr/>
                    <a:lstStyle/>
                    <a:p>
                      <a:pPr indent="0" lvl="0" marL="0" rtl="0" algn="ctr">
                        <a:spcBef>
                          <a:spcPts val="0"/>
                        </a:spcBef>
                        <a:spcAft>
                          <a:spcPts val="0"/>
                        </a:spcAft>
                        <a:buNone/>
                      </a:pPr>
                      <a:r>
                        <a:rPr b="1" lang="en" sz="1900">
                          <a:solidFill>
                            <a:schemeClr val="dk1"/>
                          </a:solidFill>
                          <a:latin typeface="Krub"/>
                          <a:ea typeface="Krub"/>
                          <a:cs typeface="Krub"/>
                          <a:sym typeface="Krub"/>
                        </a:rPr>
                        <a:t>Genetics</a:t>
                      </a:r>
                      <a:endParaRPr b="1" sz="1900">
                        <a:solidFill>
                          <a:schemeClr val="dk1"/>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Predisposition to IgE Abs</a:t>
                      </a:r>
                      <a:endParaRPr>
                        <a:solidFill>
                          <a:srgbClr val="980000"/>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No predisposition</a:t>
                      </a:r>
                      <a:endParaRPr>
                        <a:solidFill>
                          <a:srgbClr val="980000"/>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r>
              <a:tr h="509875">
                <a:tc>
                  <a:txBody>
                    <a:bodyPr/>
                    <a:lstStyle/>
                    <a:p>
                      <a:pPr indent="0" lvl="0" marL="0" rtl="0" algn="ctr">
                        <a:spcBef>
                          <a:spcPts val="0"/>
                        </a:spcBef>
                        <a:spcAft>
                          <a:spcPts val="0"/>
                        </a:spcAft>
                        <a:buNone/>
                      </a:pPr>
                      <a:r>
                        <a:rPr b="1" lang="en" sz="1700">
                          <a:solidFill>
                            <a:schemeClr val="dk1"/>
                          </a:solidFill>
                          <a:latin typeface="Krub"/>
                          <a:ea typeface="Krub"/>
                          <a:cs typeface="Krub"/>
                          <a:sym typeface="Krub"/>
                        </a:rPr>
                        <a:t>Progression</a:t>
                      </a:r>
                      <a:endParaRPr b="1" sz="1700">
                        <a:solidFill>
                          <a:schemeClr val="dk1"/>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Improves</a:t>
                      </a:r>
                      <a:endParaRPr>
                        <a:solidFill>
                          <a:srgbClr val="980000"/>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Worsens</a:t>
                      </a:r>
                      <a:endParaRPr>
                        <a:solidFill>
                          <a:srgbClr val="980000"/>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r>
              <a:tr h="509875">
                <a:tc>
                  <a:txBody>
                    <a:bodyPr/>
                    <a:lstStyle/>
                    <a:p>
                      <a:pPr indent="0" lvl="0" marL="0" rtl="0" algn="ctr">
                        <a:spcBef>
                          <a:spcPts val="0"/>
                        </a:spcBef>
                        <a:spcAft>
                          <a:spcPts val="0"/>
                        </a:spcAft>
                        <a:buNone/>
                      </a:pPr>
                      <a:r>
                        <a:rPr b="1" lang="en" sz="1700">
                          <a:solidFill>
                            <a:schemeClr val="dk1"/>
                          </a:solidFill>
                          <a:latin typeface="Krub"/>
                          <a:ea typeface="Krub"/>
                          <a:cs typeface="Krub"/>
                          <a:sym typeface="Krub"/>
                        </a:rPr>
                        <a:t>Eosinophilia</a:t>
                      </a:r>
                      <a:endParaRPr b="1" sz="1700">
                        <a:solidFill>
                          <a:schemeClr val="dk1"/>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Sputum+Blood</a:t>
                      </a:r>
                      <a:endParaRPr>
                        <a:solidFill>
                          <a:srgbClr val="980000"/>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Sputum</a:t>
                      </a:r>
                      <a:endParaRPr>
                        <a:solidFill>
                          <a:srgbClr val="980000"/>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r>
              <a:tr h="989875">
                <a:tc>
                  <a:txBody>
                    <a:bodyPr/>
                    <a:lstStyle/>
                    <a:p>
                      <a:pPr indent="0" lvl="0" marL="0" rtl="0" algn="ctr">
                        <a:spcBef>
                          <a:spcPts val="0"/>
                        </a:spcBef>
                        <a:spcAft>
                          <a:spcPts val="0"/>
                        </a:spcAft>
                        <a:buNone/>
                      </a:pPr>
                      <a:r>
                        <a:rPr b="1" lang="en" sz="1300">
                          <a:solidFill>
                            <a:schemeClr val="dk1"/>
                          </a:solidFill>
                          <a:latin typeface="Krub"/>
                          <a:ea typeface="Krub"/>
                          <a:cs typeface="Krub"/>
                          <a:sym typeface="Krub"/>
                        </a:rPr>
                        <a:t>Drug Hypersensitivity</a:t>
                      </a:r>
                      <a:endParaRPr b="1" sz="1300">
                        <a:solidFill>
                          <a:schemeClr val="dk1"/>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Absent</a:t>
                      </a:r>
                      <a:endParaRPr>
                        <a:solidFill>
                          <a:srgbClr val="980000"/>
                        </a:solidFill>
                        <a:latin typeface="Krub"/>
                        <a:ea typeface="Krub"/>
                        <a:cs typeface="Krub"/>
                        <a:sym typeface="Krub"/>
                      </a:endParaRPr>
                    </a:p>
                  </a:txBody>
                  <a:tcPr marT="36175" marB="36175" marR="38100" marL="38100" anchor="ctr">
                    <a:lnL cap="flat" cmpd="sng" w="19050">
                      <a:solidFill>
                        <a:srgbClr val="000000"/>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Present</a:t>
                      </a:r>
                      <a:endParaRPr>
                        <a:solidFill>
                          <a:srgbClr val="980000"/>
                        </a:solidFill>
                        <a:latin typeface="Krub"/>
                        <a:ea typeface="Krub"/>
                        <a:cs typeface="Krub"/>
                        <a:sym typeface="Krub"/>
                      </a:endParaRPr>
                    </a:p>
                  </a:txBody>
                  <a:tcPr marT="36175" marB="36175" marR="38100" marL="38100" anchor="ctr">
                    <a:lnL cap="flat" cmpd="sng" w="1905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tcPr>
                </a:tc>
              </a:tr>
            </a:tbl>
          </a:graphicData>
        </a:graphic>
      </p:graphicFrame>
      <p:pic>
        <p:nvPicPr>
          <p:cNvPr id="2540" name="Google Shape;2540;p90"/>
          <p:cNvPicPr preferRelativeResize="0"/>
          <p:nvPr/>
        </p:nvPicPr>
        <p:blipFill>
          <a:blip r:embed="rId3">
            <a:alphaModFix/>
          </a:blip>
          <a:stretch>
            <a:fillRect/>
          </a:stretch>
        </p:blipFill>
        <p:spPr>
          <a:xfrm>
            <a:off x="152550" y="5380492"/>
            <a:ext cx="1071322" cy="685650"/>
          </a:xfrm>
          <a:prstGeom prst="rect">
            <a:avLst/>
          </a:prstGeom>
          <a:noFill/>
          <a:ln>
            <a:noFill/>
          </a:ln>
        </p:spPr>
      </p:pic>
      <p:pic>
        <p:nvPicPr>
          <p:cNvPr id="2541" name="Google Shape;2541;p90"/>
          <p:cNvPicPr preferRelativeResize="0"/>
          <p:nvPr/>
        </p:nvPicPr>
        <p:blipFill>
          <a:blip r:embed="rId4">
            <a:alphaModFix/>
          </a:blip>
          <a:stretch>
            <a:fillRect/>
          </a:stretch>
        </p:blipFill>
        <p:spPr>
          <a:xfrm>
            <a:off x="335396" y="2797498"/>
            <a:ext cx="778900" cy="865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pic>
        <p:nvPicPr>
          <p:cNvPr id="2546" name="Google Shape;2546;p91"/>
          <p:cNvPicPr preferRelativeResize="0"/>
          <p:nvPr/>
        </p:nvPicPr>
        <p:blipFill>
          <a:blip r:embed="rId3">
            <a:alphaModFix/>
          </a:blip>
          <a:stretch>
            <a:fillRect/>
          </a:stretch>
        </p:blipFill>
        <p:spPr>
          <a:xfrm>
            <a:off x="2311225" y="2399287"/>
            <a:ext cx="3071626" cy="2096013"/>
          </a:xfrm>
          <a:prstGeom prst="rect">
            <a:avLst/>
          </a:prstGeom>
          <a:noFill/>
          <a:ln>
            <a:noFill/>
          </a:ln>
        </p:spPr>
      </p:pic>
      <p:sp>
        <p:nvSpPr>
          <p:cNvPr id="2547" name="Google Shape;2547;p91"/>
          <p:cNvSpPr txBox="1"/>
          <p:nvPr/>
        </p:nvSpPr>
        <p:spPr>
          <a:xfrm>
            <a:off x="163390" y="1811739"/>
            <a:ext cx="5440200" cy="3258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b="1" lang="en" sz="1600">
                <a:latin typeface="Krub"/>
                <a:ea typeface="Krub"/>
                <a:cs typeface="Krub"/>
                <a:sym typeface="Krub"/>
              </a:rPr>
              <a:t>1) </a:t>
            </a:r>
            <a:r>
              <a:rPr b="1" lang="en" sz="1600">
                <a:latin typeface="Krub"/>
                <a:ea typeface="Krub"/>
                <a:cs typeface="Krub"/>
                <a:sym typeface="Krub"/>
              </a:rPr>
              <a:t>Triggering of Atopic Asthma:</a:t>
            </a:r>
            <a:endParaRPr b="1" sz="1600">
              <a:latin typeface="Krub"/>
              <a:ea typeface="Krub"/>
              <a:cs typeface="Krub"/>
              <a:sym typeface="Krub"/>
            </a:endParaRPr>
          </a:p>
        </p:txBody>
      </p:sp>
      <p:cxnSp>
        <p:nvCxnSpPr>
          <p:cNvPr id="2548" name="Google Shape;2548;p91"/>
          <p:cNvCxnSpPr/>
          <p:nvPr/>
        </p:nvCxnSpPr>
        <p:spPr>
          <a:xfrm flipH="1" rot="10800000">
            <a:off x="5278606" y="2627746"/>
            <a:ext cx="513600" cy="236700"/>
          </a:xfrm>
          <a:prstGeom prst="straightConnector1">
            <a:avLst/>
          </a:prstGeom>
          <a:noFill/>
          <a:ln cap="flat" cmpd="sng" w="38100">
            <a:solidFill>
              <a:srgbClr val="980000"/>
            </a:solidFill>
            <a:prstDash val="solid"/>
            <a:round/>
            <a:headEnd len="med" w="med" type="triangle"/>
            <a:tailEnd len="med" w="med" type="none"/>
          </a:ln>
        </p:spPr>
      </p:cxnSp>
      <p:sp>
        <p:nvSpPr>
          <p:cNvPr id="2549" name="Google Shape;2549;p91"/>
          <p:cNvSpPr txBox="1"/>
          <p:nvPr/>
        </p:nvSpPr>
        <p:spPr>
          <a:xfrm>
            <a:off x="5818237" y="2171670"/>
            <a:ext cx="1605000" cy="4605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sz="1300">
                <a:solidFill>
                  <a:schemeClr val="lt2"/>
                </a:solidFill>
                <a:latin typeface="Krub"/>
                <a:ea typeface="Krub"/>
                <a:cs typeface="Krub"/>
                <a:sym typeface="Krub"/>
              </a:rPr>
              <a:t>1.</a:t>
            </a:r>
            <a:r>
              <a:rPr lang="en" sz="1200">
                <a:solidFill>
                  <a:schemeClr val="lt2"/>
                </a:solidFill>
                <a:latin typeface="Krub"/>
                <a:ea typeface="Krub"/>
                <a:cs typeface="Krub"/>
                <a:sym typeface="Krub"/>
              </a:rPr>
              <a:t> </a:t>
            </a:r>
            <a:r>
              <a:rPr b="1" lang="en" sz="1200">
                <a:solidFill>
                  <a:srgbClr val="666666"/>
                </a:solidFill>
                <a:latin typeface="Krub"/>
                <a:ea typeface="Krub"/>
                <a:cs typeface="Krub"/>
                <a:sym typeface="Krub"/>
              </a:rPr>
              <a:t>Antigen</a:t>
            </a:r>
            <a:r>
              <a:rPr lang="en" sz="1200">
                <a:solidFill>
                  <a:schemeClr val="lt2"/>
                </a:solidFill>
                <a:latin typeface="Krub"/>
                <a:ea typeface="Krub"/>
                <a:cs typeface="Krub"/>
                <a:sym typeface="Krub"/>
              </a:rPr>
              <a:t> </a:t>
            </a:r>
            <a:r>
              <a:rPr b="1" lang="en" sz="1200">
                <a:solidFill>
                  <a:srgbClr val="980000"/>
                </a:solidFill>
                <a:latin typeface="Krub"/>
                <a:ea typeface="Krub"/>
                <a:cs typeface="Krub"/>
                <a:sym typeface="Krub"/>
              </a:rPr>
              <a:t>enters</a:t>
            </a:r>
            <a:r>
              <a:rPr lang="en" sz="1200">
                <a:solidFill>
                  <a:schemeClr val="lt2"/>
                </a:solidFill>
                <a:latin typeface="Krub"/>
                <a:ea typeface="Krub"/>
                <a:cs typeface="Krub"/>
                <a:sym typeface="Krub"/>
              </a:rPr>
              <a:t> </a:t>
            </a:r>
            <a:r>
              <a:rPr lang="en" sz="1200">
                <a:solidFill>
                  <a:srgbClr val="666666"/>
                </a:solidFill>
                <a:latin typeface="Krub"/>
                <a:ea typeface="Krub"/>
                <a:cs typeface="Krub"/>
                <a:sym typeface="Krub"/>
              </a:rPr>
              <a:t>the body. </a:t>
            </a:r>
            <a:endParaRPr sz="1200">
              <a:solidFill>
                <a:srgbClr val="666666"/>
              </a:solidFill>
              <a:latin typeface="Krub"/>
              <a:ea typeface="Krub"/>
              <a:cs typeface="Krub"/>
              <a:sym typeface="Krub"/>
            </a:endParaRPr>
          </a:p>
        </p:txBody>
      </p:sp>
      <p:cxnSp>
        <p:nvCxnSpPr>
          <p:cNvPr id="2550" name="Google Shape;2550;p91"/>
          <p:cNvCxnSpPr/>
          <p:nvPr/>
        </p:nvCxnSpPr>
        <p:spPr>
          <a:xfrm>
            <a:off x="5382838" y="3167536"/>
            <a:ext cx="1053300" cy="9000"/>
          </a:xfrm>
          <a:prstGeom prst="straightConnector1">
            <a:avLst/>
          </a:prstGeom>
          <a:noFill/>
          <a:ln cap="flat" cmpd="sng" w="38100">
            <a:solidFill>
              <a:srgbClr val="980000"/>
            </a:solidFill>
            <a:prstDash val="solid"/>
            <a:round/>
            <a:headEnd len="med" w="med" type="triangle"/>
            <a:tailEnd len="med" w="med" type="none"/>
          </a:ln>
        </p:spPr>
      </p:cxnSp>
      <p:sp>
        <p:nvSpPr>
          <p:cNvPr id="2551" name="Google Shape;2551;p91"/>
          <p:cNvSpPr txBox="1"/>
          <p:nvPr/>
        </p:nvSpPr>
        <p:spPr>
          <a:xfrm>
            <a:off x="6510483" y="2931565"/>
            <a:ext cx="1251900" cy="10146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sz="1300">
                <a:solidFill>
                  <a:schemeClr val="lt2"/>
                </a:solidFill>
                <a:latin typeface="Krub"/>
                <a:ea typeface="Krub"/>
                <a:cs typeface="Krub"/>
                <a:sym typeface="Krub"/>
              </a:rPr>
              <a:t>2</a:t>
            </a:r>
            <a:r>
              <a:rPr lang="en" sz="1200">
                <a:solidFill>
                  <a:schemeClr val="lt2"/>
                </a:solidFill>
                <a:latin typeface="Krub"/>
                <a:ea typeface="Krub"/>
                <a:cs typeface="Krub"/>
                <a:sym typeface="Krub"/>
              </a:rPr>
              <a:t>. Antigen is </a:t>
            </a:r>
            <a:r>
              <a:rPr b="1" lang="en" sz="1200">
                <a:solidFill>
                  <a:srgbClr val="980000"/>
                </a:solidFill>
                <a:latin typeface="Krub"/>
                <a:ea typeface="Krub"/>
                <a:cs typeface="Krub"/>
                <a:sym typeface="Krub"/>
              </a:rPr>
              <a:t>recognised</a:t>
            </a:r>
            <a:r>
              <a:rPr lang="en" sz="1200">
                <a:solidFill>
                  <a:schemeClr val="lt2"/>
                </a:solidFill>
                <a:latin typeface="Krub"/>
                <a:ea typeface="Krub"/>
                <a:cs typeface="Krub"/>
                <a:sym typeface="Krub"/>
              </a:rPr>
              <a:t> by </a:t>
            </a:r>
            <a:r>
              <a:rPr b="1" lang="en" sz="1200">
                <a:solidFill>
                  <a:schemeClr val="lt2"/>
                </a:solidFill>
                <a:latin typeface="Krub"/>
                <a:ea typeface="Krub"/>
                <a:cs typeface="Krub"/>
                <a:sym typeface="Krub"/>
              </a:rPr>
              <a:t>APC </a:t>
            </a:r>
            <a:r>
              <a:rPr lang="en" sz="1200">
                <a:solidFill>
                  <a:schemeClr val="lt2"/>
                </a:solidFill>
                <a:latin typeface="Krub"/>
                <a:ea typeface="Krub"/>
                <a:cs typeface="Krub"/>
                <a:sym typeface="Krub"/>
              </a:rPr>
              <a:t>e.g. Dendritic cells, macrophages</a:t>
            </a:r>
            <a:endParaRPr sz="1200">
              <a:solidFill>
                <a:schemeClr val="lt2"/>
              </a:solidFill>
              <a:latin typeface="Krub"/>
              <a:ea typeface="Krub"/>
              <a:cs typeface="Krub"/>
              <a:sym typeface="Krub"/>
            </a:endParaRPr>
          </a:p>
        </p:txBody>
      </p:sp>
      <p:cxnSp>
        <p:nvCxnSpPr>
          <p:cNvPr id="2552" name="Google Shape;2552;p91"/>
          <p:cNvCxnSpPr/>
          <p:nvPr/>
        </p:nvCxnSpPr>
        <p:spPr>
          <a:xfrm rot="10800000">
            <a:off x="2369149" y="2612982"/>
            <a:ext cx="1028700" cy="138300"/>
          </a:xfrm>
          <a:prstGeom prst="straightConnector1">
            <a:avLst/>
          </a:prstGeom>
          <a:noFill/>
          <a:ln cap="flat" cmpd="sng" w="38100">
            <a:solidFill>
              <a:srgbClr val="980000"/>
            </a:solidFill>
            <a:prstDash val="solid"/>
            <a:round/>
            <a:headEnd len="med" w="med" type="triangle"/>
            <a:tailEnd len="med" w="med" type="none"/>
          </a:ln>
        </p:spPr>
      </p:cxnSp>
      <p:sp>
        <p:nvSpPr>
          <p:cNvPr id="2553" name="Google Shape;2553;p91"/>
          <p:cNvSpPr txBox="1"/>
          <p:nvPr/>
        </p:nvSpPr>
        <p:spPr>
          <a:xfrm>
            <a:off x="18079" y="2307563"/>
            <a:ext cx="2519700" cy="6453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sz="1300">
                <a:solidFill>
                  <a:srgbClr val="38761D"/>
                </a:solidFill>
                <a:latin typeface="Krub"/>
                <a:ea typeface="Krub"/>
                <a:cs typeface="Krub"/>
                <a:sym typeface="Krub"/>
              </a:rPr>
              <a:t>3</a:t>
            </a:r>
            <a:r>
              <a:rPr lang="en" sz="1200">
                <a:solidFill>
                  <a:srgbClr val="38761D"/>
                </a:solidFill>
                <a:latin typeface="Krub"/>
                <a:ea typeface="Krub"/>
                <a:cs typeface="Krub"/>
                <a:sym typeface="Krub"/>
              </a:rPr>
              <a:t>. </a:t>
            </a:r>
            <a:r>
              <a:rPr b="1" lang="en" sz="1200">
                <a:solidFill>
                  <a:srgbClr val="38761D"/>
                </a:solidFill>
                <a:latin typeface="Krub"/>
                <a:ea typeface="Krub"/>
                <a:cs typeface="Krub"/>
                <a:sym typeface="Krub"/>
              </a:rPr>
              <a:t>TH2</a:t>
            </a:r>
            <a:r>
              <a:rPr lang="en" sz="1200">
                <a:solidFill>
                  <a:srgbClr val="38761D"/>
                </a:solidFill>
                <a:latin typeface="Krub"/>
                <a:ea typeface="Krub"/>
                <a:cs typeface="Krub"/>
                <a:sym typeface="Krub"/>
              </a:rPr>
              <a:t> cells are </a:t>
            </a:r>
            <a:r>
              <a:rPr b="1" lang="en" sz="1200">
                <a:solidFill>
                  <a:srgbClr val="38761D"/>
                </a:solidFill>
                <a:latin typeface="Krub"/>
                <a:ea typeface="Krub"/>
                <a:cs typeface="Krub"/>
                <a:sym typeface="Krub"/>
              </a:rPr>
              <a:t>activated</a:t>
            </a:r>
            <a:r>
              <a:rPr lang="en" sz="1200">
                <a:solidFill>
                  <a:srgbClr val="38761D"/>
                </a:solidFill>
                <a:latin typeface="Krub"/>
                <a:ea typeface="Krub"/>
                <a:cs typeface="Krub"/>
                <a:sym typeface="Krub"/>
              </a:rPr>
              <a:t> and cytokines </a:t>
            </a:r>
            <a:r>
              <a:rPr b="1" lang="en" sz="1200">
                <a:solidFill>
                  <a:srgbClr val="38761D"/>
                </a:solidFill>
                <a:latin typeface="Krub"/>
                <a:ea typeface="Krub"/>
                <a:cs typeface="Krub"/>
                <a:sym typeface="Krub"/>
              </a:rPr>
              <a:t>(IL-4 &amp; IL-5) </a:t>
            </a:r>
            <a:r>
              <a:rPr lang="en" sz="1200">
                <a:solidFill>
                  <a:srgbClr val="38761D"/>
                </a:solidFill>
                <a:latin typeface="Krub"/>
                <a:ea typeface="Krub"/>
                <a:cs typeface="Krub"/>
                <a:sym typeface="Krub"/>
              </a:rPr>
              <a:t>are </a:t>
            </a:r>
            <a:r>
              <a:rPr b="1" lang="en" sz="1200">
                <a:solidFill>
                  <a:srgbClr val="38761D"/>
                </a:solidFill>
                <a:latin typeface="Krub"/>
                <a:ea typeface="Krub"/>
                <a:cs typeface="Krub"/>
                <a:sym typeface="Krub"/>
              </a:rPr>
              <a:t>released</a:t>
            </a:r>
            <a:endParaRPr b="1" sz="1200">
              <a:solidFill>
                <a:srgbClr val="38761D"/>
              </a:solidFill>
              <a:latin typeface="Krub"/>
              <a:ea typeface="Krub"/>
              <a:cs typeface="Krub"/>
              <a:sym typeface="Krub"/>
            </a:endParaRPr>
          </a:p>
        </p:txBody>
      </p:sp>
      <p:sp>
        <p:nvSpPr>
          <p:cNvPr id="2554" name="Google Shape;2554;p91"/>
          <p:cNvSpPr txBox="1"/>
          <p:nvPr/>
        </p:nvSpPr>
        <p:spPr>
          <a:xfrm>
            <a:off x="6157375" y="5839025"/>
            <a:ext cx="1605000" cy="2636700"/>
          </a:xfrm>
          <a:prstGeom prst="rect">
            <a:avLst/>
          </a:prstGeom>
          <a:noFill/>
          <a:ln cap="flat" cmpd="sng" w="9525">
            <a:solidFill>
              <a:srgbClr val="980000"/>
            </a:solidFill>
            <a:prstDash val="solid"/>
            <a:round/>
            <a:headEnd len="sm" w="sm" type="none"/>
            <a:tailEnd len="sm" w="sm" type="none"/>
          </a:ln>
        </p:spPr>
        <p:txBody>
          <a:bodyPr anchorCtr="0" anchor="ctr" bIns="37475" lIns="37475" spcFirstLastPara="1" rIns="37475" wrap="square" tIns="37475">
            <a:noAutofit/>
          </a:bodyPr>
          <a:lstStyle/>
          <a:p>
            <a:pPr indent="0" lvl="0" marL="0" rtl="0" algn="ctr">
              <a:spcBef>
                <a:spcPts val="0"/>
              </a:spcBef>
              <a:spcAft>
                <a:spcPts val="0"/>
              </a:spcAft>
              <a:buNone/>
            </a:pPr>
            <a:r>
              <a:rPr lang="en" sz="1000">
                <a:solidFill>
                  <a:srgbClr val="980000"/>
                </a:solidFill>
                <a:latin typeface="Krub"/>
                <a:ea typeface="Krub"/>
                <a:cs typeface="Krub"/>
                <a:sym typeface="Krub"/>
              </a:rPr>
              <a:t>T-helper 2 cells </a:t>
            </a:r>
            <a:r>
              <a:rPr b="1" lang="en" sz="1000">
                <a:solidFill>
                  <a:srgbClr val="980000"/>
                </a:solidFill>
                <a:latin typeface="Krub"/>
                <a:ea typeface="Krub"/>
                <a:cs typeface="Krub"/>
                <a:sym typeface="Krub"/>
              </a:rPr>
              <a:t>secrete</a:t>
            </a:r>
            <a:r>
              <a:rPr lang="en" sz="1000">
                <a:solidFill>
                  <a:srgbClr val="980000"/>
                </a:solidFill>
                <a:latin typeface="Krub"/>
                <a:ea typeface="Krub"/>
                <a:cs typeface="Krub"/>
                <a:sym typeface="Krub"/>
              </a:rPr>
              <a:t>:</a:t>
            </a:r>
            <a:endParaRPr sz="1000">
              <a:solidFill>
                <a:srgbClr val="980000"/>
              </a:solidFill>
              <a:latin typeface="Krub"/>
              <a:ea typeface="Krub"/>
              <a:cs typeface="Krub"/>
              <a:sym typeface="Krub"/>
            </a:endParaRPr>
          </a:p>
          <a:p>
            <a:pPr indent="0" lvl="0" marL="0" rtl="0" algn="ctr">
              <a:spcBef>
                <a:spcPts val="0"/>
              </a:spcBef>
              <a:spcAft>
                <a:spcPts val="0"/>
              </a:spcAft>
              <a:buNone/>
            </a:pPr>
            <a:r>
              <a:rPr lang="en" sz="1000">
                <a:solidFill>
                  <a:srgbClr val="980000"/>
                </a:solidFill>
                <a:latin typeface="Krub"/>
                <a:ea typeface="Krub"/>
                <a:cs typeface="Krub"/>
                <a:sym typeface="Krub"/>
              </a:rPr>
              <a:t>1.</a:t>
            </a:r>
            <a:r>
              <a:rPr b="1" lang="en" sz="1000">
                <a:solidFill>
                  <a:srgbClr val="980000"/>
                </a:solidFill>
                <a:latin typeface="Krub"/>
                <a:ea typeface="Krub"/>
                <a:cs typeface="Krub"/>
                <a:sym typeface="Krub"/>
              </a:rPr>
              <a:t> IL-4 </a:t>
            </a:r>
            <a:r>
              <a:rPr lang="en" sz="1000">
                <a:solidFill>
                  <a:srgbClr val="980000"/>
                </a:solidFill>
                <a:latin typeface="Krub"/>
                <a:ea typeface="Krub"/>
                <a:cs typeface="Krub"/>
                <a:sym typeface="Krub"/>
              </a:rPr>
              <a:t>and IL-3 → stimulates the production of IgE by B lymphocytes</a:t>
            </a:r>
            <a:endParaRPr sz="1000">
              <a:solidFill>
                <a:srgbClr val="980000"/>
              </a:solidFill>
              <a:latin typeface="Krub"/>
              <a:ea typeface="Krub"/>
              <a:cs typeface="Krub"/>
              <a:sym typeface="Krub"/>
            </a:endParaRPr>
          </a:p>
          <a:p>
            <a:pPr indent="0" lvl="0" marL="0" rtl="0" algn="ctr">
              <a:spcBef>
                <a:spcPts val="0"/>
              </a:spcBef>
              <a:spcAft>
                <a:spcPts val="0"/>
              </a:spcAft>
              <a:buNone/>
            </a:pPr>
            <a:r>
              <a:rPr lang="en" sz="1000">
                <a:solidFill>
                  <a:srgbClr val="980000"/>
                </a:solidFill>
                <a:latin typeface="Krub"/>
                <a:ea typeface="Krub"/>
                <a:cs typeface="Krub"/>
                <a:sym typeface="Krub"/>
              </a:rPr>
              <a:t>2. </a:t>
            </a:r>
            <a:r>
              <a:rPr b="1" lang="en" sz="1000">
                <a:solidFill>
                  <a:srgbClr val="980000"/>
                </a:solidFill>
                <a:latin typeface="Krub"/>
                <a:ea typeface="Krub"/>
                <a:cs typeface="Krub"/>
                <a:sym typeface="Krub"/>
              </a:rPr>
              <a:t>IL-5</a:t>
            </a:r>
            <a:r>
              <a:rPr lang="en" sz="1000">
                <a:solidFill>
                  <a:srgbClr val="980000"/>
                </a:solidFill>
                <a:latin typeface="Krub"/>
                <a:ea typeface="Krub"/>
                <a:cs typeface="Krub"/>
                <a:sym typeface="Krub"/>
              </a:rPr>
              <a:t> → activates eosinophils</a:t>
            </a:r>
            <a:endParaRPr sz="1000">
              <a:solidFill>
                <a:srgbClr val="980000"/>
              </a:solidFill>
              <a:latin typeface="Krub"/>
              <a:ea typeface="Krub"/>
              <a:cs typeface="Krub"/>
              <a:sym typeface="Krub"/>
            </a:endParaRPr>
          </a:p>
          <a:p>
            <a:pPr indent="0" lvl="0" marL="0" rtl="0" algn="ctr">
              <a:spcBef>
                <a:spcPts val="0"/>
              </a:spcBef>
              <a:spcAft>
                <a:spcPts val="0"/>
              </a:spcAft>
              <a:buNone/>
            </a:pPr>
            <a:r>
              <a:rPr lang="en" sz="1000">
                <a:solidFill>
                  <a:srgbClr val="980000"/>
                </a:solidFill>
                <a:latin typeface="Krub"/>
                <a:ea typeface="Krub"/>
                <a:cs typeface="Krub"/>
                <a:sym typeface="Krub"/>
              </a:rPr>
              <a:t>3. </a:t>
            </a:r>
            <a:r>
              <a:rPr b="1" lang="en" sz="1000">
                <a:solidFill>
                  <a:srgbClr val="980000"/>
                </a:solidFill>
                <a:latin typeface="Krub"/>
                <a:ea typeface="Krub"/>
                <a:cs typeface="Krub"/>
                <a:sym typeface="Krub"/>
              </a:rPr>
              <a:t>IL-13 </a:t>
            </a:r>
            <a:r>
              <a:rPr lang="en" sz="1000">
                <a:solidFill>
                  <a:srgbClr val="980000"/>
                </a:solidFill>
                <a:latin typeface="Krub"/>
                <a:ea typeface="Krub"/>
                <a:cs typeface="Krub"/>
                <a:sym typeface="Krub"/>
              </a:rPr>
              <a:t>→ stimulates mucus production </a:t>
            </a:r>
            <a:r>
              <a:rPr lang="en" sz="800">
                <a:solidFill>
                  <a:srgbClr val="666666"/>
                </a:solidFill>
                <a:latin typeface="Krub"/>
                <a:ea typeface="Krub"/>
                <a:cs typeface="Krub"/>
                <a:sym typeface="Krub"/>
              </a:rPr>
              <a:t>(by stimulating Goblet cells)</a:t>
            </a:r>
            <a:endParaRPr sz="800">
              <a:solidFill>
                <a:srgbClr val="666666"/>
              </a:solidFill>
              <a:latin typeface="Krub"/>
              <a:ea typeface="Krub"/>
              <a:cs typeface="Krub"/>
              <a:sym typeface="Krub"/>
            </a:endParaRPr>
          </a:p>
          <a:p>
            <a:pPr indent="0" lvl="0" marL="0" rtl="0" algn="ctr">
              <a:spcBef>
                <a:spcPts val="0"/>
              </a:spcBef>
              <a:spcAft>
                <a:spcPts val="0"/>
              </a:spcAft>
              <a:buNone/>
            </a:pPr>
            <a:r>
              <a:t/>
            </a:r>
            <a:endParaRPr sz="500">
              <a:solidFill>
                <a:srgbClr val="980000"/>
              </a:solidFill>
              <a:latin typeface="Krub"/>
              <a:ea typeface="Krub"/>
              <a:cs typeface="Krub"/>
              <a:sym typeface="Krub"/>
            </a:endParaRPr>
          </a:p>
          <a:p>
            <a:pPr indent="0" lvl="0" marL="0" rtl="0" algn="ctr">
              <a:spcBef>
                <a:spcPts val="0"/>
              </a:spcBef>
              <a:spcAft>
                <a:spcPts val="0"/>
              </a:spcAft>
              <a:buClr>
                <a:schemeClr val="dk1"/>
              </a:buClr>
              <a:buSzPts val="1100"/>
              <a:buFont typeface="Arial"/>
              <a:buNone/>
            </a:pPr>
            <a:r>
              <a:rPr lang="en" sz="700">
                <a:solidFill>
                  <a:srgbClr val="666666"/>
                </a:solidFill>
                <a:latin typeface="Krub"/>
                <a:ea typeface="Krub"/>
                <a:cs typeface="Krub"/>
                <a:sym typeface="Krub"/>
              </a:rPr>
              <a:t>-IL-9 →Damages the bronchial epithelium directly.</a:t>
            </a:r>
            <a:endParaRPr sz="1000">
              <a:solidFill>
                <a:srgbClr val="980000"/>
              </a:solidFill>
              <a:latin typeface="Krub"/>
              <a:ea typeface="Krub"/>
              <a:cs typeface="Krub"/>
              <a:sym typeface="Krub"/>
            </a:endParaRPr>
          </a:p>
          <a:p>
            <a:pPr indent="0" lvl="0" marL="0" rtl="0" algn="ctr">
              <a:spcBef>
                <a:spcPts val="0"/>
              </a:spcBef>
              <a:spcAft>
                <a:spcPts val="0"/>
              </a:spcAft>
              <a:buNone/>
            </a:pPr>
            <a:r>
              <a:t/>
            </a:r>
            <a:endParaRPr sz="500">
              <a:solidFill>
                <a:srgbClr val="980000"/>
              </a:solidFill>
              <a:latin typeface="Krub"/>
              <a:ea typeface="Krub"/>
              <a:cs typeface="Krub"/>
              <a:sym typeface="Krub"/>
            </a:endParaRPr>
          </a:p>
          <a:p>
            <a:pPr indent="0" lvl="0" marL="0" rtl="0" algn="ctr">
              <a:lnSpc>
                <a:spcPct val="100000"/>
              </a:lnSpc>
              <a:spcBef>
                <a:spcPts val="0"/>
              </a:spcBef>
              <a:spcAft>
                <a:spcPts val="0"/>
              </a:spcAft>
              <a:buNone/>
            </a:pPr>
            <a:r>
              <a:rPr lang="en" sz="1000">
                <a:solidFill>
                  <a:srgbClr val="38761D"/>
                </a:solidFill>
                <a:latin typeface="Krub"/>
                <a:ea typeface="Krub"/>
                <a:cs typeface="Krub"/>
                <a:sym typeface="Krub"/>
              </a:rPr>
              <a:t>IL-10 also plays a role as an anti-inflammatory mediator, but can’t reduce the episode</a:t>
            </a:r>
            <a:endParaRPr sz="1000">
              <a:solidFill>
                <a:srgbClr val="38761D"/>
              </a:solidFill>
              <a:latin typeface="Krub"/>
              <a:ea typeface="Krub"/>
              <a:cs typeface="Krub"/>
              <a:sym typeface="Krub"/>
            </a:endParaRPr>
          </a:p>
          <a:p>
            <a:pPr indent="0" lvl="0" marL="0" rtl="0" algn="ctr">
              <a:spcBef>
                <a:spcPts val="0"/>
              </a:spcBef>
              <a:spcAft>
                <a:spcPts val="0"/>
              </a:spcAft>
              <a:buNone/>
            </a:pPr>
            <a:r>
              <a:t/>
            </a:r>
            <a:endParaRPr sz="1000">
              <a:solidFill>
                <a:srgbClr val="980000"/>
              </a:solidFill>
              <a:latin typeface="Krub"/>
              <a:ea typeface="Krub"/>
              <a:cs typeface="Krub"/>
              <a:sym typeface="Krub"/>
            </a:endParaRPr>
          </a:p>
        </p:txBody>
      </p:sp>
      <p:cxnSp>
        <p:nvCxnSpPr>
          <p:cNvPr id="2555" name="Google Shape;2555;p91"/>
          <p:cNvCxnSpPr>
            <a:endCxn id="2556" idx="3"/>
          </p:cNvCxnSpPr>
          <p:nvPr/>
        </p:nvCxnSpPr>
        <p:spPr>
          <a:xfrm flipH="1">
            <a:off x="1980497" y="4104459"/>
            <a:ext cx="441600" cy="245100"/>
          </a:xfrm>
          <a:prstGeom prst="straightConnector1">
            <a:avLst/>
          </a:prstGeom>
          <a:noFill/>
          <a:ln cap="flat" cmpd="sng" w="38100">
            <a:solidFill>
              <a:srgbClr val="980000"/>
            </a:solidFill>
            <a:prstDash val="solid"/>
            <a:round/>
            <a:headEnd len="med" w="med" type="triangle"/>
            <a:tailEnd len="med" w="med" type="none"/>
          </a:ln>
        </p:spPr>
      </p:cxnSp>
      <p:sp>
        <p:nvSpPr>
          <p:cNvPr id="2556" name="Google Shape;2556;p91"/>
          <p:cNvSpPr txBox="1"/>
          <p:nvPr/>
        </p:nvSpPr>
        <p:spPr>
          <a:xfrm>
            <a:off x="177497" y="3749859"/>
            <a:ext cx="1803000" cy="11994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sz="1300">
                <a:solidFill>
                  <a:srgbClr val="38761D"/>
                </a:solidFill>
                <a:latin typeface="Krub"/>
                <a:ea typeface="Krub"/>
                <a:cs typeface="Krub"/>
                <a:sym typeface="Krub"/>
              </a:rPr>
              <a:t>4</a:t>
            </a:r>
            <a:r>
              <a:rPr lang="en" sz="1200">
                <a:solidFill>
                  <a:srgbClr val="38761D"/>
                </a:solidFill>
                <a:latin typeface="Krub"/>
                <a:ea typeface="Krub"/>
                <a:cs typeface="Krub"/>
                <a:sym typeface="Krub"/>
              </a:rPr>
              <a:t>. FC portion of IgE-Ab attaches to mast cell receptor and stimulate the </a:t>
            </a:r>
            <a:r>
              <a:rPr b="1" lang="en" sz="1200">
                <a:solidFill>
                  <a:srgbClr val="38761D"/>
                </a:solidFill>
                <a:latin typeface="Krub"/>
                <a:ea typeface="Krub"/>
                <a:cs typeface="Krub"/>
                <a:sym typeface="Krub"/>
              </a:rPr>
              <a:t>release</a:t>
            </a:r>
            <a:r>
              <a:rPr lang="en" sz="1200">
                <a:solidFill>
                  <a:srgbClr val="38761D"/>
                </a:solidFill>
                <a:latin typeface="Krub"/>
                <a:ea typeface="Krub"/>
                <a:cs typeface="Krub"/>
                <a:sym typeface="Krub"/>
              </a:rPr>
              <a:t> of cytokines such as </a:t>
            </a:r>
            <a:r>
              <a:rPr b="1" lang="en" sz="1200">
                <a:solidFill>
                  <a:srgbClr val="38761D"/>
                </a:solidFill>
                <a:latin typeface="Krub"/>
                <a:ea typeface="Krub"/>
                <a:cs typeface="Krub"/>
                <a:sym typeface="Krub"/>
              </a:rPr>
              <a:t>histamine</a:t>
            </a:r>
            <a:r>
              <a:rPr lang="en" sz="1200">
                <a:solidFill>
                  <a:srgbClr val="38761D"/>
                </a:solidFill>
                <a:latin typeface="Krub"/>
                <a:ea typeface="Krub"/>
                <a:cs typeface="Krub"/>
                <a:sym typeface="Krub"/>
              </a:rPr>
              <a:t> and</a:t>
            </a:r>
            <a:r>
              <a:rPr b="1" lang="en" sz="1200">
                <a:solidFill>
                  <a:srgbClr val="38761D"/>
                </a:solidFill>
                <a:latin typeface="Krub"/>
                <a:ea typeface="Krub"/>
                <a:cs typeface="Krub"/>
                <a:sym typeface="Krub"/>
              </a:rPr>
              <a:t> IL-5</a:t>
            </a:r>
            <a:endParaRPr b="1" sz="1200">
              <a:solidFill>
                <a:srgbClr val="38761D"/>
              </a:solidFill>
              <a:latin typeface="Krub"/>
              <a:ea typeface="Krub"/>
              <a:cs typeface="Krub"/>
              <a:sym typeface="Krub"/>
            </a:endParaRPr>
          </a:p>
        </p:txBody>
      </p:sp>
      <p:cxnSp>
        <p:nvCxnSpPr>
          <p:cNvPr id="2557" name="Google Shape;2557;p91"/>
          <p:cNvCxnSpPr>
            <a:stCxn id="2546" idx="2"/>
          </p:cNvCxnSpPr>
          <p:nvPr/>
        </p:nvCxnSpPr>
        <p:spPr>
          <a:xfrm flipH="1">
            <a:off x="3790638" y="4495300"/>
            <a:ext cx="56400" cy="462900"/>
          </a:xfrm>
          <a:prstGeom prst="straightConnector1">
            <a:avLst/>
          </a:prstGeom>
          <a:noFill/>
          <a:ln cap="flat" cmpd="sng" w="38100">
            <a:solidFill>
              <a:srgbClr val="980000"/>
            </a:solidFill>
            <a:prstDash val="solid"/>
            <a:round/>
            <a:headEnd len="med" w="med" type="triangle"/>
            <a:tailEnd len="med" w="med" type="none"/>
          </a:ln>
        </p:spPr>
      </p:cxnSp>
      <p:sp>
        <p:nvSpPr>
          <p:cNvPr id="2558" name="Google Shape;2558;p91"/>
          <p:cNvSpPr txBox="1"/>
          <p:nvPr/>
        </p:nvSpPr>
        <p:spPr>
          <a:xfrm>
            <a:off x="2355597" y="4956934"/>
            <a:ext cx="3289800" cy="4605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sz="1300">
                <a:solidFill>
                  <a:srgbClr val="9E9E9E"/>
                </a:solidFill>
                <a:latin typeface="Krub"/>
                <a:ea typeface="Krub"/>
                <a:cs typeface="Krub"/>
                <a:sym typeface="Krub"/>
              </a:rPr>
              <a:t>5</a:t>
            </a:r>
            <a:r>
              <a:rPr lang="en" sz="1200">
                <a:solidFill>
                  <a:srgbClr val="9E9E9E"/>
                </a:solidFill>
                <a:latin typeface="Krub"/>
                <a:ea typeface="Krub"/>
                <a:cs typeface="Krub"/>
                <a:sym typeface="Krub"/>
              </a:rPr>
              <a:t>. </a:t>
            </a:r>
            <a:r>
              <a:rPr b="1" lang="en" sz="1200">
                <a:solidFill>
                  <a:srgbClr val="38761D"/>
                </a:solidFill>
                <a:latin typeface="Krub"/>
                <a:ea typeface="Krub"/>
                <a:cs typeface="Krub"/>
                <a:sym typeface="Krub"/>
              </a:rPr>
              <a:t>Eosinophils</a:t>
            </a:r>
            <a:r>
              <a:rPr lang="en" sz="1200">
                <a:solidFill>
                  <a:srgbClr val="38761D"/>
                </a:solidFill>
                <a:latin typeface="Krub"/>
                <a:ea typeface="Krub"/>
                <a:cs typeface="Krub"/>
                <a:sym typeface="Krub"/>
              </a:rPr>
              <a:t> will </a:t>
            </a:r>
            <a:r>
              <a:rPr b="1" lang="en" sz="1200">
                <a:solidFill>
                  <a:srgbClr val="38761D"/>
                </a:solidFill>
                <a:latin typeface="Krub"/>
                <a:ea typeface="Krub"/>
                <a:cs typeface="Krub"/>
                <a:sym typeface="Krub"/>
              </a:rPr>
              <a:t>release</a:t>
            </a:r>
            <a:r>
              <a:rPr lang="en" sz="1200">
                <a:solidFill>
                  <a:srgbClr val="38761D"/>
                </a:solidFill>
                <a:latin typeface="Krub"/>
                <a:ea typeface="Krub"/>
                <a:cs typeface="Krub"/>
                <a:sym typeface="Krub"/>
              </a:rPr>
              <a:t> </a:t>
            </a:r>
            <a:r>
              <a:rPr b="1" lang="en" sz="1200">
                <a:solidFill>
                  <a:srgbClr val="38761D"/>
                </a:solidFill>
                <a:latin typeface="Krub"/>
                <a:ea typeface="Krub"/>
                <a:cs typeface="Krub"/>
                <a:sym typeface="Krub"/>
              </a:rPr>
              <a:t>granules</a:t>
            </a:r>
            <a:r>
              <a:rPr lang="en" sz="1200">
                <a:solidFill>
                  <a:schemeClr val="dk2"/>
                </a:solidFill>
                <a:latin typeface="Krub"/>
                <a:ea typeface="Krub"/>
                <a:cs typeface="Krub"/>
                <a:sym typeface="Krub"/>
              </a:rPr>
              <a:t> </a:t>
            </a:r>
            <a:r>
              <a:rPr lang="en" sz="1200">
                <a:solidFill>
                  <a:srgbClr val="9E9E9E"/>
                </a:solidFill>
                <a:latin typeface="Krub"/>
                <a:ea typeface="Krub"/>
                <a:cs typeface="Krub"/>
                <a:sym typeface="Krub"/>
              </a:rPr>
              <a:t>and </a:t>
            </a:r>
            <a:r>
              <a:rPr b="1" lang="en" sz="1200">
                <a:solidFill>
                  <a:srgbClr val="9E9E9E"/>
                </a:solidFill>
                <a:latin typeface="Krub"/>
                <a:ea typeface="Krub"/>
                <a:cs typeface="Krub"/>
                <a:sym typeface="Krub"/>
              </a:rPr>
              <a:t>mediators toxic</a:t>
            </a:r>
            <a:r>
              <a:rPr lang="en" sz="1200">
                <a:solidFill>
                  <a:srgbClr val="9E9E9E"/>
                </a:solidFill>
                <a:latin typeface="Krub"/>
                <a:ea typeface="Krub"/>
                <a:cs typeface="Krub"/>
                <a:sym typeface="Krub"/>
              </a:rPr>
              <a:t> to epithelial cells.</a:t>
            </a:r>
            <a:endParaRPr sz="1200">
              <a:solidFill>
                <a:srgbClr val="9E9E9E"/>
              </a:solidFill>
              <a:latin typeface="Krub"/>
              <a:ea typeface="Krub"/>
              <a:cs typeface="Krub"/>
              <a:sym typeface="Krub"/>
            </a:endParaRPr>
          </a:p>
        </p:txBody>
      </p:sp>
      <p:cxnSp>
        <p:nvCxnSpPr>
          <p:cNvPr id="2559" name="Google Shape;2559;p91"/>
          <p:cNvCxnSpPr/>
          <p:nvPr/>
        </p:nvCxnSpPr>
        <p:spPr>
          <a:xfrm>
            <a:off x="4636006" y="3896564"/>
            <a:ext cx="964500" cy="788700"/>
          </a:xfrm>
          <a:prstGeom prst="straightConnector1">
            <a:avLst/>
          </a:prstGeom>
          <a:noFill/>
          <a:ln cap="flat" cmpd="sng" w="38100">
            <a:solidFill>
              <a:srgbClr val="980000"/>
            </a:solidFill>
            <a:prstDash val="solid"/>
            <a:round/>
            <a:headEnd len="med" w="med" type="triangle"/>
            <a:tailEnd len="med" w="med" type="none"/>
          </a:ln>
        </p:spPr>
      </p:cxnSp>
      <p:sp>
        <p:nvSpPr>
          <p:cNvPr id="2560" name="Google Shape;2560;p91"/>
          <p:cNvSpPr txBox="1"/>
          <p:nvPr/>
        </p:nvSpPr>
        <p:spPr>
          <a:xfrm>
            <a:off x="5818237" y="4149872"/>
            <a:ext cx="1605000" cy="1199400"/>
          </a:xfrm>
          <a:prstGeom prst="rect">
            <a:avLst/>
          </a:prstGeom>
          <a:noFill/>
          <a:ln>
            <a:noFill/>
          </a:ln>
        </p:spPr>
        <p:txBody>
          <a:bodyPr anchorCtr="0" anchor="t" bIns="37475" lIns="37475" spcFirstLastPara="1" rIns="37475" wrap="square" tIns="37475">
            <a:spAutoFit/>
          </a:bodyPr>
          <a:lstStyle/>
          <a:p>
            <a:pPr indent="0" lvl="0" marL="0" rtl="0" algn="ctr">
              <a:spcBef>
                <a:spcPts val="0"/>
              </a:spcBef>
              <a:spcAft>
                <a:spcPts val="0"/>
              </a:spcAft>
              <a:buNone/>
            </a:pPr>
            <a:r>
              <a:rPr b="1" lang="en" sz="1300">
                <a:solidFill>
                  <a:srgbClr val="38761D"/>
                </a:solidFill>
                <a:latin typeface="Krub"/>
                <a:ea typeface="Krub"/>
                <a:cs typeface="Krub"/>
                <a:sym typeface="Krub"/>
              </a:rPr>
              <a:t>6</a:t>
            </a:r>
            <a:r>
              <a:rPr lang="en" sz="1200">
                <a:solidFill>
                  <a:srgbClr val="38761D"/>
                </a:solidFill>
                <a:latin typeface="Krub"/>
                <a:ea typeface="Krub"/>
                <a:cs typeface="Krub"/>
                <a:sym typeface="Krub"/>
              </a:rPr>
              <a:t>. Injured bronchial mucosal lining cells will secrete eotaxin which helps in the eosinophils recruitment.</a:t>
            </a:r>
            <a:endParaRPr sz="1200">
              <a:solidFill>
                <a:srgbClr val="38761D"/>
              </a:solidFill>
              <a:latin typeface="Krub"/>
              <a:ea typeface="Krub"/>
              <a:cs typeface="Krub"/>
              <a:sym typeface="Krub"/>
            </a:endParaRPr>
          </a:p>
        </p:txBody>
      </p:sp>
      <p:sp>
        <p:nvSpPr>
          <p:cNvPr id="2561" name="Google Shape;2561;p91"/>
          <p:cNvSpPr txBox="1"/>
          <p:nvPr/>
        </p:nvSpPr>
        <p:spPr>
          <a:xfrm>
            <a:off x="693208" y="7982541"/>
            <a:ext cx="1809900" cy="1719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t/>
            </a:r>
            <a:endParaRPr sz="600"/>
          </a:p>
        </p:txBody>
      </p:sp>
      <p:sp>
        <p:nvSpPr>
          <p:cNvPr id="2562" name="Google Shape;2562;p91"/>
          <p:cNvSpPr txBox="1"/>
          <p:nvPr/>
        </p:nvSpPr>
        <p:spPr>
          <a:xfrm>
            <a:off x="177499" y="5937150"/>
            <a:ext cx="4050900" cy="479700"/>
          </a:xfrm>
          <a:prstGeom prst="rect">
            <a:avLst/>
          </a:prstGeom>
          <a:noFill/>
          <a:ln>
            <a:noFill/>
          </a:ln>
        </p:spPr>
        <p:txBody>
          <a:bodyPr anchorCtr="0" anchor="ctr" bIns="37475" lIns="37475" spcFirstLastPara="1" rIns="37475" wrap="square" tIns="37475">
            <a:noAutofit/>
          </a:bodyPr>
          <a:lstStyle/>
          <a:p>
            <a:pPr indent="0" lvl="0" marL="0" rtl="0" algn="l">
              <a:spcBef>
                <a:spcPts val="0"/>
              </a:spcBef>
              <a:spcAft>
                <a:spcPts val="0"/>
              </a:spcAft>
              <a:buNone/>
            </a:pPr>
            <a:r>
              <a:rPr b="1" lang="en" sz="1600">
                <a:solidFill>
                  <a:schemeClr val="dk1"/>
                </a:solidFill>
                <a:latin typeface="Krub"/>
                <a:ea typeface="Krub"/>
                <a:cs typeface="Krub"/>
                <a:sym typeface="Krub"/>
              </a:rPr>
              <a:t>2) </a:t>
            </a:r>
            <a:r>
              <a:rPr b="1" lang="en" sz="1600">
                <a:solidFill>
                  <a:schemeClr val="dk1"/>
                </a:solidFill>
                <a:latin typeface="Krub"/>
                <a:ea typeface="Krub"/>
                <a:cs typeface="Krub"/>
                <a:sym typeface="Krub"/>
              </a:rPr>
              <a:t>Early Phase Reaction</a:t>
            </a:r>
            <a:r>
              <a:rPr b="1" lang="en" sz="1600">
                <a:solidFill>
                  <a:schemeClr val="dk2"/>
                </a:solidFill>
                <a:latin typeface="Krub"/>
                <a:ea typeface="Krub"/>
                <a:cs typeface="Krub"/>
                <a:sym typeface="Krub"/>
              </a:rPr>
              <a:t> </a:t>
            </a:r>
            <a:r>
              <a:rPr b="1" lang="en" sz="1600">
                <a:solidFill>
                  <a:schemeClr val="lt2"/>
                </a:solidFill>
                <a:latin typeface="Krub"/>
                <a:ea typeface="Krub"/>
                <a:cs typeface="Krub"/>
                <a:sym typeface="Krub"/>
              </a:rPr>
              <a:t>(mins)</a:t>
            </a:r>
            <a:endParaRPr b="1" sz="1600">
              <a:solidFill>
                <a:schemeClr val="lt2"/>
              </a:solidFill>
              <a:latin typeface="Krub"/>
              <a:ea typeface="Krub"/>
              <a:cs typeface="Krub"/>
              <a:sym typeface="Krub"/>
            </a:endParaRPr>
          </a:p>
          <a:p>
            <a:pPr indent="0" lvl="0" marL="0" rtl="0" algn="ctr">
              <a:spcBef>
                <a:spcPts val="0"/>
              </a:spcBef>
              <a:spcAft>
                <a:spcPts val="0"/>
              </a:spcAft>
              <a:buNone/>
            </a:pPr>
            <a:r>
              <a:rPr lang="en" sz="800">
                <a:solidFill>
                  <a:schemeClr val="lt2"/>
                </a:solidFill>
                <a:latin typeface="Krub"/>
                <a:ea typeface="Krub"/>
                <a:cs typeface="Krub"/>
                <a:sym typeface="Krub"/>
              </a:rPr>
              <a:t>(Stimulated right after the exposure of the antigen)</a:t>
            </a:r>
            <a:endParaRPr sz="800">
              <a:solidFill>
                <a:schemeClr val="lt2"/>
              </a:solidFill>
              <a:latin typeface="Krub"/>
              <a:ea typeface="Krub"/>
              <a:cs typeface="Krub"/>
              <a:sym typeface="Krub"/>
            </a:endParaRPr>
          </a:p>
        </p:txBody>
      </p:sp>
      <p:sp>
        <p:nvSpPr>
          <p:cNvPr id="2563" name="Google Shape;2563;p91"/>
          <p:cNvSpPr txBox="1"/>
          <p:nvPr/>
        </p:nvSpPr>
        <p:spPr>
          <a:xfrm>
            <a:off x="241446" y="6325931"/>
            <a:ext cx="4464000" cy="1662900"/>
          </a:xfrm>
          <a:prstGeom prst="rect">
            <a:avLst/>
          </a:prstGeom>
          <a:noFill/>
          <a:ln>
            <a:noFill/>
          </a:ln>
        </p:spPr>
        <p:txBody>
          <a:bodyPr anchorCtr="0" anchor="t" bIns="37475" lIns="37475" spcFirstLastPara="1" rIns="37475" wrap="square" tIns="37475">
            <a:spAutoFit/>
          </a:bodyPr>
          <a:lstStyle/>
          <a:p>
            <a:pPr indent="-304800" lvl="0" marL="457200" rtl="0" algn="l">
              <a:spcBef>
                <a:spcPts val="0"/>
              </a:spcBef>
              <a:spcAft>
                <a:spcPts val="0"/>
              </a:spcAft>
              <a:buSzPts val="1200"/>
              <a:buFont typeface="Krub"/>
              <a:buChar char="●"/>
            </a:pPr>
            <a:r>
              <a:rPr lang="en" sz="1200">
                <a:solidFill>
                  <a:schemeClr val="dk1"/>
                </a:solidFill>
                <a:latin typeface="Krub"/>
                <a:ea typeface="Krub"/>
                <a:cs typeface="Krub"/>
                <a:sym typeface="Krub"/>
              </a:rPr>
              <a:t>Dominated by </a:t>
            </a:r>
            <a:r>
              <a:rPr lang="en" sz="1200">
                <a:solidFill>
                  <a:srgbClr val="980000"/>
                </a:solidFill>
                <a:latin typeface="Krub"/>
                <a:ea typeface="Krub"/>
                <a:cs typeface="Krub"/>
                <a:sym typeface="Krub"/>
              </a:rPr>
              <a:t>bronchoconstriction,</a:t>
            </a:r>
            <a:endParaRPr sz="1200">
              <a:solidFill>
                <a:srgbClr val="980000"/>
              </a:solidFill>
              <a:latin typeface="Krub"/>
              <a:ea typeface="Krub"/>
              <a:cs typeface="Krub"/>
              <a:sym typeface="Krub"/>
            </a:endParaRPr>
          </a:p>
          <a:p>
            <a:pPr indent="0" lvl="0" marL="0" rtl="0" algn="l">
              <a:spcBef>
                <a:spcPts val="0"/>
              </a:spcBef>
              <a:spcAft>
                <a:spcPts val="0"/>
              </a:spcAft>
              <a:buNone/>
            </a:pPr>
            <a:r>
              <a:rPr lang="en" sz="1200">
                <a:solidFill>
                  <a:srgbClr val="980000"/>
                </a:solidFill>
                <a:latin typeface="Krub"/>
                <a:ea typeface="Krub"/>
                <a:cs typeface="Krub"/>
                <a:sym typeface="Krub"/>
              </a:rPr>
              <a:t>increased mucus production, and</a:t>
            </a:r>
            <a:endParaRPr sz="1200">
              <a:solidFill>
                <a:srgbClr val="980000"/>
              </a:solidFill>
              <a:latin typeface="Krub"/>
              <a:ea typeface="Krub"/>
              <a:cs typeface="Krub"/>
              <a:sym typeface="Krub"/>
            </a:endParaRPr>
          </a:p>
          <a:p>
            <a:pPr indent="0" lvl="0" marL="0" rtl="0" algn="l">
              <a:spcBef>
                <a:spcPts val="0"/>
              </a:spcBef>
              <a:spcAft>
                <a:spcPts val="0"/>
              </a:spcAft>
              <a:buNone/>
            </a:pPr>
            <a:r>
              <a:rPr lang="en" sz="1200">
                <a:solidFill>
                  <a:srgbClr val="980000"/>
                </a:solidFill>
                <a:latin typeface="Krub"/>
                <a:ea typeface="Krub"/>
                <a:cs typeface="Krub"/>
                <a:sym typeface="Krub"/>
              </a:rPr>
              <a:t>Vasodilation </a:t>
            </a:r>
            <a:r>
              <a:rPr lang="en" sz="1200">
                <a:solidFill>
                  <a:srgbClr val="38761D"/>
                </a:solidFill>
                <a:latin typeface="Krub"/>
                <a:ea typeface="Krub"/>
                <a:cs typeface="Krub"/>
                <a:sym typeface="Krub"/>
              </a:rPr>
              <a:t>(by way of the neural system)</a:t>
            </a:r>
            <a:endParaRPr sz="1200">
              <a:solidFill>
                <a:srgbClr val="38761D"/>
              </a:solidFill>
              <a:latin typeface="Krub"/>
              <a:ea typeface="Krub"/>
              <a:cs typeface="Krub"/>
              <a:sym typeface="Krub"/>
            </a:endParaRPr>
          </a:p>
          <a:p>
            <a:pPr indent="-304800" lvl="0" marL="457200" rtl="0" algn="l">
              <a:spcBef>
                <a:spcPts val="0"/>
              </a:spcBef>
              <a:spcAft>
                <a:spcPts val="0"/>
              </a:spcAft>
              <a:buSzPts val="1200"/>
              <a:buFont typeface="Krub"/>
              <a:buChar char="●"/>
            </a:pPr>
            <a:r>
              <a:rPr lang="en" sz="1200">
                <a:latin typeface="Krub"/>
                <a:ea typeface="Krub"/>
                <a:cs typeface="Krub"/>
                <a:sym typeface="Krub"/>
              </a:rPr>
              <a:t> </a:t>
            </a:r>
            <a:r>
              <a:rPr lang="en" sz="1200">
                <a:solidFill>
                  <a:srgbClr val="980000"/>
                </a:solidFill>
                <a:latin typeface="Krub"/>
                <a:ea typeface="Krub"/>
                <a:cs typeface="Krub"/>
                <a:sym typeface="Krub"/>
              </a:rPr>
              <a:t>Bronchoconstriction is triggered by</a:t>
            </a:r>
            <a:endParaRPr sz="1200">
              <a:solidFill>
                <a:srgbClr val="980000"/>
              </a:solidFill>
              <a:latin typeface="Krub"/>
              <a:ea typeface="Krub"/>
              <a:cs typeface="Krub"/>
              <a:sym typeface="Krub"/>
            </a:endParaRPr>
          </a:p>
          <a:p>
            <a:pPr indent="0" lvl="0" marL="0" rtl="0" algn="l">
              <a:spcBef>
                <a:spcPts val="0"/>
              </a:spcBef>
              <a:spcAft>
                <a:spcPts val="0"/>
              </a:spcAft>
              <a:buNone/>
            </a:pPr>
            <a:r>
              <a:rPr lang="en" sz="1200">
                <a:solidFill>
                  <a:srgbClr val="980000"/>
                </a:solidFill>
                <a:latin typeface="Krub"/>
                <a:ea typeface="Krub"/>
                <a:cs typeface="Krub"/>
                <a:sym typeface="Krub"/>
              </a:rPr>
              <a:t>mediators</a:t>
            </a:r>
            <a:r>
              <a:rPr lang="en" sz="1200">
                <a:solidFill>
                  <a:schemeClr val="dk1"/>
                </a:solidFill>
                <a:latin typeface="Krub"/>
                <a:ea typeface="Krub"/>
                <a:cs typeface="Krub"/>
                <a:sym typeface="Krub"/>
              </a:rPr>
              <a:t> released from mast cells</a:t>
            </a:r>
            <a:endParaRPr sz="1200">
              <a:solidFill>
                <a:schemeClr val="dk1"/>
              </a:solidFill>
              <a:latin typeface="Krub"/>
              <a:ea typeface="Krub"/>
              <a:cs typeface="Krub"/>
              <a:sym typeface="Krub"/>
            </a:endParaRPr>
          </a:p>
          <a:p>
            <a:pPr indent="-304800" lvl="0" marL="457200" rtl="0" algn="l">
              <a:spcBef>
                <a:spcPts val="0"/>
              </a:spcBef>
              <a:spcAft>
                <a:spcPts val="0"/>
              </a:spcAft>
              <a:buClr>
                <a:srgbClr val="980000"/>
              </a:buClr>
              <a:buSzPts val="1200"/>
              <a:buFont typeface="Krub"/>
              <a:buChar char="➢"/>
            </a:pPr>
            <a:r>
              <a:rPr lang="en" sz="1200">
                <a:solidFill>
                  <a:srgbClr val="980000"/>
                </a:solidFill>
                <a:latin typeface="Krub"/>
                <a:ea typeface="Krub"/>
                <a:cs typeface="Krub"/>
                <a:sym typeface="Krub"/>
              </a:rPr>
              <a:t>Histamine</a:t>
            </a:r>
            <a:endParaRPr sz="1200">
              <a:solidFill>
                <a:srgbClr val="980000"/>
              </a:solidFill>
              <a:latin typeface="Krub"/>
              <a:ea typeface="Krub"/>
              <a:cs typeface="Krub"/>
              <a:sym typeface="Krub"/>
            </a:endParaRPr>
          </a:p>
          <a:p>
            <a:pPr indent="-304800" lvl="0" marL="457200" rtl="0" algn="l">
              <a:spcBef>
                <a:spcPts val="0"/>
              </a:spcBef>
              <a:spcAft>
                <a:spcPts val="0"/>
              </a:spcAft>
              <a:buClr>
                <a:srgbClr val="980000"/>
              </a:buClr>
              <a:buSzPts val="1200"/>
              <a:buFont typeface="Krub"/>
              <a:buChar char="➢"/>
            </a:pPr>
            <a:r>
              <a:rPr lang="en" sz="1200">
                <a:solidFill>
                  <a:srgbClr val="980000"/>
                </a:solidFill>
                <a:latin typeface="Krub"/>
                <a:ea typeface="Krub"/>
                <a:cs typeface="Krub"/>
                <a:sym typeface="Krub"/>
              </a:rPr>
              <a:t>Prostaglandin D2</a:t>
            </a:r>
            <a:endParaRPr sz="1200">
              <a:solidFill>
                <a:srgbClr val="980000"/>
              </a:solidFill>
              <a:latin typeface="Krub"/>
              <a:ea typeface="Krub"/>
              <a:cs typeface="Krub"/>
              <a:sym typeface="Krub"/>
            </a:endParaRPr>
          </a:p>
          <a:p>
            <a:pPr indent="-304800" lvl="0" marL="457200" rtl="0" algn="l">
              <a:spcBef>
                <a:spcPts val="0"/>
              </a:spcBef>
              <a:spcAft>
                <a:spcPts val="0"/>
              </a:spcAft>
              <a:buClr>
                <a:srgbClr val="980000"/>
              </a:buClr>
              <a:buSzPts val="1200"/>
              <a:buFont typeface="Krub"/>
              <a:buChar char="➢"/>
            </a:pPr>
            <a:r>
              <a:rPr lang="en" sz="1200">
                <a:solidFill>
                  <a:srgbClr val="980000"/>
                </a:solidFill>
                <a:latin typeface="Krub"/>
                <a:ea typeface="Krub"/>
                <a:cs typeface="Krub"/>
                <a:sym typeface="Krub"/>
              </a:rPr>
              <a:t>Leukotrienes LTC4, D4, and E4 </a:t>
            </a:r>
            <a:endParaRPr sz="800">
              <a:solidFill>
                <a:srgbClr val="38761D"/>
              </a:solidFill>
              <a:latin typeface="Krub"/>
              <a:ea typeface="Krub"/>
              <a:cs typeface="Krub"/>
              <a:sym typeface="Krub"/>
            </a:endParaRPr>
          </a:p>
          <a:p>
            <a:pPr indent="0" lvl="0" marL="0" rtl="0" algn="l">
              <a:spcBef>
                <a:spcPts val="0"/>
              </a:spcBef>
              <a:spcAft>
                <a:spcPts val="0"/>
              </a:spcAft>
              <a:buNone/>
            </a:pPr>
            <a:r>
              <a:rPr lang="en" sz="800">
                <a:solidFill>
                  <a:srgbClr val="38761D"/>
                </a:solidFill>
                <a:latin typeface="Krub"/>
                <a:ea typeface="Krub"/>
                <a:cs typeface="Krub"/>
                <a:sym typeface="Krub"/>
              </a:rPr>
              <a:t>                (The main substances released by mast cells)</a:t>
            </a:r>
            <a:endParaRPr sz="800">
              <a:solidFill>
                <a:srgbClr val="38761D"/>
              </a:solidFill>
              <a:latin typeface="Krub"/>
              <a:ea typeface="Krub"/>
              <a:cs typeface="Krub"/>
              <a:sym typeface="Krub"/>
            </a:endParaRPr>
          </a:p>
        </p:txBody>
      </p:sp>
      <p:pic>
        <p:nvPicPr>
          <p:cNvPr id="2564" name="Google Shape;2564;p91"/>
          <p:cNvPicPr preferRelativeResize="0"/>
          <p:nvPr/>
        </p:nvPicPr>
        <p:blipFill>
          <a:blip r:embed="rId4">
            <a:alphaModFix/>
          </a:blip>
          <a:stretch>
            <a:fillRect/>
          </a:stretch>
        </p:blipFill>
        <p:spPr>
          <a:xfrm>
            <a:off x="3965503" y="5995252"/>
            <a:ext cx="2104551" cy="2096024"/>
          </a:xfrm>
          <a:prstGeom prst="rect">
            <a:avLst/>
          </a:prstGeom>
          <a:noFill/>
          <a:ln>
            <a:noFill/>
          </a:ln>
        </p:spPr>
      </p:pic>
      <p:sp>
        <p:nvSpPr>
          <p:cNvPr id="2565" name="Google Shape;2565;p91"/>
          <p:cNvSpPr txBox="1"/>
          <p:nvPr/>
        </p:nvSpPr>
        <p:spPr>
          <a:xfrm>
            <a:off x="-153462" y="5495838"/>
            <a:ext cx="8001000" cy="441300"/>
          </a:xfrm>
          <a:prstGeom prst="rect">
            <a:avLst/>
          </a:prstGeom>
          <a:noFill/>
          <a:ln>
            <a:noFill/>
          </a:ln>
        </p:spPr>
        <p:txBody>
          <a:bodyPr anchorCtr="0" anchor="t" bIns="37475" lIns="37475" spcFirstLastPara="1" rIns="37475" wrap="square" tIns="37475">
            <a:spAutoFit/>
          </a:bodyPr>
          <a:lstStyle/>
          <a:p>
            <a:pPr indent="0" lvl="0" marL="457200" rtl="0" algn="l">
              <a:spcBef>
                <a:spcPts val="0"/>
              </a:spcBef>
              <a:spcAft>
                <a:spcPts val="0"/>
              </a:spcAft>
              <a:buNone/>
            </a:pPr>
            <a:r>
              <a:rPr lang="en" sz="1200">
                <a:solidFill>
                  <a:schemeClr val="dk1"/>
                </a:solidFill>
                <a:latin typeface="Krub"/>
                <a:ea typeface="Krub"/>
                <a:cs typeface="Krub"/>
                <a:sym typeface="Krub"/>
              </a:rPr>
              <a:t>*</a:t>
            </a:r>
            <a:r>
              <a:rPr lang="en" sz="1200">
                <a:solidFill>
                  <a:schemeClr val="dk1"/>
                </a:solidFill>
                <a:latin typeface="Krub"/>
                <a:ea typeface="Krub"/>
                <a:cs typeface="Krub"/>
                <a:sym typeface="Krub"/>
              </a:rPr>
              <a:t>IgE is responsible for mast cell degranulation and the release of 1ry and secondary mediators leading to an </a:t>
            </a:r>
            <a:r>
              <a:rPr b="1" lang="en" sz="1200">
                <a:solidFill>
                  <a:schemeClr val="dk1"/>
                </a:solidFill>
                <a:latin typeface="Krub"/>
                <a:ea typeface="Krub"/>
                <a:cs typeface="Krub"/>
                <a:sym typeface="Krub"/>
              </a:rPr>
              <a:t>early</a:t>
            </a:r>
            <a:r>
              <a:rPr lang="en" sz="1200">
                <a:solidFill>
                  <a:schemeClr val="dk1"/>
                </a:solidFill>
                <a:latin typeface="Krub"/>
                <a:ea typeface="Krub"/>
                <a:cs typeface="Krub"/>
                <a:sym typeface="Krub"/>
              </a:rPr>
              <a:t> and </a:t>
            </a:r>
            <a:r>
              <a:rPr b="1" lang="en" sz="1200">
                <a:solidFill>
                  <a:schemeClr val="dk1"/>
                </a:solidFill>
                <a:latin typeface="Krub"/>
                <a:ea typeface="Krub"/>
                <a:cs typeface="Krub"/>
                <a:sym typeface="Krub"/>
              </a:rPr>
              <a:t>late</a:t>
            </a:r>
            <a:r>
              <a:rPr lang="en" sz="1200">
                <a:solidFill>
                  <a:schemeClr val="dk1"/>
                </a:solidFill>
                <a:latin typeface="Krub"/>
                <a:ea typeface="Krub"/>
                <a:cs typeface="Krub"/>
                <a:sym typeface="Krub"/>
              </a:rPr>
              <a:t> phase of the reaction...</a:t>
            </a:r>
            <a:endParaRPr sz="1200">
              <a:solidFill>
                <a:schemeClr val="dk1"/>
              </a:solidFill>
              <a:latin typeface="Krub"/>
              <a:ea typeface="Krub"/>
              <a:cs typeface="Krub"/>
              <a:sym typeface="Krub"/>
            </a:endParaRPr>
          </a:p>
        </p:txBody>
      </p:sp>
      <p:sp>
        <p:nvSpPr>
          <p:cNvPr id="2566" name="Google Shape;2566;p91"/>
          <p:cNvSpPr txBox="1"/>
          <p:nvPr>
            <p:ph type="title"/>
          </p:nvPr>
        </p:nvSpPr>
        <p:spPr>
          <a:xfrm>
            <a:off x="624150" y="110080"/>
            <a:ext cx="6752700" cy="767400"/>
          </a:xfrm>
          <a:prstGeom prst="rect">
            <a:avLst/>
          </a:prstGeom>
        </p:spPr>
        <p:txBody>
          <a:bodyPr anchorCtr="0" anchor="t" bIns="107225" lIns="107225" spcFirstLastPara="1" rIns="107225" wrap="square" tIns="107225">
            <a:noAutofit/>
          </a:bodyPr>
          <a:lstStyle/>
          <a:p>
            <a:pPr indent="0" lvl="0" marL="0" rtl="0" algn="ctr">
              <a:spcBef>
                <a:spcPts val="0"/>
              </a:spcBef>
              <a:spcAft>
                <a:spcPts val="0"/>
              </a:spcAft>
              <a:buNone/>
            </a:pPr>
            <a:r>
              <a:rPr b="1" lang="en">
                <a:latin typeface="Krub"/>
                <a:ea typeface="Krub"/>
                <a:cs typeface="Krub"/>
                <a:sym typeface="Krub"/>
              </a:rPr>
              <a:t>Pathogenesis</a:t>
            </a:r>
            <a:endParaRPr b="1">
              <a:latin typeface="Krub"/>
              <a:ea typeface="Krub"/>
              <a:cs typeface="Krub"/>
              <a:sym typeface="Krub"/>
            </a:endParaRPr>
          </a:p>
        </p:txBody>
      </p:sp>
      <p:sp>
        <p:nvSpPr>
          <p:cNvPr id="2567" name="Google Shape;2567;p91"/>
          <p:cNvSpPr txBox="1"/>
          <p:nvPr/>
        </p:nvSpPr>
        <p:spPr>
          <a:xfrm>
            <a:off x="800100" y="826011"/>
            <a:ext cx="6400800" cy="7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666666"/>
                </a:solidFill>
                <a:latin typeface="Krub"/>
                <a:ea typeface="Krub"/>
                <a:cs typeface="Krub"/>
                <a:sym typeface="Krub"/>
              </a:rPr>
              <a:t>Major factors contributing to the development of asthma include genetic  predisposition to </a:t>
            </a:r>
            <a:r>
              <a:rPr b="1" lang="en" sz="1200">
                <a:solidFill>
                  <a:srgbClr val="666666"/>
                </a:solidFill>
                <a:latin typeface="Krub"/>
                <a:ea typeface="Krub"/>
                <a:cs typeface="Krub"/>
                <a:sym typeface="Krub"/>
              </a:rPr>
              <a:t>type I hypersensitivity</a:t>
            </a:r>
            <a:r>
              <a:rPr lang="en" sz="1200">
                <a:solidFill>
                  <a:srgbClr val="666666"/>
                </a:solidFill>
                <a:latin typeface="Krub"/>
                <a:ea typeface="Krub"/>
                <a:cs typeface="Krub"/>
                <a:sym typeface="Krub"/>
              </a:rPr>
              <a:t> (atopy), </a:t>
            </a:r>
            <a:r>
              <a:rPr b="1" lang="en" sz="1200">
                <a:solidFill>
                  <a:srgbClr val="666666"/>
                </a:solidFill>
                <a:latin typeface="Krub"/>
                <a:ea typeface="Krub"/>
                <a:cs typeface="Krub"/>
                <a:sym typeface="Krub"/>
              </a:rPr>
              <a:t>acute and chronic airway  inflammation</a:t>
            </a:r>
            <a:r>
              <a:rPr lang="en" sz="1200">
                <a:solidFill>
                  <a:srgbClr val="666666"/>
                </a:solidFill>
                <a:latin typeface="Krub"/>
                <a:ea typeface="Krub"/>
                <a:cs typeface="Krub"/>
                <a:sym typeface="Krub"/>
              </a:rPr>
              <a:t>, and </a:t>
            </a:r>
            <a:r>
              <a:rPr b="1" lang="en" sz="1200">
                <a:solidFill>
                  <a:srgbClr val="666666"/>
                </a:solidFill>
                <a:latin typeface="Krub"/>
                <a:ea typeface="Krub"/>
                <a:cs typeface="Krub"/>
                <a:sym typeface="Krub"/>
              </a:rPr>
              <a:t>bronchial hyperresponsiveness to a variety of stimuli</a:t>
            </a:r>
            <a:r>
              <a:rPr lang="en" sz="1200">
                <a:solidFill>
                  <a:srgbClr val="666666"/>
                </a:solidFill>
                <a:latin typeface="Krub"/>
                <a:ea typeface="Krub"/>
                <a:cs typeface="Krub"/>
                <a:sym typeface="Krub"/>
              </a:rPr>
              <a:t>.</a:t>
            </a:r>
            <a:endParaRPr sz="1200">
              <a:solidFill>
                <a:srgbClr val="666666"/>
              </a:solidFill>
              <a:latin typeface="Krub"/>
              <a:ea typeface="Krub"/>
              <a:cs typeface="Krub"/>
              <a:sym typeface="Krub"/>
            </a:endParaRPr>
          </a:p>
        </p:txBody>
      </p:sp>
      <p:pic>
        <p:nvPicPr>
          <p:cNvPr id="2568" name="Google Shape;2568;p91">
            <a:hlinkClick r:id="rId5"/>
          </p:cNvPr>
          <p:cNvPicPr preferRelativeResize="0"/>
          <p:nvPr/>
        </p:nvPicPr>
        <p:blipFill>
          <a:blip r:embed="rId6">
            <a:alphaModFix/>
          </a:blip>
          <a:stretch>
            <a:fillRect/>
          </a:stretch>
        </p:blipFill>
        <p:spPr>
          <a:xfrm>
            <a:off x="5818224" y="99422"/>
            <a:ext cx="788700" cy="788700"/>
          </a:xfrm>
          <a:prstGeom prst="rect">
            <a:avLst/>
          </a:prstGeom>
          <a:noFill/>
          <a:ln>
            <a:noFill/>
          </a:ln>
        </p:spPr>
      </p:pic>
      <p:pic>
        <p:nvPicPr>
          <p:cNvPr id="2569" name="Google Shape;2569;p91"/>
          <p:cNvPicPr preferRelativeResize="0"/>
          <p:nvPr/>
        </p:nvPicPr>
        <p:blipFill>
          <a:blip r:embed="rId7">
            <a:alphaModFix/>
          </a:blip>
          <a:stretch>
            <a:fillRect/>
          </a:stretch>
        </p:blipFill>
        <p:spPr>
          <a:xfrm>
            <a:off x="408120" y="7954450"/>
            <a:ext cx="2380069" cy="2636550"/>
          </a:xfrm>
          <a:prstGeom prst="rect">
            <a:avLst/>
          </a:prstGeom>
          <a:noFill/>
          <a:ln>
            <a:noFill/>
          </a:ln>
        </p:spPr>
      </p:pic>
      <p:sp>
        <p:nvSpPr>
          <p:cNvPr id="2570" name="Google Shape;2570;p91"/>
          <p:cNvSpPr txBox="1"/>
          <p:nvPr/>
        </p:nvSpPr>
        <p:spPr>
          <a:xfrm>
            <a:off x="3067688" y="8668850"/>
            <a:ext cx="4392300" cy="1903500"/>
          </a:xfrm>
          <a:prstGeom prst="rect">
            <a:avLst/>
          </a:prstGeom>
          <a:noFill/>
          <a:ln>
            <a:noFill/>
          </a:ln>
        </p:spPr>
        <p:txBody>
          <a:bodyPr anchorCtr="0" anchor="t" bIns="37475" lIns="37475" spcFirstLastPara="1" rIns="37475" wrap="square" tIns="37475">
            <a:spAutoFit/>
          </a:bodyPr>
          <a:lstStyle/>
          <a:p>
            <a:pPr indent="-304800" lvl="0" marL="457200" rtl="0" algn="l">
              <a:spcBef>
                <a:spcPts val="0"/>
              </a:spcBef>
              <a:spcAft>
                <a:spcPts val="0"/>
              </a:spcAft>
              <a:buClr>
                <a:schemeClr val="dk1"/>
              </a:buClr>
              <a:buSzPts val="1200"/>
              <a:buFont typeface="Krub"/>
              <a:buChar char="●"/>
            </a:pPr>
            <a:r>
              <a:rPr lang="en" sz="1200">
                <a:solidFill>
                  <a:schemeClr val="dk1"/>
                </a:solidFill>
                <a:latin typeface="Krub"/>
                <a:ea typeface="Krub"/>
                <a:cs typeface="Krub"/>
                <a:sym typeface="Krub"/>
              </a:rPr>
              <a:t>Inflammatory in natur</a:t>
            </a:r>
            <a:r>
              <a:rPr lang="en" sz="1200">
                <a:solidFill>
                  <a:schemeClr val="dk1"/>
                </a:solidFill>
                <a:latin typeface="Krub"/>
                <a:ea typeface="Krub"/>
                <a:cs typeface="Krub"/>
                <a:sym typeface="Krub"/>
              </a:rPr>
              <a:t>e</a:t>
            </a:r>
            <a:endParaRPr sz="1200">
              <a:solidFill>
                <a:schemeClr val="dk1"/>
              </a:solidFill>
              <a:latin typeface="Krub"/>
              <a:ea typeface="Krub"/>
              <a:cs typeface="Krub"/>
              <a:sym typeface="Krub"/>
            </a:endParaRPr>
          </a:p>
          <a:p>
            <a:pPr indent="-304800" lvl="0" marL="457200" rtl="0" algn="l">
              <a:spcBef>
                <a:spcPts val="0"/>
              </a:spcBef>
              <a:spcAft>
                <a:spcPts val="0"/>
              </a:spcAft>
              <a:buClr>
                <a:schemeClr val="dk1"/>
              </a:buClr>
              <a:buSzPts val="1200"/>
              <a:buFont typeface="Krub"/>
              <a:buChar char="●"/>
            </a:pPr>
            <a:r>
              <a:rPr lang="en" sz="1200">
                <a:solidFill>
                  <a:schemeClr val="dk1"/>
                </a:solidFill>
                <a:latin typeface="Krub"/>
                <a:ea typeface="Krub"/>
                <a:cs typeface="Krub"/>
                <a:sym typeface="Krub"/>
              </a:rPr>
              <a:t>Inflammatory mediators </a:t>
            </a:r>
            <a:r>
              <a:rPr lang="en" sz="1200">
                <a:solidFill>
                  <a:srgbClr val="980000"/>
                </a:solidFill>
                <a:latin typeface="Krub"/>
                <a:ea typeface="Krub"/>
                <a:cs typeface="Krub"/>
                <a:sym typeface="Krub"/>
              </a:rPr>
              <a:t>stimulate epithelial cells</a:t>
            </a:r>
            <a:r>
              <a:rPr lang="en" sz="1200">
                <a:solidFill>
                  <a:schemeClr val="accent1"/>
                </a:solidFill>
                <a:latin typeface="Krub"/>
                <a:ea typeface="Krub"/>
                <a:cs typeface="Krub"/>
                <a:sym typeface="Krub"/>
              </a:rPr>
              <a:t> </a:t>
            </a:r>
            <a:r>
              <a:rPr lang="en" sz="1200">
                <a:solidFill>
                  <a:schemeClr val="dk1"/>
                </a:solidFill>
                <a:latin typeface="Krub"/>
                <a:ea typeface="Krub"/>
                <a:cs typeface="Krub"/>
                <a:sym typeface="Krub"/>
              </a:rPr>
              <a:t>to produce chemokines</a:t>
            </a:r>
            <a:endParaRPr sz="1200">
              <a:solidFill>
                <a:schemeClr val="dk1"/>
              </a:solidFill>
              <a:latin typeface="Krub"/>
              <a:ea typeface="Krub"/>
              <a:cs typeface="Krub"/>
              <a:sym typeface="Krub"/>
            </a:endParaRPr>
          </a:p>
          <a:p>
            <a:pPr indent="-304800" lvl="0" marL="457200" rtl="0" algn="l">
              <a:spcBef>
                <a:spcPts val="0"/>
              </a:spcBef>
              <a:spcAft>
                <a:spcPts val="0"/>
              </a:spcAft>
              <a:buClr>
                <a:schemeClr val="dk1"/>
              </a:buClr>
              <a:buSzPts val="1200"/>
              <a:buFont typeface="Krub"/>
              <a:buChar char="●"/>
            </a:pPr>
            <a:r>
              <a:rPr lang="en" sz="1200">
                <a:solidFill>
                  <a:srgbClr val="980000"/>
                </a:solidFill>
                <a:latin typeface="Krub"/>
                <a:ea typeface="Krub"/>
                <a:cs typeface="Krub"/>
                <a:sym typeface="Krub"/>
              </a:rPr>
              <a:t>Eotaxin that promote the recruitment of TH2 cells, eosinophils amplifying an inflammatory reaction that is initiated by resident immune cells</a:t>
            </a:r>
            <a:endParaRPr sz="1200">
              <a:solidFill>
                <a:srgbClr val="980000"/>
              </a:solidFill>
              <a:latin typeface="Krub"/>
              <a:ea typeface="Krub"/>
              <a:cs typeface="Krub"/>
              <a:sym typeface="Krub"/>
            </a:endParaRPr>
          </a:p>
          <a:p>
            <a:pPr indent="0" lvl="0" marL="0" rtl="0" algn="l">
              <a:spcBef>
                <a:spcPts val="0"/>
              </a:spcBef>
              <a:spcAft>
                <a:spcPts val="0"/>
              </a:spcAft>
              <a:buNone/>
            </a:pPr>
            <a:r>
              <a:t/>
            </a:r>
            <a:endParaRPr sz="1200">
              <a:solidFill>
                <a:schemeClr val="lt2"/>
              </a:solidFill>
              <a:latin typeface="Krub"/>
              <a:ea typeface="Krub"/>
              <a:cs typeface="Krub"/>
              <a:sym typeface="Krub"/>
            </a:endParaRPr>
          </a:p>
          <a:p>
            <a:pPr indent="0" lvl="0" marL="0" rtl="0" algn="l">
              <a:spcBef>
                <a:spcPts val="0"/>
              </a:spcBef>
              <a:spcAft>
                <a:spcPts val="0"/>
              </a:spcAft>
              <a:buNone/>
            </a:pPr>
            <a:r>
              <a:rPr lang="en" sz="1200">
                <a:solidFill>
                  <a:srgbClr val="666666"/>
                </a:solidFill>
                <a:latin typeface="Krub"/>
                <a:ea typeface="Krub"/>
                <a:cs typeface="Krub"/>
                <a:sym typeface="Krub"/>
              </a:rPr>
              <a:t>Several factors</a:t>
            </a:r>
            <a:r>
              <a:rPr lang="en" sz="1200">
                <a:solidFill>
                  <a:schemeClr val="lt2"/>
                </a:solidFill>
                <a:latin typeface="Krub"/>
                <a:ea typeface="Krub"/>
                <a:cs typeface="Krub"/>
                <a:sym typeface="Krub"/>
              </a:rPr>
              <a:t> </a:t>
            </a:r>
            <a:r>
              <a:rPr lang="en" sz="1200">
                <a:solidFill>
                  <a:srgbClr val="38761D"/>
                </a:solidFill>
                <a:latin typeface="Krub"/>
                <a:ea typeface="Krub"/>
                <a:cs typeface="Krub"/>
                <a:sym typeface="Krub"/>
              </a:rPr>
              <a:t>released from eosinophils (e.g., major basic protein,</a:t>
            </a:r>
            <a:r>
              <a:rPr lang="en" sz="1200">
                <a:solidFill>
                  <a:schemeClr val="lt2"/>
                </a:solidFill>
                <a:latin typeface="Krub"/>
                <a:ea typeface="Krub"/>
                <a:cs typeface="Krub"/>
                <a:sym typeface="Krub"/>
              </a:rPr>
              <a:t> </a:t>
            </a:r>
            <a:r>
              <a:rPr lang="en" sz="1200">
                <a:solidFill>
                  <a:srgbClr val="666666"/>
                </a:solidFill>
                <a:latin typeface="Krub"/>
                <a:ea typeface="Krub"/>
                <a:cs typeface="Krub"/>
                <a:sym typeface="Krub"/>
              </a:rPr>
              <a:t>eosinophil cationic protein)</a:t>
            </a:r>
            <a:r>
              <a:rPr lang="en" sz="1200">
                <a:solidFill>
                  <a:schemeClr val="dk1"/>
                </a:solidFill>
                <a:latin typeface="Krub"/>
                <a:ea typeface="Krub"/>
                <a:cs typeface="Krub"/>
                <a:sym typeface="Krub"/>
              </a:rPr>
              <a:t> </a:t>
            </a:r>
            <a:r>
              <a:rPr lang="en" sz="1200">
                <a:solidFill>
                  <a:srgbClr val="38761D"/>
                </a:solidFill>
                <a:latin typeface="Krub"/>
                <a:ea typeface="Krub"/>
                <a:cs typeface="Krub"/>
                <a:sym typeface="Krub"/>
              </a:rPr>
              <a:t>cause damage to the epithelium.</a:t>
            </a:r>
            <a:endParaRPr sz="1200">
              <a:solidFill>
                <a:srgbClr val="38761D"/>
              </a:solidFill>
              <a:latin typeface="Krub"/>
              <a:ea typeface="Krub"/>
              <a:cs typeface="Krub"/>
              <a:sym typeface="Krub"/>
            </a:endParaRPr>
          </a:p>
        </p:txBody>
      </p:sp>
      <p:sp>
        <p:nvSpPr>
          <p:cNvPr id="2571" name="Google Shape;2571;p91"/>
          <p:cNvSpPr txBox="1"/>
          <p:nvPr/>
        </p:nvSpPr>
        <p:spPr>
          <a:xfrm>
            <a:off x="2902796" y="8285551"/>
            <a:ext cx="5353200" cy="325800"/>
          </a:xfrm>
          <a:prstGeom prst="rect">
            <a:avLst/>
          </a:prstGeom>
          <a:noFill/>
          <a:ln>
            <a:noFill/>
          </a:ln>
        </p:spPr>
        <p:txBody>
          <a:bodyPr anchorCtr="0" anchor="t" bIns="37475" lIns="37475" spcFirstLastPara="1" rIns="37475" wrap="square" tIns="37475">
            <a:spAutoFit/>
          </a:bodyPr>
          <a:lstStyle/>
          <a:p>
            <a:pPr indent="0" lvl="0" marL="0" rtl="0" algn="l">
              <a:spcBef>
                <a:spcPts val="0"/>
              </a:spcBef>
              <a:spcAft>
                <a:spcPts val="0"/>
              </a:spcAft>
              <a:buNone/>
            </a:pPr>
            <a:r>
              <a:rPr b="1" lang="en" sz="1600">
                <a:solidFill>
                  <a:schemeClr val="dk1"/>
                </a:solidFill>
                <a:latin typeface="Krub"/>
                <a:ea typeface="Krub"/>
                <a:cs typeface="Krub"/>
                <a:sym typeface="Krub"/>
              </a:rPr>
              <a:t>3) </a:t>
            </a:r>
            <a:r>
              <a:rPr b="1" lang="en" sz="1600">
                <a:solidFill>
                  <a:schemeClr val="dk1"/>
                </a:solidFill>
                <a:latin typeface="Krub"/>
                <a:ea typeface="Krub"/>
                <a:cs typeface="Krub"/>
                <a:sym typeface="Krub"/>
              </a:rPr>
              <a:t>Late Phase Reaction</a:t>
            </a:r>
            <a:r>
              <a:rPr b="1" lang="en" sz="1600">
                <a:solidFill>
                  <a:srgbClr val="666666"/>
                </a:solidFill>
                <a:latin typeface="Krub"/>
                <a:ea typeface="Krub"/>
                <a:cs typeface="Krub"/>
                <a:sym typeface="Krub"/>
              </a:rPr>
              <a:t> (Hrs)</a:t>
            </a:r>
            <a:endParaRPr b="1" sz="1600">
              <a:solidFill>
                <a:srgbClr val="666666"/>
              </a:solidFill>
              <a:latin typeface="Krub"/>
              <a:ea typeface="Krub"/>
              <a:cs typeface="Krub"/>
              <a:sym typeface="Krub"/>
            </a:endParaRPr>
          </a:p>
        </p:txBody>
      </p:sp>
      <p:sp>
        <p:nvSpPr>
          <p:cNvPr id="2572" name="Google Shape;2572;p91"/>
          <p:cNvSpPr txBox="1"/>
          <p:nvPr/>
        </p:nvSpPr>
        <p:spPr>
          <a:xfrm>
            <a:off x="2788200" y="7231334"/>
            <a:ext cx="1218900" cy="415500"/>
          </a:xfrm>
          <a:prstGeom prst="rect">
            <a:avLst/>
          </a:prstGeom>
          <a:noFill/>
          <a:ln cap="flat" cmpd="sng" w="9525">
            <a:solidFill>
              <a:srgbClr val="666666"/>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500">
                <a:solidFill>
                  <a:srgbClr val="38761D"/>
                </a:solidFill>
                <a:latin typeface="Krub"/>
                <a:ea typeface="Krub"/>
                <a:cs typeface="Krub"/>
                <a:sym typeface="Krub"/>
              </a:rPr>
              <a:t>Activated mast cell will lead to the stimulation of Vagus nerve which will cause bronchospasm</a:t>
            </a:r>
            <a:endParaRPr sz="500">
              <a:solidFill>
                <a:srgbClr val="38761D"/>
              </a:solidFill>
              <a:latin typeface="Krub"/>
              <a:ea typeface="Krub"/>
              <a:cs typeface="Krub"/>
              <a:sym typeface="Krub"/>
            </a:endParaRPr>
          </a:p>
        </p:txBody>
      </p:sp>
      <p:cxnSp>
        <p:nvCxnSpPr>
          <p:cNvPr id="2573" name="Google Shape;2573;p91"/>
          <p:cNvCxnSpPr>
            <a:stCxn id="2572" idx="3"/>
          </p:cNvCxnSpPr>
          <p:nvPr/>
        </p:nvCxnSpPr>
        <p:spPr>
          <a:xfrm>
            <a:off x="4007100" y="7439084"/>
            <a:ext cx="1202700" cy="229800"/>
          </a:xfrm>
          <a:prstGeom prst="curvedConnector3">
            <a:avLst>
              <a:gd fmla="val 50000" name="adj1"/>
            </a:avLst>
          </a:prstGeom>
          <a:noFill/>
          <a:ln cap="flat" cmpd="sng" w="9525">
            <a:solidFill>
              <a:srgbClr val="666666"/>
            </a:solidFill>
            <a:prstDash val="solid"/>
            <a:round/>
            <a:headEnd len="med" w="med" type="none"/>
            <a:tailEnd len="med" w="med" type="stealth"/>
          </a:ln>
        </p:spPr>
      </p:cxnSp>
    </p:spTree>
  </p:cSld>
  <p:clrMapOvr>
    <a:masterClrMapping/>
  </p:clrMapOvr>
</p:sld>
</file>

<file path=ppt/theme/theme1.xml><?xml version="1.0" encoding="utf-8"?>
<a:theme xmlns:a="http://schemas.openxmlformats.org/drawingml/2006/main" xmlns:r="http://schemas.openxmlformats.org/officeDocument/2006/relationships" name="Pseudotumor Cerebri (False Brain Tumor) Clinical Case by Slidesgo">
  <a:themeElements>
    <a:clrScheme name="Simple Light">
      <a:dk1>
        <a:srgbClr val="000000"/>
      </a:dk1>
      <a:lt1>
        <a:srgbClr val="FFFFFF"/>
      </a:lt1>
      <a:dk2>
        <a:srgbClr val="6AA84F"/>
      </a:dk2>
      <a:lt2>
        <a:srgbClr val="999999"/>
      </a:lt2>
      <a:accent1>
        <a:srgbClr val="FF0000"/>
      </a:accent1>
      <a:accent2>
        <a:srgbClr val="97BEBD"/>
      </a:accent2>
      <a:accent3>
        <a:srgbClr val="000000"/>
      </a:accent3>
      <a:accent4>
        <a:srgbClr val="3B8085"/>
      </a:accent4>
      <a:accent5>
        <a:srgbClr val="FFA381"/>
      </a:accent5>
      <a:accent6>
        <a:srgbClr val="FCB24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seudotumor Cerebri (False Brain Tumor) Clinical Case by Slidesgo">
  <a:themeElements>
    <a:clrScheme name="Simple Light">
      <a:dk1>
        <a:srgbClr val="000000"/>
      </a:dk1>
      <a:lt1>
        <a:srgbClr val="FFFFFF"/>
      </a:lt1>
      <a:dk2>
        <a:srgbClr val="FFFFFF"/>
      </a:dk2>
      <a:lt2>
        <a:srgbClr val="FFDDD1"/>
      </a:lt2>
      <a:accent1>
        <a:srgbClr val="FAF5F1"/>
      </a:accent1>
      <a:accent2>
        <a:srgbClr val="97BEBD"/>
      </a:accent2>
      <a:accent3>
        <a:srgbClr val="000000"/>
      </a:accent3>
      <a:accent4>
        <a:srgbClr val="3B8085"/>
      </a:accent4>
      <a:accent5>
        <a:srgbClr val="FFA381"/>
      </a:accent5>
      <a:accent6>
        <a:srgbClr val="FCB24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