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10744200" cx="8001000"/>
  <p:notesSz cx="6858000" cy="9144000"/>
  <p:embeddedFontLst>
    <p:embeddedFont>
      <p:font typeface="Cabin"/>
      <p:regular r:id="rId34"/>
      <p:bold r:id="rId35"/>
      <p:italic r:id="rId36"/>
      <p:boldItalic r:id="rId37"/>
    </p:embeddedFont>
    <p:embeddedFont>
      <p:font typeface="Titillium Web"/>
      <p:regular r:id="rId38"/>
      <p:bold r:id="rId39"/>
      <p:italic r:id="rId40"/>
      <p:boldItalic r:id="rId41"/>
    </p:embeddedFont>
    <p:embeddedFont>
      <p:font typeface="Krub"/>
      <p:regular r:id="rId42"/>
      <p:bold r:id="rId43"/>
      <p:italic r:id="rId44"/>
      <p:boldItalic r:id="rId45"/>
    </p:embeddedFont>
    <p:embeddedFont>
      <p:font typeface="Krub Medium"/>
      <p:regular r:id="rId46"/>
      <p:bold r:id="rId47"/>
      <p:italic r:id="rId48"/>
      <p:boldItalic r:id="rId49"/>
    </p:embeddedFont>
    <p:embeddedFont>
      <p:font typeface="Black Han Sans"/>
      <p:regular r:id="rId50"/>
    </p:embeddedFont>
    <p:embeddedFont>
      <p:font typeface="Exo"/>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Pathology 442"/>
  <p:cmAuthor clrIdx="1" id="1" initials="" lastIdx="3" name="othman alabdullah"/>
  <p:cmAuthor clrIdx="2" id="2" initials="" lastIdx="2" name="Med 442"/>
  <p:cmAuthor clrIdx="3" id="3" initials="" lastIdx="1" name="Ajwan Aljohani"/>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F388E12-61EF-4F4C-8E0A-1BDFD6F76C71}">
  <a:tblStyle styleId="{3F388E12-61EF-4F4C-8E0A-1BDFD6F76C7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5296D33-0BC4-4B01-BFB9-E7834FF2716C}"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630F65D-2594-44EE-A8C8-AED1761833D4}"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TitilliumWeb-italic.fntdata"/><Relationship Id="rId42" Type="http://schemas.openxmlformats.org/officeDocument/2006/relationships/font" Target="fonts/Krub-regular.fntdata"/><Relationship Id="rId41" Type="http://schemas.openxmlformats.org/officeDocument/2006/relationships/font" Target="fonts/TitilliumWeb-boldItalic.fntdata"/><Relationship Id="rId44" Type="http://schemas.openxmlformats.org/officeDocument/2006/relationships/font" Target="fonts/Krub-italic.fntdata"/><Relationship Id="rId43" Type="http://schemas.openxmlformats.org/officeDocument/2006/relationships/font" Target="fonts/Krub-bold.fntdata"/><Relationship Id="rId46" Type="http://schemas.openxmlformats.org/officeDocument/2006/relationships/font" Target="fonts/KrubMedium-regular.fntdata"/><Relationship Id="rId45" Type="http://schemas.openxmlformats.org/officeDocument/2006/relationships/font" Target="fonts/Krub-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font" Target="fonts/KrubMedium-italic.fntdata"/><Relationship Id="rId47" Type="http://schemas.openxmlformats.org/officeDocument/2006/relationships/font" Target="fonts/KrubMedium-bold.fntdata"/><Relationship Id="rId49" Type="http://schemas.openxmlformats.org/officeDocument/2006/relationships/font" Target="fonts/KrubMedium-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Cabin-bold.fntdata"/><Relationship Id="rId34" Type="http://schemas.openxmlformats.org/officeDocument/2006/relationships/font" Target="fonts/Cabin-regular.fntdata"/><Relationship Id="rId37" Type="http://schemas.openxmlformats.org/officeDocument/2006/relationships/font" Target="fonts/Cabin-boldItalic.fntdata"/><Relationship Id="rId36" Type="http://schemas.openxmlformats.org/officeDocument/2006/relationships/font" Target="fonts/Cabin-italic.fntdata"/><Relationship Id="rId39" Type="http://schemas.openxmlformats.org/officeDocument/2006/relationships/font" Target="fonts/TitilliumWeb-bold.fntdata"/><Relationship Id="rId38" Type="http://schemas.openxmlformats.org/officeDocument/2006/relationships/font" Target="fonts/TitilliumWeb-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Exo-regular.fntdata"/><Relationship Id="rId50" Type="http://schemas.openxmlformats.org/officeDocument/2006/relationships/font" Target="fonts/BlackHanSans-regular.fntdata"/><Relationship Id="rId53" Type="http://schemas.openxmlformats.org/officeDocument/2006/relationships/font" Target="fonts/Exo-italic.fntdata"/><Relationship Id="rId52" Type="http://schemas.openxmlformats.org/officeDocument/2006/relationships/font" Target="fonts/Exo-bold.fntdata"/><Relationship Id="rId11" Type="http://schemas.openxmlformats.org/officeDocument/2006/relationships/slide" Target="slides/slide5.xml"/><Relationship Id="rId10" Type="http://schemas.openxmlformats.org/officeDocument/2006/relationships/slide" Target="slides/slide4.xml"/><Relationship Id="rId54" Type="http://schemas.openxmlformats.org/officeDocument/2006/relationships/font" Target="fonts/Exo-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1-28T13:03:56.590">
    <p:pos x="6000" y="0"/>
    <p:text>Please make sure the size of the text is 14 and the font is krub, except for the titles</p:text>
  </p:cm>
  <p:cm authorId="0" idx="2" dt="2022-01-28T11:40:04.675">
    <p:pos x="6000" y="0"/>
    <p:text>_Marked as resolved_</p:text>
  </p:cm>
  <p:cm authorId="1" idx="1" dt="2022-01-28T13:03:55.406">
    <p:pos x="6000" y="0"/>
    <p:text>_Re-opened_
done</p:text>
  </p:cm>
  <p:cm authorId="1" idx="2" dt="2022-01-28T13:03:55.973">
    <p:pos x="6000" y="0"/>
    <p:text>_Marked as resolved_</p:text>
  </p:cm>
  <p:cm authorId="1" idx="3" dt="2022-01-28T13:03:56.590">
    <p:pos x="6000" y="0"/>
    <p:text>_Re-opened_</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 dt="2022-01-27T21:39:48.588">
    <p:pos x="6000" y="0"/>
    <p:text>There's no need for this slide except the first point</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 dt="2022-01-28T12:43:02.591">
    <p:pos x="6000" y="0"/>
    <p:text>replace all the quotations because we've told you do not take the question from the previous teams</p:text>
  </p:cm>
  <p:cm authorId="0" idx="3" dt="2022-01-28T12:40:34.892">
    <p:pos x="6000" y="0"/>
    <p:text>_Marked as resolved_</p:text>
  </p:cm>
  <p:cm authorId="3" idx="1" dt="2022-01-28T12:43:02.591">
    <p:pos x="6000" y="0"/>
    <p:text>_Re-opened_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p: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174" name="Google Shape;117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7" name="Shape 1357"/>
        <p:cNvGrpSpPr/>
        <p:nvPr/>
      </p:nvGrpSpPr>
      <p:grpSpPr>
        <a:xfrm>
          <a:off x="0" y="0"/>
          <a:ext cx="0" cy="0"/>
          <a:chOff x="0" y="0"/>
          <a:chExt cx="0" cy="0"/>
        </a:xfrm>
      </p:grpSpPr>
      <p:sp>
        <p:nvSpPr>
          <p:cNvPr id="1358" name="Google Shape;1358;g15ad748a7c80a606_0: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59" name="Google Shape;1359;g15ad748a7c80a60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g15ad748a7c80a606_27: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75" name="Google Shape;1375;g15ad748a7c80a606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7" name="Shape 1387"/>
        <p:cNvGrpSpPr/>
        <p:nvPr/>
      </p:nvGrpSpPr>
      <p:grpSpPr>
        <a:xfrm>
          <a:off x="0" y="0"/>
          <a:ext cx="0" cy="0"/>
          <a:chOff x="0" y="0"/>
          <a:chExt cx="0" cy="0"/>
        </a:xfrm>
      </p:grpSpPr>
      <p:sp>
        <p:nvSpPr>
          <p:cNvPr id="1388" name="Google Shape;1388;g10cac729611_0_1179: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89" name="Google Shape;1389;g10cac729611_0_1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4" name="Shape 1404"/>
        <p:cNvGrpSpPr/>
        <p:nvPr/>
      </p:nvGrpSpPr>
      <p:grpSpPr>
        <a:xfrm>
          <a:off x="0" y="0"/>
          <a:ext cx="0" cy="0"/>
          <a:chOff x="0" y="0"/>
          <a:chExt cx="0" cy="0"/>
        </a:xfrm>
      </p:grpSpPr>
      <p:sp>
        <p:nvSpPr>
          <p:cNvPr id="1405" name="Google Shape;1405;g10cac729611_0_2362: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406" name="Google Shape;1406;g10cac729611_0_2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1" name="Shape 1431"/>
        <p:cNvGrpSpPr/>
        <p:nvPr/>
      </p:nvGrpSpPr>
      <p:grpSpPr>
        <a:xfrm>
          <a:off x="0" y="0"/>
          <a:ext cx="0" cy="0"/>
          <a:chOff x="0" y="0"/>
          <a:chExt cx="0" cy="0"/>
        </a:xfrm>
      </p:grpSpPr>
      <p:sp>
        <p:nvSpPr>
          <p:cNvPr id="1432" name="Google Shape;1432;g10cac729611_0_3549: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433" name="Google Shape;1433;g10cac729611_0_3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g10cac729611_0_4724: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442" name="Google Shape;1442;g10cac729611_0_47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g10cac729611_0_5900: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452" name="Google Shape;1452;g10cac729611_0_59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g10cac729611_0_7079: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465" name="Google Shape;1465;g10cac729611_0_70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g1109d76ed7b_0_44: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472" name="Google Shape;1472;g1109d76ed7b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5" name="Shape 1475"/>
        <p:cNvGrpSpPr/>
        <p:nvPr/>
      </p:nvGrpSpPr>
      <p:grpSpPr>
        <a:xfrm>
          <a:off x="0" y="0"/>
          <a:ext cx="0" cy="0"/>
          <a:chOff x="0" y="0"/>
          <a:chExt cx="0" cy="0"/>
        </a:xfrm>
      </p:grpSpPr>
      <p:sp>
        <p:nvSpPr>
          <p:cNvPr id="1476" name="Google Shape;1476;g10cac729611_0_9463: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477" name="Google Shape;1477;g10cac729611_0_9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ge6a89b095f_0_235: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184" name="Google Shape;1184;ge6a89b095f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gbe60bf3695173b7_86: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489" name="Google Shape;1489;gbe60bf3695173b7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0" name="Shape 1500"/>
        <p:cNvGrpSpPr/>
        <p:nvPr/>
      </p:nvGrpSpPr>
      <p:grpSpPr>
        <a:xfrm>
          <a:off x="0" y="0"/>
          <a:ext cx="0" cy="0"/>
          <a:chOff x="0" y="0"/>
          <a:chExt cx="0" cy="0"/>
        </a:xfrm>
      </p:grpSpPr>
      <p:sp>
        <p:nvSpPr>
          <p:cNvPr id="1501" name="Google Shape;1501;gbe60bf3695173b7_91: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502" name="Google Shape;1502;gbe60bf3695173b7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3" name="Shape 1513"/>
        <p:cNvGrpSpPr/>
        <p:nvPr/>
      </p:nvGrpSpPr>
      <p:grpSpPr>
        <a:xfrm>
          <a:off x="0" y="0"/>
          <a:ext cx="0" cy="0"/>
          <a:chOff x="0" y="0"/>
          <a:chExt cx="0" cy="0"/>
        </a:xfrm>
      </p:grpSpPr>
      <p:sp>
        <p:nvSpPr>
          <p:cNvPr id="1514" name="Google Shape;1514;gbe60bf3695173b7_96: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515" name="Google Shape;1515;gbe60bf3695173b7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7" name="Shape 1537"/>
        <p:cNvGrpSpPr/>
        <p:nvPr/>
      </p:nvGrpSpPr>
      <p:grpSpPr>
        <a:xfrm>
          <a:off x="0" y="0"/>
          <a:ext cx="0" cy="0"/>
          <a:chOff x="0" y="0"/>
          <a:chExt cx="0" cy="0"/>
        </a:xfrm>
      </p:grpSpPr>
      <p:sp>
        <p:nvSpPr>
          <p:cNvPr id="1538" name="Google Shape;1538;gbe60bf3695173b7_101: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539" name="Google Shape;1539;gbe60bf3695173b7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4" name="Shape 1544"/>
        <p:cNvGrpSpPr/>
        <p:nvPr/>
      </p:nvGrpSpPr>
      <p:grpSpPr>
        <a:xfrm>
          <a:off x="0" y="0"/>
          <a:ext cx="0" cy="0"/>
          <a:chOff x="0" y="0"/>
          <a:chExt cx="0" cy="0"/>
        </a:xfrm>
      </p:grpSpPr>
      <p:sp>
        <p:nvSpPr>
          <p:cNvPr id="1545" name="Google Shape;1545;gaa346b96fe3c8a9_93: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546" name="Google Shape;1546;gaa346b96fe3c8a9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1" name="Shape 1551"/>
        <p:cNvGrpSpPr/>
        <p:nvPr/>
      </p:nvGrpSpPr>
      <p:grpSpPr>
        <a:xfrm>
          <a:off x="0" y="0"/>
          <a:ext cx="0" cy="0"/>
          <a:chOff x="0" y="0"/>
          <a:chExt cx="0" cy="0"/>
        </a:xfrm>
      </p:grpSpPr>
      <p:sp>
        <p:nvSpPr>
          <p:cNvPr id="1552" name="Google Shape;1552;gaa346b96fe3c8a9_99: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553" name="Google Shape;1553;gaa346b96fe3c8a9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8" name="Shape 1558"/>
        <p:cNvGrpSpPr/>
        <p:nvPr/>
      </p:nvGrpSpPr>
      <p:grpSpPr>
        <a:xfrm>
          <a:off x="0" y="0"/>
          <a:ext cx="0" cy="0"/>
          <a:chOff x="0" y="0"/>
          <a:chExt cx="0" cy="0"/>
        </a:xfrm>
      </p:grpSpPr>
      <p:sp>
        <p:nvSpPr>
          <p:cNvPr id="1559" name="Google Shape;1559;g10cac729611_0_10641: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560" name="Google Shape;1560;g10cac729611_0_10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5" name="Shape 1565"/>
        <p:cNvGrpSpPr/>
        <p:nvPr/>
      </p:nvGrpSpPr>
      <p:grpSpPr>
        <a:xfrm>
          <a:off x="0" y="0"/>
          <a:ext cx="0" cy="0"/>
          <a:chOff x="0" y="0"/>
          <a:chExt cx="0" cy="0"/>
        </a:xfrm>
      </p:grpSpPr>
      <p:sp>
        <p:nvSpPr>
          <p:cNvPr id="1566" name="Google Shape;1566;ge9524ce1d7_1_3: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567" name="Google Shape;1567;ge9524ce1d7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g10fa186d2e5_0_9: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195" name="Google Shape;1195;g10fa186d2e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g491004d5ed3ac77_3: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227" name="Google Shape;1227;g491004d5ed3ac77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g491004d5ed3ac77_40: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249" name="Google Shape;1249;g491004d5ed3ac77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g491004d5ed3ac77_82: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273" name="Google Shape;1273;g491004d5ed3ac77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2" name="Shape 1302"/>
        <p:cNvGrpSpPr/>
        <p:nvPr/>
      </p:nvGrpSpPr>
      <p:grpSpPr>
        <a:xfrm>
          <a:off x="0" y="0"/>
          <a:ext cx="0" cy="0"/>
          <a:chOff x="0" y="0"/>
          <a:chExt cx="0" cy="0"/>
        </a:xfrm>
      </p:grpSpPr>
      <p:sp>
        <p:nvSpPr>
          <p:cNvPr id="1303" name="Google Shape;1303;g491004d5ed3ac77_149: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04" name="Google Shape;1304;g491004d5ed3ac77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g6e3b1a9a5913884c_4: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15" name="Google Shape;1315;g6e3b1a9a5913884c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ge93dabfad8_0_23481: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41" name="Google Shape;1341;ge93dabfad8_0_23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a:off x="-93177" y="-818089"/>
            <a:ext cx="8529403" cy="11561884"/>
            <a:chOff x="-106487" y="-391655"/>
            <a:chExt cx="9747889" cy="5535180"/>
          </a:xfrm>
        </p:grpSpPr>
        <p:sp>
          <p:nvSpPr>
            <p:cNvPr id="10" name="Google Shape;10;p2"/>
            <p:cNvSpPr/>
            <p:nvPr/>
          </p:nvSpPr>
          <p:spPr>
            <a:xfrm flipH="1" rot="10800000">
              <a:off x="2539550"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 name="Google Shape;11;p2"/>
            <p:cNvSpPr/>
            <p:nvPr/>
          </p:nvSpPr>
          <p:spPr>
            <a:xfrm flipH="1" rot="10800000">
              <a:off x="0" y="2022400"/>
              <a:ext cx="3322125" cy="3121100"/>
            </a:xfrm>
            <a:custGeom>
              <a:rect b="b" l="l" r="r" t="t"/>
              <a:pathLst>
                <a:path extrusionOk="0" h="124844" w="132885">
                  <a:moveTo>
                    <a:pt x="0" y="0"/>
                  </a:moveTo>
                  <a:lnTo>
                    <a:pt x="0" y="124743"/>
                  </a:lnTo>
                  <a:cubicBezTo>
                    <a:pt x="911" y="124811"/>
                    <a:pt x="1792" y="124843"/>
                    <a:pt x="2644" y="124843"/>
                  </a:cubicBezTo>
                  <a:cubicBezTo>
                    <a:pt x="20253" y="124843"/>
                    <a:pt x="25590" y="110917"/>
                    <a:pt x="26779" y="101582"/>
                  </a:cubicBezTo>
                  <a:cubicBezTo>
                    <a:pt x="28207" y="90640"/>
                    <a:pt x="21307" y="85016"/>
                    <a:pt x="28785" y="70852"/>
                  </a:cubicBezTo>
                  <a:cubicBezTo>
                    <a:pt x="34378" y="60214"/>
                    <a:pt x="34469" y="55989"/>
                    <a:pt x="30760" y="43739"/>
                  </a:cubicBezTo>
                  <a:cubicBezTo>
                    <a:pt x="26785" y="30613"/>
                    <a:pt x="26923" y="22011"/>
                    <a:pt x="36554" y="22011"/>
                  </a:cubicBezTo>
                  <a:cubicBezTo>
                    <a:pt x="38631" y="22011"/>
                    <a:pt x="41150" y="22411"/>
                    <a:pt x="44165" y="23253"/>
                  </a:cubicBezTo>
                  <a:cubicBezTo>
                    <a:pt x="47599" y="24205"/>
                    <a:pt x="50704" y="24626"/>
                    <a:pt x="53597" y="24626"/>
                  </a:cubicBezTo>
                  <a:cubicBezTo>
                    <a:pt x="62892" y="24626"/>
                    <a:pt x="69993" y="20275"/>
                    <a:pt x="78755" y="15198"/>
                  </a:cubicBezTo>
                  <a:cubicBezTo>
                    <a:pt x="82032" y="13307"/>
                    <a:pt x="86380" y="12717"/>
                    <a:pt x="91184" y="12717"/>
                  </a:cubicBezTo>
                  <a:cubicBezTo>
                    <a:pt x="99164" y="12717"/>
                    <a:pt x="108400" y="14346"/>
                    <a:pt x="116059" y="14346"/>
                  </a:cubicBezTo>
                  <a:cubicBezTo>
                    <a:pt x="125729" y="14346"/>
                    <a:pt x="132885" y="11750"/>
                    <a:pt x="13182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 name="Google Shape;12;p2"/>
            <p:cNvSpPr/>
            <p:nvPr/>
          </p:nvSpPr>
          <p:spPr>
            <a:xfrm flipH="1" rot="10800000">
              <a:off x="-531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1864775" y="4241175"/>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 name="Google Shape;14;p2"/>
            <p:cNvSpPr/>
            <p:nvPr/>
          </p:nvSpPr>
          <p:spPr>
            <a:xfrm flipH="1" rot="-5400000">
              <a:off x="-201375" y="112205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 name="Google Shape;15;p2"/>
            <p:cNvSpPr/>
            <p:nvPr/>
          </p:nvSpPr>
          <p:spPr>
            <a:xfrm flipH="1" rot="10800000">
              <a:off x="1090425" y="41178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 name="Google Shape;16;p2"/>
            <p:cNvSpPr/>
            <p:nvPr/>
          </p:nvSpPr>
          <p:spPr>
            <a:xfrm flipH="1" rot="10800000">
              <a:off x="1098800" y="4023400"/>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 name="Google Shape;17;p2"/>
            <p:cNvSpPr/>
            <p:nvPr/>
          </p:nvSpPr>
          <p:spPr>
            <a:xfrm flipH="1" rot="10800000">
              <a:off x="2803225" y="4441350"/>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8" name="Google Shape;18;p2"/>
            <p:cNvSpPr/>
            <p:nvPr/>
          </p:nvSpPr>
          <p:spPr>
            <a:xfrm flipH="1" rot="10800000">
              <a:off x="1551600" y="182600"/>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 name="Google Shape;19;p2"/>
            <p:cNvSpPr/>
            <p:nvPr/>
          </p:nvSpPr>
          <p:spPr>
            <a:xfrm flipH="1" rot="10800000">
              <a:off x="846425" y="1113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 name="Google Shape;20;p2"/>
            <p:cNvSpPr/>
            <p:nvPr/>
          </p:nvSpPr>
          <p:spPr>
            <a:xfrm flipH="1" rot="10800000">
              <a:off x="247925" y="8523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 name="Google Shape;21;p2"/>
            <p:cNvSpPr/>
            <p:nvPr/>
          </p:nvSpPr>
          <p:spPr>
            <a:xfrm flipH="1" rot="10800000">
              <a:off x="965813" y="942775"/>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 name="Google Shape;22;p2"/>
            <p:cNvSpPr/>
            <p:nvPr/>
          </p:nvSpPr>
          <p:spPr>
            <a:xfrm flipH="1" rot="10800000">
              <a:off x="977975" y="352187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 name="Google Shape;23;p2"/>
            <p:cNvSpPr/>
            <p:nvPr/>
          </p:nvSpPr>
          <p:spPr>
            <a:xfrm flipH="1" rot="10800000">
              <a:off x="1766750" y="4517350"/>
              <a:ext cx="48650" cy="38000"/>
            </a:xfrm>
            <a:custGeom>
              <a:rect b="b" l="l" r="r" t="t"/>
              <a:pathLst>
                <a:path extrusionOk="0" h="1520" w="1946">
                  <a:moveTo>
                    <a:pt x="973" y="0"/>
                  </a:moveTo>
                  <a:cubicBezTo>
                    <a:pt x="0" y="0"/>
                    <a:pt x="0" y="1520"/>
                    <a:pt x="973" y="1520"/>
                  </a:cubicBezTo>
                  <a:cubicBezTo>
                    <a:pt x="1945" y="1520"/>
                    <a:pt x="1945"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 name="Google Shape;24;p2"/>
            <p:cNvSpPr/>
            <p:nvPr/>
          </p:nvSpPr>
          <p:spPr>
            <a:xfrm flipH="1" rot="10800000">
              <a:off x="996200" y="445122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 name="Google Shape;25;p2"/>
            <p:cNvSpPr/>
            <p:nvPr/>
          </p:nvSpPr>
          <p:spPr>
            <a:xfrm flipH="1" rot="10800000">
              <a:off x="879950" y="40986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 name="Google Shape;26;p2"/>
            <p:cNvSpPr/>
            <p:nvPr/>
          </p:nvSpPr>
          <p:spPr>
            <a:xfrm flipH="1" rot="10800000">
              <a:off x="102188" y="174950"/>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 name="Google Shape;27;p2"/>
            <p:cNvSpPr/>
            <p:nvPr/>
          </p:nvSpPr>
          <p:spPr>
            <a:xfrm flipH="1" rot="10800000">
              <a:off x="506975" y="777025"/>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 name="Google Shape;28;p2"/>
            <p:cNvSpPr/>
            <p:nvPr/>
          </p:nvSpPr>
          <p:spPr>
            <a:xfrm flipH="1" rot="10800000">
              <a:off x="360925" y="1960300"/>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 name="Google Shape;29;p2"/>
            <p:cNvSpPr/>
            <p:nvPr/>
          </p:nvSpPr>
          <p:spPr>
            <a:xfrm flipH="1" rot="10800000">
              <a:off x="139050" y="16609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 name="Google Shape;30;p2"/>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 name="Google Shape;31;p2"/>
            <p:cNvSpPr/>
            <p:nvPr/>
          </p:nvSpPr>
          <p:spPr>
            <a:xfrm>
              <a:off x="6903525" y="-152400"/>
              <a:ext cx="2737876" cy="1737920"/>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 name="Google Shape;32;p2"/>
            <p:cNvSpPr/>
            <p:nvPr/>
          </p:nvSpPr>
          <p:spPr>
            <a:xfrm>
              <a:off x="7001500" y="-22860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 name="Google Shape;33;p2"/>
            <p:cNvSpPr/>
            <p:nvPr/>
          </p:nvSpPr>
          <p:spPr>
            <a:xfrm>
              <a:off x="6469925" y="2374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 name="Google Shape;34;p2"/>
            <p:cNvSpPr/>
            <p:nvPr/>
          </p:nvSpPr>
          <p:spPr>
            <a:xfrm>
              <a:off x="6267025" y="44410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 name="Google Shape;35;p2"/>
            <p:cNvSpPr/>
            <p:nvPr/>
          </p:nvSpPr>
          <p:spPr>
            <a:xfrm>
              <a:off x="6623425" y="675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 name="Google Shape;36;p2"/>
            <p:cNvSpPr/>
            <p:nvPr/>
          </p:nvSpPr>
          <p:spPr>
            <a:xfrm>
              <a:off x="7900000" y="1311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7" name="Google Shape;37;p2"/>
            <p:cNvSpPr/>
            <p:nvPr/>
          </p:nvSpPr>
          <p:spPr>
            <a:xfrm>
              <a:off x="7849075" y="11411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 name="Google Shape;38;p2"/>
            <p:cNvSpPr/>
            <p:nvPr/>
          </p:nvSpPr>
          <p:spPr>
            <a:xfrm>
              <a:off x="7568675" y="9427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 name="Google Shape;39;p2"/>
            <p:cNvSpPr/>
            <p:nvPr/>
          </p:nvSpPr>
          <p:spPr>
            <a:xfrm>
              <a:off x="5898500" y="144600"/>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0" name="Google Shape;40;p2"/>
            <p:cNvSpPr/>
            <p:nvPr/>
          </p:nvSpPr>
          <p:spPr>
            <a:xfrm>
              <a:off x="6048200" y="260850"/>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 name="Google Shape;41;p2"/>
            <p:cNvSpPr/>
            <p:nvPr/>
          </p:nvSpPr>
          <p:spPr>
            <a:xfrm>
              <a:off x="8840775" y="17769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 name="Google Shape;42;p2"/>
            <p:cNvSpPr/>
            <p:nvPr/>
          </p:nvSpPr>
          <p:spPr>
            <a:xfrm>
              <a:off x="8626075" y="19697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 name="Google Shape;43;p2"/>
            <p:cNvSpPr/>
            <p:nvPr/>
          </p:nvSpPr>
          <p:spPr>
            <a:xfrm>
              <a:off x="8183275" y="1549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 name="Google Shape;44;p2"/>
            <p:cNvSpPr/>
            <p:nvPr/>
          </p:nvSpPr>
          <p:spPr>
            <a:xfrm>
              <a:off x="8524875" y="15549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5" name="Google Shape;45;p2"/>
            <p:cNvSpPr/>
            <p:nvPr/>
          </p:nvSpPr>
          <p:spPr>
            <a:xfrm>
              <a:off x="7183450" y="-15240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 name="Google Shape;46;p2"/>
            <p:cNvSpPr/>
            <p:nvPr/>
          </p:nvSpPr>
          <p:spPr>
            <a:xfrm>
              <a:off x="7549125" y="4645988"/>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7" name="Google Shape;47;p2"/>
            <p:cNvSpPr/>
            <p:nvPr/>
          </p:nvSpPr>
          <p:spPr>
            <a:xfrm>
              <a:off x="8643175" y="4734325"/>
              <a:ext cx="250800" cy="269500"/>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8" name="Google Shape;48;p2"/>
            <p:cNvSpPr/>
            <p:nvPr/>
          </p:nvSpPr>
          <p:spPr>
            <a:xfrm>
              <a:off x="8430750" y="3748200"/>
              <a:ext cx="135300" cy="104875"/>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 name="Google Shape;49;p2"/>
            <p:cNvSpPr/>
            <p:nvPr/>
          </p:nvSpPr>
          <p:spPr>
            <a:xfrm>
              <a:off x="8746700" y="4209950"/>
              <a:ext cx="85875" cy="66900"/>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 name="Google Shape;50;p2"/>
            <p:cNvSpPr/>
            <p:nvPr/>
          </p:nvSpPr>
          <p:spPr>
            <a:xfrm>
              <a:off x="8059600" y="4162838"/>
              <a:ext cx="208250" cy="161125"/>
            </a:xfrm>
            <a:custGeom>
              <a:rect b="b" l="l" r="r" t="t"/>
              <a:pathLst>
                <a:path extrusionOk="0" h="6445" w="8330">
                  <a:moveTo>
                    <a:pt x="4165" y="0"/>
                  </a:moveTo>
                  <a:cubicBezTo>
                    <a:pt x="1" y="0"/>
                    <a:pt x="1" y="6444"/>
                    <a:pt x="4165" y="6444"/>
                  </a:cubicBezTo>
                  <a:cubicBezTo>
                    <a:pt x="8299" y="6444"/>
                    <a:pt x="8329" y="0"/>
                    <a:pt x="41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1" name="Google Shape;51;p2"/>
            <p:cNvSpPr/>
            <p:nvPr/>
          </p:nvSpPr>
          <p:spPr>
            <a:xfrm flipH="1" rot="10800000">
              <a:off x="391075" y="271850"/>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 name="Google Shape;52;p2"/>
            <p:cNvSpPr/>
            <p:nvPr/>
          </p:nvSpPr>
          <p:spPr>
            <a:xfrm flipH="1" rot="-7037570">
              <a:off x="4712451" y="-156001"/>
              <a:ext cx="1061486" cy="871727"/>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53" name="Google Shape;53;p2"/>
          <p:cNvSpPr txBox="1"/>
          <p:nvPr>
            <p:ph type="ctrTitle"/>
          </p:nvPr>
        </p:nvSpPr>
        <p:spPr>
          <a:xfrm>
            <a:off x="624094" y="3505886"/>
            <a:ext cx="6752700" cy="2793300"/>
          </a:xfrm>
          <a:prstGeom prst="rect">
            <a:avLst/>
          </a:prstGeom>
        </p:spPr>
        <p:txBody>
          <a:bodyPr anchorCtr="0" anchor="ctr" bIns="107175" lIns="107175" spcFirstLastPara="1" rIns="107175" wrap="square" tIns="107175">
            <a:noAutofit/>
          </a:bodyPr>
          <a:lstStyle>
            <a:lvl1pPr lvl="0" algn="ctr">
              <a:spcBef>
                <a:spcPts val="0"/>
              </a:spcBef>
              <a:spcAft>
                <a:spcPts val="0"/>
              </a:spcAft>
              <a:buSzPts val="6100"/>
              <a:buNone/>
              <a:defRPr sz="5300"/>
            </a:lvl1pPr>
            <a:lvl2pPr lvl="1" algn="ctr">
              <a:spcBef>
                <a:spcPts val="0"/>
              </a:spcBef>
              <a:spcAft>
                <a:spcPts val="0"/>
              </a:spcAft>
              <a:buSzPts val="6100"/>
              <a:buNone/>
              <a:defRPr sz="6100"/>
            </a:lvl2pPr>
            <a:lvl3pPr lvl="2" algn="ctr">
              <a:spcBef>
                <a:spcPts val="0"/>
              </a:spcBef>
              <a:spcAft>
                <a:spcPts val="0"/>
              </a:spcAft>
              <a:buSzPts val="6100"/>
              <a:buNone/>
              <a:defRPr sz="6100"/>
            </a:lvl3pPr>
            <a:lvl4pPr lvl="3" algn="ctr">
              <a:spcBef>
                <a:spcPts val="0"/>
              </a:spcBef>
              <a:spcAft>
                <a:spcPts val="0"/>
              </a:spcAft>
              <a:buSzPts val="6100"/>
              <a:buNone/>
              <a:defRPr sz="6100"/>
            </a:lvl4pPr>
            <a:lvl5pPr lvl="4" algn="ctr">
              <a:spcBef>
                <a:spcPts val="0"/>
              </a:spcBef>
              <a:spcAft>
                <a:spcPts val="0"/>
              </a:spcAft>
              <a:buSzPts val="6100"/>
              <a:buNone/>
              <a:defRPr sz="6100"/>
            </a:lvl5pPr>
            <a:lvl6pPr lvl="5" algn="ctr">
              <a:spcBef>
                <a:spcPts val="0"/>
              </a:spcBef>
              <a:spcAft>
                <a:spcPts val="0"/>
              </a:spcAft>
              <a:buSzPts val="6100"/>
              <a:buNone/>
              <a:defRPr sz="6100"/>
            </a:lvl6pPr>
            <a:lvl7pPr lvl="6" algn="ctr">
              <a:spcBef>
                <a:spcPts val="0"/>
              </a:spcBef>
              <a:spcAft>
                <a:spcPts val="0"/>
              </a:spcAft>
              <a:buSzPts val="6100"/>
              <a:buNone/>
              <a:defRPr sz="6100"/>
            </a:lvl7pPr>
            <a:lvl8pPr lvl="7" algn="ctr">
              <a:spcBef>
                <a:spcPts val="0"/>
              </a:spcBef>
              <a:spcAft>
                <a:spcPts val="0"/>
              </a:spcAft>
              <a:buSzPts val="6100"/>
              <a:buNone/>
              <a:defRPr sz="6100"/>
            </a:lvl8pPr>
            <a:lvl9pPr lvl="8" algn="ctr">
              <a:spcBef>
                <a:spcPts val="0"/>
              </a:spcBef>
              <a:spcAft>
                <a:spcPts val="0"/>
              </a:spcAft>
              <a:buSzPts val="6100"/>
              <a:buNone/>
              <a:defRPr sz="6100"/>
            </a:lvl9pPr>
          </a:lstStyle>
          <a:p/>
        </p:txBody>
      </p:sp>
      <p:sp>
        <p:nvSpPr>
          <p:cNvPr id="54" name="Google Shape;54;p2"/>
          <p:cNvSpPr txBox="1"/>
          <p:nvPr>
            <p:ph idx="1" type="subTitle"/>
          </p:nvPr>
        </p:nvSpPr>
        <p:spPr>
          <a:xfrm>
            <a:off x="624094" y="7298264"/>
            <a:ext cx="6752700" cy="925500"/>
          </a:xfrm>
          <a:prstGeom prst="rect">
            <a:avLst/>
          </a:prstGeom>
        </p:spPr>
        <p:txBody>
          <a:bodyPr anchorCtr="0" anchor="ctr" bIns="107175" lIns="107175" spcFirstLastPara="1" rIns="107175" wrap="square" tIns="107175">
            <a:noAutofit/>
          </a:bodyPr>
          <a:lstStyle>
            <a:lvl1pPr lvl="0" algn="ctr">
              <a:lnSpc>
                <a:spcPct val="100000"/>
              </a:lnSpc>
              <a:spcBef>
                <a:spcPts val="0"/>
              </a:spcBef>
              <a:spcAft>
                <a:spcPts val="0"/>
              </a:spcAft>
              <a:buSzPts val="3200"/>
              <a:buNone/>
              <a:defRPr sz="1800">
                <a:solidFill>
                  <a:schemeClr val="accent3"/>
                </a:solidFill>
                <a:latin typeface="Krub Medium"/>
                <a:ea typeface="Krub Medium"/>
                <a:cs typeface="Krub Medium"/>
                <a:sym typeface="Krub Medium"/>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55" name="Google Shape;55;p2"/>
          <p:cNvSpPr txBox="1"/>
          <p:nvPr>
            <p:ph idx="2" type="subTitle"/>
          </p:nvPr>
        </p:nvSpPr>
        <p:spPr>
          <a:xfrm>
            <a:off x="624094" y="6299567"/>
            <a:ext cx="6752700" cy="925500"/>
          </a:xfrm>
          <a:prstGeom prst="rect">
            <a:avLst/>
          </a:prstGeom>
        </p:spPr>
        <p:txBody>
          <a:bodyPr anchorCtr="0" anchor="t" bIns="107175" lIns="107175" spcFirstLastPara="1" rIns="107175" wrap="square" tIns="107175">
            <a:noAutofit/>
          </a:bodyPr>
          <a:lstStyle>
            <a:lvl1pPr lvl="0" rtl="0" algn="ctr">
              <a:spcBef>
                <a:spcPts val="0"/>
              </a:spcBef>
              <a:spcAft>
                <a:spcPts val="0"/>
              </a:spcAft>
              <a:buClr>
                <a:schemeClr val="accent3"/>
              </a:buClr>
              <a:buSzPts val="2200"/>
              <a:buFont typeface="Black Han Sans"/>
              <a:buNone/>
              <a:defRPr sz="24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19" name="Shape 319"/>
        <p:cNvGrpSpPr/>
        <p:nvPr/>
      </p:nvGrpSpPr>
      <p:grpSpPr>
        <a:xfrm>
          <a:off x="0" y="0"/>
          <a:ext cx="0" cy="0"/>
          <a:chOff x="0" y="0"/>
          <a:chExt cx="0" cy="0"/>
        </a:xfrm>
      </p:grpSpPr>
      <p:grpSp>
        <p:nvGrpSpPr>
          <p:cNvPr id="320" name="Google Shape;320;p11"/>
          <p:cNvGrpSpPr/>
          <p:nvPr/>
        </p:nvGrpSpPr>
        <p:grpSpPr>
          <a:xfrm>
            <a:off x="-193867" y="-65171"/>
            <a:ext cx="8341610" cy="11587670"/>
            <a:chOff x="-221562" y="-31200"/>
            <a:chExt cx="9533269" cy="5547525"/>
          </a:xfrm>
        </p:grpSpPr>
        <p:grpSp>
          <p:nvGrpSpPr>
            <p:cNvPr id="321" name="Google Shape;321;p11"/>
            <p:cNvGrpSpPr/>
            <p:nvPr/>
          </p:nvGrpSpPr>
          <p:grpSpPr>
            <a:xfrm>
              <a:off x="-221562" y="-31200"/>
              <a:ext cx="9485888" cy="5547525"/>
              <a:chOff x="-221562" y="-31200"/>
              <a:chExt cx="9485888" cy="5547525"/>
            </a:xfrm>
          </p:grpSpPr>
          <p:grpSp>
            <p:nvGrpSpPr>
              <p:cNvPr id="322" name="Google Shape;322;p11"/>
              <p:cNvGrpSpPr/>
              <p:nvPr/>
            </p:nvGrpSpPr>
            <p:grpSpPr>
              <a:xfrm>
                <a:off x="-221562" y="-31200"/>
                <a:ext cx="9485888" cy="5547525"/>
                <a:chOff x="-221562" y="-31200"/>
                <a:chExt cx="9485888" cy="5547525"/>
              </a:xfrm>
            </p:grpSpPr>
            <p:grpSp>
              <p:nvGrpSpPr>
                <p:cNvPr id="323" name="Google Shape;323;p11"/>
                <p:cNvGrpSpPr/>
                <p:nvPr/>
              </p:nvGrpSpPr>
              <p:grpSpPr>
                <a:xfrm>
                  <a:off x="5889025" y="-31200"/>
                  <a:ext cx="3375300" cy="3121125"/>
                  <a:chOff x="5889025" y="-31200"/>
                  <a:chExt cx="3375300" cy="3121125"/>
                </a:xfrm>
              </p:grpSpPr>
              <p:sp>
                <p:nvSpPr>
                  <p:cNvPr id="324" name="Google Shape;324;p11"/>
                  <p:cNvSpPr/>
                  <p:nvPr/>
                </p:nvSpPr>
                <p:spPr>
                  <a:xfrm flipH="1">
                    <a:off x="5889025" y="-31175"/>
                    <a:ext cx="3322125" cy="3121100"/>
                  </a:xfrm>
                  <a:custGeom>
                    <a:rect b="b" l="l" r="r" t="t"/>
                    <a:pathLst>
                      <a:path extrusionOk="0" h="124844" w="132885">
                        <a:moveTo>
                          <a:pt x="0" y="0"/>
                        </a:moveTo>
                        <a:lnTo>
                          <a:pt x="0" y="124743"/>
                        </a:lnTo>
                        <a:cubicBezTo>
                          <a:pt x="911" y="124811"/>
                          <a:pt x="1792" y="124843"/>
                          <a:pt x="2644" y="124843"/>
                        </a:cubicBezTo>
                        <a:cubicBezTo>
                          <a:pt x="20253" y="124843"/>
                          <a:pt x="25590" y="110917"/>
                          <a:pt x="26779" y="101582"/>
                        </a:cubicBezTo>
                        <a:cubicBezTo>
                          <a:pt x="28207" y="90640"/>
                          <a:pt x="21307" y="85016"/>
                          <a:pt x="28785" y="70852"/>
                        </a:cubicBezTo>
                        <a:cubicBezTo>
                          <a:pt x="34378" y="60214"/>
                          <a:pt x="34469" y="55989"/>
                          <a:pt x="30760" y="43739"/>
                        </a:cubicBezTo>
                        <a:cubicBezTo>
                          <a:pt x="26785" y="30613"/>
                          <a:pt x="26923" y="22011"/>
                          <a:pt x="36554" y="22011"/>
                        </a:cubicBezTo>
                        <a:cubicBezTo>
                          <a:pt x="38631" y="22011"/>
                          <a:pt x="41150" y="22411"/>
                          <a:pt x="44165" y="23253"/>
                        </a:cubicBezTo>
                        <a:cubicBezTo>
                          <a:pt x="47599" y="24205"/>
                          <a:pt x="50704" y="24626"/>
                          <a:pt x="53597" y="24626"/>
                        </a:cubicBezTo>
                        <a:cubicBezTo>
                          <a:pt x="62892" y="24626"/>
                          <a:pt x="69993" y="20275"/>
                          <a:pt x="78755" y="15198"/>
                        </a:cubicBezTo>
                        <a:cubicBezTo>
                          <a:pt x="82032" y="13307"/>
                          <a:pt x="86380" y="12717"/>
                          <a:pt x="91184" y="12717"/>
                        </a:cubicBezTo>
                        <a:cubicBezTo>
                          <a:pt x="99164" y="12717"/>
                          <a:pt x="108400" y="14346"/>
                          <a:pt x="116059" y="14346"/>
                        </a:cubicBezTo>
                        <a:cubicBezTo>
                          <a:pt x="125729" y="14346"/>
                          <a:pt x="132885" y="11750"/>
                          <a:pt x="13182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5" name="Google Shape;325;p11"/>
                  <p:cNvSpPr/>
                  <p:nvPr/>
                </p:nvSpPr>
                <p:spPr>
                  <a:xfrm flipH="1">
                    <a:off x="6797725" y="364375"/>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6" name="Google Shape;326;p11"/>
                  <p:cNvSpPr/>
                  <p:nvPr/>
                </p:nvSpPr>
                <p:spPr>
                  <a:xfrm flipH="1">
                    <a:off x="7395750" y="556975"/>
                    <a:ext cx="48650" cy="38000"/>
                  </a:xfrm>
                  <a:custGeom>
                    <a:rect b="b" l="l" r="r" t="t"/>
                    <a:pathLst>
                      <a:path extrusionOk="0" h="1520" w="1946">
                        <a:moveTo>
                          <a:pt x="973" y="0"/>
                        </a:moveTo>
                        <a:cubicBezTo>
                          <a:pt x="0" y="0"/>
                          <a:pt x="0" y="1520"/>
                          <a:pt x="973" y="1520"/>
                        </a:cubicBezTo>
                        <a:cubicBezTo>
                          <a:pt x="1945" y="1520"/>
                          <a:pt x="1945"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7" name="Google Shape;327;p11"/>
                  <p:cNvSpPr/>
                  <p:nvPr/>
                </p:nvSpPr>
                <p:spPr>
                  <a:xfrm flipH="1">
                    <a:off x="8552300" y="-31175"/>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8" name="Google Shape;328;p11"/>
                  <p:cNvSpPr/>
                  <p:nvPr/>
                </p:nvSpPr>
                <p:spPr>
                  <a:xfrm flipH="1">
                    <a:off x="8168550" y="-3120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9" name="Google Shape;329;p11"/>
                  <p:cNvSpPr/>
                  <p:nvPr/>
                </p:nvSpPr>
                <p:spPr>
                  <a:xfrm flipH="1">
                    <a:off x="8038625" y="1031900"/>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0" name="Google Shape;330;p11"/>
                  <p:cNvSpPr/>
                  <p:nvPr/>
                </p:nvSpPr>
                <p:spPr>
                  <a:xfrm flipH="1">
                    <a:off x="8183775" y="155242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1" name="Google Shape;331;p11"/>
                  <p:cNvSpPr/>
                  <p:nvPr/>
                </p:nvSpPr>
                <p:spPr>
                  <a:xfrm flipH="1">
                    <a:off x="8165525" y="62307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2" name="Google Shape;332;p11"/>
                  <p:cNvSpPr/>
                  <p:nvPr/>
                </p:nvSpPr>
                <p:spPr>
                  <a:xfrm flipH="1">
                    <a:off x="8281800" y="975675"/>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3" name="Google Shape;333;p11"/>
                  <p:cNvSpPr/>
                  <p:nvPr/>
                </p:nvSpPr>
                <p:spPr>
                  <a:xfrm flipH="1" rot="10800000">
                    <a:off x="8331200" y="248435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4" name="Google Shape;334;p11"/>
                  <p:cNvSpPr/>
                  <p:nvPr/>
                </p:nvSpPr>
                <p:spPr>
                  <a:xfrm rot="10800000">
                    <a:off x="7720650" y="69035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5" name="Google Shape;335;p11"/>
                  <p:cNvSpPr/>
                  <p:nvPr/>
                </p:nvSpPr>
                <p:spPr>
                  <a:xfrm flipH="1" rot="10800000">
                    <a:off x="8144325" y="20002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336" name="Google Shape;336;p11"/>
                <p:cNvGrpSpPr/>
                <p:nvPr/>
              </p:nvGrpSpPr>
              <p:grpSpPr>
                <a:xfrm>
                  <a:off x="-221562" y="4398500"/>
                  <a:ext cx="3796425" cy="1117825"/>
                  <a:chOff x="-221562" y="4398500"/>
                  <a:chExt cx="3796425" cy="1117825"/>
                </a:xfrm>
              </p:grpSpPr>
              <p:sp>
                <p:nvSpPr>
                  <p:cNvPr id="337" name="Google Shape;337;p11"/>
                  <p:cNvSpPr/>
                  <p:nvPr/>
                </p:nvSpPr>
                <p:spPr>
                  <a:xfrm flipH="1" rot="10800000">
                    <a:off x="0"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8" name="Google Shape;338;p11"/>
                  <p:cNvSpPr/>
                  <p:nvPr/>
                </p:nvSpPr>
                <p:spPr>
                  <a:xfrm>
                    <a:off x="-221562" y="4568900"/>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9" name="Google Shape;339;p11"/>
                  <p:cNvSpPr/>
                  <p:nvPr/>
                </p:nvSpPr>
                <p:spPr>
                  <a:xfrm>
                    <a:off x="481038" y="4655175"/>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0" name="Google Shape;340;p11"/>
                  <p:cNvSpPr/>
                  <p:nvPr/>
                </p:nvSpPr>
                <p:spPr>
                  <a:xfrm>
                    <a:off x="609475" y="4798975"/>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1" name="Google Shape;341;p11"/>
                  <p:cNvSpPr/>
                  <p:nvPr/>
                </p:nvSpPr>
                <p:spPr>
                  <a:xfrm>
                    <a:off x="1223163" y="464567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2" name="Google Shape;342;p11"/>
                  <p:cNvSpPr/>
                  <p:nvPr/>
                </p:nvSpPr>
                <p:spPr>
                  <a:xfrm flipH="1">
                    <a:off x="1003063" y="49761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3" name="Google Shape;343;p11"/>
                  <p:cNvSpPr/>
                  <p:nvPr/>
                </p:nvSpPr>
                <p:spPr>
                  <a:xfrm flipH="1">
                    <a:off x="138475" y="44463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4" name="Google Shape;344;p11"/>
                  <p:cNvSpPr/>
                  <p:nvPr/>
                </p:nvSpPr>
                <p:spPr>
                  <a:xfrm flipH="1">
                    <a:off x="351675" y="43985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5" name="Google Shape;345;p11"/>
                  <p:cNvSpPr/>
                  <p:nvPr/>
                </p:nvSpPr>
                <p:spPr>
                  <a:xfrm>
                    <a:off x="1283988" y="4865838"/>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grpSp>
            <p:nvGrpSpPr>
              <p:cNvPr id="346" name="Google Shape;346;p11"/>
              <p:cNvGrpSpPr/>
              <p:nvPr/>
            </p:nvGrpSpPr>
            <p:grpSpPr>
              <a:xfrm flipH="1" rot="10800000">
                <a:off x="0" y="0"/>
                <a:ext cx="3832125" cy="1595900"/>
                <a:chOff x="-26175" y="3624975"/>
                <a:chExt cx="3832125" cy="1595900"/>
              </a:xfrm>
            </p:grpSpPr>
            <p:sp>
              <p:nvSpPr>
                <p:cNvPr id="347" name="Google Shape;347;p11"/>
                <p:cNvSpPr/>
                <p:nvPr/>
              </p:nvSpPr>
              <p:spPr>
                <a:xfrm>
                  <a:off x="-26175" y="3857700"/>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8" name="Google Shape;348;p11"/>
                <p:cNvSpPr/>
                <p:nvPr/>
              </p:nvSpPr>
              <p:spPr>
                <a:xfrm>
                  <a:off x="9525" y="42725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9" name="Google Shape;349;p11"/>
                <p:cNvSpPr/>
                <p:nvPr/>
              </p:nvSpPr>
              <p:spPr>
                <a:xfrm>
                  <a:off x="2058175" y="4783025"/>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0" name="Google Shape;350;p11"/>
                <p:cNvSpPr/>
                <p:nvPr/>
              </p:nvSpPr>
              <p:spPr>
                <a:xfrm>
                  <a:off x="2422925" y="45695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1" name="Google Shape;351;p11"/>
                <p:cNvSpPr/>
                <p:nvPr/>
              </p:nvSpPr>
              <p:spPr>
                <a:xfrm>
                  <a:off x="2418375" y="442512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2" name="Google Shape;352;p11"/>
                <p:cNvSpPr/>
                <p:nvPr/>
              </p:nvSpPr>
              <p:spPr>
                <a:xfrm>
                  <a:off x="2267150" y="4905375"/>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3" name="Google Shape;353;p11"/>
                <p:cNvSpPr/>
                <p:nvPr/>
              </p:nvSpPr>
              <p:spPr>
                <a:xfrm>
                  <a:off x="745100" y="3665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4" name="Google Shape;354;p11"/>
                <p:cNvSpPr/>
                <p:nvPr/>
              </p:nvSpPr>
              <p:spPr>
                <a:xfrm>
                  <a:off x="370450" y="3624975"/>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5" name="Google Shape;355;p11"/>
                <p:cNvSpPr/>
                <p:nvPr/>
              </p:nvSpPr>
              <p:spPr>
                <a:xfrm>
                  <a:off x="148575" y="39251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356" name="Google Shape;356;p11"/>
                <p:cNvGrpSpPr/>
                <p:nvPr/>
              </p:nvGrpSpPr>
              <p:grpSpPr>
                <a:xfrm>
                  <a:off x="516900" y="4542650"/>
                  <a:ext cx="1005375" cy="613950"/>
                  <a:chOff x="593100" y="4542650"/>
                  <a:chExt cx="1005375" cy="613950"/>
                </a:xfrm>
              </p:grpSpPr>
              <p:sp>
                <p:nvSpPr>
                  <p:cNvPr id="357" name="Google Shape;357;p11"/>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358" name="Google Shape;358;p11"/>
                  <p:cNvGrpSpPr/>
                  <p:nvPr/>
                </p:nvGrpSpPr>
                <p:grpSpPr>
                  <a:xfrm>
                    <a:off x="593100" y="4542650"/>
                    <a:ext cx="1005375" cy="613950"/>
                    <a:chOff x="593100" y="4542650"/>
                    <a:chExt cx="1005375" cy="613950"/>
                  </a:xfrm>
                </p:grpSpPr>
                <p:sp>
                  <p:nvSpPr>
                    <p:cNvPr id="359" name="Google Shape;359;p11"/>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0" name="Google Shape;360;p11"/>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1" name="Google Shape;361;p11"/>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2" name="Google Shape;362;p11"/>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3" name="Google Shape;363;p11"/>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4" name="Google Shape;364;p11"/>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5" name="Google Shape;365;p11"/>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6" name="Google Shape;366;p11"/>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7" name="Google Shape;367;p11"/>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8" name="Google Shape;368;p11"/>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grpSp>
        </p:grpSp>
        <p:grpSp>
          <p:nvGrpSpPr>
            <p:cNvPr id="369" name="Google Shape;369;p11"/>
            <p:cNvGrpSpPr/>
            <p:nvPr/>
          </p:nvGrpSpPr>
          <p:grpSpPr>
            <a:xfrm rot="8100000">
              <a:off x="8122080" y="3938571"/>
              <a:ext cx="927558" cy="1125449"/>
              <a:chOff x="16293" y="-40210"/>
              <a:chExt cx="927567" cy="1125460"/>
            </a:xfrm>
          </p:grpSpPr>
          <p:sp>
            <p:nvSpPr>
              <p:cNvPr id="370" name="Google Shape;370;p11"/>
              <p:cNvSpPr/>
              <p:nvPr/>
            </p:nvSpPr>
            <p:spPr>
              <a:xfrm flipH="1" rot="7843796">
                <a:off x="55661" y="195723"/>
                <a:ext cx="848832" cy="493154"/>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71" name="Google Shape;371;p11"/>
              <p:cNvSpPr/>
              <p:nvPr/>
            </p:nvSpPr>
            <p:spPr>
              <a:xfrm>
                <a:off x="356288" y="79735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372" name="Google Shape;372;p11"/>
          <p:cNvSpPr txBox="1"/>
          <p:nvPr>
            <p:ph hasCustomPrompt="1" type="title"/>
          </p:nvPr>
        </p:nvSpPr>
        <p:spPr>
          <a:xfrm>
            <a:off x="1123500" y="3255481"/>
            <a:ext cx="5754000" cy="31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11300"/>
              <a:buNone/>
              <a:defRPr sz="11300"/>
            </a:lvl1pPr>
            <a:lvl2pPr lvl="1" rtl="0" algn="ctr">
              <a:spcBef>
                <a:spcPts val="0"/>
              </a:spcBef>
              <a:spcAft>
                <a:spcPts val="0"/>
              </a:spcAft>
              <a:buSzPts val="11300"/>
              <a:buNone/>
              <a:defRPr sz="11300"/>
            </a:lvl2pPr>
            <a:lvl3pPr lvl="2" rtl="0" algn="ctr">
              <a:spcBef>
                <a:spcPts val="0"/>
              </a:spcBef>
              <a:spcAft>
                <a:spcPts val="0"/>
              </a:spcAft>
              <a:buSzPts val="11300"/>
              <a:buNone/>
              <a:defRPr sz="11300"/>
            </a:lvl3pPr>
            <a:lvl4pPr lvl="3" rtl="0" algn="ctr">
              <a:spcBef>
                <a:spcPts val="0"/>
              </a:spcBef>
              <a:spcAft>
                <a:spcPts val="0"/>
              </a:spcAft>
              <a:buSzPts val="11300"/>
              <a:buNone/>
              <a:defRPr sz="11300"/>
            </a:lvl4pPr>
            <a:lvl5pPr lvl="4" rtl="0" algn="ctr">
              <a:spcBef>
                <a:spcPts val="0"/>
              </a:spcBef>
              <a:spcAft>
                <a:spcPts val="0"/>
              </a:spcAft>
              <a:buSzPts val="11300"/>
              <a:buNone/>
              <a:defRPr sz="11300"/>
            </a:lvl5pPr>
            <a:lvl6pPr lvl="5" rtl="0" algn="ctr">
              <a:spcBef>
                <a:spcPts val="0"/>
              </a:spcBef>
              <a:spcAft>
                <a:spcPts val="0"/>
              </a:spcAft>
              <a:buSzPts val="11300"/>
              <a:buNone/>
              <a:defRPr sz="11300"/>
            </a:lvl6pPr>
            <a:lvl7pPr lvl="6" rtl="0" algn="ctr">
              <a:spcBef>
                <a:spcPts val="0"/>
              </a:spcBef>
              <a:spcAft>
                <a:spcPts val="0"/>
              </a:spcAft>
              <a:buSzPts val="11300"/>
              <a:buNone/>
              <a:defRPr sz="11300"/>
            </a:lvl7pPr>
            <a:lvl8pPr lvl="7" rtl="0" algn="ctr">
              <a:spcBef>
                <a:spcPts val="0"/>
              </a:spcBef>
              <a:spcAft>
                <a:spcPts val="0"/>
              </a:spcAft>
              <a:buSzPts val="11300"/>
              <a:buNone/>
              <a:defRPr sz="11300"/>
            </a:lvl8pPr>
            <a:lvl9pPr lvl="8" rtl="0" algn="ctr">
              <a:spcBef>
                <a:spcPts val="0"/>
              </a:spcBef>
              <a:spcAft>
                <a:spcPts val="0"/>
              </a:spcAft>
              <a:buSzPts val="11300"/>
              <a:buNone/>
              <a:defRPr sz="11300"/>
            </a:lvl9pPr>
          </a:lstStyle>
          <a:p>
            <a:r>
              <a:t>xx%</a:t>
            </a:r>
          </a:p>
        </p:txBody>
      </p:sp>
      <p:sp>
        <p:nvSpPr>
          <p:cNvPr id="373" name="Google Shape;373;p11"/>
          <p:cNvSpPr txBox="1"/>
          <p:nvPr>
            <p:ph idx="1" type="subTitle"/>
          </p:nvPr>
        </p:nvSpPr>
        <p:spPr>
          <a:xfrm>
            <a:off x="1782200" y="5916774"/>
            <a:ext cx="4436700" cy="1490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374" name="Google Shape;374;p11"/>
          <p:cNvSpPr/>
          <p:nvPr/>
        </p:nvSpPr>
        <p:spPr>
          <a:xfrm>
            <a:off x="1418845" y="10257567"/>
            <a:ext cx="96447" cy="179428"/>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375" name="Shape 37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376" name="Shape 376"/>
        <p:cNvGrpSpPr/>
        <p:nvPr/>
      </p:nvGrpSpPr>
      <p:grpSpPr>
        <a:xfrm>
          <a:off x="0" y="0"/>
          <a:ext cx="0" cy="0"/>
          <a:chOff x="0" y="0"/>
          <a:chExt cx="0" cy="0"/>
        </a:xfrm>
      </p:grpSpPr>
      <p:grpSp>
        <p:nvGrpSpPr>
          <p:cNvPr id="377" name="Google Shape;377;p13"/>
          <p:cNvGrpSpPr/>
          <p:nvPr/>
        </p:nvGrpSpPr>
        <p:grpSpPr>
          <a:xfrm>
            <a:off x="4841368" y="-144322"/>
            <a:ext cx="3202889" cy="3586039"/>
            <a:chOff x="5532992" y="-69093"/>
            <a:chExt cx="3660445" cy="1716794"/>
          </a:xfrm>
        </p:grpSpPr>
        <p:sp>
          <p:nvSpPr>
            <p:cNvPr id="378" name="Google Shape;378;p13"/>
            <p:cNvSpPr/>
            <p:nvPr/>
          </p:nvSpPr>
          <p:spPr>
            <a:xfrm flipH="1" rot="10800000">
              <a:off x="5532992" y="-69093"/>
              <a:ext cx="3660445" cy="1716794"/>
            </a:xfrm>
            <a:custGeom>
              <a:rect b="b" l="l" r="r" t="t"/>
              <a:pathLst>
                <a:path extrusionOk="0" h="89428" w="190673">
                  <a:moveTo>
                    <a:pt x="178856" y="0"/>
                  </a:moveTo>
                  <a:cubicBezTo>
                    <a:pt x="165374" y="0"/>
                    <a:pt x="157094" y="9747"/>
                    <a:pt x="154016" y="22436"/>
                  </a:cubicBezTo>
                  <a:cubicBezTo>
                    <a:pt x="151584" y="32527"/>
                    <a:pt x="162253" y="56752"/>
                    <a:pt x="157845" y="63591"/>
                  </a:cubicBezTo>
                  <a:cubicBezTo>
                    <a:pt x="156022" y="66418"/>
                    <a:pt x="154340" y="67510"/>
                    <a:pt x="152702" y="67510"/>
                  </a:cubicBezTo>
                  <a:cubicBezTo>
                    <a:pt x="147295" y="67510"/>
                    <a:pt x="142365" y="55612"/>
                    <a:pt x="134410" y="54959"/>
                  </a:cubicBezTo>
                  <a:cubicBezTo>
                    <a:pt x="134070" y="54930"/>
                    <a:pt x="133743" y="54916"/>
                    <a:pt x="133428" y="54916"/>
                  </a:cubicBezTo>
                  <a:cubicBezTo>
                    <a:pt x="124474" y="54916"/>
                    <a:pt x="125269" y="66250"/>
                    <a:pt x="119456" y="69245"/>
                  </a:cubicBezTo>
                  <a:cubicBezTo>
                    <a:pt x="118139" y="69935"/>
                    <a:pt x="116860" y="70221"/>
                    <a:pt x="115593" y="70221"/>
                  </a:cubicBezTo>
                  <a:cubicBezTo>
                    <a:pt x="109472" y="70221"/>
                    <a:pt x="103644" y="63546"/>
                    <a:pt x="95354" y="63546"/>
                  </a:cubicBezTo>
                  <a:cubicBezTo>
                    <a:pt x="93119" y="63546"/>
                    <a:pt x="90704" y="64031"/>
                    <a:pt x="88057" y="65263"/>
                  </a:cubicBezTo>
                  <a:cubicBezTo>
                    <a:pt x="82890" y="67664"/>
                    <a:pt x="79151" y="73409"/>
                    <a:pt x="73406" y="74230"/>
                  </a:cubicBezTo>
                  <a:cubicBezTo>
                    <a:pt x="72369" y="74378"/>
                    <a:pt x="71338" y="74446"/>
                    <a:pt x="70310" y="74446"/>
                  </a:cubicBezTo>
                  <a:cubicBezTo>
                    <a:pt x="57254" y="74446"/>
                    <a:pt x="44843" y="63368"/>
                    <a:pt x="31003" y="63368"/>
                  </a:cubicBezTo>
                  <a:cubicBezTo>
                    <a:pt x="30058" y="63368"/>
                    <a:pt x="29106" y="63420"/>
                    <a:pt x="28147" y="63530"/>
                  </a:cubicBezTo>
                  <a:cubicBezTo>
                    <a:pt x="15320" y="65020"/>
                    <a:pt x="0" y="75111"/>
                    <a:pt x="5137" y="89427"/>
                  </a:cubicBezTo>
                  <a:lnTo>
                    <a:pt x="190673" y="89427"/>
                  </a:lnTo>
                  <a:lnTo>
                    <a:pt x="190673" y="3013"/>
                  </a:lnTo>
                  <a:cubicBezTo>
                    <a:pt x="187907" y="1402"/>
                    <a:pt x="184715" y="399"/>
                    <a:pt x="181189" y="95"/>
                  </a:cubicBezTo>
                  <a:cubicBezTo>
                    <a:pt x="180395" y="31"/>
                    <a:pt x="179617" y="0"/>
                    <a:pt x="17885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379" name="Google Shape;379;p13"/>
            <p:cNvGrpSpPr/>
            <p:nvPr/>
          </p:nvGrpSpPr>
          <p:grpSpPr>
            <a:xfrm>
              <a:off x="6518678" y="287290"/>
              <a:ext cx="1296169" cy="342618"/>
              <a:chOff x="6518678" y="287290"/>
              <a:chExt cx="1296169" cy="342618"/>
            </a:xfrm>
          </p:grpSpPr>
          <p:sp>
            <p:nvSpPr>
              <p:cNvPr id="380" name="Google Shape;380;p13"/>
              <p:cNvSpPr/>
              <p:nvPr/>
            </p:nvSpPr>
            <p:spPr>
              <a:xfrm flipH="1" rot="10800000">
                <a:off x="6518678" y="287290"/>
                <a:ext cx="506910" cy="342618"/>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1" name="Google Shape;381;p13"/>
              <p:cNvSpPr/>
              <p:nvPr/>
            </p:nvSpPr>
            <p:spPr>
              <a:xfrm flipH="1" rot="10800000">
                <a:off x="7622257" y="422939"/>
                <a:ext cx="192589" cy="206949"/>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grpSp>
        <p:nvGrpSpPr>
          <p:cNvPr id="382" name="Google Shape;382;p13"/>
          <p:cNvGrpSpPr/>
          <p:nvPr/>
        </p:nvGrpSpPr>
        <p:grpSpPr>
          <a:xfrm>
            <a:off x="-59059" y="-361799"/>
            <a:ext cx="8060092" cy="3407697"/>
            <a:chOff x="-67496" y="-173209"/>
            <a:chExt cx="9211534" cy="1631414"/>
          </a:xfrm>
        </p:grpSpPr>
        <p:sp>
          <p:nvSpPr>
            <p:cNvPr id="383" name="Google Shape;383;p13"/>
            <p:cNvSpPr/>
            <p:nvPr/>
          </p:nvSpPr>
          <p:spPr>
            <a:xfrm flipH="1" rot="10800000">
              <a:off x="7852104" y="-37"/>
              <a:ext cx="1291934" cy="1458242"/>
            </a:xfrm>
            <a:custGeom>
              <a:rect b="b" l="l" r="r" t="t"/>
              <a:pathLst>
                <a:path extrusionOk="0" h="75960" w="67297">
                  <a:moveTo>
                    <a:pt x="67297" y="1"/>
                  </a:moveTo>
                  <a:cubicBezTo>
                    <a:pt x="61613" y="700"/>
                    <a:pt x="57540" y="2524"/>
                    <a:pt x="54926" y="5533"/>
                  </a:cubicBezTo>
                  <a:cubicBezTo>
                    <a:pt x="49485" y="11855"/>
                    <a:pt x="51491" y="22585"/>
                    <a:pt x="53467" y="32980"/>
                  </a:cubicBezTo>
                  <a:cubicBezTo>
                    <a:pt x="55564" y="44105"/>
                    <a:pt x="57722" y="55564"/>
                    <a:pt x="50731" y="61552"/>
                  </a:cubicBezTo>
                  <a:cubicBezTo>
                    <a:pt x="48207" y="63705"/>
                    <a:pt x="45361" y="64460"/>
                    <a:pt x="42304" y="64460"/>
                  </a:cubicBezTo>
                  <a:cubicBezTo>
                    <a:pt x="38846" y="64460"/>
                    <a:pt x="35118" y="63494"/>
                    <a:pt x="31278" y="62494"/>
                  </a:cubicBezTo>
                  <a:cubicBezTo>
                    <a:pt x="27391" y="61486"/>
                    <a:pt x="23407" y="60465"/>
                    <a:pt x="19570" y="60465"/>
                  </a:cubicBezTo>
                  <a:cubicBezTo>
                    <a:pt x="17736" y="60465"/>
                    <a:pt x="15935" y="60698"/>
                    <a:pt x="14195" y="61278"/>
                  </a:cubicBezTo>
                  <a:cubicBezTo>
                    <a:pt x="7630" y="63467"/>
                    <a:pt x="2432" y="68573"/>
                    <a:pt x="305" y="74956"/>
                  </a:cubicBezTo>
                  <a:cubicBezTo>
                    <a:pt x="183" y="75291"/>
                    <a:pt x="92" y="75625"/>
                    <a:pt x="1" y="75959"/>
                  </a:cubicBezTo>
                  <a:lnTo>
                    <a:pt x="396" y="75959"/>
                  </a:lnTo>
                  <a:cubicBezTo>
                    <a:pt x="487" y="75655"/>
                    <a:pt x="578" y="75351"/>
                    <a:pt x="669" y="75078"/>
                  </a:cubicBezTo>
                  <a:cubicBezTo>
                    <a:pt x="2767" y="68816"/>
                    <a:pt x="7873" y="63771"/>
                    <a:pt x="14317" y="61613"/>
                  </a:cubicBezTo>
                  <a:cubicBezTo>
                    <a:pt x="15989" y="61052"/>
                    <a:pt x="17726" y="60826"/>
                    <a:pt x="19501" y="60826"/>
                  </a:cubicBezTo>
                  <a:cubicBezTo>
                    <a:pt x="23308" y="60826"/>
                    <a:pt x="27289" y="61864"/>
                    <a:pt x="31187" y="62859"/>
                  </a:cubicBezTo>
                  <a:cubicBezTo>
                    <a:pt x="35053" y="63870"/>
                    <a:pt x="38818" y="64846"/>
                    <a:pt x="42320" y="64846"/>
                  </a:cubicBezTo>
                  <a:cubicBezTo>
                    <a:pt x="45453" y="64846"/>
                    <a:pt x="48376" y="64064"/>
                    <a:pt x="50974" y="61825"/>
                  </a:cubicBezTo>
                  <a:cubicBezTo>
                    <a:pt x="58148" y="55716"/>
                    <a:pt x="55959" y="44135"/>
                    <a:pt x="53831" y="32919"/>
                  </a:cubicBezTo>
                  <a:cubicBezTo>
                    <a:pt x="51886" y="22615"/>
                    <a:pt x="49880" y="11977"/>
                    <a:pt x="55230" y="5776"/>
                  </a:cubicBezTo>
                  <a:cubicBezTo>
                    <a:pt x="57752" y="2858"/>
                    <a:pt x="61734" y="1065"/>
                    <a:pt x="67297" y="396"/>
                  </a:cubicBezTo>
                  <a:lnTo>
                    <a:pt x="67297" y="1"/>
                  </a:ln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4" name="Google Shape;384;p13"/>
            <p:cNvSpPr/>
            <p:nvPr/>
          </p:nvSpPr>
          <p:spPr>
            <a:xfrm flipH="1" rot="10800000">
              <a:off x="8266392" y="1141336"/>
              <a:ext cx="103897" cy="80534"/>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5" name="Google Shape;385;p13"/>
            <p:cNvSpPr/>
            <p:nvPr/>
          </p:nvSpPr>
          <p:spPr>
            <a:xfrm flipH="1" rot="10800000">
              <a:off x="7981069" y="899761"/>
              <a:ext cx="65943" cy="51373"/>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6" name="Google Shape;386;p13"/>
            <p:cNvSpPr/>
            <p:nvPr/>
          </p:nvSpPr>
          <p:spPr>
            <a:xfrm flipH="1" rot="10800000">
              <a:off x="7877789" y="832667"/>
              <a:ext cx="28028" cy="22192"/>
            </a:xfrm>
            <a:custGeom>
              <a:rect b="b" l="l" r="r" t="t"/>
              <a:pathLst>
                <a:path extrusionOk="0" h="1156" w="1460">
                  <a:moveTo>
                    <a:pt x="730" y="1"/>
                  </a:moveTo>
                  <a:cubicBezTo>
                    <a:pt x="0" y="1"/>
                    <a:pt x="0" y="1156"/>
                    <a:pt x="730" y="1156"/>
                  </a:cubicBezTo>
                  <a:cubicBezTo>
                    <a:pt x="1459" y="1156"/>
                    <a:pt x="1459"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7" name="Google Shape;387;p13"/>
            <p:cNvSpPr/>
            <p:nvPr/>
          </p:nvSpPr>
          <p:spPr>
            <a:xfrm flipH="1" rot="10800000">
              <a:off x="4646122" y="79352"/>
              <a:ext cx="159915" cy="123728"/>
            </a:xfrm>
            <a:custGeom>
              <a:rect b="b" l="l" r="r" t="t"/>
              <a:pathLst>
                <a:path extrusionOk="0" h="6445" w="8330">
                  <a:moveTo>
                    <a:pt x="4165" y="0"/>
                  </a:moveTo>
                  <a:cubicBezTo>
                    <a:pt x="1" y="0"/>
                    <a:pt x="1" y="6444"/>
                    <a:pt x="4165" y="6444"/>
                  </a:cubicBezTo>
                  <a:cubicBezTo>
                    <a:pt x="8299" y="6444"/>
                    <a:pt x="8329" y="0"/>
                    <a:pt x="416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8" name="Google Shape;388;p13"/>
            <p:cNvSpPr/>
            <p:nvPr/>
          </p:nvSpPr>
          <p:spPr>
            <a:xfrm flipH="1" rot="10800000">
              <a:off x="5257449" y="67949"/>
              <a:ext cx="65963" cy="51373"/>
            </a:xfrm>
            <a:custGeom>
              <a:rect b="b" l="l" r="r" t="t"/>
              <a:pathLst>
                <a:path extrusionOk="0" h="2676" w="3436">
                  <a:moveTo>
                    <a:pt x="1733" y="1"/>
                  </a:moveTo>
                  <a:cubicBezTo>
                    <a:pt x="31" y="1"/>
                    <a:pt x="1" y="2675"/>
                    <a:pt x="1733" y="2675"/>
                  </a:cubicBezTo>
                  <a:cubicBezTo>
                    <a:pt x="3436" y="2675"/>
                    <a:pt x="3436"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9" name="Google Shape;389;p13"/>
            <p:cNvSpPr/>
            <p:nvPr/>
          </p:nvSpPr>
          <p:spPr>
            <a:xfrm flipH="1" rot="10800000">
              <a:off x="5434848" y="153146"/>
              <a:ext cx="37934" cy="29199"/>
            </a:xfrm>
            <a:custGeom>
              <a:rect b="b" l="l" r="r" t="t"/>
              <a:pathLst>
                <a:path extrusionOk="0" h="1521" w="1976">
                  <a:moveTo>
                    <a:pt x="1003" y="1"/>
                  </a:moveTo>
                  <a:cubicBezTo>
                    <a:pt x="31" y="1"/>
                    <a:pt x="0" y="1521"/>
                    <a:pt x="1003" y="1521"/>
                  </a:cubicBezTo>
                  <a:cubicBezTo>
                    <a:pt x="1976" y="1521"/>
                    <a:pt x="1976" y="1"/>
                    <a:pt x="10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0" name="Google Shape;390;p13"/>
            <p:cNvSpPr/>
            <p:nvPr/>
          </p:nvSpPr>
          <p:spPr>
            <a:xfrm flipH="1" rot="10800000">
              <a:off x="4920198" y="82539"/>
              <a:ext cx="28028" cy="22192"/>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1" name="Google Shape;391;p13"/>
            <p:cNvSpPr/>
            <p:nvPr/>
          </p:nvSpPr>
          <p:spPr>
            <a:xfrm flipH="1" rot="10800000">
              <a:off x="239166" y="1221874"/>
              <a:ext cx="159320" cy="124304"/>
            </a:xfrm>
            <a:custGeom>
              <a:rect b="b" l="l" r="r" t="t"/>
              <a:pathLst>
                <a:path extrusionOk="0" h="6475" w="8299">
                  <a:moveTo>
                    <a:pt x="4165" y="1"/>
                  </a:moveTo>
                  <a:cubicBezTo>
                    <a:pt x="1" y="1"/>
                    <a:pt x="1" y="6475"/>
                    <a:pt x="4165" y="6475"/>
                  </a:cubicBezTo>
                  <a:cubicBezTo>
                    <a:pt x="8299" y="6475"/>
                    <a:pt x="8299" y="1"/>
                    <a:pt x="4165"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2" name="Google Shape;392;p13"/>
            <p:cNvSpPr/>
            <p:nvPr/>
          </p:nvSpPr>
          <p:spPr>
            <a:xfrm flipH="1" rot="10800000">
              <a:off x="1408547" y="345559"/>
              <a:ext cx="46708" cy="36206"/>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3" name="Google Shape;393;p13"/>
            <p:cNvSpPr/>
            <p:nvPr/>
          </p:nvSpPr>
          <p:spPr>
            <a:xfrm flipH="1" rot="10800000">
              <a:off x="1515400" y="108240"/>
              <a:ext cx="84642" cy="65963"/>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394" name="Google Shape;394;p13"/>
            <p:cNvGrpSpPr/>
            <p:nvPr/>
          </p:nvGrpSpPr>
          <p:grpSpPr>
            <a:xfrm>
              <a:off x="-67496" y="-173209"/>
              <a:ext cx="1336742" cy="1124336"/>
              <a:chOff x="-67496" y="-173209"/>
              <a:chExt cx="1336742" cy="1124336"/>
            </a:xfrm>
          </p:grpSpPr>
          <p:sp>
            <p:nvSpPr>
              <p:cNvPr id="395" name="Google Shape;395;p13"/>
              <p:cNvSpPr/>
              <p:nvPr/>
            </p:nvSpPr>
            <p:spPr>
              <a:xfrm rot="5140560">
                <a:off x="-123607" y="-46961"/>
                <a:ext cx="1061624" cy="871841"/>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6" name="Google Shape;396;p13"/>
              <p:cNvSpPr/>
              <p:nvPr/>
            </p:nvSpPr>
            <p:spPr>
              <a:xfrm flipH="1" rot="9120601">
                <a:off x="459757" y="471186"/>
                <a:ext cx="506926" cy="342629"/>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7" name="Google Shape;397;p13"/>
              <p:cNvSpPr/>
              <p:nvPr/>
            </p:nvSpPr>
            <p:spPr>
              <a:xfrm flipH="1" rot="10800000">
                <a:off x="1076657" y="241589"/>
                <a:ext cx="192589" cy="206949"/>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398" name="Google Shape;398;p13"/>
          <p:cNvSpPr txBox="1"/>
          <p:nvPr>
            <p:ph type="title"/>
          </p:nvPr>
        </p:nvSpPr>
        <p:spPr>
          <a:xfrm>
            <a:off x="625538" y="1942666"/>
            <a:ext cx="3376200" cy="2293800"/>
          </a:xfrm>
          <a:prstGeom prst="rect">
            <a:avLst/>
          </a:prstGeom>
        </p:spPr>
        <p:txBody>
          <a:bodyPr anchorCtr="0" anchor="t" bIns="107175" lIns="107175" spcFirstLastPara="1" rIns="107175" wrap="square" tIns="107175">
            <a:noAutofit/>
          </a:bodyPr>
          <a:lstStyle>
            <a:lvl1pPr lvl="0" rtl="0" algn="l">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p:txBody>
      </p:sp>
      <p:sp>
        <p:nvSpPr>
          <p:cNvPr id="399" name="Google Shape;399;p13"/>
          <p:cNvSpPr txBox="1"/>
          <p:nvPr>
            <p:ph idx="2" type="title"/>
          </p:nvPr>
        </p:nvSpPr>
        <p:spPr>
          <a:xfrm>
            <a:off x="1424172" y="4612110"/>
            <a:ext cx="2480400" cy="1101900"/>
          </a:xfrm>
          <a:prstGeom prst="rect">
            <a:avLst/>
          </a:prstGeom>
        </p:spPr>
        <p:txBody>
          <a:bodyPr anchorCtr="0" anchor="t"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00" name="Google Shape;400;p13"/>
          <p:cNvSpPr txBox="1"/>
          <p:nvPr>
            <p:ph hasCustomPrompt="1" idx="3" type="title"/>
          </p:nvPr>
        </p:nvSpPr>
        <p:spPr>
          <a:xfrm>
            <a:off x="771662" y="5347605"/>
            <a:ext cx="591600" cy="7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3600"/>
              <a:buNone/>
              <a:defRPr sz="36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r>
              <a:t>xx%</a:t>
            </a:r>
          </a:p>
        </p:txBody>
      </p:sp>
      <p:sp>
        <p:nvSpPr>
          <p:cNvPr id="401" name="Google Shape;401;p13"/>
          <p:cNvSpPr txBox="1"/>
          <p:nvPr>
            <p:ph idx="1" type="subTitle"/>
          </p:nvPr>
        </p:nvSpPr>
        <p:spPr>
          <a:xfrm>
            <a:off x="1424172" y="5444480"/>
            <a:ext cx="2480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02" name="Google Shape;402;p13"/>
          <p:cNvSpPr txBox="1"/>
          <p:nvPr>
            <p:ph idx="4" type="title"/>
          </p:nvPr>
        </p:nvSpPr>
        <p:spPr>
          <a:xfrm>
            <a:off x="1424172" y="7015873"/>
            <a:ext cx="2471400" cy="1101900"/>
          </a:xfrm>
          <a:prstGeom prst="rect">
            <a:avLst/>
          </a:prstGeom>
        </p:spPr>
        <p:txBody>
          <a:bodyPr anchorCtr="0" anchor="t"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03" name="Google Shape;403;p13"/>
          <p:cNvSpPr txBox="1"/>
          <p:nvPr>
            <p:ph hasCustomPrompt="1" idx="5" type="title"/>
          </p:nvPr>
        </p:nvSpPr>
        <p:spPr>
          <a:xfrm>
            <a:off x="710762" y="7743482"/>
            <a:ext cx="713700" cy="7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3600"/>
              <a:buNone/>
              <a:defRPr sz="36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r>
              <a:t>xx%</a:t>
            </a:r>
          </a:p>
        </p:txBody>
      </p:sp>
      <p:sp>
        <p:nvSpPr>
          <p:cNvPr id="404" name="Google Shape;404;p13"/>
          <p:cNvSpPr txBox="1"/>
          <p:nvPr>
            <p:ph idx="6" type="subTitle"/>
          </p:nvPr>
        </p:nvSpPr>
        <p:spPr>
          <a:xfrm>
            <a:off x="1424172" y="7848243"/>
            <a:ext cx="2471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05" name="Google Shape;405;p13"/>
          <p:cNvSpPr txBox="1"/>
          <p:nvPr>
            <p:ph idx="7" type="title"/>
          </p:nvPr>
        </p:nvSpPr>
        <p:spPr>
          <a:xfrm>
            <a:off x="4905491" y="2208321"/>
            <a:ext cx="2471400" cy="1101900"/>
          </a:xfrm>
          <a:prstGeom prst="rect">
            <a:avLst/>
          </a:prstGeom>
        </p:spPr>
        <p:txBody>
          <a:bodyPr anchorCtr="0" anchor="t"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06" name="Google Shape;406;p13"/>
          <p:cNvSpPr txBox="1"/>
          <p:nvPr>
            <p:ph idx="8" type="subTitle"/>
          </p:nvPr>
        </p:nvSpPr>
        <p:spPr>
          <a:xfrm>
            <a:off x="4905491" y="3040691"/>
            <a:ext cx="2471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07" name="Google Shape;407;p13"/>
          <p:cNvSpPr txBox="1"/>
          <p:nvPr>
            <p:ph idx="9" type="title"/>
          </p:nvPr>
        </p:nvSpPr>
        <p:spPr>
          <a:xfrm>
            <a:off x="4910763" y="4612110"/>
            <a:ext cx="24804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08" name="Google Shape;408;p13"/>
          <p:cNvSpPr txBox="1"/>
          <p:nvPr>
            <p:ph hasCustomPrompt="1" idx="13" type="title"/>
          </p:nvPr>
        </p:nvSpPr>
        <p:spPr>
          <a:xfrm>
            <a:off x="4283991" y="5371836"/>
            <a:ext cx="591600" cy="7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3600"/>
              <a:buNone/>
              <a:defRPr sz="36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r>
              <a:t>xx%</a:t>
            </a:r>
          </a:p>
        </p:txBody>
      </p:sp>
      <p:sp>
        <p:nvSpPr>
          <p:cNvPr id="409" name="Google Shape;409;p13"/>
          <p:cNvSpPr txBox="1"/>
          <p:nvPr>
            <p:ph idx="14" type="subTitle"/>
          </p:nvPr>
        </p:nvSpPr>
        <p:spPr>
          <a:xfrm>
            <a:off x="4910763" y="5445577"/>
            <a:ext cx="2480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10" name="Google Shape;410;p13"/>
          <p:cNvSpPr txBox="1"/>
          <p:nvPr>
            <p:ph idx="15" type="title"/>
          </p:nvPr>
        </p:nvSpPr>
        <p:spPr>
          <a:xfrm>
            <a:off x="4910756" y="7015899"/>
            <a:ext cx="24804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11" name="Google Shape;411;p13"/>
          <p:cNvSpPr txBox="1"/>
          <p:nvPr>
            <p:ph hasCustomPrompt="1" idx="16" type="title"/>
          </p:nvPr>
        </p:nvSpPr>
        <p:spPr>
          <a:xfrm>
            <a:off x="4283991" y="7778341"/>
            <a:ext cx="591600" cy="7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3600"/>
              <a:buNone/>
              <a:defRPr sz="36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r>
              <a:t>xx%</a:t>
            </a:r>
          </a:p>
        </p:txBody>
      </p:sp>
      <p:sp>
        <p:nvSpPr>
          <p:cNvPr id="412" name="Google Shape;412;p13"/>
          <p:cNvSpPr txBox="1"/>
          <p:nvPr>
            <p:ph idx="17" type="subTitle"/>
          </p:nvPr>
        </p:nvSpPr>
        <p:spPr>
          <a:xfrm>
            <a:off x="4910764" y="7849366"/>
            <a:ext cx="2480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13" name="Google Shape;413;p13"/>
          <p:cNvSpPr/>
          <p:nvPr/>
        </p:nvSpPr>
        <p:spPr>
          <a:xfrm>
            <a:off x="-261643" y="8500471"/>
            <a:ext cx="1506481" cy="2953484"/>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4" name="Google Shape;414;p13"/>
          <p:cNvSpPr/>
          <p:nvPr/>
        </p:nvSpPr>
        <p:spPr>
          <a:xfrm flipH="1" rot="8430761">
            <a:off x="-200726" y="9196341"/>
            <a:ext cx="1384499" cy="2909574"/>
          </a:xfrm>
          <a:custGeom>
            <a:rect b="b" l="l" r="r" t="t"/>
            <a:pathLst>
              <a:path extrusionOk="0" h="75960" w="67297">
                <a:moveTo>
                  <a:pt x="67297" y="1"/>
                </a:moveTo>
                <a:cubicBezTo>
                  <a:pt x="61613" y="700"/>
                  <a:pt x="57540" y="2524"/>
                  <a:pt x="54926" y="5533"/>
                </a:cubicBezTo>
                <a:cubicBezTo>
                  <a:pt x="49485" y="11855"/>
                  <a:pt x="51491" y="22585"/>
                  <a:pt x="53467" y="32980"/>
                </a:cubicBezTo>
                <a:cubicBezTo>
                  <a:pt x="55564" y="44105"/>
                  <a:pt x="57722" y="55564"/>
                  <a:pt x="50731" y="61552"/>
                </a:cubicBezTo>
                <a:cubicBezTo>
                  <a:pt x="48207" y="63705"/>
                  <a:pt x="45361" y="64460"/>
                  <a:pt x="42304" y="64460"/>
                </a:cubicBezTo>
                <a:cubicBezTo>
                  <a:pt x="38846" y="64460"/>
                  <a:pt x="35118" y="63494"/>
                  <a:pt x="31278" y="62494"/>
                </a:cubicBezTo>
                <a:cubicBezTo>
                  <a:pt x="27391" y="61486"/>
                  <a:pt x="23407" y="60465"/>
                  <a:pt x="19570" y="60465"/>
                </a:cubicBezTo>
                <a:cubicBezTo>
                  <a:pt x="17736" y="60465"/>
                  <a:pt x="15935" y="60698"/>
                  <a:pt x="14195" y="61278"/>
                </a:cubicBezTo>
                <a:cubicBezTo>
                  <a:pt x="7630" y="63467"/>
                  <a:pt x="2432" y="68573"/>
                  <a:pt x="305" y="74956"/>
                </a:cubicBezTo>
                <a:cubicBezTo>
                  <a:pt x="183" y="75291"/>
                  <a:pt x="92" y="75625"/>
                  <a:pt x="1" y="75959"/>
                </a:cubicBezTo>
                <a:lnTo>
                  <a:pt x="396" y="75959"/>
                </a:lnTo>
                <a:cubicBezTo>
                  <a:pt x="487" y="75655"/>
                  <a:pt x="578" y="75351"/>
                  <a:pt x="669" y="75078"/>
                </a:cubicBezTo>
                <a:cubicBezTo>
                  <a:pt x="2767" y="68816"/>
                  <a:pt x="7873" y="63771"/>
                  <a:pt x="14317" y="61613"/>
                </a:cubicBezTo>
                <a:cubicBezTo>
                  <a:pt x="15989" y="61052"/>
                  <a:pt x="17726" y="60826"/>
                  <a:pt x="19501" y="60826"/>
                </a:cubicBezTo>
                <a:cubicBezTo>
                  <a:pt x="23308" y="60826"/>
                  <a:pt x="27289" y="61864"/>
                  <a:pt x="31187" y="62859"/>
                </a:cubicBezTo>
                <a:cubicBezTo>
                  <a:pt x="35053" y="63870"/>
                  <a:pt x="38818" y="64846"/>
                  <a:pt x="42320" y="64846"/>
                </a:cubicBezTo>
                <a:cubicBezTo>
                  <a:pt x="45453" y="64846"/>
                  <a:pt x="48376" y="64064"/>
                  <a:pt x="50974" y="61825"/>
                </a:cubicBezTo>
                <a:cubicBezTo>
                  <a:pt x="58148" y="55716"/>
                  <a:pt x="55959" y="44135"/>
                  <a:pt x="53831" y="32919"/>
                </a:cubicBezTo>
                <a:cubicBezTo>
                  <a:pt x="51886" y="22615"/>
                  <a:pt x="49880" y="11977"/>
                  <a:pt x="55230" y="5776"/>
                </a:cubicBezTo>
                <a:cubicBezTo>
                  <a:pt x="57752" y="2858"/>
                  <a:pt x="61734" y="1065"/>
                  <a:pt x="67297" y="396"/>
                </a:cubicBezTo>
                <a:lnTo>
                  <a:pt x="67297" y="1"/>
                </a:ln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5" name="Google Shape;415;p13"/>
          <p:cNvSpPr/>
          <p:nvPr/>
        </p:nvSpPr>
        <p:spPr>
          <a:xfrm flipH="1" rot="10800000">
            <a:off x="7116760" y="9724815"/>
            <a:ext cx="443538" cy="715754"/>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6" name="Google Shape;416;p13"/>
          <p:cNvSpPr/>
          <p:nvPr/>
        </p:nvSpPr>
        <p:spPr>
          <a:xfrm flipH="1" rot="10800000">
            <a:off x="7560296" y="9541352"/>
            <a:ext cx="1043064" cy="1683151"/>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7" name="Google Shape;417;p13"/>
          <p:cNvSpPr/>
          <p:nvPr/>
        </p:nvSpPr>
        <p:spPr>
          <a:xfrm flipH="1" rot="10800000">
            <a:off x="7608984" y="9194445"/>
            <a:ext cx="168513" cy="432332"/>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3"/>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
    <p:spTree>
      <p:nvGrpSpPr>
        <p:cNvPr id="418" name="Shape 418"/>
        <p:cNvGrpSpPr/>
        <p:nvPr/>
      </p:nvGrpSpPr>
      <p:grpSpPr>
        <a:xfrm>
          <a:off x="0" y="0"/>
          <a:ext cx="0" cy="0"/>
          <a:chOff x="0" y="0"/>
          <a:chExt cx="0" cy="0"/>
        </a:xfrm>
      </p:grpSpPr>
      <p:grpSp>
        <p:nvGrpSpPr>
          <p:cNvPr id="419" name="Google Shape;419;p14"/>
          <p:cNvGrpSpPr/>
          <p:nvPr/>
        </p:nvGrpSpPr>
        <p:grpSpPr>
          <a:xfrm>
            <a:off x="-577631" y="8"/>
            <a:ext cx="8493894" cy="10743735"/>
            <a:chOff x="-660150" y="4"/>
            <a:chExt cx="9707308" cy="5143496"/>
          </a:xfrm>
        </p:grpSpPr>
        <p:grpSp>
          <p:nvGrpSpPr>
            <p:cNvPr id="420" name="Google Shape;420;p14"/>
            <p:cNvGrpSpPr/>
            <p:nvPr/>
          </p:nvGrpSpPr>
          <p:grpSpPr>
            <a:xfrm rot="10800000">
              <a:off x="7" y="4"/>
              <a:ext cx="1847168" cy="1310171"/>
              <a:chOff x="7296832" y="3833329"/>
              <a:chExt cx="1847168" cy="1310171"/>
            </a:xfrm>
          </p:grpSpPr>
          <p:sp>
            <p:nvSpPr>
              <p:cNvPr id="421" name="Google Shape;421;p14"/>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2" name="Google Shape;422;p14"/>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3" name="Google Shape;423;p14"/>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4" name="Google Shape;424;p14"/>
              <p:cNvSpPr/>
              <p:nvPr/>
            </p:nvSpPr>
            <p:spPr>
              <a:xfrm rot="10800000">
                <a:off x="8705167" y="5065224"/>
                <a:ext cx="171313" cy="78276"/>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5" name="Google Shape;425;p14"/>
              <p:cNvSpPr/>
              <p:nvPr/>
            </p:nvSpPr>
            <p:spPr>
              <a:xfrm rot="10800000">
                <a:off x="8281979" y="5009765"/>
                <a:ext cx="250566" cy="133735"/>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6" name="Google Shape;426;p14"/>
              <p:cNvSpPr/>
              <p:nvPr/>
            </p:nvSpPr>
            <p:spPr>
              <a:xfrm rot="10800000">
                <a:off x="7916810" y="497502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7" name="Google Shape;427;p14"/>
              <p:cNvSpPr/>
              <p:nvPr/>
            </p:nvSpPr>
            <p:spPr>
              <a:xfrm rot="10800000">
                <a:off x="7693154" y="4826762"/>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8" name="Google Shape;428;p14"/>
              <p:cNvSpPr/>
              <p:nvPr/>
            </p:nvSpPr>
            <p:spPr>
              <a:xfrm rot="10800000">
                <a:off x="7916810" y="4504528"/>
                <a:ext cx="250566" cy="231614"/>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9" name="Google Shape;429;p14"/>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0" name="Google Shape;430;p14"/>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1" name="Google Shape;431;p14"/>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2" name="Google Shape;432;p14"/>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3" name="Google Shape;433;p14"/>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4" name="Google Shape;434;p14"/>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5" name="Google Shape;435;p14"/>
              <p:cNvSpPr/>
              <p:nvPr/>
            </p:nvSpPr>
            <p:spPr>
              <a:xfrm rot="10800000">
                <a:off x="7630896" y="4550209"/>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6" name="Google Shape;436;p14"/>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7" name="Google Shape;437;p14"/>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38" name="Google Shape;438;p14"/>
            <p:cNvSpPr/>
            <p:nvPr/>
          </p:nvSpPr>
          <p:spPr>
            <a:xfrm>
              <a:off x="8275725" y="150675"/>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439" name="Google Shape;439;p14"/>
            <p:cNvGrpSpPr/>
            <p:nvPr/>
          </p:nvGrpSpPr>
          <p:grpSpPr>
            <a:xfrm rot="10800000">
              <a:off x="-660150" y="2225525"/>
              <a:ext cx="1276850" cy="2917975"/>
              <a:chOff x="5857950" y="1902450"/>
              <a:chExt cx="1276850" cy="2917975"/>
            </a:xfrm>
          </p:grpSpPr>
          <p:sp>
            <p:nvSpPr>
              <p:cNvPr id="440" name="Google Shape;440;p14"/>
              <p:cNvSpPr/>
              <p:nvPr/>
            </p:nvSpPr>
            <p:spPr>
              <a:xfrm rot="5400000">
                <a:off x="5150325" y="266182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1" name="Google Shape;441;p14"/>
              <p:cNvSpPr/>
              <p:nvPr/>
            </p:nvSpPr>
            <p:spPr>
              <a:xfrm flipH="1">
                <a:off x="6039025" y="19024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2" name="Google Shape;442;p14"/>
              <p:cNvSpPr/>
              <p:nvPr/>
            </p:nvSpPr>
            <p:spPr>
              <a:xfrm flipH="1">
                <a:off x="5962275" y="29655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3" name="Google Shape;443;p14"/>
              <p:cNvSpPr/>
              <p:nvPr/>
            </p:nvSpPr>
            <p:spPr>
              <a:xfrm flipH="1">
                <a:off x="5995500" y="418667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4" name="Google Shape;444;p14"/>
              <p:cNvSpPr/>
              <p:nvPr/>
            </p:nvSpPr>
            <p:spPr>
              <a:xfrm flipH="1">
                <a:off x="5857950" y="438195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5" name="Google Shape;445;p14"/>
              <p:cNvSpPr/>
              <p:nvPr/>
            </p:nvSpPr>
            <p:spPr>
              <a:xfrm flipH="1">
                <a:off x="6111000" y="39670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6" name="Google Shape;446;p14"/>
              <p:cNvSpPr/>
              <p:nvPr/>
            </p:nvSpPr>
            <p:spPr>
              <a:xfrm flipH="1">
                <a:off x="5945350" y="37353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7" name="Google Shape;447;p14"/>
              <p:cNvSpPr/>
              <p:nvPr/>
            </p:nvSpPr>
            <p:spPr>
              <a:xfrm flipH="1">
                <a:off x="6107425" y="34860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8" name="Google Shape;448;p14"/>
              <p:cNvSpPr/>
              <p:nvPr/>
            </p:nvSpPr>
            <p:spPr>
              <a:xfrm flipH="1">
                <a:off x="6089175" y="255670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9" name="Google Shape;449;p14"/>
              <p:cNvSpPr/>
              <p:nvPr/>
            </p:nvSpPr>
            <p:spPr>
              <a:xfrm flipH="1">
                <a:off x="6205450" y="29093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50" name="Google Shape;450;p14"/>
            <p:cNvSpPr/>
            <p:nvPr/>
          </p:nvSpPr>
          <p:spPr>
            <a:xfrm>
              <a:off x="8574550" y="87545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51" name="Google Shape;451;p14"/>
          <p:cNvSpPr txBox="1"/>
          <p:nvPr>
            <p:ph type="title"/>
          </p:nvPr>
        </p:nvSpPr>
        <p:spPr>
          <a:xfrm>
            <a:off x="630000" y="6335417"/>
            <a:ext cx="2044500" cy="11019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52" name="Google Shape;452;p14"/>
          <p:cNvSpPr txBox="1"/>
          <p:nvPr>
            <p:ph idx="1" type="subTitle"/>
          </p:nvPr>
        </p:nvSpPr>
        <p:spPr>
          <a:xfrm>
            <a:off x="624072" y="7495431"/>
            <a:ext cx="2044500" cy="1768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1600"/>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53" name="Google Shape;453;p14"/>
          <p:cNvSpPr txBox="1"/>
          <p:nvPr>
            <p:ph idx="2" type="title"/>
          </p:nvPr>
        </p:nvSpPr>
        <p:spPr>
          <a:xfrm>
            <a:off x="2978325" y="6335417"/>
            <a:ext cx="2044500" cy="11019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54" name="Google Shape;454;p14"/>
          <p:cNvSpPr txBox="1"/>
          <p:nvPr>
            <p:ph idx="3" type="subTitle"/>
          </p:nvPr>
        </p:nvSpPr>
        <p:spPr>
          <a:xfrm>
            <a:off x="2972397" y="7495431"/>
            <a:ext cx="2044500" cy="1768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1600"/>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55" name="Google Shape;455;p14"/>
          <p:cNvSpPr txBox="1"/>
          <p:nvPr>
            <p:ph idx="4" type="title"/>
          </p:nvPr>
        </p:nvSpPr>
        <p:spPr>
          <a:xfrm>
            <a:off x="5326650" y="6335417"/>
            <a:ext cx="2044500" cy="11019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56" name="Google Shape;456;p14"/>
          <p:cNvSpPr txBox="1"/>
          <p:nvPr>
            <p:ph idx="5" type="subTitle"/>
          </p:nvPr>
        </p:nvSpPr>
        <p:spPr>
          <a:xfrm>
            <a:off x="5326650" y="7495431"/>
            <a:ext cx="2044500" cy="1768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1600"/>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57" name="Google Shape;457;p14"/>
          <p:cNvSpPr txBox="1"/>
          <p:nvPr>
            <p:ph idx="6"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458" name="Google Shape;458;p14"/>
          <p:cNvSpPr txBox="1"/>
          <p:nvPr>
            <p:ph idx="7" type="subTitle"/>
          </p:nvPr>
        </p:nvSpPr>
        <p:spPr>
          <a:xfrm>
            <a:off x="1341769" y="3217202"/>
            <a:ext cx="5317500" cy="1003800"/>
          </a:xfrm>
          <a:prstGeom prst="rect">
            <a:avLst/>
          </a:prstGeom>
        </p:spPr>
        <p:txBody>
          <a:bodyPr anchorCtr="0" anchor="ctr" bIns="107175" lIns="107175" spcFirstLastPara="1" rIns="107175" wrap="square" tIns="107175">
            <a:noAutofit/>
          </a:bodyPr>
          <a:lstStyle>
            <a:lvl1pPr lvl="0" algn="ctr">
              <a:spcBef>
                <a:spcPts val="0"/>
              </a:spcBef>
              <a:spcAft>
                <a:spcPts val="0"/>
              </a:spcAft>
              <a:buClr>
                <a:schemeClr val="accent3"/>
              </a:buClr>
              <a:buSzPts val="2200"/>
              <a:buFont typeface="Krub Medium"/>
              <a:buNone/>
              <a:defRPr sz="1800">
                <a:solidFill>
                  <a:schemeClr val="accent3"/>
                </a:solidFill>
                <a:latin typeface="Krub Medium"/>
                <a:ea typeface="Krub Medium"/>
                <a:cs typeface="Krub Medium"/>
                <a:sym typeface="Krub Medium"/>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
    <p:spTree>
      <p:nvGrpSpPr>
        <p:cNvPr id="459" name="Shape 459"/>
        <p:cNvGrpSpPr/>
        <p:nvPr/>
      </p:nvGrpSpPr>
      <p:grpSpPr>
        <a:xfrm>
          <a:off x="0" y="0"/>
          <a:ext cx="0" cy="0"/>
          <a:chOff x="0" y="0"/>
          <a:chExt cx="0" cy="0"/>
        </a:xfrm>
      </p:grpSpPr>
      <p:grpSp>
        <p:nvGrpSpPr>
          <p:cNvPr id="460" name="Google Shape;460;p15"/>
          <p:cNvGrpSpPr/>
          <p:nvPr/>
        </p:nvGrpSpPr>
        <p:grpSpPr>
          <a:xfrm>
            <a:off x="51176" y="102429"/>
            <a:ext cx="7878235" cy="10512582"/>
            <a:chOff x="58487" y="49037"/>
            <a:chExt cx="9003698" cy="5032833"/>
          </a:xfrm>
        </p:grpSpPr>
        <p:sp>
          <p:nvSpPr>
            <p:cNvPr id="461" name="Google Shape;461;p15"/>
            <p:cNvSpPr/>
            <p:nvPr/>
          </p:nvSpPr>
          <p:spPr>
            <a:xfrm>
              <a:off x="8841800" y="22667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2" name="Google Shape;462;p15"/>
            <p:cNvSpPr/>
            <p:nvPr/>
          </p:nvSpPr>
          <p:spPr>
            <a:xfrm>
              <a:off x="8638900" y="43337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3" name="Google Shape;463;p15"/>
            <p:cNvSpPr/>
            <p:nvPr/>
          </p:nvSpPr>
          <p:spPr>
            <a:xfrm>
              <a:off x="8995300" y="66515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4" name="Google Shape;464;p15"/>
            <p:cNvSpPr/>
            <p:nvPr/>
          </p:nvSpPr>
          <p:spPr>
            <a:xfrm>
              <a:off x="8270375" y="1338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5" name="Google Shape;465;p15"/>
            <p:cNvSpPr/>
            <p:nvPr/>
          </p:nvSpPr>
          <p:spPr>
            <a:xfrm>
              <a:off x="8420075" y="25012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6" name="Google Shape;466;p15"/>
            <p:cNvSpPr/>
            <p:nvPr/>
          </p:nvSpPr>
          <p:spPr>
            <a:xfrm flipH="1" rot="-10168333">
              <a:off x="129191" y="138675"/>
              <a:ext cx="1061503" cy="871741"/>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7" name="Google Shape;467;p15"/>
            <p:cNvSpPr/>
            <p:nvPr/>
          </p:nvSpPr>
          <p:spPr>
            <a:xfrm>
              <a:off x="8687763" y="81215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8" name="Google Shape;468;p15"/>
            <p:cNvSpPr/>
            <p:nvPr/>
          </p:nvSpPr>
          <p:spPr>
            <a:xfrm flipH="1">
              <a:off x="8572100" y="457402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9" name="Google Shape;469;p15"/>
            <p:cNvSpPr/>
            <p:nvPr/>
          </p:nvSpPr>
          <p:spPr>
            <a:xfrm>
              <a:off x="8852812" y="4315104"/>
              <a:ext cx="209372" cy="16885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70" name="Google Shape;470;p15"/>
            <p:cNvSpPr/>
            <p:nvPr/>
          </p:nvSpPr>
          <p:spPr>
            <a:xfrm flipH="1" rot="-403401">
              <a:off x="677427" y="568100"/>
              <a:ext cx="399488" cy="232094"/>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71" name="Google Shape;471;p15"/>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472" name="Google Shape;472;p15"/>
          <p:cNvSpPr txBox="1"/>
          <p:nvPr>
            <p:ph idx="2" type="title"/>
          </p:nvPr>
        </p:nvSpPr>
        <p:spPr>
          <a:xfrm>
            <a:off x="1512224" y="2878593"/>
            <a:ext cx="23709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73" name="Google Shape;473;p15"/>
          <p:cNvSpPr txBox="1"/>
          <p:nvPr>
            <p:ph idx="1" type="subTitle"/>
          </p:nvPr>
        </p:nvSpPr>
        <p:spPr>
          <a:xfrm>
            <a:off x="1512224" y="3980900"/>
            <a:ext cx="23709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74" name="Google Shape;474;p15"/>
          <p:cNvSpPr txBox="1"/>
          <p:nvPr>
            <p:ph idx="3" type="title"/>
          </p:nvPr>
        </p:nvSpPr>
        <p:spPr>
          <a:xfrm>
            <a:off x="1512224" y="7505691"/>
            <a:ext cx="23709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75" name="Google Shape;475;p15"/>
          <p:cNvSpPr txBox="1"/>
          <p:nvPr>
            <p:ph idx="4" type="subTitle"/>
          </p:nvPr>
        </p:nvSpPr>
        <p:spPr>
          <a:xfrm>
            <a:off x="1512224" y="8607994"/>
            <a:ext cx="23709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76" name="Google Shape;476;p15"/>
          <p:cNvSpPr txBox="1"/>
          <p:nvPr>
            <p:ph idx="5" type="title"/>
          </p:nvPr>
        </p:nvSpPr>
        <p:spPr>
          <a:xfrm>
            <a:off x="1512224" y="5192142"/>
            <a:ext cx="23709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77" name="Google Shape;477;p15"/>
          <p:cNvSpPr txBox="1"/>
          <p:nvPr>
            <p:ph idx="6" type="subTitle"/>
          </p:nvPr>
        </p:nvSpPr>
        <p:spPr>
          <a:xfrm>
            <a:off x="1512224" y="6294435"/>
            <a:ext cx="23709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78" name="Google Shape;478;p15"/>
          <p:cNvSpPr txBox="1"/>
          <p:nvPr>
            <p:ph idx="7" type="title"/>
          </p:nvPr>
        </p:nvSpPr>
        <p:spPr>
          <a:xfrm>
            <a:off x="4117876" y="7505691"/>
            <a:ext cx="2370900" cy="1101900"/>
          </a:xfrm>
          <a:prstGeom prst="rect">
            <a:avLst/>
          </a:prstGeom>
        </p:spPr>
        <p:txBody>
          <a:bodyPr anchorCtr="0" anchor="ctr" bIns="107175" lIns="107175" spcFirstLastPara="1" rIns="107175" wrap="square" tIns="107175">
            <a:noAutofit/>
          </a:bodyPr>
          <a:lstStyle>
            <a:lvl1pPr lvl="0" rtl="0" algn="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79" name="Google Shape;479;p15"/>
          <p:cNvSpPr txBox="1"/>
          <p:nvPr>
            <p:ph idx="8" type="subTitle"/>
          </p:nvPr>
        </p:nvSpPr>
        <p:spPr>
          <a:xfrm>
            <a:off x="4117876" y="8607998"/>
            <a:ext cx="2370900" cy="1013100"/>
          </a:xfrm>
          <a:prstGeom prst="rect">
            <a:avLst/>
          </a:prstGeom>
        </p:spPr>
        <p:txBody>
          <a:bodyPr anchorCtr="0" anchor="ctr" bIns="107175" lIns="107175" spcFirstLastPara="1" rIns="107175" wrap="square" tIns="107175">
            <a:noAutofit/>
          </a:bodyPr>
          <a:lstStyle>
            <a:lvl1pPr lvl="0" rtl="0" algn="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80" name="Google Shape;480;p15"/>
          <p:cNvSpPr txBox="1"/>
          <p:nvPr>
            <p:ph idx="9" type="title"/>
          </p:nvPr>
        </p:nvSpPr>
        <p:spPr>
          <a:xfrm>
            <a:off x="4117876" y="2878593"/>
            <a:ext cx="2370900" cy="1101900"/>
          </a:xfrm>
          <a:prstGeom prst="rect">
            <a:avLst/>
          </a:prstGeom>
        </p:spPr>
        <p:txBody>
          <a:bodyPr anchorCtr="0" anchor="ctr" bIns="107175" lIns="107175" spcFirstLastPara="1" rIns="107175" wrap="square" tIns="107175">
            <a:noAutofit/>
          </a:bodyPr>
          <a:lstStyle>
            <a:lvl1pPr lvl="0" rtl="0" algn="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81" name="Google Shape;481;p15"/>
          <p:cNvSpPr txBox="1"/>
          <p:nvPr>
            <p:ph idx="13" type="subTitle"/>
          </p:nvPr>
        </p:nvSpPr>
        <p:spPr>
          <a:xfrm>
            <a:off x="4117876" y="3980900"/>
            <a:ext cx="2370900" cy="1013100"/>
          </a:xfrm>
          <a:prstGeom prst="rect">
            <a:avLst/>
          </a:prstGeom>
        </p:spPr>
        <p:txBody>
          <a:bodyPr anchorCtr="0" anchor="ctr" bIns="107175" lIns="107175" spcFirstLastPara="1" rIns="107175" wrap="square" tIns="107175">
            <a:noAutofit/>
          </a:bodyPr>
          <a:lstStyle>
            <a:lvl1pPr lvl="0" rtl="0" algn="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82" name="Google Shape;482;p15"/>
          <p:cNvSpPr txBox="1"/>
          <p:nvPr>
            <p:ph idx="14" type="title"/>
          </p:nvPr>
        </p:nvSpPr>
        <p:spPr>
          <a:xfrm>
            <a:off x="4117876" y="5192142"/>
            <a:ext cx="2370900" cy="1101900"/>
          </a:xfrm>
          <a:prstGeom prst="rect">
            <a:avLst/>
          </a:prstGeom>
        </p:spPr>
        <p:txBody>
          <a:bodyPr anchorCtr="0" anchor="ctr" bIns="107175" lIns="107175" spcFirstLastPara="1" rIns="107175" wrap="square" tIns="107175">
            <a:noAutofit/>
          </a:bodyPr>
          <a:lstStyle>
            <a:lvl1pPr lvl="0" rtl="0" algn="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83" name="Google Shape;483;p15"/>
          <p:cNvSpPr txBox="1"/>
          <p:nvPr>
            <p:ph idx="15" type="subTitle"/>
          </p:nvPr>
        </p:nvSpPr>
        <p:spPr>
          <a:xfrm>
            <a:off x="4117876" y="6294449"/>
            <a:ext cx="2370900" cy="1013100"/>
          </a:xfrm>
          <a:prstGeom prst="rect">
            <a:avLst/>
          </a:prstGeom>
        </p:spPr>
        <p:txBody>
          <a:bodyPr anchorCtr="0" anchor="ctr" bIns="107175" lIns="107175" spcFirstLastPara="1" rIns="107175" wrap="square" tIns="107175">
            <a:noAutofit/>
          </a:bodyPr>
          <a:lstStyle>
            <a:lvl1pPr lvl="0" rtl="0" algn="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3">
    <p:spTree>
      <p:nvGrpSpPr>
        <p:cNvPr id="484" name="Shape 484"/>
        <p:cNvGrpSpPr/>
        <p:nvPr/>
      </p:nvGrpSpPr>
      <p:grpSpPr>
        <a:xfrm>
          <a:off x="0" y="0"/>
          <a:ext cx="0" cy="0"/>
          <a:chOff x="0" y="0"/>
          <a:chExt cx="0" cy="0"/>
        </a:xfrm>
      </p:grpSpPr>
      <p:grpSp>
        <p:nvGrpSpPr>
          <p:cNvPr id="485" name="Google Shape;485;p16"/>
          <p:cNvGrpSpPr/>
          <p:nvPr/>
        </p:nvGrpSpPr>
        <p:grpSpPr>
          <a:xfrm>
            <a:off x="22006" y="0"/>
            <a:ext cx="8496322" cy="10477264"/>
            <a:chOff x="25150" y="0"/>
            <a:chExt cx="9710083" cy="5015925"/>
          </a:xfrm>
        </p:grpSpPr>
        <p:sp>
          <p:nvSpPr>
            <p:cNvPr id="486" name="Google Shape;486;p16"/>
            <p:cNvSpPr/>
            <p:nvPr/>
          </p:nvSpPr>
          <p:spPr>
            <a:xfrm flipH="1">
              <a:off x="136458" y="955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487" name="Google Shape;487;p16"/>
            <p:cNvGrpSpPr/>
            <p:nvPr/>
          </p:nvGrpSpPr>
          <p:grpSpPr>
            <a:xfrm flipH="1" rot="10800000">
              <a:off x="8461408" y="0"/>
              <a:ext cx="1273825" cy="3291400"/>
              <a:chOff x="5857950" y="1902450"/>
              <a:chExt cx="1273825" cy="3291400"/>
            </a:xfrm>
          </p:grpSpPr>
          <p:sp>
            <p:nvSpPr>
              <p:cNvPr id="488" name="Google Shape;488;p16"/>
              <p:cNvSpPr/>
              <p:nvPr/>
            </p:nvSpPr>
            <p:spPr>
              <a:xfrm rot="5400000">
                <a:off x="5150325" y="266182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89" name="Google Shape;489;p16"/>
              <p:cNvSpPr/>
              <p:nvPr/>
            </p:nvSpPr>
            <p:spPr>
              <a:xfrm rot="10800000">
                <a:off x="6036000" y="2275875"/>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0" name="Google Shape;490;p16"/>
              <p:cNvSpPr/>
              <p:nvPr/>
            </p:nvSpPr>
            <p:spPr>
              <a:xfrm flipH="1">
                <a:off x="5962275" y="29655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1" name="Google Shape;491;p16"/>
              <p:cNvSpPr/>
              <p:nvPr/>
            </p:nvSpPr>
            <p:spPr>
              <a:xfrm flipH="1">
                <a:off x="5995500" y="418667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2" name="Google Shape;492;p16"/>
              <p:cNvSpPr/>
              <p:nvPr/>
            </p:nvSpPr>
            <p:spPr>
              <a:xfrm flipH="1">
                <a:off x="5857950" y="438195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3" name="Google Shape;493;p16"/>
              <p:cNvSpPr/>
              <p:nvPr/>
            </p:nvSpPr>
            <p:spPr>
              <a:xfrm flipH="1">
                <a:off x="6111000" y="39670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4" name="Google Shape;494;p16"/>
              <p:cNvSpPr/>
              <p:nvPr/>
            </p:nvSpPr>
            <p:spPr>
              <a:xfrm flipH="1">
                <a:off x="5945350" y="37353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5" name="Google Shape;495;p16"/>
              <p:cNvSpPr/>
              <p:nvPr/>
            </p:nvSpPr>
            <p:spPr>
              <a:xfrm flipH="1">
                <a:off x="6107425" y="34860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6" name="Google Shape;496;p16"/>
              <p:cNvSpPr/>
              <p:nvPr/>
            </p:nvSpPr>
            <p:spPr>
              <a:xfrm flipH="1">
                <a:off x="6089175" y="255670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7" name="Google Shape;497;p16"/>
              <p:cNvSpPr/>
              <p:nvPr/>
            </p:nvSpPr>
            <p:spPr>
              <a:xfrm flipH="1">
                <a:off x="6205450" y="29093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98" name="Google Shape;498;p16"/>
            <p:cNvSpPr/>
            <p:nvPr/>
          </p:nvSpPr>
          <p:spPr>
            <a:xfrm flipH="1">
              <a:off x="25150" y="8202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9" name="Google Shape;499;p16"/>
            <p:cNvSpPr/>
            <p:nvPr/>
          </p:nvSpPr>
          <p:spPr>
            <a:xfrm flipH="1">
              <a:off x="162700" y="43145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0" name="Google Shape;500;p16"/>
            <p:cNvSpPr/>
            <p:nvPr/>
          </p:nvSpPr>
          <p:spPr>
            <a:xfrm flipH="1">
              <a:off x="25150" y="45098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1" name="Google Shape;501;p16"/>
            <p:cNvSpPr/>
            <p:nvPr/>
          </p:nvSpPr>
          <p:spPr>
            <a:xfrm flipH="1">
              <a:off x="278200" y="409490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2" name="Google Shape;502;p16"/>
            <p:cNvSpPr/>
            <p:nvPr/>
          </p:nvSpPr>
          <p:spPr>
            <a:xfrm flipH="1">
              <a:off x="112550" y="386315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3" name="Google Shape;503;p16"/>
            <p:cNvSpPr/>
            <p:nvPr/>
          </p:nvSpPr>
          <p:spPr>
            <a:xfrm flipH="1">
              <a:off x="274625" y="361390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4" name="Google Shape;504;p16"/>
            <p:cNvSpPr/>
            <p:nvPr/>
          </p:nvSpPr>
          <p:spPr>
            <a:xfrm flipH="1">
              <a:off x="415525" y="493002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505" name="Google Shape;505;p16"/>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506" name="Google Shape;506;p16"/>
          <p:cNvSpPr txBox="1"/>
          <p:nvPr>
            <p:ph idx="2" type="title"/>
          </p:nvPr>
        </p:nvSpPr>
        <p:spPr>
          <a:xfrm>
            <a:off x="810655" y="3746059"/>
            <a:ext cx="2906400" cy="1101900"/>
          </a:xfrm>
          <a:prstGeom prst="rect">
            <a:avLst/>
          </a:prstGeom>
        </p:spPr>
        <p:txBody>
          <a:bodyPr anchorCtr="0" anchor="ctr" bIns="107175" lIns="107175" spcFirstLastPara="1" rIns="107175" wrap="square" tIns="107175">
            <a:noAutofit/>
          </a:bodyPr>
          <a:lstStyle>
            <a:lvl1pPr lvl="0" rtl="0">
              <a:spcBef>
                <a:spcPts val="0"/>
              </a:spcBef>
              <a:spcAft>
                <a:spcPts val="0"/>
              </a:spcAft>
              <a:buSzPts val="2900"/>
              <a:buNone/>
              <a:defRPr sz="28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p:txBody>
      </p:sp>
      <p:sp>
        <p:nvSpPr>
          <p:cNvPr id="507" name="Google Shape;507;p16"/>
          <p:cNvSpPr txBox="1"/>
          <p:nvPr>
            <p:ph idx="1" type="subTitle"/>
          </p:nvPr>
        </p:nvSpPr>
        <p:spPr>
          <a:xfrm>
            <a:off x="1161584" y="4750499"/>
            <a:ext cx="2204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508" name="Google Shape;508;p16"/>
          <p:cNvSpPr txBox="1"/>
          <p:nvPr>
            <p:ph idx="3" type="title"/>
          </p:nvPr>
        </p:nvSpPr>
        <p:spPr>
          <a:xfrm>
            <a:off x="4276836" y="3746059"/>
            <a:ext cx="2906400" cy="1101900"/>
          </a:xfrm>
          <a:prstGeom prst="rect">
            <a:avLst/>
          </a:prstGeom>
        </p:spPr>
        <p:txBody>
          <a:bodyPr anchorCtr="0" anchor="ctr" bIns="107175" lIns="107175" spcFirstLastPara="1" rIns="107175" wrap="square" tIns="107175">
            <a:noAutofit/>
          </a:bodyPr>
          <a:lstStyle>
            <a:lvl1pPr lvl="0" rtl="0">
              <a:spcBef>
                <a:spcPts val="0"/>
              </a:spcBef>
              <a:spcAft>
                <a:spcPts val="0"/>
              </a:spcAft>
              <a:buSzPts val="2900"/>
              <a:buNone/>
              <a:defRPr sz="28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p:txBody>
      </p:sp>
      <p:sp>
        <p:nvSpPr>
          <p:cNvPr id="509" name="Google Shape;509;p16"/>
          <p:cNvSpPr txBox="1"/>
          <p:nvPr>
            <p:ph idx="4" type="subTitle"/>
          </p:nvPr>
        </p:nvSpPr>
        <p:spPr>
          <a:xfrm>
            <a:off x="4627798" y="4750499"/>
            <a:ext cx="2204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510" name="Google Shape;510;p16"/>
          <p:cNvSpPr txBox="1"/>
          <p:nvPr>
            <p:ph idx="5" type="title"/>
          </p:nvPr>
        </p:nvSpPr>
        <p:spPr>
          <a:xfrm>
            <a:off x="810655" y="7609667"/>
            <a:ext cx="2906400" cy="1101900"/>
          </a:xfrm>
          <a:prstGeom prst="rect">
            <a:avLst/>
          </a:prstGeom>
        </p:spPr>
        <p:txBody>
          <a:bodyPr anchorCtr="0" anchor="ctr" bIns="107175" lIns="107175" spcFirstLastPara="1" rIns="107175" wrap="square" tIns="107175">
            <a:noAutofit/>
          </a:bodyPr>
          <a:lstStyle>
            <a:lvl1pPr lvl="0" rtl="0">
              <a:spcBef>
                <a:spcPts val="0"/>
              </a:spcBef>
              <a:spcAft>
                <a:spcPts val="0"/>
              </a:spcAft>
              <a:buSzPts val="2900"/>
              <a:buNone/>
              <a:defRPr sz="28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p:txBody>
      </p:sp>
      <p:sp>
        <p:nvSpPr>
          <p:cNvPr id="511" name="Google Shape;511;p16"/>
          <p:cNvSpPr txBox="1"/>
          <p:nvPr>
            <p:ph idx="6" type="subTitle"/>
          </p:nvPr>
        </p:nvSpPr>
        <p:spPr>
          <a:xfrm>
            <a:off x="1161617" y="8614108"/>
            <a:ext cx="2204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512" name="Google Shape;512;p16"/>
          <p:cNvSpPr txBox="1"/>
          <p:nvPr>
            <p:ph idx="7" type="title"/>
          </p:nvPr>
        </p:nvSpPr>
        <p:spPr>
          <a:xfrm>
            <a:off x="4276836" y="7609667"/>
            <a:ext cx="2906400" cy="1101900"/>
          </a:xfrm>
          <a:prstGeom prst="rect">
            <a:avLst/>
          </a:prstGeom>
        </p:spPr>
        <p:txBody>
          <a:bodyPr anchorCtr="0" anchor="ctr" bIns="107175" lIns="107175" spcFirstLastPara="1" rIns="107175" wrap="square" tIns="107175">
            <a:noAutofit/>
          </a:bodyPr>
          <a:lstStyle>
            <a:lvl1pPr lvl="0" rtl="0">
              <a:spcBef>
                <a:spcPts val="0"/>
              </a:spcBef>
              <a:spcAft>
                <a:spcPts val="0"/>
              </a:spcAft>
              <a:buSzPts val="2900"/>
              <a:buNone/>
              <a:defRPr sz="28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p:txBody>
      </p:sp>
      <p:sp>
        <p:nvSpPr>
          <p:cNvPr id="513" name="Google Shape;513;p16"/>
          <p:cNvSpPr txBox="1"/>
          <p:nvPr>
            <p:ph idx="8" type="subTitle"/>
          </p:nvPr>
        </p:nvSpPr>
        <p:spPr>
          <a:xfrm>
            <a:off x="4627798" y="8614108"/>
            <a:ext cx="2204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4">
    <p:spTree>
      <p:nvGrpSpPr>
        <p:cNvPr id="514" name="Shape 514"/>
        <p:cNvGrpSpPr/>
        <p:nvPr/>
      </p:nvGrpSpPr>
      <p:grpSpPr>
        <a:xfrm>
          <a:off x="0" y="0"/>
          <a:ext cx="0" cy="0"/>
          <a:chOff x="0" y="0"/>
          <a:chExt cx="0" cy="0"/>
        </a:xfrm>
      </p:grpSpPr>
      <p:grpSp>
        <p:nvGrpSpPr>
          <p:cNvPr id="515" name="Google Shape;515;p17"/>
          <p:cNvGrpSpPr/>
          <p:nvPr/>
        </p:nvGrpSpPr>
        <p:grpSpPr>
          <a:xfrm>
            <a:off x="-352083" y="-1230723"/>
            <a:ext cx="8353072" cy="4737552"/>
            <a:chOff x="-402380" y="-589201"/>
            <a:chExt cx="9546368" cy="2268074"/>
          </a:xfrm>
        </p:grpSpPr>
        <p:sp>
          <p:nvSpPr>
            <p:cNvPr id="516" name="Google Shape;516;p17"/>
            <p:cNvSpPr/>
            <p:nvPr/>
          </p:nvSpPr>
          <p:spPr>
            <a:xfrm flipH="1" rot="10800000">
              <a:off x="429750" y="854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17" name="Google Shape;517;p17"/>
            <p:cNvSpPr/>
            <p:nvPr/>
          </p:nvSpPr>
          <p:spPr>
            <a:xfrm flipH="1" rot="10800000">
              <a:off x="2382350" y="15457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18" name="Google Shape;518;p17"/>
            <p:cNvSpPr/>
            <p:nvPr/>
          </p:nvSpPr>
          <p:spPr>
            <a:xfrm flipH="1" rot="10800000">
              <a:off x="8726600" y="9252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19" name="Google Shape;519;p17"/>
            <p:cNvSpPr/>
            <p:nvPr/>
          </p:nvSpPr>
          <p:spPr>
            <a:xfrm flipH="1" rot="-915217">
              <a:off x="709286" y="1635117"/>
              <a:ext cx="48651" cy="38026"/>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0" name="Google Shape;520;p17"/>
            <p:cNvSpPr/>
            <p:nvPr/>
          </p:nvSpPr>
          <p:spPr>
            <a:xfrm flipH="1">
              <a:off x="48600" y="51930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1" name="Google Shape;521;p17"/>
            <p:cNvSpPr/>
            <p:nvPr/>
          </p:nvSpPr>
          <p:spPr>
            <a:xfrm flipH="1">
              <a:off x="1545350" y="273913"/>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2" name="Google Shape;522;p17"/>
            <p:cNvSpPr/>
            <p:nvPr/>
          </p:nvSpPr>
          <p:spPr>
            <a:xfrm>
              <a:off x="8890700" y="74090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23" name="Google Shape;523;p17"/>
            <p:cNvGrpSpPr/>
            <p:nvPr/>
          </p:nvGrpSpPr>
          <p:grpSpPr>
            <a:xfrm>
              <a:off x="8138613" y="0"/>
              <a:ext cx="1005375" cy="613950"/>
              <a:chOff x="593100" y="4542650"/>
              <a:chExt cx="1005375" cy="613950"/>
            </a:xfrm>
          </p:grpSpPr>
          <p:sp>
            <p:nvSpPr>
              <p:cNvPr id="524" name="Google Shape;524;p17"/>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25" name="Google Shape;525;p17"/>
              <p:cNvGrpSpPr/>
              <p:nvPr/>
            </p:nvGrpSpPr>
            <p:grpSpPr>
              <a:xfrm>
                <a:off x="593100" y="4542650"/>
                <a:ext cx="1005375" cy="613950"/>
                <a:chOff x="593100" y="4542650"/>
                <a:chExt cx="1005375" cy="613950"/>
              </a:xfrm>
            </p:grpSpPr>
            <p:sp>
              <p:nvSpPr>
                <p:cNvPr id="526" name="Google Shape;526;p17"/>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7" name="Google Shape;527;p17"/>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8" name="Google Shape;528;p17"/>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9" name="Google Shape;529;p17"/>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0" name="Google Shape;530;p17"/>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1" name="Google Shape;531;p17"/>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2" name="Google Shape;532;p17"/>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3" name="Google Shape;533;p17"/>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4" name="Google Shape;534;p17"/>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5" name="Google Shape;535;p17"/>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536" name="Google Shape;536;p17"/>
            <p:cNvSpPr/>
            <p:nvPr/>
          </p:nvSpPr>
          <p:spPr>
            <a:xfrm flipH="1">
              <a:off x="8726600" y="12028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37" name="Google Shape;537;p17"/>
            <p:cNvGrpSpPr/>
            <p:nvPr/>
          </p:nvGrpSpPr>
          <p:grpSpPr>
            <a:xfrm flipH="1" rot="-6576108">
              <a:off x="753325" y="-1145107"/>
              <a:ext cx="1095837" cy="3226607"/>
              <a:chOff x="-142300" y="-137800"/>
              <a:chExt cx="1095775" cy="3226425"/>
            </a:xfrm>
          </p:grpSpPr>
          <p:sp>
            <p:nvSpPr>
              <p:cNvPr id="538" name="Google Shape;538;p17"/>
              <p:cNvSpPr/>
              <p:nvPr/>
            </p:nvSpPr>
            <p:spPr>
              <a:xfrm flipH="1" rot="10800000">
                <a:off x="534763" y="3114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9" name="Google Shape;539;p17"/>
              <p:cNvSpPr/>
              <p:nvPr/>
            </p:nvSpPr>
            <p:spPr>
              <a:xfrm>
                <a:off x="-47937" y="264245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40" name="Google Shape;540;p17"/>
              <p:cNvSpPr/>
              <p:nvPr/>
            </p:nvSpPr>
            <p:spPr>
              <a:xfrm>
                <a:off x="-1423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41" name="Google Shape;541;p17"/>
              <p:cNvSpPr/>
              <p:nvPr/>
            </p:nvSpPr>
            <p:spPr>
              <a:xfrm flipH="1" rot="-5400000">
                <a:off x="-201375" y="67635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42" name="Google Shape;542;p17"/>
              <p:cNvSpPr/>
              <p:nvPr/>
            </p:nvSpPr>
            <p:spPr>
              <a:xfrm rot="4715134">
                <a:off x="-142281" y="1643031"/>
                <a:ext cx="848807" cy="493139"/>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43" name="Google Shape;543;p17"/>
              <p:cNvSpPr/>
              <p:nvPr/>
            </p:nvSpPr>
            <p:spPr>
              <a:xfrm>
                <a:off x="93125" y="-13780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544" name="Google Shape;544;p17"/>
            <p:cNvSpPr/>
            <p:nvPr/>
          </p:nvSpPr>
          <p:spPr>
            <a:xfrm flipH="1">
              <a:off x="8594900" y="712363"/>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545" name="Google Shape;545;p17"/>
          <p:cNvSpPr/>
          <p:nvPr/>
        </p:nvSpPr>
        <p:spPr>
          <a:xfrm flipH="1" rot="8816079">
            <a:off x="488465" y="4078687"/>
            <a:ext cx="74266" cy="11567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46" name="Google Shape;546;p17"/>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5">
    <p:spTree>
      <p:nvGrpSpPr>
        <p:cNvPr id="547" name="Shape 547"/>
        <p:cNvGrpSpPr/>
        <p:nvPr/>
      </p:nvGrpSpPr>
      <p:grpSpPr>
        <a:xfrm>
          <a:off x="0" y="0"/>
          <a:ext cx="0" cy="0"/>
          <a:chOff x="0" y="0"/>
          <a:chExt cx="0" cy="0"/>
        </a:xfrm>
      </p:grpSpPr>
      <p:sp>
        <p:nvSpPr>
          <p:cNvPr id="548" name="Google Shape;548;p18"/>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grpSp>
        <p:nvGrpSpPr>
          <p:cNvPr id="549" name="Google Shape;549;p18"/>
          <p:cNvGrpSpPr/>
          <p:nvPr/>
        </p:nvGrpSpPr>
        <p:grpSpPr>
          <a:xfrm>
            <a:off x="-553077" y="-104309"/>
            <a:ext cx="8513150" cy="10750667"/>
            <a:chOff x="-632087" y="-49937"/>
            <a:chExt cx="9729315" cy="5146815"/>
          </a:xfrm>
        </p:grpSpPr>
        <p:sp>
          <p:nvSpPr>
            <p:cNvPr id="550" name="Google Shape;550;p18"/>
            <p:cNvSpPr/>
            <p:nvPr/>
          </p:nvSpPr>
          <p:spPr>
            <a:xfrm flipH="1" rot="10800000">
              <a:off x="-632087" y="863"/>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1" name="Google Shape;551;p18"/>
            <p:cNvSpPr/>
            <p:nvPr/>
          </p:nvSpPr>
          <p:spPr>
            <a:xfrm flipH="1" rot="10800000">
              <a:off x="-269062" y="-49937"/>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2" name="Google Shape;552;p18"/>
            <p:cNvSpPr/>
            <p:nvPr/>
          </p:nvSpPr>
          <p:spPr>
            <a:xfrm flipH="1" rot="10800000">
              <a:off x="1375563" y="1021763"/>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3" name="Google Shape;553;p18"/>
            <p:cNvSpPr/>
            <p:nvPr/>
          </p:nvSpPr>
          <p:spPr>
            <a:xfrm flipH="1" rot="10800000">
              <a:off x="149813" y="9549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4" name="Google Shape;554;p18"/>
            <p:cNvSpPr/>
            <p:nvPr/>
          </p:nvSpPr>
          <p:spPr>
            <a:xfrm flipH="1" rot="10800000">
              <a:off x="149813" y="34767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5" name="Google Shape;555;p18"/>
            <p:cNvSpPr/>
            <p:nvPr/>
          </p:nvSpPr>
          <p:spPr>
            <a:xfrm flipH="1" rot="10800000">
              <a:off x="658100" y="1278150"/>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56" name="Google Shape;556;p18"/>
            <p:cNvGrpSpPr/>
            <p:nvPr/>
          </p:nvGrpSpPr>
          <p:grpSpPr>
            <a:xfrm flipH="1">
              <a:off x="7807216" y="4309118"/>
              <a:ext cx="1289997" cy="787759"/>
              <a:chOff x="593100" y="4542650"/>
              <a:chExt cx="1005375" cy="613950"/>
            </a:xfrm>
          </p:grpSpPr>
          <p:sp>
            <p:nvSpPr>
              <p:cNvPr id="557" name="Google Shape;557;p18"/>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58" name="Google Shape;558;p18"/>
              <p:cNvGrpSpPr/>
              <p:nvPr/>
            </p:nvGrpSpPr>
            <p:grpSpPr>
              <a:xfrm>
                <a:off x="593100" y="4542650"/>
                <a:ext cx="1005375" cy="613950"/>
                <a:chOff x="593100" y="4542650"/>
                <a:chExt cx="1005375" cy="613950"/>
              </a:xfrm>
            </p:grpSpPr>
            <p:sp>
              <p:nvSpPr>
                <p:cNvPr id="559" name="Google Shape;559;p18"/>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0" name="Google Shape;560;p18"/>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1" name="Google Shape;561;p18"/>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2" name="Google Shape;562;p18"/>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3" name="Google Shape;563;p18"/>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4" name="Google Shape;564;p18"/>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5" name="Google Shape;565;p18"/>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6" name="Google Shape;566;p18"/>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7" name="Google Shape;567;p18"/>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8" name="Google Shape;568;p18"/>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569" name="Google Shape;569;p18"/>
            <p:cNvSpPr/>
            <p:nvPr/>
          </p:nvSpPr>
          <p:spPr>
            <a:xfrm flipH="1" rot="-7037420">
              <a:off x="8416010" y="168143"/>
              <a:ext cx="622591" cy="511292"/>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0" name="Google Shape;570;p18"/>
            <p:cNvSpPr/>
            <p:nvPr/>
          </p:nvSpPr>
          <p:spPr>
            <a:xfrm>
              <a:off x="8555037" y="539504"/>
              <a:ext cx="209372" cy="16885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1" name="Google Shape;571;p18"/>
            <p:cNvSpPr/>
            <p:nvPr/>
          </p:nvSpPr>
          <p:spPr>
            <a:xfrm rot="10800000">
              <a:off x="8686757" y="87660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2" name="Google Shape;572;p18"/>
            <p:cNvSpPr/>
            <p:nvPr/>
          </p:nvSpPr>
          <p:spPr>
            <a:xfrm flipH="1" rot="10800000">
              <a:off x="8764400" y="37803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3" name="Google Shape;573;p18"/>
            <p:cNvSpPr/>
            <p:nvPr/>
          </p:nvSpPr>
          <p:spPr>
            <a:xfrm flipH="1" rot="10800000">
              <a:off x="8867275" y="43290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4" name="Google Shape;574;p18"/>
            <p:cNvSpPr/>
            <p:nvPr/>
          </p:nvSpPr>
          <p:spPr>
            <a:xfrm flipH="1" rot="10800000">
              <a:off x="191650" y="4920575"/>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5" name="Google Shape;575;p18"/>
            <p:cNvSpPr/>
            <p:nvPr/>
          </p:nvSpPr>
          <p:spPr>
            <a:xfrm flipH="1" rot="10800000">
              <a:off x="909538" y="50110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6" name="Google Shape;576;p18"/>
            <p:cNvSpPr/>
            <p:nvPr/>
          </p:nvSpPr>
          <p:spPr>
            <a:xfrm flipH="1" rot="10800000">
              <a:off x="45913" y="42431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7" name="Google Shape;577;p18"/>
            <p:cNvSpPr/>
            <p:nvPr/>
          </p:nvSpPr>
          <p:spPr>
            <a:xfrm flipH="1" rot="10800000">
              <a:off x="450700" y="4845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6">
    <p:spTree>
      <p:nvGrpSpPr>
        <p:cNvPr id="578" name="Shape 578"/>
        <p:cNvGrpSpPr/>
        <p:nvPr/>
      </p:nvGrpSpPr>
      <p:grpSpPr>
        <a:xfrm>
          <a:off x="0" y="0"/>
          <a:ext cx="0" cy="0"/>
          <a:chOff x="0" y="0"/>
          <a:chExt cx="0" cy="0"/>
        </a:xfrm>
      </p:grpSpPr>
      <p:grpSp>
        <p:nvGrpSpPr>
          <p:cNvPr id="579" name="Google Shape;579;p19"/>
          <p:cNvGrpSpPr/>
          <p:nvPr/>
        </p:nvGrpSpPr>
        <p:grpSpPr>
          <a:xfrm>
            <a:off x="0" y="-199691"/>
            <a:ext cx="8054593" cy="3413127"/>
            <a:chOff x="0" y="-95601"/>
            <a:chExt cx="9205249" cy="1634013"/>
          </a:xfrm>
        </p:grpSpPr>
        <p:grpSp>
          <p:nvGrpSpPr>
            <p:cNvPr id="580" name="Google Shape;580;p19"/>
            <p:cNvGrpSpPr/>
            <p:nvPr/>
          </p:nvGrpSpPr>
          <p:grpSpPr>
            <a:xfrm>
              <a:off x="0" y="-95601"/>
              <a:ext cx="9205249" cy="1634013"/>
              <a:chOff x="0" y="-95601"/>
              <a:chExt cx="9205249" cy="1634013"/>
            </a:xfrm>
          </p:grpSpPr>
          <p:grpSp>
            <p:nvGrpSpPr>
              <p:cNvPr id="581" name="Google Shape;581;p19"/>
              <p:cNvGrpSpPr/>
              <p:nvPr/>
            </p:nvGrpSpPr>
            <p:grpSpPr>
              <a:xfrm>
                <a:off x="0" y="-22725"/>
                <a:ext cx="2270477" cy="1561138"/>
                <a:chOff x="0" y="-46050"/>
                <a:chExt cx="2270477" cy="1561138"/>
              </a:xfrm>
            </p:grpSpPr>
            <p:sp>
              <p:nvSpPr>
                <p:cNvPr id="582" name="Google Shape;582;p19"/>
                <p:cNvSpPr/>
                <p:nvPr/>
              </p:nvSpPr>
              <p:spPr>
                <a:xfrm flipH="1">
                  <a:off x="512225" y="94085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3" name="Google Shape;583;p19"/>
                <p:cNvSpPr/>
                <p:nvPr/>
              </p:nvSpPr>
              <p:spPr>
                <a:xfrm flipH="1">
                  <a:off x="223863" y="1218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4" name="Google Shape;584;p19"/>
                <p:cNvSpPr/>
                <p:nvPr/>
              </p:nvSpPr>
              <p:spPr>
                <a:xfrm>
                  <a:off x="0" y="-46050"/>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5" name="Google Shape;585;p19"/>
                <p:cNvSpPr/>
                <p:nvPr/>
              </p:nvSpPr>
              <p:spPr>
                <a:xfrm>
                  <a:off x="470625" y="733863"/>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6" name="Google Shape;586;p19"/>
                <p:cNvSpPr/>
                <p:nvPr/>
              </p:nvSpPr>
              <p:spPr>
                <a:xfrm>
                  <a:off x="138375" y="73386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87" name="Google Shape;587;p19"/>
                <p:cNvGrpSpPr/>
                <p:nvPr/>
              </p:nvGrpSpPr>
              <p:grpSpPr>
                <a:xfrm>
                  <a:off x="188800" y="-23337"/>
                  <a:ext cx="991700" cy="703400"/>
                  <a:chOff x="4481975" y="890363"/>
                  <a:chExt cx="991700" cy="703400"/>
                </a:xfrm>
              </p:grpSpPr>
              <p:sp>
                <p:nvSpPr>
                  <p:cNvPr id="588" name="Google Shape;588;p19"/>
                  <p:cNvSpPr/>
                  <p:nvPr/>
                </p:nvSpPr>
                <p:spPr>
                  <a:xfrm>
                    <a:off x="5387775" y="1486863"/>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9" name="Google Shape;589;p19"/>
                  <p:cNvSpPr/>
                  <p:nvPr/>
                </p:nvSpPr>
                <p:spPr>
                  <a:xfrm>
                    <a:off x="4481975" y="1034313"/>
                    <a:ext cx="127700" cy="12220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0" name="Google Shape;590;p19"/>
                  <p:cNvSpPr/>
                  <p:nvPr/>
                </p:nvSpPr>
                <p:spPr>
                  <a:xfrm>
                    <a:off x="4621800" y="993713"/>
                    <a:ext cx="130725" cy="115800"/>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1" name="Google Shape;591;p19"/>
                  <p:cNvSpPr/>
                  <p:nvPr/>
                </p:nvSpPr>
                <p:spPr>
                  <a:xfrm>
                    <a:off x="4625600" y="890363"/>
                    <a:ext cx="91975" cy="42025"/>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2" name="Google Shape;592;p19"/>
                  <p:cNvSpPr/>
                  <p:nvPr/>
                </p:nvSpPr>
                <p:spPr>
                  <a:xfrm>
                    <a:off x="4810250" y="890363"/>
                    <a:ext cx="134525" cy="71800"/>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3" name="Google Shape;593;p19"/>
                  <p:cNvSpPr/>
                  <p:nvPr/>
                </p:nvSpPr>
                <p:spPr>
                  <a:xfrm>
                    <a:off x="5024550" y="890363"/>
                    <a:ext cx="116275" cy="90450"/>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4" name="Google Shape;594;p19"/>
                  <p:cNvSpPr/>
                  <p:nvPr/>
                </p:nvSpPr>
                <p:spPr>
                  <a:xfrm>
                    <a:off x="5159800" y="993963"/>
                    <a:ext cx="101100" cy="6645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5" name="Google Shape;595;p19"/>
                  <p:cNvSpPr/>
                  <p:nvPr/>
                </p:nvSpPr>
                <p:spPr>
                  <a:xfrm>
                    <a:off x="4999475" y="1135038"/>
                    <a:ext cx="134525" cy="12435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6" name="Google Shape;596;p19"/>
                  <p:cNvSpPr/>
                  <p:nvPr/>
                </p:nvSpPr>
                <p:spPr>
                  <a:xfrm>
                    <a:off x="4654475" y="1168463"/>
                    <a:ext cx="163400" cy="135100"/>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7" name="Google Shape;597;p19"/>
                  <p:cNvSpPr/>
                  <p:nvPr/>
                </p:nvSpPr>
                <p:spPr>
                  <a:xfrm>
                    <a:off x="4516375" y="1216138"/>
                    <a:ext cx="101650" cy="10462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8" name="Google Shape;598;p19"/>
                  <p:cNvSpPr/>
                  <p:nvPr/>
                </p:nvSpPr>
                <p:spPr>
                  <a:xfrm>
                    <a:off x="4692475" y="1379163"/>
                    <a:ext cx="139075" cy="121900"/>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9" name="Google Shape;599;p19"/>
                  <p:cNvSpPr/>
                  <p:nvPr/>
                </p:nvSpPr>
                <p:spPr>
                  <a:xfrm>
                    <a:off x="4846475" y="1298813"/>
                    <a:ext cx="140875" cy="118350"/>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0" name="Google Shape;600;p19"/>
                  <p:cNvSpPr/>
                  <p:nvPr/>
                </p:nvSpPr>
                <p:spPr>
                  <a:xfrm>
                    <a:off x="5057425" y="1335163"/>
                    <a:ext cx="138125" cy="107775"/>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1" name="Google Shape;601;p19"/>
                  <p:cNvSpPr/>
                  <p:nvPr/>
                </p:nvSpPr>
                <p:spPr>
                  <a:xfrm>
                    <a:off x="5205150" y="1306713"/>
                    <a:ext cx="120350" cy="96225"/>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2" name="Google Shape;602;p19"/>
                  <p:cNvSpPr/>
                  <p:nvPr/>
                </p:nvSpPr>
                <p:spPr>
                  <a:xfrm>
                    <a:off x="5170450" y="1097663"/>
                    <a:ext cx="123875" cy="111225"/>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3" name="Google Shape;603;p19"/>
                  <p:cNvSpPr/>
                  <p:nvPr/>
                </p:nvSpPr>
                <p:spPr>
                  <a:xfrm>
                    <a:off x="4926525" y="1476338"/>
                    <a:ext cx="158075" cy="117425"/>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4" name="Google Shape;604;p19"/>
                  <p:cNvSpPr/>
                  <p:nvPr/>
                </p:nvSpPr>
                <p:spPr>
                  <a:xfrm>
                    <a:off x="4826225" y="1032688"/>
                    <a:ext cx="136800" cy="102350"/>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05" name="Google Shape;605;p19"/>
                <p:cNvSpPr/>
                <p:nvPr/>
              </p:nvSpPr>
              <p:spPr>
                <a:xfrm>
                  <a:off x="72750" y="1448188"/>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6" name="Google Shape;606;p19"/>
                <p:cNvSpPr/>
                <p:nvPr/>
              </p:nvSpPr>
              <p:spPr>
                <a:xfrm>
                  <a:off x="1297538" y="1571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7" name="Google Shape;607;p19"/>
                <p:cNvSpPr/>
                <p:nvPr/>
              </p:nvSpPr>
              <p:spPr>
                <a:xfrm rot="10800000">
                  <a:off x="1860007" y="7475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608" name="Google Shape;608;p19"/>
              <p:cNvGrpSpPr/>
              <p:nvPr/>
            </p:nvGrpSpPr>
            <p:grpSpPr>
              <a:xfrm>
                <a:off x="7860550" y="-95601"/>
                <a:ext cx="1344699" cy="1298876"/>
                <a:chOff x="7860550" y="-95601"/>
                <a:chExt cx="1344699" cy="1298876"/>
              </a:xfrm>
            </p:grpSpPr>
            <p:sp>
              <p:nvSpPr>
                <p:cNvPr id="609" name="Google Shape;609;p19"/>
                <p:cNvSpPr/>
                <p:nvPr/>
              </p:nvSpPr>
              <p:spPr>
                <a:xfrm rot="3108773">
                  <a:off x="8049938" y="142001"/>
                  <a:ext cx="697321" cy="572662"/>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0" name="Google Shape;610;p19"/>
                <p:cNvSpPr/>
                <p:nvPr/>
              </p:nvSpPr>
              <p:spPr>
                <a:xfrm>
                  <a:off x="7860550" y="502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1" name="Google Shape;611;p19"/>
                <p:cNvSpPr/>
                <p:nvPr/>
              </p:nvSpPr>
              <p:spPr>
                <a:xfrm>
                  <a:off x="8473150" y="50605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2" name="Google Shape;612;p19"/>
                <p:cNvSpPr/>
                <p:nvPr/>
              </p:nvSpPr>
              <p:spPr>
                <a:xfrm>
                  <a:off x="8920350" y="11652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3" name="Google Shape;613;p19"/>
                <p:cNvSpPr/>
                <p:nvPr/>
              </p:nvSpPr>
              <p:spPr>
                <a:xfrm>
                  <a:off x="8969000" y="40932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4" name="Google Shape;614;p19"/>
                <p:cNvSpPr/>
                <p:nvPr/>
              </p:nvSpPr>
              <p:spPr>
                <a:xfrm rot="-1700448">
                  <a:off x="8522533" y="32672"/>
                  <a:ext cx="633335" cy="367911"/>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5" name="Google Shape;615;p19"/>
                <p:cNvSpPr/>
                <p:nvPr/>
              </p:nvSpPr>
              <p:spPr>
                <a:xfrm>
                  <a:off x="8660725" y="6559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6" name="Google Shape;616;p19"/>
                <p:cNvSpPr/>
                <p:nvPr/>
              </p:nvSpPr>
              <p:spPr>
                <a:xfrm>
                  <a:off x="8559050" y="9058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617" name="Google Shape;617;p19"/>
            <p:cNvSpPr/>
            <p:nvPr/>
          </p:nvSpPr>
          <p:spPr>
            <a:xfrm>
              <a:off x="8339425" y="8414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18" name="Google Shape;618;p19"/>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7">
    <p:spTree>
      <p:nvGrpSpPr>
        <p:cNvPr id="619" name="Shape 619"/>
        <p:cNvGrpSpPr/>
        <p:nvPr/>
      </p:nvGrpSpPr>
      <p:grpSpPr>
        <a:xfrm>
          <a:off x="0" y="0"/>
          <a:ext cx="0" cy="0"/>
          <a:chOff x="0" y="0"/>
          <a:chExt cx="0" cy="0"/>
        </a:xfrm>
      </p:grpSpPr>
      <p:grpSp>
        <p:nvGrpSpPr>
          <p:cNvPr id="620" name="Google Shape;620;p20"/>
          <p:cNvGrpSpPr/>
          <p:nvPr/>
        </p:nvGrpSpPr>
        <p:grpSpPr>
          <a:xfrm>
            <a:off x="-960017" y="-761942"/>
            <a:ext cx="8920091" cy="12237475"/>
            <a:chOff x="-1097162" y="-364775"/>
            <a:chExt cx="10194390" cy="5858615"/>
          </a:xfrm>
        </p:grpSpPr>
        <p:sp>
          <p:nvSpPr>
            <p:cNvPr id="621" name="Google Shape;621;p20"/>
            <p:cNvSpPr/>
            <p:nvPr/>
          </p:nvSpPr>
          <p:spPr>
            <a:xfrm flipH="1" rot="10800000">
              <a:off x="-1097162" y="-364775"/>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2" name="Google Shape;622;p20"/>
            <p:cNvSpPr/>
            <p:nvPr/>
          </p:nvSpPr>
          <p:spPr>
            <a:xfrm flipH="1" rot="10800000">
              <a:off x="-523112" y="-156912"/>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3" name="Google Shape;623;p20"/>
            <p:cNvSpPr/>
            <p:nvPr/>
          </p:nvSpPr>
          <p:spPr>
            <a:xfrm flipH="1" rot="10800000">
              <a:off x="651013" y="1858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4" name="Google Shape;624;p20"/>
            <p:cNvSpPr/>
            <p:nvPr/>
          </p:nvSpPr>
          <p:spPr>
            <a:xfrm flipH="1" rot="10800000">
              <a:off x="149813" y="34767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5" name="Google Shape;625;p20"/>
            <p:cNvSpPr/>
            <p:nvPr/>
          </p:nvSpPr>
          <p:spPr>
            <a:xfrm flipH="1" rot="10800000">
              <a:off x="100425" y="1559425"/>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626" name="Google Shape;626;p20"/>
            <p:cNvGrpSpPr/>
            <p:nvPr/>
          </p:nvGrpSpPr>
          <p:grpSpPr>
            <a:xfrm flipH="1">
              <a:off x="3854016" y="4706081"/>
              <a:ext cx="1289997" cy="787759"/>
              <a:chOff x="593100" y="4542650"/>
              <a:chExt cx="1005375" cy="613950"/>
            </a:xfrm>
          </p:grpSpPr>
          <p:sp>
            <p:nvSpPr>
              <p:cNvPr id="627" name="Google Shape;627;p20"/>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628" name="Google Shape;628;p20"/>
              <p:cNvGrpSpPr/>
              <p:nvPr/>
            </p:nvGrpSpPr>
            <p:grpSpPr>
              <a:xfrm>
                <a:off x="593100" y="4542650"/>
                <a:ext cx="1005375" cy="613950"/>
                <a:chOff x="593100" y="4542650"/>
                <a:chExt cx="1005375" cy="613950"/>
              </a:xfrm>
            </p:grpSpPr>
            <p:sp>
              <p:nvSpPr>
                <p:cNvPr id="629" name="Google Shape;629;p20"/>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0" name="Google Shape;630;p20"/>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1" name="Google Shape;631;p20"/>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2" name="Google Shape;632;p20"/>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3" name="Google Shape;633;p20"/>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4" name="Google Shape;634;p20"/>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5" name="Google Shape;635;p20"/>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6" name="Google Shape;636;p20"/>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7" name="Google Shape;637;p20"/>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8" name="Google Shape;638;p20"/>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639" name="Google Shape;639;p20"/>
            <p:cNvSpPr/>
            <p:nvPr/>
          </p:nvSpPr>
          <p:spPr>
            <a:xfrm flipH="1" rot="-7037420">
              <a:off x="8416010" y="168143"/>
              <a:ext cx="622591" cy="511292"/>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0" name="Google Shape;640;p20"/>
            <p:cNvSpPr/>
            <p:nvPr/>
          </p:nvSpPr>
          <p:spPr>
            <a:xfrm>
              <a:off x="8555037" y="539504"/>
              <a:ext cx="209372" cy="16885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rgbClr val="FFA381"/>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1" name="Google Shape;641;p20"/>
            <p:cNvSpPr/>
            <p:nvPr/>
          </p:nvSpPr>
          <p:spPr>
            <a:xfrm rot="10800000">
              <a:off x="8686757" y="87660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2" name="Google Shape;642;p20"/>
            <p:cNvSpPr/>
            <p:nvPr/>
          </p:nvSpPr>
          <p:spPr>
            <a:xfrm flipH="1" rot="10800000">
              <a:off x="8723500" y="4873088"/>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3" name="Google Shape;643;p20"/>
            <p:cNvSpPr/>
            <p:nvPr/>
          </p:nvSpPr>
          <p:spPr>
            <a:xfrm flipH="1" rot="10800000">
              <a:off x="9005350" y="503492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4" name="Google Shape;644;p20"/>
            <p:cNvSpPr/>
            <p:nvPr/>
          </p:nvSpPr>
          <p:spPr>
            <a:xfrm flipH="1" rot="10800000">
              <a:off x="191650" y="4920575"/>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5" name="Google Shape;645;p20"/>
            <p:cNvSpPr/>
            <p:nvPr/>
          </p:nvSpPr>
          <p:spPr>
            <a:xfrm flipH="1" rot="10800000">
              <a:off x="909538" y="50110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6" name="Google Shape;646;p20"/>
            <p:cNvSpPr/>
            <p:nvPr/>
          </p:nvSpPr>
          <p:spPr>
            <a:xfrm flipH="1" rot="10800000">
              <a:off x="45913" y="42431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7" name="Google Shape;647;p20"/>
            <p:cNvSpPr/>
            <p:nvPr/>
          </p:nvSpPr>
          <p:spPr>
            <a:xfrm flipH="1" rot="10800000">
              <a:off x="450700" y="4845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48" name="Google Shape;648;p20"/>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6" name="Shape 56"/>
        <p:cNvGrpSpPr/>
        <p:nvPr/>
      </p:nvGrpSpPr>
      <p:grpSpPr>
        <a:xfrm>
          <a:off x="0" y="0"/>
          <a:ext cx="0" cy="0"/>
          <a:chOff x="0" y="0"/>
          <a:chExt cx="0" cy="0"/>
        </a:xfrm>
      </p:grpSpPr>
      <p:grpSp>
        <p:nvGrpSpPr>
          <p:cNvPr id="57" name="Google Shape;57;p3"/>
          <p:cNvGrpSpPr/>
          <p:nvPr/>
        </p:nvGrpSpPr>
        <p:grpSpPr>
          <a:xfrm>
            <a:off x="-55090" y="0"/>
            <a:ext cx="8189440" cy="10743743"/>
            <a:chOff x="-62960" y="0"/>
            <a:chExt cx="9359360" cy="5143500"/>
          </a:xfrm>
        </p:grpSpPr>
        <p:grpSp>
          <p:nvGrpSpPr>
            <p:cNvPr id="58" name="Google Shape;58;p3"/>
            <p:cNvGrpSpPr/>
            <p:nvPr/>
          </p:nvGrpSpPr>
          <p:grpSpPr>
            <a:xfrm>
              <a:off x="0" y="0"/>
              <a:ext cx="9144000" cy="5143500"/>
              <a:chOff x="0" y="0"/>
              <a:chExt cx="9144000" cy="5143500"/>
            </a:xfrm>
          </p:grpSpPr>
          <p:grpSp>
            <p:nvGrpSpPr>
              <p:cNvPr id="59" name="Google Shape;59;p3"/>
              <p:cNvGrpSpPr/>
              <p:nvPr/>
            </p:nvGrpSpPr>
            <p:grpSpPr>
              <a:xfrm>
                <a:off x="0" y="0"/>
                <a:ext cx="2674075" cy="2497000"/>
                <a:chOff x="0" y="0"/>
                <a:chExt cx="2674075" cy="2497000"/>
              </a:xfrm>
            </p:grpSpPr>
            <p:sp>
              <p:nvSpPr>
                <p:cNvPr id="60" name="Google Shape;60;p3"/>
                <p:cNvSpPr/>
                <p:nvPr/>
              </p:nvSpPr>
              <p:spPr>
                <a:xfrm flipH="1">
                  <a:off x="0" y="0"/>
                  <a:ext cx="2535775" cy="1932525"/>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 name="Google Shape;61;p3"/>
                <p:cNvSpPr/>
                <p:nvPr/>
              </p:nvSpPr>
              <p:spPr>
                <a:xfrm flipH="1">
                  <a:off x="0" y="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 name="Google Shape;62;p3"/>
                <p:cNvSpPr/>
                <p:nvPr/>
              </p:nvSpPr>
              <p:spPr>
                <a:xfrm flipH="1">
                  <a:off x="2453700" y="3898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 name="Google Shape;63;p3"/>
                <p:cNvSpPr/>
                <p:nvPr/>
              </p:nvSpPr>
              <p:spPr>
                <a:xfrm flipH="1">
                  <a:off x="2471175" y="8282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 name="Google Shape;64;p3"/>
                <p:cNvSpPr/>
                <p:nvPr/>
              </p:nvSpPr>
              <p:spPr>
                <a:xfrm flipH="1">
                  <a:off x="1053200" y="173785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 name="Google Shape;65;p3"/>
                <p:cNvSpPr/>
                <p:nvPr/>
              </p:nvSpPr>
              <p:spPr>
                <a:xfrm flipH="1">
                  <a:off x="1215075" y="156765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6" name="Google Shape;66;p3"/>
                <p:cNvSpPr/>
                <p:nvPr/>
              </p:nvSpPr>
              <p:spPr>
                <a:xfrm flipH="1">
                  <a:off x="1495475" y="1369300"/>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 name="Google Shape;67;p3"/>
                <p:cNvSpPr/>
                <p:nvPr/>
              </p:nvSpPr>
              <p:spPr>
                <a:xfrm flipH="1">
                  <a:off x="1133000" y="20653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 name="Google Shape;68;p3"/>
                <p:cNvSpPr/>
                <p:nvPr/>
              </p:nvSpPr>
              <p:spPr>
                <a:xfrm flipH="1">
                  <a:off x="983300" y="218162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 name="Google Shape;69;p3"/>
                <p:cNvSpPr/>
                <p:nvPr/>
              </p:nvSpPr>
              <p:spPr>
                <a:xfrm flipH="1">
                  <a:off x="57750" y="2408825"/>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0" name="Google Shape;70;p3"/>
                <p:cNvSpPr/>
                <p:nvPr/>
              </p:nvSpPr>
              <p:spPr>
                <a:xfrm flipH="1">
                  <a:off x="131450" y="19293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 name="Google Shape;71;p3"/>
                <p:cNvSpPr/>
                <p:nvPr/>
              </p:nvSpPr>
              <p:spPr>
                <a:xfrm flipH="1">
                  <a:off x="279625" y="21983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 name="Google Shape;72;p3"/>
                <p:cNvSpPr/>
                <p:nvPr/>
              </p:nvSpPr>
              <p:spPr>
                <a:xfrm flipH="1">
                  <a:off x="835125" y="1930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 name="Google Shape;73;p3"/>
                <p:cNvSpPr/>
                <p:nvPr/>
              </p:nvSpPr>
              <p:spPr>
                <a:xfrm flipH="1">
                  <a:off x="670975" y="20121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 name="Google Shape;74;p3"/>
                <p:cNvSpPr/>
                <p:nvPr/>
              </p:nvSpPr>
              <p:spPr>
                <a:xfrm flipH="1">
                  <a:off x="631475" y="2477975"/>
                  <a:ext cx="24325" cy="19025"/>
                </a:xfrm>
                <a:custGeom>
                  <a:rect b="b" l="l" r="r" t="t"/>
                  <a:pathLst>
                    <a:path extrusionOk="0" h="761" w="973">
                      <a:moveTo>
                        <a:pt x="487" y="1"/>
                      </a:moveTo>
                      <a:cubicBezTo>
                        <a:pt x="0" y="1"/>
                        <a:pt x="0" y="761"/>
                        <a:pt x="487" y="761"/>
                      </a:cubicBezTo>
                      <a:cubicBezTo>
                        <a:pt x="973" y="761"/>
                        <a:pt x="973" y="1"/>
                        <a:pt x="48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 name="Google Shape;75;p3"/>
                <p:cNvSpPr/>
                <p:nvPr/>
              </p:nvSpPr>
              <p:spPr>
                <a:xfrm flipH="1">
                  <a:off x="0" y="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6" name="Google Shape;76;p3"/>
                <p:cNvSpPr/>
                <p:nvPr/>
              </p:nvSpPr>
              <p:spPr>
                <a:xfrm rot="10800000">
                  <a:off x="1831457" y="122905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77" name="Google Shape;77;p3"/>
              <p:cNvGrpSpPr/>
              <p:nvPr/>
            </p:nvGrpSpPr>
            <p:grpSpPr>
              <a:xfrm>
                <a:off x="7296832" y="3833329"/>
                <a:ext cx="1847168" cy="1310171"/>
                <a:chOff x="7296832" y="3833329"/>
                <a:chExt cx="1847168" cy="1310171"/>
              </a:xfrm>
            </p:grpSpPr>
            <p:sp>
              <p:nvSpPr>
                <p:cNvPr id="78" name="Google Shape;78;p3"/>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 name="Google Shape;79;p3"/>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0" name="Google Shape;80;p3"/>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 name="Google Shape;81;p3"/>
                <p:cNvSpPr/>
                <p:nvPr/>
              </p:nvSpPr>
              <p:spPr>
                <a:xfrm rot="10800000">
                  <a:off x="8705167" y="5065224"/>
                  <a:ext cx="171313" cy="78276"/>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 name="Google Shape;82;p3"/>
                <p:cNvSpPr/>
                <p:nvPr/>
              </p:nvSpPr>
              <p:spPr>
                <a:xfrm rot="10800000">
                  <a:off x="8281979" y="5009765"/>
                  <a:ext cx="250566" cy="133735"/>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 name="Google Shape;83;p3"/>
                <p:cNvSpPr/>
                <p:nvPr/>
              </p:nvSpPr>
              <p:spPr>
                <a:xfrm rot="10800000">
                  <a:off x="7916810" y="497502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 name="Google Shape;84;p3"/>
                <p:cNvSpPr/>
                <p:nvPr/>
              </p:nvSpPr>
              <p:spPr>
                <a:xfrm rot="10800000">
                  <a:off x="7693154" y="4826762"/>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 name="Google Shape;85;p3"/>
                <p:cNvSpPr/>
                <p:nvPr/>
              </p:nvSpPr>
              <p:spPr>
                <a:xfrm rot="10800000">
                  <a:off x="7916810" y="4504528"/>
                  <a:ext cx="250566" cy="231614"/>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 name="Google Shape;86;p3"/>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 name="Google Shape;87;p3"/>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 name="Google Shape;88;p3"/>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 name="Google Shape;89;p3"/>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 name="Google Shape;90;p3"/>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 name="Google Shape;91;p3"/>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 name="Google Shape;92;p3"/>
                <p:cNvSpPr/>
                <p:nvPr/>
              </p:nvSpPr>
              <p:spPr>
                <a:xfrm rot="10800000">
                  <a:off x="7630896" y="4550209"/>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 name="Google Shape;93;p3"/>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 name="Google Shape;94;p3"/>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grpSp>
          <p:nvGrpSpPr>
            <p:cNvPr id="95" name="Google Shape;95;p3"/>
            <p:cNvGrpSpPr/>
            <p:nvPr/>
          </p:nvGrpSpPr>
          <p:grpSpPr>
            <a:xfrm rot="10800000">
              <a:off x="-62960" y="0"/>
              <a:ext cx="9359360" cy="5107180"/>
              <a:chOff x="-53175" y="36345"/>
              <a:chExt cx="9359360" cy="5107180"/>
            </a:xfrm>
          </p:grpSpPr>
          <p:sp>
            <p:nvSpPr>
              <p:cNvPr id="96" name="Google Shape;96;p3"/>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 name="Google Shape;97;p3"/>
              <p:cNvSpPr/>
              <p:nvPr/>
            </p:nvSpPr>
            <p:spPr>
              <a:xfrm rot="10800000">
                <a:off x="371357" y="3620929"/>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 name="Google Shape;98;p3"/>
              <p:cNvSpPr/>
              <p:nvPr/>
            </p:nvSpPr>
            <p:spPr>
              <a:xfrm>
                <a:off x="8415900" y="992925"/>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 name="Google Shape;99;p3"/>
              <p:cNvSpPr/>
              <p:nvPr/>
            </p:nvSpPr>
            <p:spPr>
              <a:xfrm flipH="1" rot="10800000">
                <a:off x="-531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 name="Google Shape;100;p3"/>
              <p:cNvSpPr/>
              <p:nvPr/>
            </p:nvSpPr>
            <p:spPr>
              <a:xfrm flipH="1" rot="10800000">
                <a:off x="1098800" y="4023400"/>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1" name="Google Shape;101;p3"/>
              <p:cNvSpPr/>
              <p:nvPr/>
            </p:nvSpPr>
            <p:spPr>
              <a:xfrm flipH="1" rot="10800000">
                <a:off x="977975" y="352187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 name="Google Shape;102;p3"/>
              <p:cNvSpPr/>
              <p:nvPr/>
            </p:nvSpPr>
            <p:spPr>
              <a:xfrm flipH="1" rot="10800000">
                <a:off x="996200" y="445122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 name="Google Shape;103;p3"/>
              <p:cNvSpPr/>
              <p:nvPr/>
            </p:nvSpPr>
            <p:spPr>
              <a:xfrm flipH="1" rot="10800000">
                <a:off x="879950" y="40986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 name="Google Shape;104;p3"/>
              <p:cNvSpPr/>
              <p:nvPr/>
            </p:nvSpPr>
            <p:spPr>
              <a:xfrm flipH="1" rot="-8997185">
                <a:off x="8390949" y="215713"/>
                <a:ext cx="848810" cy="493141"/>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 name="Google Shape;105;p3"/>
              <p:cNvSpPr/>
              <p:nvPr/>
            </p:nvSpPr>
            <p:spPr>
              <a:xfrm flipH="1">
                <a:off x="846425" y="2941100"/>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 name="Google Shape;106;p3"/>
              <p:cNvSpPr/>
              <p:nvPr/>
            </p:nvSpPr>
            <p:spPr>
              <a:xfrm>
                <a:off x="147625" y="238492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107" name="Google Shape;107;p3"/>
          <p:cNvSpPr txBox="1"/>
          <p:nvPr>
            <p:ph type="title"/>
          </p:nvPr>
        </p:nvSpPr>
        <p:spPr>
          <a:xfrm>
            <a:off x="1262450" y="5085243"/>
            <a:ext cx="5487000" cy="24156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4200"/>
              <a:buNone/>
              <a:defRPr sz="65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8" name="Google Shape;108;p3"/>
          <p:cNvSpPr txBox="1"/>
          <p:nvPr>
            <p:ph hasCustomPrompt="1" idx="2" type="title"/>
          </p:nvPr>
        </p:nvSpPr>
        <p:spPr>
          <a:xfrm>
            <a:off x="3074006" y="1583691"/>
            <a:ext cx="1852800" cy="34266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7000"/>
              <a:buNone/>
              <a:defRPr sz="8200">
                <a:solidFill>
                  <a:schemeClr val="accent5"/>
                </a:solidFill>
              </a:defRPr>
            </a:lvl1pPr>
            <a:lvl2pPr lvl="1" rtl="0" algn="ctr">
              <a:spcBef>
                <a:spcPts val="0"/>
              </a:spcBef>
              <a:spcAft>
                <a:spcPts val="0"/>
              </a:spcAft>
              <a:buClr>
                <a:schemeClr val="accent5"/>
              </a:buClr>
              <a:buSzPts val="7000"/>
              <a:buNone/>
              <a:defRPr sz="7000">
                <a:solidFill>
                  <a:schemeClr val="accent5"/>
                </a:solidFill>
              </a:defRPr>
            </a:lvl2pPr>
            <a:lvl3pPr lvl="2" rtl="0" algn="ctr">
              <a:spcBef>
                <a:spcPts val="0"/>
              </a:spcBef>
              <a:spcAft>
                <a:spcPts val="0"/>
              </a:spcAft>
              <a:buClr>
                <a:schemeClr val="accent5"/>
              </a:buClr>
              <a:buSzPts val="7000"/>
              <a:buNone/>
              <a:defRPr sz="7000">
                <a:solidFill>
                  <a:schemeClr val="accent5"/>
                </a:solidFill>
              </a:defRPr>
            </a:lvl3pPr>
            <a:lvl4pPr lvl="3" rtl="0" algn="ctr">
              <a:spcBef>
                <a:spcPts val="0"/>
              </a:spcBef>
              <a:spcAft>
                <a:spcPts val="0"/>
              </a:spcAft>
              <a:buClr>
                <a:schemeClr val="accent5"/>
              </a:buClr>
              <a:buSzPts val="7000"/>
              <a:buNone/>
              <a:defRPr sz="7000">
                <a:solidFill>
                  <a:schemeClr val="accent5"/>
                </a:solidFill>
              </a:defRPr>
            </a:lvl4pPr>
            <a:lvl5pPr lvl="4" rtl="0" algn="ctr">
              <a:spcBef>
                <a:spcPts val="0"/>
              </a:spcBef>
              <a:spcAft>
                <a:spcPts val="0"/>
              </a:spcAft>
              <a:buClr>
                <a:schemeClr val="accent5"/>
              </a:buClr>
              <a:buSzPts val="7000"/>
              <a:buNone/>
              <a:defRPr sz="7000">
                <a:solidFill>
                  <a:schemeClr val="accent5"/>
                </a:solidFill>
              </a:defRPr>
            </a:lvl5pPr>
            <a:lvl6pPr lvl="5" rtl="0" algn="ctr">
              <a:spcBef>
                <a:spcPts val="0"/>
              </a:spcBef>
              <a:spcAft>
                <a:spcPts val="0"/>
              </a:spcAft>
              <a:buClr>
                <a:schemeClr val="accent5"/>
              </a:buClr>
              <a:buSzPts val="7000"/>
              <a:buNone/>
              <a:defRPr sz="7000">
                <a:solidFill>
                  <a:schemeClr val="accent5"/>
                </a:solidFill>
              </a:defRPr>
            </a:lvl6pPr>
            <a:lvl7pPr lvl="6" rtl="0" algn="ctr">
              <a:spcBef>
                <a:spcPts val="0"/>
              </a:spcBef>
              <a:spcAft>
                <a:spcPts val="0"/>
              </a:spcAft>
              <a:buClr>
                <a:schemeClr val="accent5"/>
              </a:buClr>
              <a:buSzPts val="7000"/>
              <a:buNone/>
              <a:defRPr sz="7000">
                <a:solidFill>
                  <a:schemeClr val="accent5"/>
                </a:solidFill>
              </a:defRPr>
            </a:lvl7pPr>
            <a:lvl8pPr lvl="7" rtl="0" algn="ctr">
              <a:spcBef>
                <a:spcPts val="0"/>
              </a:spcBef>
              <a:spcAft>
                <a:spcPts val="0"/>
              </a:spcAft>
              <a:buClr>
                <a:schemeClr val="accent5"/>
              </a:buClr>
              <a:buSzPts val="7000"/>
              <a:buNone/>
              <a:defRPr sz="7000">
                <a:solidFill>
                  <a:schemeClr val="accent5"/>
                </a:solidFill>
              </a:defRPr>
            </a:lvl8pPr>
            <a:lvl9pPr lvl="8" rtl="0" algn="ctr">
              <a:spcBef>
                <a:spcPts val="0"/>
              </a:spcBef>
              <a:spcAft>
                <a:spcPts val="0"/>
              </a:spcAft>
              <a:buClr>
                <a:schemeClr val="accent5"/>
              </a:buClr>
              <a:buSzPts val="7000"/>
              <a:buNone/>
              <a:defRPr sz="7000">
                <a:solidFill>
                  <a:schemeClr val="accent5"/>
                </a:solidFill>
              </a:defRPr>
            </a:lvl9pPr>
          </a:lstStyle>
          <a:p>
            <a:r>
              <a:t>xx%</a:t>
            </a:r>
          </a:p>
        </p:txBody>
      </p:sp>
      <p:sp>
        <p:nvSpPr>
          <p:cNvPr id="109" name="Google Shape;109;p3"/>
          <p:cNvSpPr txBox="1"/>
          <p:nvPr>
            <p:ph idx="1" type="subTitle"/>
          </p:nvPr>
        </p:nvSpPr>
        <p:spPr>
          <a:xfrm>
            <a:off x="2092913" y="7511122"/>
            <a:ext cx="3815100" cy="5754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2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21">
    <p:spTree>
      <p:nvGrpSpPr>
        <p:cNvPr id="649" name="Shape 649"/>
        <p:cNvGrpSpPr/>
        <p:nvPr/>
      </p:nvGrpSpPr>
      <p:grpSpPr>
        <a:xfrm>
          <a:off x="0" y="0"/>
          <a:ext cx="0" cy="0"/>
          <a:chOff x="0" y="0"/>
          <a:chExt cx="0" cy="0"/>
        </a:xfrm>
      </p:grpSpPr>
      <p:grpSp>
        <p:nvGrpSpPr>
          <p:cNvPr id="650" name="Google Shape;650;p21"/>
          <p:cNvGrpSpPr/>
          <p:nvPr/>
        </p:nvGrpSpPr>
        <p:grpSpPr>
          <a:xfrm>
            <a:off x="148925" y="55405"/>
            <a:ext cx="7839955" cy="2891818"/>
            <a:chOff x="170200" y="26525"/>
            <a:chExt cx="8959949" cy="1384440"/>
          </a:xfrm>
        </p:grpSpPr>
        <p:grpSp>
          <p:nvGrpSpPr>
            <p:cNvPr id="651" name="Google Shape;651;p21"/>
            <p:cNvGrpSpPr/>
            <p:nvPr/>
          </p:nvGrpSpPr>
          <p:grpSpPr>
            <a:xfrm>
              <a:off x="170200" y="26525"/>
              <a:ext cx="8949500" cy="751975"/>
              <a:chOff x="170200" y="26525"/>
              <a:chExt cx="8949500" cy="751975"/>
            </a:xfrm>
          </p:grpSpPr>
          <p:sp>
            <p:nvSpPr>
              <p:cNvPr id="652" name="Google Shape;652;p21"/>
              <p:cNvSpPr/>
              <p:nvPr/>
            </p:nvSpPr>
            <p:spPr>
              <a:xfrm>
                <a:off x="8972175" y="7405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3" name="Google Shape;653;p21"/>
              <p:cNvSpPr/>
              <p:nvPr/>
            </p:nvSpPr>
            <p:spPr>
              <a:xfrm>
                <a:off x="8703175" y="69030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4" name="Google Shape;654;p21"/>
              <p:cNvSpPr/>
              <p:nvPr/>
            </p:nvSpPr>
            <p:spPr>
              <a:xfrm>
                <a:off x="8459575" y="135413"/>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5" name="Google Shape;655;p21"/>
              <p:cNvSpPr/>
              <p:nvPr/>
            </p:nvSpPr>
            <p:spPr>
              <a:xfrm>
                <a:off x="170200" y="509000"/>
                <a:ext cx="250800" cy="269500"/>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6" name="Google Shape;656;p21"/>
              <p:cNvSpPr/>
              <p:nvPr/>
            </p:nvSpPr>
            <p:spPr>
              <a:xfrm>
                <a:off x="8087550" y="26525"/>
                <a:ext cx="135300" cy="104875"/>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7" name="Google Shape;657;p21"/>
              <p:cNvSpPr/>
              <p:nvPr/>
            </p:nvSpPr>
            <p:spPr>
              <a:xfrm>
                <a:off x="8403500" y="488275"/>
                <a:ext cx="85875" cy="66900"/>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8" name="Google Shape;658;p21"/>
              <p:cNvSpPr/>
              <p:nvPr/>
            </p:nvSpPr>
            <p:spPr>
              <a:xfrm>
                <a:off x="8087550" y="347863"/>
                <a:ext cx="208250" cy="161125"/>
              </a:xfrm>
              <a:custGeom>
                <a:rect b="b" l="l" r="r" t="t"/>
                <a:pathLst>
                  <a:path extrusionOk="0" h="6445" w="8330">
                    <a:moveTo>
                      <a:pt x="4165" y="0"/>
                    </a:moveTo>
                    <a:cubicBezTo>
                      <a:pt x="1" y="0"/>
                      <a:pt x="1" y="6444"/>
                      <a:pt x="4165" y="6444"/>
                    </a:cubicBezTo>
                    <a:cubicBezTo>
                      <a:pt x="8299" y="6444"/>
                      <a:pt x="8329" y="0"/>
                      <a:pt x="41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9" name="Google Shape;659;p21"/>
              <p:cNvSpPr/>
              <p:nvPr/>
            </p:nvSpPr>
            <p:spPr>
              <a:xfrm>
                <a:off x="227813" y="4980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60" name="Google Shape;660;p21"/>
            <p:cNvSpPr/>
            <p:nvPr/>
          </p:nvSpPr>
          <p:spPr>
            <a:xfrm flipH="1" rot="3925243">
              <a:off x="8203412" y="517329"/>
              <a:ext cx="848082" cy="71762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61" name="Google Shape;661;p21"/>
            <p:cNvSpPr/>
            <p:nvPr/>
          </p:nvSpPr>
          <p:spPr>
            <a:xfrm flipH="1" rot="10800000">
              <a:off x="872450" y="46350"/>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62" name="Google Shape;662;p21"/>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663" name="Shape 663"/>
        <p:cNvGrpSpPr/>
        <p:nvPr/>
      </p:nvGrpSpPr>
      <p:grpSpPr>
        <a:xfrm>
          <a:off x="0" y="0"/>
          <a:ext cx="0" cy="0"/>
          <a:chOff x="0" y="0"/>
          <a:chExt cx="0" cy="0"/>
        </a:xfrm>
      </p:grpSpPr>
      <p:grpSp>
        <p:nvGrpSpPr>
          <p:cNvPr id="664" name="Google Shape;664;p22"/>
          <p:cNvGrpSpPr/>
          <p:nvPr/>
        </p:nvGrpSpPr>
        <p:grpSpPr>
          <a:xfrm>
            <a:off x="-616632" y="20"/>
            <a:ext cx="8713890" cy="10909364"/>
            <a:chOff x="-704722" y="10"/>
            <a:chExt cx="9958731" cy="5222790"/>
          </a:xfrm>
        </p:grpSpPr>
        <p:sp>
          <p:nvSpPr>
            <p:cNvPr id="665" name="Google Shape;665;p22"/>
            <p:cNvSpPr/>
            <p:nvPr/>
          </p:nvSpPr>
          <p:spPr>
            <a:xfrm rot="10800000">
              <a:off x="6846257"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66" name="Google Shape;666;p22"/>
            <p:cNvSpPr/>
            <p:nvPr/>
          </p:nvSpPr>
          <p:spPr>
            <a:xfrm>
              <a:off x="7831507" y="10360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67" name="Google Shape;667;p22"/>
            <p:cNvSpPr/>
            <p:nvPr/>
          </p:nvSpPr>
          <p:spPr>
            <a:xfrm rot="-2700000">
              <a:off x="8405251" y="150707"/>
              <a:ext cx="561316" cy="326113"/>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668" name="Google Shape;668;p22"/>
            <p:cNvGrpSpPr/>
            <p:nvPr/>
          </p:nvGrpSpPr>
          <p:grpSpPr>
            <a:xfrm flipH="1" rot="-2422428">
              <a:off x="-527639" y="2273558"/>
              <a:ext cx="1444461" cy="1077830"/>
              <a:chOff x="7296832" y="3833329"/>
              <a:chExt cx="1915808" cy="1429541"/>
            </a:xfrm>
          </p:grpSpPr>
          <p:sp>
            <p:nvSpPr>
              <p:cNvPr id="669" name="Google Shape;669;p22"/>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0" name="Google Shape;670;p22"/>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1" name="Google Shape;671;p22"/>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2" name="Google Shape;672;p22"/>
              <p:cNvSpPr/>
              <p:nvPr/>
            </p:nvSpPr>
            <p:spPr>
              <a:xfrm rot="10800000">
                <a:off x="8996067" y="509439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3" name="Google Shape;673;p22"/>
              <p:cNvSpPr/>
              <p:nvPr/>
            </p:nvSpPr>
            <p:spPr>
              <a:xfrm rot="10800000">
                <a:off x="8507213" y="4986996"/>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4" name="Google Shape;674;p22"/>
              <p:cNvSpPr/>
              <p:nvPr/>
            </p:nvSpPr>
            <p:spPr>
              <a:xfrm rot="10183558">
                <a:off x="7979100" y="4432922"/>
                <a:ext cx="250561" cy="23161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5" name="Google Shape;675;p22"/>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6" name="Google Shape;676;p22"/>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7" name="Google Shape;677;p22"/>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8" name="Google Shape;678;p22"/>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9" name="Google Shape;679;p22"/>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0" name="Google Shape;680;p22"/>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1" name="Google Shape;681;p22"/>
              <p:cNvSpPr/>
              <p:nvPr/>
            </p:nvSpPr>
            <p:spPr>
              <a:xfrm rot="10800000">
                <a:off x="8059408" y="4850091"/>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2" name="Google Shape;682;p22"/>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3" name="Google Shape;683;p22"/>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84" name="Google Shape;684;p22"/>
            <p:cNvSpPr/>
            <p:nvPr/>
          </p:nvSpPr>
          <p:spPr>
            <a:xfrm flipH="1">
              <a:off x="5227720" y="42753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5" name="Google Shape;685;p22"/>
            <p:cNvSpPr/>
            <p:nvPr/>
          </p:nvSpPr>
          <p:spPr>
            <a:xfrm flipH="1" rot="1845798">
              <a:off x="8338769" y="3749861"/>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6" name="Google Shape;686;p22"/>
            <p:cNvSpPr/>
            <p:nvPr/>
          </p:nvSpPr>
          <p:spPr>
            <a:xfrm flipH="1">
              <a:off x="8460007" y="338537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7" name="Google Shape;687;p22"/>
            <p:cNvSpPr/>
            <p:nvPr/>
          </p:nvSpPr>
          <p:spPr>
            <a:xfrm flipH="1">
              <a:off x="8661595" y="43874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8" name="Google Shape;688;p22"/>
            <p:cNvSpPr/>
            <p:nvPr/>
          </p:nvSpPr>
          <p:spPr>
            <a:xfrm flipH="1">
              <a:off x="8925957" y="356632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689" name="Google Shape;689;p22"/>
            <p:cNvGrpSpPr/>
            <p:nvPr/>
          </p:nvGrpSpPr>
          <p:grpSpPr>
            <a:xfrm flipH="1">
              <a:off x="42707" y="103600"/>
              <a:ext cx="791800" cy="569275"/>
              <a:chOff x="4359175" y="2251625"/>
              <a:chExt cx="791800" cy="569275"/>
            </a:xfrm>
          </p:grpSpPr>
          <p:sp>
            <p:nvSpPr>
              <p:cNvPr id="690" name="Google Shape;690;p22"/>
              <p:cNvSpPr/>
              <p:nvPr/>
            </p:nvSpPr>
            <p:spPr>
              <a:xfrm>
                <a:off x="4930600" y="234442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1" name="Google Shape;691;p22"/>
              <p:cNvSpPr/>
              <p:nvPr/>
            </p:nvSpPr>
            <p:spPr>
              <a:xfrm>
                <a:off x="4727700" y="255112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2" name="Google Shape;692;p22"/>
              <p:cNvSpPr/>
              <p:nvPr/>
            </p:nvSpPr>
            <p:spPr>
              <a:xfrm>
                <a:off x="5084100" y="27829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3" name="Google Shape;693;p22"/>
              <p:cNvSpPr/>
              <p:nvPr/>
            </p:nvSpPr>
            <p:spPr>
              <a:xfrm>
                <a:off x="4359175" y="225162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4" name="Google Shape;694;p22"/>
              <p:cNvSpPr/>
              <p:nvPr/>
            </p:nvSpPr>
            <p:spPr>
              <a:xfrm>
                <a:off x="4508875" y="236787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95" name="Google Shape;695;p22"/>
            <p:cNvSpPr/>
            <p:nvPr/>
          </p:nvSpPr>
          <p:spPr>
            <a:xfrm flipH="1">
              <a:off x="8310607" y="41734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6" name="Google Shape;696;p22"/>
            <p:cNvSpPr/>
            <p:nvPr/>
          </p:nvSpPr>
          <p:spPr>
            <a:xfrm flipH="1">
              <a:off x="7994057" y="417852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7" name="Google Shape;697;p22"/>
            <p:cNvSpPr/>
            <p:nvPr/>
          </p:nvSpPr>
          <p:spPr>
            <a:xfrm flipH="1">
              <a:off x="7571082" y="458457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8" name="Google Shape;698;p22"/>
            <p:cNvSpPr/>
            <p:nvPr/>
          </p:nvSpPr>
          <p:spPr>
            <a:xfrm flipH="1">
              <a:off x="8032207" y="4717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9" name="Google Shape;699;p22"/>
            <p:cNvSpPr/>
            <p:nvPr/>
          </p:nvSpPr>
          <p:spPr>
            <a:xfrm flipH="1">
              <a:off x="8460007" y="48642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00" name="Google Shape;700;p22"/>
            <p:cNvSpPr/>
            <p:nvPr/>
          </p:nvSpPr>
          <p:spPr>
            <a:xfrm flipH="1">
              <a:off x="7850957" y="503105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01" name="Google Shape;701;p22"/>
          <p:cNvSpPr txBox="1"/>
          <p:nvPr>
            <p:ph hasCustomPrompt="1" type="title"/>
          </p:nvPr>
        </p:nvSpPr>
        <p:spPr>
          <a:xfrm>
            <a:off x="630000" y="1137884"/>
            <a:ext cx="3525900" cy="17298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7300"/>
              <a:buNone/>
              <a:defRPr sz="7300"/>
            </a:lvl1pPr>
            <a:lvl2pPr lvl="1" rtl="0" algn="ctr">
              <a:spcBef>
                <a:spcPts val="0"/>
              </a:spcBef>
              <a:spcAft>
                <a:spcPts val="0"/>
              </a:spcAft>
              <a:buSzPts val="7300"/>
              <a:buNone/>
              <a:defRPr sz="7300"/>
            </a:lvl2pPr>
            <a:lvl3pPr lvl="2" rtl="0" algn="ctr">
              <a:spcBef>
                <a:spcPts val="0"/>
              </a:spcBef>
              <a:spcAft>
                <a:spcPts val="0"/>
              </a:spcAft>
              <a:buSzPts val="7300"/>
              <a:buNone/>
              <a:defRPr sz="7300"/>
            </a:lvl3pPr>
            <a:lvl4pPr lvl="3" rtl="0" algn="ctr">
              <a:spcBef>
                <a:spcPts val="0"/>
              </a:spcBef>
              <a:spcAft>
                <a:spcPts val="0"/>
              </a:spcAft>
              <a:buSzPts val="7300"/>
              <a:buNone/>
              <a:defRPr sz="7300"/>
            </a:lvl4pPr>
            <a:lvl5pPr lvl="4" rtl="0" algn="ctr">
              <a:spcBef>
                <a:spcPts val="0"/>
              </a:spcBef>
              <a:spcAft>
                <a:spcPts val="0"/>
              </a:spcAft>
              <a:buSzPts val="7300"/>
              <a:buNone/>
              <a:defRPr sz="7300"/>
            </a:lvl5pPr>
            <a:lvl6pPr lvl="5" rtl="0" algn="ctr">
              <a:spcBef>
                <a:spcPts val="0"/>
              </a:spcBef>
              <a:spcAft>
                <a:spcPts val="0"/>
              </a:spcAft>
              <a:buSzPts val="7300"/>
              <a:buNone/>
              <a:defRPr sz="7300"/>
            </a:lvl6pPr>
            <a:lvl7pPr lvl="6" rtl="0" algn="ctr">
              <a:spcBef>
                <a:spcPts val="0"/>
              </a:spcBef>
              <a:spcAft>
                <a:spcPts val="0"/>
              </a:spcAft>
              <a:buSzPts val="7300"/>
              <a:buNone/>
              <a:defRPr sz="7300"/>
            </a:lvl7pPr>
            <a:lvl8pPr lvl="7" rtl="0" algn="ctr">
              <a:spcBef>
                <a:spcPts val="0"/>
              </a:spcBef>
              <a:spcAft>
                <a:spcPts val="0"/>
              </a:spcAft>
              <a:buSzPts val="7300"/>
              <a:buNone/>
              <a:defRPr sz="7300"/>
            </a:lvl8pPr>
            <a:lvl9pPr lvl="8" rtl="0" algn="ctr">
              <a:spcBef>
                <a:spcPts val="0"/>
              </a:spcBef>
              <a:spcAft>
                <a:spcPts val="0"/>
              </a:spcAft>
              <a:buSzPts val="7300"/>
              <a:buNone/>
              <a:defRPr sz="7300"/>
            </a:lvl9pPr>
          </a:lstStyle>
          <a:p>
            <a:r>
              <a:t>xx%</a:t>
            </a:r>
          </a:p>
        </p:txBody>
      </p:sp>
      <p:sp>
        <p:nvSpPr>
          <p:cNvPr id="702" name="Google Shape;702;p22"/>
          <p:cNvSpPr txBox="1"/>
          <p:nvPr>
            <p:ph idx="1" type="subTitle"/>
          </p:nvPr>
        </p:nvSpPr>
        <p:spPr>
          <a:xfrm>
            <a:off x="630000" y="2779729"/>
            <a:ext cx="3525900" cy="1133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03" name="Google Shape;703;p22"/>
          <p:cNvSpPr txBox="1"/>
          <p:nvPr>
            <p:ph hasCustomPrompt="1" idx="2" type="title"/>
          </p:nvPr>
        </p:nvSpPr>
        <p:spPr>
          <a:xfrm>
            <a:off x="3851028" y="3980913"/>
            <a:ext cx="3525900" cy="17298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7300"/>
              <a:buNone/>
              <a:defRPr sz="7300"/>
            </a:lvl1pPr>
            <a:lvl2pPr lvl="1" rtl="0" algn="ctr">
              <a:spcBef>
                <a:spcPts val="0"/>
              </a:spcBef>
              <a:spcAft>
                <a:spcPts val="0"/>
              </a:spcAft>
              <a:buSzPts val="7300"/>
              <a:buNone/>
              <a:defRPr sz="7300"/>
            </a:lvl2pPr>
            <a:lvl3pPr lvl="2" rtl="0" algn="ctr">
              <a:spcBef>
                <a:spcPts val="0"/>
              </a:spcBef>
              <a:spcAft>
                <a:spcPts val="0"/>
              </a:spcAft>
              <a:buSzPts val="7300"/>
              <a:buNone/>
              <a:defRPr sz="7300"/>
            </a:lvl3pPr>
            <a:lvl4pPr lvl="3" rtl="0" algn="ctr">
              <a:spcBef>
                <a:spcPts val="0"/>
              </a:spcBef>
              <a:spcAft>
                <a:spcPts val="0"/>
              </a:spcAft>
              <a:buSzPts val="7300"/>
              <a:buNone/>
              <a:defRPr sz="7300"/>
            </a:lvl4pPr>
            <a:lvl5pPr lvl="4" rtl="0" algn="ctr">
              <a:spcBef>
                <a:spcPts val="0"/>
              </a:spcBef>
              <a:spcAft>
                <a:spcPts val="0"/>
              </a:spcAft>
              <a:buSzPts val="7300"/>
              <a:buNone/>
              <a:defRPr sz="7300"/>
            </a:lvl5pPr>
            <a:lvl6pPr lvl="5" rtl="0" algn="ctr">
              <a:spcBef>
                <a:spcPts val="0"/>
              </a:spcBef>
              <a:spcAft>
                <a:spcPts val="0"/>
              </a:spcAft>
              <a:buSzPts val="7300"/>
              <a:buNone/>
              <a:defRPr sz="7300"/>
            </a:lvl6pPr>
            <a:lvl7pPr lvl="6" rtl="0" algn="ctr">
              <a:spcBef>
                <a:spcPts val="0"/>
              </a:spcBef>
              <a:spcAft>
                <a:spcPts val="0"/>
              </a:spcAft>
              <a:buSzPts val="7300"/>
              <a:buNone/>
              <a:defRPr sz="7300"/>
            </a:lvl7pPr>
            <a:lvl8pPr lvl="7" rtl="0" algn="ctr">
              <a:spcBef>
                <a:spcPts val="0"/>
              </a:spcBef>
              <a:spcAft>
                <a:spcPts val="0"/>
              </a:spcAft>
              <a:buSzPts val="7300"/>
              <a:buNone/>
              <a:defRPr sz="7300"/>
            </a:lvl8pPr>
            <a:lvl9pPr lvl="8" rtl="0" algn="ctr">
              <a:spcBef>
                <a:spcPts val="0"/>
              </a:spcBef>
              <a:spcAft>
                <a:spcPts val="0"/>
              </a:spcAft>
              <a:buSzPts val="7300"/>
              <a:buNone/>
              <a:defRPr sz="7300"/>
            </a:lvl9pPr>
          </a:lstStyle>
          <a:p>
            <a:r>
              <a:t>xx%</a:t>
            </a:r>
          </a:p>
        </p:txBody>
      </p:sp>
      <p:sp>
        <p:nvSpPr>
          <p:cNvPr id="704" name="Google Shape;704;p22"/>
          <p:cNvSpPr txBox="1"/>
          <p:nvPr>
            <p:ph idx="3" type="subTitle"/>
          </p:nvPr>
        </p:nvSpPr>
        <p:spPr>
          <a:xfrm>
            <a:off x="3851028" y="5622777"/>
            <a:ext cx="3525900" cy="1133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05" name="Google Shape;705;p22"/>
          <p:cNvSpPr txBox="1"/>
          <p:nvPr>
            <p:ph hasCustomPrompt="1" idx="4" type="title"/>
          </p:nvPr>
        </p:nvSpPr>
        <p:spPr>
          <a:xfrm>
            <a:off x="630000" y="6823929"/>
            <a:ext cx="3525900" cy="17298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7300"/>
              <a:buNone/>
              <a:defRPr sz="7300"/>
            </a:lvl1pPr>
            <a:lvl2pPr lvl="1" rtl="0" algn="ctr">
              <a:spcBef>
                <a:spcPts val="0"/>
              </a:spcBef>
              <a:spcAft>
                <a:spcPts val="0"/>
              </a:spcAft>
              <a:buSzPts val="7300"/>
              <a:buNone/>
              <a:defRPr sz="7300"/>
            </a:lvl2pPr>
            <a:lvl3pPr lvl="2" rtl="0" algn="ctr">
              <a:spcBef>
                <a:spcPts val="0"/>
              </a:spcBef>
              <a:spcAft>
                <a:spcPts val="0"/>
              </a:spcAft>
              <a:buSzPts val="7300"/>
              <a:buNone/>
              <a:defRPr sz="7300"/>
            </a:lvl3pPr>
            <a:lvl4pPr lvl="3" rtl="0" algn="ctr">
              <a:spcBef>
                <a:spcPts val="0"/>
              </a:spcBef>
              <a:spcAft>
                <a:spcPts val="0"/>
              </a:spcAft>
              <a:buSzPts val="7300"/>
              <a:buNone/>
              <a:defRPr sz="7300"/>
            </a:lvl4pPr>
            <a:lvl5pPr lvl="4" rtl="0" algn="ctr">
              <a:spcBef>
                <a:spcPts val="0"/>
              </a:spcBef>
              <a:spcAft>
                <a:spcPts val="0"/>
              </a:spcAft>
              <a:buSzPts val="7300"/>
              <a:buNone/>
              <a:defRPr sz="7300"/>
            </a:lvl5pPr>
            <a:lvl6pPr lvl="5" rtl="0" algn="ctr">
              <a:spcBef>
                <a:spcPts val="0"/>
              </a:spcBef>
              <a:spcAft>
                <a:spcPts val="0"/>
              </a:spcAft>
              <a:buSzPts val="7300"/>
              <a:buNone/>
              <a:defRPr sz="7300"/>
            </a:lvl6pPr>
            <a:lvl7pPr lvl="6" rtl="0" algn="ctr">
              <a:spcBef>
                <a:spcPts val="0"/>
              </a:spcBef>
              <a:spcAft>
                <a:spcPts val="0"/>
              </a:spcAft>
              <a:buSzPts val="7300"/>
              <a:buNone/>
              <a:defRPr sz="7300"/>
            </a:lvl7pPr>
            <a:lvl8pPr lvl="7" rtl="0" algn="ctr">
              <a:spcBef>
                <a:spcPts val="0"/>
              </a:spcBef>
              <a:spcAft>
                <a:spcPts val="0"/>
              </a:spcAft>
              <a:buSzPts val="7300"/>
              <a:buNone/>
              <a:defRPr sz="7300"/>
            </a:lvl8pPr>
            <a:lvl9pPr lvl="8" rtl="0" algn="ctr">
              <a:spcBef>
                <a:spcPts val="0"/>
              </a:spcBef>
              <a:spcAft>
                <a:spcPts val="0"/>
              </a:spcAft>
              <a:buSzPts val="7300"/>
              <a:buNone/>
              <a:defRPr sz="7300"/>
            </a:lvl9pPr>
          </a:lstStyle>
          <a:p>
            <a:r>
              <a:t>xx%</a:t>
            </a:r>
          </a:p>
        </p:txBody>
      </p:sp>
      <p:sp>
        <p:nvSpPr>
          <p:cNvPr id="706" name="Google Shape;706;p22"/>
          <p:cNvSpPr txBox="1"/>
          <p:nvPr>
            <p:ph idx="5" type="subTitle"/>
          </p:nvPr>
        </p:nvSpPr>
        <p:spPr>
          <a:xfrm>
            <a:off x="630000" y="8465781"/>
            <a:ext cx="3525900" cy="1133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9">
    <p:spTree>
      <p:nvGrpSpPr>
        <p:cNvPr id="707" name="Shape 707"/>
        <p:cNvGrpSpPr/>
        <p:nvPr/>
      </p:nvGrpSpPr>
      <p:grpSpPr>
        <a:xfrm>
          <a:off x="0" y="0"/>
          <a:ext cx="0" cy="0"/>
          <a:chOff x="0" y="0"/>
          <a:chExt cx="0" cy="0"/>
        </a:xfrm>
      </p:grpSpPr>
      <p:grpSp>
        <p:nvGrpSpPr>
          <p:cNvPr id="708" name="Google Shape;708;p23"/>
          <p:cNvGrpSpPr/>
          <p:nvPr/>
        </p:nvGrpSpPr>
        <p:grpSpPr>
          <a:xfrm>
            <a:off x="0" y="0"/>
            <a:ext cx="8001000" cy="10805493"/>
            <a:chOff x="0" y="0"/>
            <a:chExt cx="9144000" cy="5173063"/>
          </a:xfrm>
        </p:grpSpPr>
        <p:sp>
          <p:nvSpPr>
            <p:cNvPr id="709" name="Google Shape;709;p23"/>
            <p:cNvSpPr/>
            <p:nvPr/>
          </p:nvSpPr>
          <p:spPr>
            <a:xfrm flipH="1" rot="10800000">
              <a:off x="8972250" y="32669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0" name="Google Shape;710;p23"/>
            <p:cNvSpPr/>
            <p:nvPr/>
          </p:nvSpPr>
          <p:spPr>
            <a:xfrm flipH="1" rot="10800000">
              <a:off x="8267075" y="31957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1" name="Google Shape;711;p23"/>
            <p:cNvSpPr/>
            <p:nvPr/>
          </p:nvSpPr>
          <p:spPr>
            <a:xfrm flipH="1" rot="10800000">
              <a:off x="7668575" y="3936675"/>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2" name="Google Shape;712;p23"/>
            <p:cNvSpPr/>
            <p:nvPr/>
          </p:nvSpPr>
          <p:spPr>
            <a:xfrm flipH="1" rot="10800000">
              <a:off x="8386463" y="40271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3" name="Google Shape;713;p23"/>
            <p:cNvSpPr/>
            <p:nvPr/>
          </p:nvSpPr>
          <p:spPr>
            <a:xfrm flipH="1" rot="10800000">
              <a:off x="7522838" y="32592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4" name="Google Shape;714;p23"/>
            <p:cNvSpPr/>
            <p:nvPr/>
          </p:nvSpPr>
          <p:spPr>
            <a:xfrm flipH="1" rot="10800000">
              <a:off x="7927625" y="38613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5" name="Google Shape;715;p23"/>
            <p:cNvSpPr/>
            <p:nvPr/>
          </p:nvSpPr>
          <p:spPr>
            <a:xfrm flipH="1" rot="10800000">
              <a:off x="7100075" y="2205450"/>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6" name="Google Shape;716;p23"/>
            <p:cNvSpPr/>
            <p:nvPr/>
          </p:nvSpPr>
          <p:spPr>
            <a:xfrm flipH="1" rot="10800000">
              <a:off x="7559700" y="4745250"/>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7" name="Google Shape;717;p23"/>
            <p:cNvSpPr/>
            <p:nvPr/>
          </p:nvSpPr>
          <p:spPr>
            <a:xfrm flipH="1">
              <a:off x="0" y="0"/>
              <a:ext cx="2535775" cy="1932525"/>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8" name="Google Shape;718;p23"/>
            <p:cNvSpPr/>
            <p:nvPr/>
          </p:nvSpPr>
          <p:spPr>
            <a:xfrm flipH="1">
              <a:off x="0" y="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9" name="Google Shape;719;p23"/>
            <p:cNvSpPr/>
            <p:nvPr/>
          </p:nvSpPr>
          <p:spPr>
            <a:xfrm flipH="1">
              <a:off x="2453700" y="3898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0" name="Google Shape;720;p23"/>
            <p:cNvSpPr/>
            <p:nvPr/>
          </p:nvSpPr>
          <p:spPr>
            <a:xfrm flipH="1">
              <a:off x="2471175" y="8282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1" name="Google Shape;721;p23"/>
            <p:cNvSpPr/>
            <p:nvPr/>
          </p:nvSpPr>
          <p:spPr>
            <a:xfrm flipH="1">
              <a:off x="1053200" y="173785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2" name="Google Shape;722;p23"/>
            <p:cNvSpPr/>
            <p:nvPr/>
          </p:nvSpPr>
          <p:spPr>
            <a:xfrm flipH="1">
              <a:off x="1215075" y="156765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3" name="Google Shape;723;p23"/>
            <p:cNvSpPr/>
            <p:nvPr/>
          </p:nvSpPr>
          <p:spPr>
            <a:xfrm flipH="1">
              <a:off x="1495475" y="1369300"/>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4" name="Google Shape;724;p23"/>
            <p:cNvSpPr/>
            <p:nvPr/>
          </p:nvSpPr>
          <p:spPr>
            <a:xfrm flipH="1">
              <a:off x="1133000" y="20653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5" name="Google Shape;725;p23"/>
            <p:cNvSpPr/>
            <p:nvPr/>
          </p:nvSpPr>
          <p:spPr>
            <a:xfrm flipH="1">
              <a:off x="983300" y="218162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6" name="Google Shape;726;p23"/>
            <p:cNvSpPr/>
            <p:nvPr/>
          </p:nvSpPr>
          <p:spPr>
            <a:xfrm flipH="1">
              <a:off x="835125" y="1930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7" name="Google Shape;727;p23"/>
            <p:cNvSpPr/>
            <p:nvPr/>
          </p:nvSpPr>
          <p:spPr>
            <a:xfrm flipH="1">
              <a:off x="670975" y="20121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8" name="Google Shape;728;p23"/>
            <p:cNvSpPr/>
            <p:nvPr/>
          </p:nvSpPr>
          <p:spPr>
            <a:xfrm flipH="1">
              <a:off x="0" y="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9" name="Google Shape;729;p23"/>
            <p:cNvSpPr/>
            <p:nvPr/>
          </p:nvSpPr>
          <p:spPr>
            <a:xfrm rot="10800000">
              <a:off x="12107" y="2632879"/>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0" name="Google Shape;730;p23"/>
            <p:cNvSpPr/>
            <p:nvPr/>
          </p:nvSpPr>
          <p:spPr>
            <a:xfrm>
              <a:off x="1212688" y="219507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1" name="Google Shape;731;p23"/>
            <p:cNvSpPr/>
            <p:nvPr/>
          </p:nvSpPr>
          <p:spPr>
            <a:xfrm flipH="1" rot="-5400000">
              <a:off x="7219275" y="4206375"/>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2" name="Google Shape;732;p23"/>
            <p:cNvSpPr/>
            <p:nvPr/>
          </p:nvSpPr>
          <p:spPr>
            <a:xfrm flipH="1" rot="10800000">
              <a:off x="7811725" y="3356175"/>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3" name="Google Shape;733;p23"/>
            <p:cNvSpPr/>
            <p:nvPr/>
          </p:nvSpPr>
          <p:spPr>
            <a:xfrm flipH="1">
              <a:off x="57750" y="2408825"/>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4" name="Google Shape;734;p23"/>
            <p:cNvSpPr/>
            <p:nvPr/>
          </p:nvSpPr>
          <p:spPr>
            <a:xfrm flipH="1">
              <a:off x="131450" y="19293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5" name="Google Shape;735;p23"/>
            <p:cNvSpPr/>
            <p:nvPr/>
          </p:nvSpPr>
          <p:spPr>
            <a:xfrm flipH="1">
              <a:off x="279625" y="21983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6" name="Google Shape;736;p23"/>
            <p:cNvSpPr/>
            <p:nvPr/>
          </p:nvSpPr>
          <p:spPr>
            <a:xfrm>
              <a:off x="8316500" y="44192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7" name="Google Shape;737;p23"/>
            <p:cNvSpPr/>
            <p:nvPr/>
          </p:nvSpPr>
          <p:spPr>
            <a:xfrm rot="10800000">
              <a:off x="1676009" y="1224810"/>
              <a:ext cx="186217" cy="14449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38" name="Google Shape;738;p23"/>
          <p:cNvSpPr txBox="1"/>
          <p:nvPr>
            <p:ph type="title"/>
          </p:nvPr>
        </p:nvSpPr>
        <p:spPr>
          <a:xfrm>
            <a:off x="2003794" y="6165073"/>
            <a:ext cx="3993300" cy="1111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3600"/>
              <a:buNone/>
              <a:defRPr sz="2400">
                <a:solidFill>
                  <a:schemeClr val="accent3"/>
                </a:solidFill>
              </a:defRPr>
            </a:lvl1pPr>
            <a:lvl2pPr lvl="1" rtl="0" algn="ctr">
              <a:spcBef>
                <a:spcPts val="0"/>
              </a:spcBef>
              <a:spcAft>
                <a:spcPts val="0"/>
              </a:spcAft>
              <a:buClr>
                <a:schemeClr val="accent3"/>
              </a:buClr>
              <a:buSzPts val="3600"/>
              <a:buNone/>
              <a:defRPr sz="3600">
                <a:solidFill>
                  <a:schemeClr val="accent3"/>
                </a:solidFill>
              </a:defRPr>
            </a:lvl2pPr>
            <a:lvl3pPr lvl="2" rtl="0" algn="ctr">
              <a:spcBef>
                <a:spcPts val="0"/>
              </a:spcBef>
              <a:spcAft>
                <a:spcPts val="0"/>
              </a:spcAft>
              <a:buClr>
                <a:schemeClr val="accent3"/>
              </a:buClr>
              <a:buSzPts val="3600"/>
              <a:buNone/>
              <a:defRPr sz="3600">
                <a:solidFill>
                  <a:schemeClr val="accent3"/>
                </a:solidFill>
              </a:defRPr>
            </a:lvl3pPr>
            <a:lvl4pPr lvl="3" rtl="0" algn="ctr">
              <a:spcBef>
                <a:spcPts val="0"/>
              </a:spcBef>
              <a:spcAft>
                <a:spcPts val="0"/>
              </a:spcAft>
              <a:buClr>
                <a:schemeClr val="accent3"/>
              </a:buClr>
              <a:buSzPts val="3600"/>
              <a:buNone/>
              <a:defRPr sz="3600">
                <a:solidFill>
                  <a:schemeClr val="accent3"/>
                </a:solidFill>
              </a:defRPr>
            </a:lvl4pPr>
            <a:lvl5pPr lvl="4" rtl="0" algn="ctr">
              <a:spcBef>
                <a:spcPts val="0"/>
              </a:spcBef>
              <a:spcAft>
                <a:spcPts val="0"/>
              </a:spcAft>
              <a:buClr>
                <a:schemeClr val="accent3"/>
              </a:buClr>
              <a:buSzPts val="3600"/>
              <a:buNone/>
              <a:defRPr sz="3600">
                <a:solidFill>
                  <a:schemeClr val="accent3"/>
                </a:solidFill>
              </a:defRPr>
            </a:lvl5pPr>
            <a:lvl6pPr lvl="5" rtl="0" algn="ctr">
              <a:spcBef>
                <a:spcPts val="0"/>
              </a:spcBef>
              <a:spcAft>
                <a:spcPts val="0"/>
              </a:spcAft>
              <a:buClr>
                <a:schemeClr val="accent3"/>
              </a:buClr>
              <a:buSzPts val="3600"/>
              <a:buNone/>
              <a:defRPr sz="3600">
                <a:solidFill>
                  <a:schemeClr val="accent3"/>
                </a:solidFill>
              </a:defRPr>
            </a:lvl6pPr>
            <a:lvl7pPr lvl="6" rtl="0" algn="ctr">
              <a:spcBef>
                <a:spcPts val="0"/>
              </a:spcBef>
              <a:spcAft>
                <a:spcPts val="0"/>
              </a:spcAft>
              <a:buClr>
                <a:schemeClr val="accent3"/>
              </a:buClr>
              <a:buSzPts val="3600"/>
              <a:buNone/>
              <a:defRPr sz="3600">
                <a:solidFill>
                  <a:schemeClr val="accent3"/>
                </a:solidFill>
              </a:defRPr>
            </a:lvl7pPr>
            <a:lvl8pPr lvl="7" rtl="0" algn="ctr">
              <a:spcBef>
                <a:spcPts val="0"/>
              </a:spcBef>
              <a:spcAft>
                <a:spcPts val="0"/>
              </a:spcAft>
              <a:buClr>
                <a:schemeClr val="accent3"/>
              </a:buClr>
              <a:buSzPts val="3600"/>
              <a:buNone/>
              <a:defRPr sz="3600">
                <a:solidFill>
                  <a:schemeClr val="accent3"/>
                </a:solidFill>
              </a:defRPr>
            </a:lvl8pPr>
            <a:lvl9pPr lvl="8" rtl="0" algn="ctr">
              <a:spcBef>
                <a:spcPts val="0"/>
              </a:spcBef>
              <a:spcAft>
                <a:spcPts val="0"/>
              </a:spcAft>
              <a:buClr>
                <a:schemeClr val="accent3"/>
              </a:buClr>
              <a:buSzPts val="3600"/>
              <a:buNone/>
              <a:defRPr sz="3600">
                <a:solidFill>
                  <a:schemeClr val="accent3"/>
                </a:solidFill>
              </a:defRPr>
            </a:lvl9pPr>
          </a:lstStyle>
          <a:p/>
        </p:txBody>
      </p:sp>
      <p:sp>
        <p:nvSpPr>
          <p:cNvPr id="739" name="Google Shape;739;p23"/>
          <p:cNvSpPr txBox="1"/>
          <p:nvPr>
            <p:ph idx="1" type="subTitle"/>
          </p:nvPr>
        </p:nvSpPr>
        <p:spPr>
          <a:xfrm>
            <a:off x="1275881" y="3536384"/>
            <a:ext cx="5449200" cy="26088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10">
    <p:spTree>
      <p:nvGrpSpPr>
        <p:cNvPr id="740" name="Shape 740"/>
        <p:cNvGrpSpPr/>
        <p:nvPr/>
      </p:nvGrpSpPr>
      <p:grpSpPr>
        <a:xfrm>
          <a:off x="0" y="0"/>
          <a:ext cx="0" cy="0"/>
          <a:chOff x="0" y="0"/>
          <a:chExt cx="0" cy="0"/>
        </a:xfrm>
      </p:grpSpPr>
      <p:grpSp>
        <p:nvGrpSpPr>
          <p:cNvPr id="741" name="Google Shape;741;p24"/>
          <p:cNvGrpSpPr/>
          <p:nvPr/>
        </p:nvGrpSpPr>
        <p:grpSpPr>
          <a:xfrm>
            <a:off x="-473528" y="-675309"/>
            <a:ext cx="8458450" cy="6436794"/>
            <a:chOff x="-541175" y="-323300"/>
            <a:chExt cx="9666800" cy="3081575"/>
          </a:xfrm>
        </p:grpSpPr>
        <p:sp>
          <p:nvSpPr>
            <p:cNvPr id="742" name="Google Shape;742;p24"/>
            <p:cNvSpPr/>
            <p:nvPr/>
          </p:nvSpPr>
          <p:spPr>
            <a:xfrm flipH="1">
              <a:off x="-541175" y="-32330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3" name="Google Shape;743;p24"/>
            <p:cNvSpPr/>
            <p:nvPr/>
          </p:nvSpPr>
          <p:spPr>
            <a:xfrm flipH="1">
              <a:off x="232650" y="269137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4" name="Google Shape;744;p24"/>
            <p:cNvSpPr/>
            <p:nvPr/>
          </p:nvSpPr>
          <p:spPr>
            <a:xfrm flipH="1">
              <a:off x="2400600" y="6857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5" name="Google Shape;745;p24"/>
            <p:cNvSpPr/>
            <p:nvPr/>
          </p:nvSpPr>
          <p:spPr>
            <a:xfrm flipH="1">
              <a:off x="808775" y="13285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6" name="Google Shape;746;p24"/>
            <p:cNvSpPr/>
            <p:nvPr/>
          </p:nvSpPr>
          <p:spPr>
            <a:xfrm flipH="1">
              <a:off x="122438" y="239895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7" name="Google Shape;747;p24"/>
            <p:cNvSpPr/>
            <p:nvPr/>
          </p:nvSpPr>
          <p:spPr>
            <a:xfrm flipH="1">
              <a:off x="760125" y="3494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8" name="Google Shape;748;p24"/>
            <p:cNvSpPr/>
            <p:nvPr/>
          </p:nvSpPr>
          <p:spPr>
            <a:xfrm flipH="1">
              <a:off x="1319825" y="311238"/>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9" name="Google Shape;749;p24"/>
            <p:cNvSpPr/>
            <p:nvPr/>
          </p:nvSpPr>
          <p:spPr>
            <a:xfrm flipH="1">
              <a:off x="60875" y="1786775"/>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0" name="Google Shape;750;p24"/>
            <p:cNvSpPr/>
            <p:nvPr/>
          </p:nvSpPr>
          <p:spPr>
            <a:xfrm flipH="1">
              <a:off x="8678425" y="33275"/>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1" name="Google Shape;751;p24"/>
            <p:cNvSpPr/>
            <p:nvPr/>
          </p:nvSpPr>
          <p:spPr>
            <a:xfrm flipH="1">
              <a:off x="250900" y="5676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2" name="Google Shape;752;p24"/>
            <p:cNvSpPr/>
            <p:nvPr/>
          </p:nvSpPr>
          <p:spPr>
            <a:xfrm flipH="1">
              <a:off x="232650" y="1662513"/>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3" name="Google Shape;753;p24"/>
            <p:cNvSpPr/>
            <p:nvPr/>
          </p:nvSpPr>
          <p:spPr>
            <a:xfrm rot="-9007952">
              <a:off x="20508" y="93488"/>
              <a:ext cx="610205" cy="35451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4" name="Google Shape;754;p24"/>
            <p:cNvSpPr/>
            <p:nvPr/>
          </p:nvSpPr>
          <p:spPr>
            <a:xfrm>
              <a:off x="60872" y="726575"/>
              <a:ext cx="263482" cy="212528"/>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5" name="Google Shape;755;p24"/>
            <p:cNvSpPr/>
            <p:nvPr/>
          </p:nvSpPr>
          <p:spPr>
            <a:xfrm>
              <a:off x="8819600" y="72407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6" name="Google Shape;756;p24"/>
            <p:cNvSpPr/>
            <p:nvPr/>
          </p:nvSpPr>
          <p:spPr>
            <a:xfrm flipH="1" rot="10800000">
              <a:off x="8858200" y="1121038"/>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7" name="Google Shape;757;p24"/>
            <p:cNvSpPr/>
            <p:nvPr/>
          </p:nvSpPr>
          <p:spPr>
            <a:xfrm flipH="1">
              <a:off x="8567400" y="71235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8" name="Google Shape;758;p24"/>
            <p:cNvSpPr/>
            <p:nvPr/>
          </p:nvSpPr>
          <p:spPr>
            <a:xfrm>
              <a:off x="8362225" y="137438"/>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9" name="Google Shape;759;p24"/>
            <p:cNvSpPr/>
            <p:nvPr/>
          </p:nvSpPr>
          <p:spPr>
            <a:xfrm>
              <a:off x="8941725" y="33263"/>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60" name="Google Shape;760;p24"/>
            <p:cNvSpPr/>
            <p:nvPr/>
          </p:nvSpPr>
          <p:spPr>
            <a:xfrm flipH="1">
              <a:off x="8056550" y="137438"/>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61" name="Google Shape;761;p24"/>
            <p:cNvSpPr/>
            <p:nvPr/>
          </p:nvSpPr>
          <p:spPr>
            <a:xfrm>
              <a:off x="1184575" y="7335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62" name="Google Shape;762;p24"/>
            <p:cNvSpPr/>
            <p:nvPr/>
          </p:nvSpPr>
          <p:spPr>
            <a:xfrm rot="2054499">
              <a:off x="-185874" y="1180399"/>
              <a:ext cx="540128" cy="365070"/>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63" name="Google Shape;763;p24"/>
          <p:cNvSpPr txBox="1"/>
          <p:nvPr>
            <p:ph idx="1" type="subTitle"/>
          </p:nvPr>
        </p:nvSpPr>
        <p:spPr>
          <a:xfrm>
            <a:off x="624072" y="3563227"/>
            <a:ext cx="2298300" cy="11202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4" name="Google Shape;764;p24"/>
          <p:cNvSpPr txBox="1"/>
          <p:nvPr>
            <p:ph idx="2" type="subTitle"/>
          </p:nvPr>
        </p:nvSpPr>
        <p:spPr>
          <a:xfrm>
            <a:off x="2851384" y="3563227"/>
            <a:ext cx="2298300" cy="11202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5" name="Google Shape;765;p24"/>
          <p:cNvSpPr txBox="1"/>
          <p:nvPr>
            <p:ph idx="3" type="subTitle"/>
          </p:nvPr>
        </p:nvSpPr>
        <p:spPr>
          <a:xfrm>
            <a:off x="5078702" y="3563227"/>
            <a:ext cx="2298300" cy="11202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6" name="Google Shape;766;p24"/>
          <p:cNvSpPr txBox="1"/>
          <p:nvPr>
            <p:ph idx="4" type="subTitle"/>
          </p:nvPr>
        </p:nvSpPr>
        <p:spPr>
          <a:xfrm>
            <a:off x="624072" y="6814112"/>
            <a:ext cx="2298300" cy="10290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7" name="Google Shape;767;p24"/>
          <p:cNvSpPr txBox="1"/>
          <p:nvPr>
            <p:ph idx="5" type="subTitle"/>
          </p:nvPr>
        </p:nvSpPr>
        <p:spPr>
          <a:xfrm>
            <a:off x="2851384" y="6814112"/>
            <a:ext cx="2298300" cy="10290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dk1"/>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8" name="Google Shape;768;p24"/>
          <p:cNvSpPr txBox="1"/>
          <p:nvPr>
            <p:ph idx="6" type="subTitle"/>
          </p:nvPr>
        </p:nvSpPr>
        <p:spPr>
          <a:xfrm>
            <a:off x="5078702" y="6814112"/>
            <a:ext cx="2298300" cy="10290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9" name="Google Shape;769;p24"/>
          <p:cNvSpPr txBox="1"/>
          <p:nvPr>
            <p:ph idx="7" type="subTitle"/>
          </p:nvPr>
        </p:nvSpPr>
        <p:spPr>
          <a:xfrm>
            <a:off x="624072" y="766235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0" name="Google Shape;770;p24"/>
          <p:cNvSpPr txBox="1"/>
          <p:nvPr>
            <p:ph idx="8" type="subTitle"/>
          </p:nvPr>
        </p:nvSpPr>
        <p:spPr>
          <a:xfrm>
            <a:off x="624072" y="447152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1" name="Google Shape;771;p24"/>
          <p:cNvSpPr txBox="1"/>
          <p:nvPr>
            <p:ph idx="9" type="subTitle"/>
          </p:nvPr>
        </p:nvSpPr>
        <p:spPr>
          <a:xfrm>
            <a:off x="2851384" y="447152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2" name="Google Shape;772;p24"/>
          <p:cNvSpPr txBox="1"/>
          <p:nvPr>
            <p:ph idx="13" type="subTitle"/>
          </p:nvPr>
        </p:nvSpPr>
        <p:spPr>
          <a:xfrm>
            <a:off x="2851384" y="766235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3" name="Google Shape;773;p24"/>
          <p:cNvSpPr txBox="1"/>
          <p:nvPr>
            <p:ph idx="14" type="subTitle"/>
          </p:nvPr>
        </p:nvSpPr>
        <p:spPr>
          <a:xfrm>
            <a:off x="5078702" y="766235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4" name="Google Shape;774;p24"/>
          <p:cNvSpPr txBox="1"/>
          <p:nvPr>
            <p:ph idx="15" type="subTitle"/>
          </p:nvPr>
        </p:nvSpPr>
        <p:spPr>
          <a:xfrm>
            <a:off x="5078702" y="447152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5" name="Google Shape;775;p24"/>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extLst>
    <p:ext uri="{DCECCB84-F9BA-43D5-87BE-67443E8EF086}">
      <p15:sldGuideLst>
        <p15:guide id="1" pos="393">
          <p15:clr>
            <a:srgbClr val="FA7B17"/>
          </p15:clr>
        </p15:guide>
        <p15:guide id="2" pos="4647">
          <p15:clr>
            <a:srgbClr val="FA7B17"/>
          </p15:clr>
        </p15:guide>
        <p15:guide id="3" orient="horz" pos="710">
          <p15:clr>
            <a:srgbClr val="FA7B17"/>
          </p15:clr>
        </p15:guide>
        <p15:guide id="4" orient="horz" pos="6064">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1">
    <p:spTree>
      <p:nvGrpSpPr>
        <p:cNvPr id="776" name="Shape 776"/>
        <p:cNvGrpSpPr/>
        <p:nvPr/>
      </p:nvGrpSpPr>
      <p:grpSpPr>
        <a:xfrm>
          <a:off x="0" y="0"/>
          <a:ext cx="0" cy="0"/>
          <a:chOff x="0" y="0"/>
          <a:chExt cx="0" cy="0"/>
        </a:xfrm>
      </p:grpSpPr>
      <p:grpSp>
        <p:nvGrpSpPr>
          <p:cNvPr id="777" name="Google Shape;777;p25"/>
          <p:cNvGrpSpPr/>
          <p:nvPr/>
        </p:nvGrpSpPr>
        <p:grpSpPr>
          <a:xfrm>
            <a:off x="-93169" y="54361"/>
            <a:ext cx="8013975" cy="5296727"/>
            <a:chOff x="-106479" y="26025"/>
            <a:chExt cx="9158829" cy="2535775"/>
          </a:xfrm>
        </p:grpSpPr>
        <p:grpSp>
          <p:nvGrpSpPr>
            <p:cNvPr id="778" name="Google Shape;778;p25"/>
            <p:cNvGrpSpPr/>
            <p:nvPr/>
          </p:nvGrpSpPr>
          <p:grpSpPr>
            <a:xfrm>
              <a:off x="-106479" y="26025"/>
              <a:ext cx="9158829" cy="2407204"/>
              <a:chOff x="-106479" y="26025"/>
              <a:chExt cx="9158829" cy="2407204"/>
            </a:xfrm>
          </p:grpSpPr>
          <p:grpSp>
            <p:nvGrpSpPr>
              <p:cNvPr id="779" name="Google Shape;779;p25"/>
              <p:cNvGrpSpPr/>
              <p:nvPr/>
            </p:nvGrpSpPr>
            <p:grpSpPr>
              <a:xfrm>
                <a:off x="-106479" y="26025"/>
                <a:ext cx="9158829" cy="2407204"/>
                <a:chOff x="-106479" y="26025"/>
                <a:chExt cx="9158829" cy="2407204"/>
              </a:xfrm>
            </p:grpSpPr>
            <p:sp>
              <p:nvSpPr>
                <p:cNvPr id="780" name="Google Shape;780;p25"/>
                <p:cNvSpPr/>
                <p:nvPr/>
              </p:nvSpPr>
              <p:spPr>
                <a:xfrm flipH="1" rot="10800000">
                  <a:off x="1551600" y="182600"/>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1" name="Google Shape;781;p25"/>
                <p:cNvSpPr/>
                <p:nvPr/>
              </p:nvSpPr>
              <p:spPr>
                <a:xfrm flipH="1" rot="10800000">
                  <a:off x="846425" y="1113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2" name="Google Shape;782;p25"/>
                <p:cNvSpPr/>
                <p:nvPr/>
              </p:nvSpPr>
              <p:spPr>
                <a:xfrm flipH="1" rot="10800000">
                  <a:off x="247925" y="8523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3" name="Google Shape;783;p25"/>
                <p:cNvSpPr/>
                <p:nvPr/>
              </p:nvSpPr>
              <p:spPr>
                <a:xfrm flipH="1" rot="10800000">
                  <a:off x="965813" y="942775"/>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4" name="Google Shape;784;p25"/>
                <p:cNvSpPr/>
                <p:nvPr/>
              </p:nvSpPr>
              <p:spPr>
                <a:xfrm flipH="1" rot="10800000">
                  <a:off x="102188" y="174950"/>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5" name="Google Shape;785;p25"/>
                <p:cNvSpPr/>
                <p:nvPr/>
              </p:nvSpPr>
              <p:spPr>
                <a:xfrm flipH="1" rot="10800000">
                  <a:off x="506975" y="777025"/>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6" name="Google Shape;786;p25"/>
                <p:cNvSpPr/>
                <p:nvPr/>
              </p:nvSpPr>
              <p:spPr>
                <a:xfrm flipH="1" rot="10800000">
                  <a:off x="360925" y="1960300"/>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7" name="Google Shape;787;p25"/>
                <p:cNvSpPr/>
                <p:nvPr/>
              </p:nvSpPr>
              <p:spPr>
                <a:xfrm flipH="1" rot="10800000">
                  <a:off x="139050" y="16609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8" name="Google Shape;788;p25"/>
                <p:cNvSpPr/>
                <p:nvPr/>
              </p:nvSpPr>
              <p:spPr>
                <a:xfrm flipH="1" rot="-5400000">
                  <a:off x="-174295" y="1094988"/>
                  <a:ext cx="758708" cy="623075"/>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9" name="Google Shape;789;p25"/>
                <p:cNvSpPr/>
                <p:nvPr/>
              </p:nvSpPr>
              <p:spPr>
                <a:xfrm flipH="1" rot="10800000">
                  <a:off x="7981100" y="260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0" name="Google Shape;790;p25"/>
                <p:cNvSpPr/>
                <p:nvPr/>
              </p:nvSpPr>
              <p:spPr>
                <a:xfrm flipH="1" rot="10800000">
                  <a:off x="391075" y="271850"/>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1" name="Google Shape;791;p25"/>
                <p:cNvSpPr/>
                <p:nvPr/>
              </p:nvSpPr>
              <p:spPr>
                <a:xfrm rot="3456516">
                  <a:off x="-10233" y="1988447"/>
                  <a:ext cx="472574" cy="319410"/>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2" name="Google Shape;792;p25"/>
                <p:cNvSpPr/>
                <p:nvPr/>
              </p:nvSpPr>
              <p:spPr>
                <a:xfrm>
                  <a:off x="8500225" y="1113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3" name="Google Shape;793;p25"/>
                <p:cNvSpPr/>
                <p:nvPr/>
              </p:nvSpPr>
              <p:spPr>
                <a:xfrm flipH="1" rot="10800000">
                  <a:off x="9002925" y="1113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4" name="Google Shape;794;p25"/>
                <p:cNvSpPr/>
                <p:nvPr/>
              </p:nvSpPr>
              <p:spPr>
                <a:xfrm flipH="1" rot="10800000">
                  <a:off x="8364850" y="389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5" name="Google Shape;795;p25"/>
                <p:cNvSpPr/>
                <p:nvPr/>
              </p:nvSpPr>
              <p:spPr>
                <a:xfrm flipH="1" rot="10800000">
                  <a:off x="8972825" y="8523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6" name="Google Shape;796;p25"/>
                <p:cNvSpPr/>
                <p:nvPr/>
              </p:nvSpPr>
              <p:spPr>
                <a:xfrm flipH="1" rot="10800000">
                  <a:off x="7795138" y="87438"/>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7" name="Google Shape;797;p25"/>
                <p:cNvSpPr/>
                <p:nvPr/>
              </p:nvSpPr>
              <p:spPr>
                <a:xfrm flipH="1" rot="10800000">
                  <a:off x="8073688" y="418150"/>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98" name="Google Shape;798;p25"/>
              <p:cNvSpPr/>
              <p:nvPr/>
            </p:nvSpPr>
            <p:spPr>
              <a:xfrm flipH="1" rot="10800000">
                <a:off x="1323900" y="699357"/>
                <a:ext cx="217010" cy="17504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99" name="Google Shape;799;p25"/>
            <p:cNvSpPr/>
            <p:nvPr/>
          </p:nvSpPr>
          <p:spPr>
            <a:xfrm flipH="1">
              <a:off x="95475" y="2495675"/>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800" name="Google Shape;800;p25"/>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801" name="Google Shape;801;p25"/>
          <p:cNvSpPr txBox="1"/>
          <p:nvPr>
            <p:ph idx="2" type="title"/>
          </p:nvPr>
        </p:nvSpPr>
        <p:spPr>
          <a:xfrm>
            <a:off x="957447" y="3037767"/>
            <a:ext cx="37137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l">
              <a:spcBef>
                <a:spcPts val="0"/>
              </a:spcBef>
              <a:spcAft>
                <a:spcPts val="0"/>
              </a:spcAft>
              <a:buSzPts val="2900"/>
              <a:buNone/>
              <a:defRPr sz="2900"/>
            </a:lvl2pPr>
            <a:lvl3pPr lvl="2" rtl="0" algn="l">
              <a:spcBef>
                <a:spcPts val="0"/>
              </a:spcBef>
              <a:spcAft>
                <a:spcPts val="0"/>
              </a:spcAft>
              <a:buSzPts val="2900"/>
              <a:buNone/>
              <a:defRPr sz="2900"/>
            </a:lvl3pPr>
            <a:lvl4pPr lvl="3" rtl="0" algn="l">
              <a:spcBef>
                <a:spcPts val="0"/>
              </a:spcBef>
              <a:spcAft>
                <a:spcPts val="0"/>
              </a:spcAft>
              <a:buSzPts val="2900"/>
              <a:buNone/>
              <a:defRPr sz="2900"/>
            </a:lvl4pPr>
            <a:lvl5pPr lvl="4" rtl="0" algn="l">
              <a:spcBef>
                <a:spcPts val="0"/>
              </a:spcBef>
              <a:spcAft>
                <a:spcPts val="0"/>
              </a:spcAft>
              <a:buSzPts val="2900"/>
              <a:buNone/>
              <a:defRPr sz="2900"/>
            </a:lvl5pPr>
            <a:lvl6pPr lvl="5" rtl="0" algn="l">
              <a:spcBef>
                <a:spcPts val="0"/>
              </a:spcBef>
              <a:spcAft>
                <a:spcPts val="0"/>
              </a:spcAft>
              <a:buSzPts val="2900"/>
              <a:buNone/>
              <a:defRPr sz="2900"/>
            </a:lvl6pPr>
            <a:lvl7pPr lvl="6" rtl="0" algn="l">
              <a:spcBef>
                <a:spcPts val="0"/>
              </a:spcBef>
              <a:spcAft>
                <a:spcPts val="0"/>
              </a:spcAft>
              <a:buSzPts val="2900"/>
              <a:buNone/>
              <a:defRPr sz="2900"/>
            </a:lvl7pPr>
            <a:lvl8pPr lvl="7" rtl="0" algn="l">
              <a:spcBef>
                <a:spcPts val="0"/>
              </a:spcBef>
              <a:spcAft>
                <a:spcPts val="0"/>
              </a:spcAft>
              <a:buSzPts val="2900"/>
              <a:buNone/>
              <a:defRPr sz="2900"/>
            </a:lvl8pPr>
            <a:lvl9pPr lvl="8" rtl="0" algn="l">
              <a:spcBef>
                <a:spcPts val="0"/>
              </a:spcBef>
              <a:spcAft>
                <a:spcPts val="0"/>
              </a:spcAft>
              <a:buSzPts val="2900"/>
              <a:buNone/>
              <a:defRPr sz="2900"/>
            </a:lvl9pPr>
          </a:lstStyle>
          <a:p/>
        </p:txBody>
      </p:sp>
      <p:sp>
        <p:nvSpPr>
          <p:cNvPr id="802" name="Google Shape;802;p25"/>
          <p:cNvSpPr txBox="1"/>
          <p:nvPr>
            <p:ph idx="1" type="subTitle"/>
          </p:nvPr>
        </p:nvSpPr>
        <p:spPr>
          <a:xfrm>
            <a:off x="957447" y="3980900"/>
            <a:ext cx="33591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803" name="Google Shape;803;p25"/>
          <p:cNvSpPr txBox="1"/>
          <p:nvPr>
            <p:ph idx="3" type="title"/>
          </p:nvPr>
        </p:nvSpPr>
        <p:spPr>
          <a:xfrm>
            <a:off x="957447" y="7664864"/>
            <a:ext cx="37137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l">
              <a:spcBef>
                <a:spcPts val="0"/>
              </a:spcBef>
              <a:spcAft>
                <a:spcPts val="0"/>
              </a:spcAft>
              <a:buSzPts val="2900"/>
              <a:buNone/>
              <a:defRPr sz="2900"/>
            </a:lvl2pPr>
            <a:lvl3pPr lvl="2" rtl="0" algn="l">
              <a:spcBef>
                <a:spcPts val="0"/>
              </a:spcBef>
              <a:spcAft>
                <a:spcPts val="0"/>
              </a:spcAft>
              <a:buSzPts val="2900"/>
              <a:buNone/>
              <a:defRPr sz="2900"/>
            </a:lvl3pPr>
            <a:lvl4pPr lvl="3" rtl="0" algn="l">
              <a:spcBef>
                <a:spcPts val="0"/>
              </a:spcBef>
              <a:spcAft>
                <a:spcPts val="0"/>
              </a:spcAft>
              <a:buSzPts val="2900"/>
              <a:buNone/>
              <a:defRPr sz="2900"/>
            </a:lvl4pPr>
            <a:lvl5pPr lvl="4" rtl="0" algn="l">
              <a:spcBef>
                <a:spcPts val="0"/>
              </a:spcBef>
              <a:spcAft>
                <a:spcPts val="0"/>
              </a:spcAft>
              <a:buSzPts val="2900"/>
              <a:buNone/>
              <a:defRPr sz="2900"/>
            </a:lvl5pPr>
            <a:lvl6pPr lvl="5" rtl="0" algn="l">
              <a:spcBef>
                <a:spcPts val="0"/>
              </a:spcBef>
              <a:spcAft>
                <a:spcPts val="0"/>
              </a:spcAft>
              <a:buSzPts val="2900"/>
              <a:buNone/>
              <a:defRPr sz="2900"/>
            </a:lvl6pPr>
            <a:lvl7pPr lvl="6" rtl="0" algn="l">
              <a:spcBef>
                <a:spcPts val="0"/>
              </a:spcBef>
              <a:spcAft>
                <a:spcPts val="0"/>
              </a:spcAft>
              <a:buSzPts val="2900"/>
              <a:buNone/>
              <a:defRPr sz="2900"/>
            </a:lvl7pPr>
            <a:lvl8pPr lvl="7" rtl="0" algn="l">
              <a:spcBef>
                <a:spcPts val="0"/>
              </a:spcBef>
              <a:spcAft>
                <a:spcPts val="0"/>
              </a:spcAft>
              <a:buSzPts val="2900"/>
              <a:buNone/>
              <a:defRPr sz="2900"/>
            </a:lvl8pPr>
            <a:lvl9pPr lvl="8" rtl="0" algn="l">
              <a:spcBef>
                <a:spcPts val="0"/>
              </a:spcBef>
              <a:spcAft>
                <a:spcPts val="0"/>
              </a:spcAft>
              <a:buSzPts val="2900"/>
              <a:buNone/>
              <a:defRPr sz="2900"/>
            </a:lvl9pPr>
          </a:lstStyle>
          <a:p/>
        </p:txBody>
      </p:sp>
      <p:sp>
        <p:nvSpPr>
          <p:cNvPr id="804" name="Google Shape;804;p25"/>
          <p:cNvSpPr txBox="1"/>
          <p:nvPr>
            <p:ph idx="4" type="subTitle"/>
          </p:nvPr>
        </p:nvSpPr>
        <p:spPr>
          <a:xfrm>
            <a:off x="957447" y="8607998"/>
            <a:ext cx="33591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805" name="Google Shape;805;p25"/>
          <p:cNvSpPr txBox="1"/>
          <p:nvPr>
            <p:ph idx="5" type="title"/>
          </p:nvPr>
        </p:nvSpPr>
        <p:spPr>
          <a:xfrm>
            <a:off x="957447" y="5351316"/>
            <a:ext cx="37137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l">
              <a:spcBef>
                <a:spcPts val="0"/>
              </a:spcBef>
              <a:spcAft>
                <a:spcPts val="0"/>
              </a:spcAft>
              <a:buSzPts val="2900"/>
              <a:buNone/>
              <a:defRPr sz="2900"/>
            </a:lvl2pPr>
            <a:lvl3pPr lvl="2" rtl="0" algn="l">
              <a:spcBef>
                <a:spcPts val="0"/>
              </a:spcBef>
              <a:spcAft>
                <a:spcPts val="0"/>
              </a:spcAft>
              <a:buSzPts val="2900"/>
              <a:buNone/>
              <a:defRPr sz="2900"/>
            </a:lvl3pPr>
            <a:lvl4pPr lvl="3" rtl="0" algn="l">
              <a:spcBef>
                <a:spcPts val="0"/>
              </a:spcBef>
              <a:spcAft>
                <a:spcPts val="0"/>
              </a:spcAft>
              <a:buSzPts val="2900"/>
              <a:buNone/>
              <a:defRPr sz="2900"/>
            </a:lvl4pPr>
            <a:lvl5pPr lvl="4" rtl="0" algn="l">
              <a:spcBef>
                <a:spcPts val="0"/>
              </a:spcBef>
              <a:spcAft>
                <a:spcPts val="0"/>
              </a:spcAft>
              <a:buSzPts val="2900"/>
              <a:buNone/>
              <a:defRPr sz="2900"/>
            </a:lvl5pPr>
            <a:lvl6pPr lvl="5" rtl="0" algn="l">
              <a:spcBef>
                <a:spcPts val="0"/>
              </a:spcBef>
              <a:spcAft>
                <a:spcPts val="0"/>
              </a:spcAft>
              <a:buSzPts val="2900"/>
              <a:buNone/>
              <a:defRPr sz="2900"/>
            </a:lvl6pPr>
            <a:lvl7pPr lvl="6" rtl="0" algn="l">
              <a:spcBef>
                <a:spcPts val="0"/>
              </a:spcBef>
              <a:spcAft>
                <a:spcPts val="0"/>
              </a:spcAft>
              <a:buSzPts val="2900"/>
              <a:buNone/>
              <a:defRPr sz="2900"/>
            </a:lvl7pPr>
            <a:lvl8pPr lvl="7" rtl="0" algn="l">
              <a:spcBef>
                <a:spcPts val="0"/>
              </a:spcBef>
              <a:spcAft>
                <a:spcPts val="0"/>
              </a:spcAft>
              <a:buSzPts val="2900"/>
              <a:buNone/>
              <a:defRPr sz="2900"/>
            </a:lvl8pPr>
            <a:lvl9pPr lvl="8" rtl="0" algn="l">
              <a:spcBef>
                <a:spcPts val="0"/>
              </a:spcBef>
              <a:spcAft>
                <a:spcPts val="0"/>
              </a:spcAft>
              <a:buSzPts val="2900"/>
              <a:buNone/>
              <a:defRPr sz="2900"/>
            </a:lvl9pPr>
          </a:lstStyle>
          <a:p/>
        </p:txBody>
      </p:sp>
      <p:sp>
        <p:nvSpPr>
          <p:cNvPr id="806" name="Google Shape;806;p25"/>
          <p:cNvSpPr txBox="1"/>
          <p:nvPr>
            <p:ph idx="6" type="subTitle"/>
          </p:nvPr>
        </p:nvSpPr>
        <p:spPr>
          <a:xfrm>
            <a:off x="957447" y="6294437"/>
            <a:ext cx="33591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2">
    <p:spTree>
      <p:nvGrpSpPr>
        <p:cNvPr id="807" name="Shape 807"/>
        <p:cNvGrpSpPr/>
        <p:nvPr/>
      </p:nvGrpSpPr>
      <p:grpSpPr>
        <a:xfrm>
          <a:off x="0" y="0"/>
          <a:ext cx="0" cy="0"/>
          <a:chOff x="0" y="0"/>
          <a:chExt cx="0" cy="0"/>
        </a:xfrm>
      </p:grpSpPr>
      <p:grpSp>
        <p:nvGrpSpPr>
          <p:cNvPr id="808" name="Google Shape;808;p26"/>
          <p:cNvGrpSpPr/>
          <p:nvPr/>
        </p:nvGrpSpPr>
        <p:grpSpPr>
          <a:xfrm>
            <a:off x="-214331" y="-565804"/>
            <a:ext cx="8620872" cy="10877210"/>
            <a:chOff x="-244950" y="-270875"/>
            <a:chExt cx="9852425" cy="5207397"/>
          </a:xfrm>
        </p:grpSpPr>
        <p:sp>
          <p:nvSpPr>
            <p:cNvPr id="809" name="Google Shape;809;p26"/>
            <p:cNvSpPr/>
            <p:nvPr/>
          </p:nvSpPr>
          <p:spPr>
            <a:xfrm flipH="1">
              <a:off x="-244950" y="-270875"/>
              <a:ext cx="2535775" cy="1932525"/>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0" name="Google Shape;810;p26"/>
            <p:cNvSpPr/>
            <p:nvPr/>
          </p:nvSpPr>
          <p:spPr>
            <a:xfrm flipH="1">
              <a:off x="-183600" y="-13755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1" name="Google Shape;811;p26"/>
            <p:cNvSpPr/>
            <p:nvPr/>
          </p:nvSpPr>
          <p:spPr>
            <a:xfrm flipH="1">
              <a:off x="234175" y="251872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2" name="Google Shape;812;p26"/>
            <p:cNvSpPr/>
            <p:nvPr/>
          </p:nvSpPr>
          <p:spPr>
            <a:xfrm flipH="1">
              <a:off x="1734750" y="9919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3" name="Google Shape;813;p26"/>
            <p:cNvSpPr/>
            <p:nvPr/>
          </p:nvSpPr>
          <p:spPr>
            <a:xfrm flipH="1">
              <a:off x="1211750" y="12348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4" name="Google Shape;814;p26"/>
            <p:cNvSpPr/>
            <p:nvPr/>
          </p:nvSpPr>
          <p:spPr>
            <a:xfrm flipH="1">
              <a:off x="1373625" y="10646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5" name="Google Shape;815;p26"/>
            <p:cNvSpPr/>
            <p:nvPr/>
          </p:nvSpPr>
          <p:spPr>
            <a:xfrm flipH="1">
              <a:off x="658825" y="23520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6" name="Google Shape;816;p26"/>
            <p:cNvSpPr/>
            <p:nvPr/>
          </p:nvSpPr>
          <p:spPr>
            <a:xfrm flipH="1">
              <a:off x="1062950" y="1486150"/>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7" name="Google Shape;817;p26"/>
            <p:cNvSpPr/>
            <p:nvPr/>
          </p:nvSpPr>
          <p:spPr>
            <a:xfrm flipH="1">
              <a:off x="989450" y="1678600"/>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8" name="Google Shape;818;p26"/>
            <p:cNvSpPr/>
            <p:nvPr/>
          </p:nvSpPr>
          <p:spPr>
            <a:xfrm flipH="1">
              <a:off x="57750" y="2408825"/>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9" name="Google Shape;819;p26"/>
            <p:cNvSpPr/>
            <p:nvPr/>
          </p:nvSpPr>
          <p:spPr>
            <a:xfrm flipH="1">
              <a:off x="131450" y="19293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0" name="Google Shape;820;p26"/>
            <p:cNvSpPr/>
            <p:nvPr/>
          </p:nvSpPr>
          <p:spPr>
            <a:xfrm flipH="1">
              <a:off x="279625" y="21983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1" name="Google Shape;821;p26"/>
            <p:cNvSpPr/>
            <p:nvPr/>
          </p:nvSpPr>
          <p:spPr>
            <a:xfrm flipH="1">
              <a:off x="670975" y="20121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2" name="Google Shape;822;p26"/>
            <p:cNvSpPr/>
            <p:nvPr/>
          </p:nvSpPr>
          <p:spPr>
            <a:xfrm flipH="1">
              <a:off x="790025" y="1974950"/>
              <a:ext cx="24325" cy="19025"/>
            </a:xfrm>
            <a:custGeom>
              <a:rect b="b" l="l" r="r" t="t"/>
              <a:pathLst>
                <a:path extrusionOk="0" h="761" w="973">
                  <a:moveTo>
                    <a:pt x="487" y="1"/>
                  </a:moveTo>
                  <a:cubicBezTo>
                    <a:pt x="0" y="1"/>
                    <a:pt x="0" y="761"/>
                    <a:pt x="487" y="761"/>
                  </a:cubicBezTo>
                  <a:cubicBezTo>
                    <a:pt x="973" y="761"/>
                    <a:pt x="973" y="1"/>
                    <a:pt x="48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3" name="Google Shape;823;p26"/>
            <p:cNvSpPr/>
            <p:nvPr/>
          </p:nvSpPr>
          <p:spPr>
            <a:xfrm flipH="1">
              <a:off x="0" y="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4" name="Google Shape;824;p26"/>
            <p:cNvSpPr/>
            <p:nvPr/>
          </p:nvSpPr>
          <p:spPr>
            <a:xfrm rot="10800000">
              <a:off x="82432" y="284000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5" name="Google Shape;825;p26"/>
            <p:cNvSpPr/>
            <p:nvPr/>
          </p:nvSpPr>
          <p:spPr>
            <a:xfrm>
              <a:off x="1523638" y="1158650"/>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6" name="Google Shape;826;p26"/>
            <p:cNvSpPr/>
            <p:nvPr/>
          </p:nvSpPr>
          <p:spPr>
            <a:xfrm rot="3119873">
              <a:off x="7998856" y="4203690"/>
              <a:ext cx="848838" cy="493158"/>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7" name="Google Shape;827;p26"/>
            <p:cNvSpPr/>
            <p:nvPr/>
          </p:nvSpPr>
          <p:spPr>
            <a:xfrm>
              <a:off x="8468813" y="380900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8" name="Google Shape;828;p26"/>
            <p:cNvSpPr/>
            <p:nvPr/>
          </p:nvSpPr>
          <p:spPr>
            <a:xfrm flipH="1">
              <a:off x="8511700" y="-613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829" name="Google Shape;829;p26"/>
            <p:cNvGrpSpPr/>
            <p:nvPr/>
          </p:nvGrpSpPr>
          <p:grpSpPr>
            <a:xfrm>
              <a:off x="8413400" y="231950"/>
              <a:ext cx="500600" cy="2331375"/>
              <a:chOff x="8072350" y="130700"/>
              <a:chExt cx="500600" cy="2331375"/>
            </a:xfrm>
          </p:grpSpPr>
          <p:sp>
            <p:nvSpPr>
              <p:cNvPr id="830" name="Google Shape;830;p26"/>
              <p:cNvSpPr/>
              <p:nvPr/>
            </p:nvSpPr>
            <p:spPr>
              <a:xfrm flipH="1">
                <a:off x="8176675" y="5395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1" name="Google Shape;831;p26"/>
              <p:cNvSpPr/>
              <p:nvPr/>
            </p:nvSpPr>
            <p:spPr>
              <a:xfrm flipH="1">
                <a:off x="8209900" y="176067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2" name="Google Shape;832;p26"/>
              <p:cNvSpPr/>
              <p:nvPr/>
            </p:nvSpPr>
            <p:spPr>
              <a:xfrm flipH="1">
                <a:off x="8072350" y="195595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3" name="Google Shape;833;p26"/>
              <p:cNvSpPr/>
              <p:nvPr/>
            </p:nvSpPr>
            <p:spPr>
              <a:xfrm flipH="1">
                <a:off x="8325400" y="15410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4" name="Google Shape;834;p26"/>
              <p:cNvSpPr/>
              <p:nvPr/>
            </p:nvSpPr>
            <p:spPr>
              <a:xfrm flipH="1">
                <a:off x="8159750" y="13093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5" name="Google Shape;835;p26"/>
              <p:cNvSpPr/>
              <p:nvPr/>
            </p:nvSpPr>
            <p:spPr>
              <a:xfrm flipH="1">
                <a:off x="8321825" y="10600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6" name="Google Shape;836;p26"/>
              <p:cNvSpPr/>
              <p:nvPr/>
            </p:nvSpPr>
            <p:spPr>
              <a:xfrm flipH="1">
                <a:off x="8303575" y="13070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7" name="Google Shape;837;p26"/>
              <p:cNvSpPr/>
              <p:nvPr/>
            </p:nvSpPr>
            <p:spPr>
              <a:xfrm flipH="1">
                <a:off x="8419850" y="4833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8" name="Google Shape;838;p26"/>
              <p:cNvSpPr/>
              <p:nvPr/>
            </p:nvSpPr>
            <p:spPr>
              <a:xfrm flipH="1">
                <a:off x="8462725" y="23761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839" name="Google Shape;839;p26"/>
          <p:cNvSpPr txBox="1"/>
          <p:nvPr>
            <p:ph type="title"/>
          </p:nvPr>
        </p:nvSpPr>
        <p:spPr>
          <a:xfrm>
            <a:off x="986081" y="3014110"/>
            <a:ext cx="6029100" cy="22470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4200"/>
              <a:buNone/>
              <a:defRPr sz="65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40" name="Google Shape;840;p26"/>
          <p:cNvSpPr txBox="1"/>
          <p:nvPr>
            <p:ph idx="1" type="subTitle"/>
          </p:nvPr>
        </p:nvSpPr>
        <p:spPr>
          <a:xfrm>
            <a:off x="986081" y="5261337"/>
            <a:ext cx="6029100" cy="23298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2200"/>
              <a:buNone/>
              <a:defRPr>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3">
    <p:spTree>
      <p:nvGrpSpPr>
        <p:cNvPr id="841" name="Shape 841"/>
        <p:cNvGrpSpPr/>
        <p:nvPr/>
      </p:nvGrpSpPr>
      <p:grpSpPr>
        <a:xfrm>
          <a:off x="0" y="0"/>
          <a:ext cx="0" cy="0"/>
          <a:chOff x="0" y="0"/>
          <a:chExt cx="0" cy="0"/>
        </a:xfrm>
      </p:grpSpPr>
      <p:grpSp>
        <p:nvGrpSpPr>
          <p:cNvPr id="842" name="Google Shape;842;p27"/>
          <p:cNvGrpSpPr/>
          <p:nvPr/>
        </p:nvGrpSpPr>
        <p:grpSpPr>
          <a:xfrm flipH="1">
            <a:off x="-616632" y="20"/>
            <a:ext cx="8713890" cy="10909364"/>
            <a:chOff x="-704722" y="10"/>
            <a:chExt cx="9958731" cy="5222790"/>
          </a:xfrm>
        </p:grpSpPr>
        <p:sp>
          <p:nvSpPr>
            <p:cNvPr id="843" name="Google Shape;843;p27"/>
            <p:cNvSpPr/>
            <p:nvPr/>
          </p:nvSpPr>
          <p:spPr>
            <a:xfrm rot="10800000">
              <a:off x="6846257"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4" name="Google Shape;844;p27"/>
            <p:cNvSpPr/>
            <p:nvPr/>
          </p:nvSpPr>
          <p:spPr>
            <a:xfrm>
              <a:off x="7831507" y="10360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5" name="Google Shape;845;p27"/>
            <p:cNvSpPr/>
            <p:nvPr/>
          </p:nvSpPr>
          <p:spPr>
            <a:xfrm rot="-2700000">
              <a:off x="8405251" y="150707"/>
              <a:ext cx="561316" cy="326113"/>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846" name="Google Shape;846;p27"/>
            <p:cNvGrpSpPr/>
            <p:nvPr/>
          </p:nvGrpSpPr>
          <p:grpSpPr>
            <a:xfrm flipH="1" rot="-2422428">
              <a:off x="-527639" y="2273558"/>
              <a:ext cx="1444461" cy="1077830"/>
              <a:chOff x="7296832" y="3833329"/>
              <a:chExt cx="1915808" cy="1429541"/>
            </a:xfrm>
          </p:grpSpPr>
          <p:sp>
            <p:nvSpPr>
              <p:cNvPr id="847" name="Google Shape;847;p27"/>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8" name="Google Shape;848;p27"/>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9" name="Google Shape;849;p27"/>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0" name="Google Shape;850;p27"/>
              <p:cNvSpPr/>
              <p:nvPr/>
            </p:nvSpPr>
            <p:spPr>
              <a:xfrm rot="10800000">
                <a:off x="8996067" y="509439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1" name="Google Shape;851;p27"/>
              <p:cNvSpPr/>
              <p:nvPr/>
            </p:nvSpPr>
            <p:spPr>
              <a:xfrm rot="10800000">
                <a:off x="8507213" y="4986996"/>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2" name="Google Shape;852;p27"/>
              <p:cNvSpPr/>
              <p:nvPr/>
            </p:nvSpPr>
            <p:spPr>
              <a:xfrm rot="10183558">
                <a:off x="7979100" y="4432922"/>
                <a:ext cx="250561" cy="23161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3" name="Google Shape;853;p27"/>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4" name="Google Shape;854;p27"/>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5" name="Google Shape;855;p27"/>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6" name="Google Shape;856;p27"/>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7" name="Google Shape;857;p27"/>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8" name="Google Shape;858;p27"/>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9" name="Google Shape;859;p27"/>
              <p:cNvSpPr/>
              <p:nvPr/>
            </p:nvSpPr>
            <p:spPr>
              <a:xfrm rot="10800000">
                <a:off x="8059408" y="4850091"/>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0" name="Google Shape;860;p27"/>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1" name="Google Shape;861;p27"/>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862" name="Google Shape;862;p27"/>
            <p:cNvSpPr/>
            <p:nvPr/>
          </p:nvSpPr>
          <p:spPr>
            <a:xfrm flipH="1">
              <a:off x="5227720" y="42753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3" name="Google Shape;863;p27"/>
            <p:cNvSpPr/>
            <p:nvPr/>
          </p:nvSpPr>
          <p:spPr>
            <a:xfrm flipH="1" rot="1845798">
              <a:off x="8338769" y="3749861"/>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4" name="Google Shape;864;p27"/>
            <p:cNvSpPr/>
            <p:nvPr/>
          </p:nvSpPr>
          <p:spPr>
            <a:xfrm flipH="1">
              <a:off x="8460007" y="338537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5" name="Google Shape;865;p27"/>
            <p:cNvSpPr/>
            <p:nvPr/>
          </p:nvSpPr>
          <p:spPr>
            <a:xfrm flipH="1">
              <a:off x="8661595" y="43874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6" name="Google Shape;866;p27"/>
            <p:cNvSpPr/>
            <p:nvPr/>
          </p:nvSpPr>
          <p:spPr>
            <a:xfrm flipH="1">
              <a:off x="8925957" y="356632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867" name="Google Shape;867;p27"/>
            <p:cNvGrpSpPr/>
            <p:nvPr/>
          </p:nvGrpSpPr>
          <p:grpSpPr>
            <a:xfrm flipH="1">
              <a:off x="42707" y="103600"/>
              <a:ext cx="791800" cy="569275"/>
              <a:chOff x="4359175" y="2251625"/>
              <a:chExt cx="791800" cy="569275"/>
            </a:xfrm>
          </p:grpSpPr>
          <p:sp>
            <p:nvSpPr>
              <p:cNvPr id="868" name="Google Shape;868;p27"/>
              <p:cNvSpPr/>
              <p:nvPr/>
            </p:nvSpPr>
            <p:spPr>
              <a:xfrm>
                <a:off x="4930600" y="234442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9" name="Google Shape;869;p27"/>
              <p:cNvSpPr/>
              <p:nvPr/>
            </p:nvSpPr>
            <p:spPr>
              <a:xfrm>
                <a:off x="4727700" y="255112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0" name="Google Shape;870;p27"/>
              <p:cNvSpPr/>
              <p:nvPr/>
            </p:nvSpPr>
            <p:spPr>
              <a:xfrm>
                <a:off x="5084100" y="27829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1" name="Google Shape;871;p27"/>
              <p:cNvSpPr/>
              <p:nvPr/>
            </p:nvSpPr>
            <p:spPr>
              <a:xfrm>
                <a:off x="4359175" y="225162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2" name="Google Shape;872;p27"/>
              <p:cNvSpPr/>
              <p:nvPr/>
            </p:nvSpPr>
            <p:spPr>
              <a:xfrm>
                <a:off x="4508875" y="236787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873" name="Google Shape;873;p27"/>
            <p:cNvSpPr/>
            <p:nvPr/>
          </p:nvSpPr>
          <p:spPr>
            <a:xfrm flipH="1">
              <a:off x="8310607" y="41734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4" name="Google Shape;874;p27"/>
            <p:cNvSpPr/>
            <p:nvPr/>
          </p:nvSpPr>
          <p:spPr>
            <a:xfrm flipH="1">
              <a:off x="7994057" y="417852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5" name="Google Shape;875;p27"/>
            <p:cNvSpPr/>
            <p:nvPr/>
          </p:nvSpPr>
          <p:spPr>
            <a:xfrm flipH="1">
              <a:off x="7571082" y="458457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6" name="Google Shape;876;p27"/>
            <p:cNvSpPr/>
            <p:nvPr/>
          </p:nvSpPr>
          <p:spPr>
            <a:xfrm flipH="1">
              <a:off x="8032207" y="4717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7" name="Google Shape;877;p27"/>
            <p:cNvSpPr/>
            <p:nvPr/>
          </p:nvSpPr>
          <p:spPr>
            <a:xfrm flipH="1">
              <a:off x="8460007" y="48642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8" name="Google Shape;878;p27"/>
            <p:cNvSpPr/>
            <p:nvPr/>
          </p:nvSpPr>
          <p:spPr>
            <a:xfrm flipH="1">
              <a:off x="7850957" y="503105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879" name="Google Shape;879;p27"/>
          <p:cNvSpPr txBox="1"/>
          <p:nvPr>
            <p:ph idx="1" type="subTitle"/>
          </p:nvPr>
        </p:nvSpPr>
        <p:spPr>
          <a:xfrm>
            <a:off x="1669369" y="4035054"/>
            <a:ext cx="4662300" cy="45483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9pPr>
          </a:lstStyle>
          <a:p/>
        </p:txBody>
      </p:sp>
      <p:sp>
        <p:nvSpPr>
          <p:cNvPr id="880" name="Google Shape;880;p27"/>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5">
    <p:spTree>
      <p:nvGrpSpPr>
        <p:cNvPr id="881" name="Shape 881"/>
        <p:cNvGrpSpPr/>
        <p:nvPr/>
      </p:nvGrpSpPr>
      <p:grpSpPr>
        <a:xfrm>
          <a:off x="0" y="0"/>
          <a:ext cx="0" cy="0"/>
          <a:chOff x="0" y="0"/>
          <a:chExt cx="0" cy="0"/>
        </a:xfrm>
      </p:grpSpPr>
      <p:grpSp>
        <p:nvGrpSpPr>
          <p:cNvPr id="882" name="Google Shape;882;p28"/>
          <p:cNvGrpSpPr/>
          <p:nvPr/>
        </p:nvGrpSpPr>
        <p:grpSpPr>
          <a:xfrm>
            <a:off x="-685409" y="-1194898"/>
            <a:ext cx="8670331" cy="11803132"/>
            <a:chOff x="-783325" y="-572050"/>
            <a:chExt cx="9908950" cy="5650676"/>
          </a:xfrm>
        </p:grpSpPr>
        <p:sp>
          <p:nvSpPr>
            <p:cNvPr id="883" name="Google Shape;883;p28"/>
            <p:cNvSpPr/>
            <p:nvPr/>
          </p:nvSpPr>
          <p:spPr>
            <a:xfrm flipH="1">
              <a:off x="-783325" y="-495850"/>
              <a:ext cx="2737876" cy="1737920"/>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4" name="Google Shape;884;p28"/>
            <p:cNvSpPr/>
            <p:nvPr/>
          </p:nvSpPr>
          <p:spPr>
            <a:xfrm flipH="1">
              <a:off x="-438324" y="-57205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5" name="Google Shape;885;p28"/>
            <p:cNvSpPr/>
            <p:nvPr/>
          </p:nvSpPr>
          <p:spPr>
            <a:xfrm flipH="1">
              <a:off x="263051" y="2876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6" name="Google Shape;886;p28"/>
            <p:cNvSpPr/>
            <p:nvPr/>
          </p:nvSpPr>
          <p:spPr>
            <a:xfrm flipH="1">
              <a:off x="2505151" y="10065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7" name="Google Shape;887;p28"/>
            <p:cNvSpPr/>
            <p:nvPr/>
          </p:nvSpPr>
          <p:spPr>
            <a:xfrm flipH="1">
              <a:off x="2185251" y="3324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8" name="Google Shape;888;p28"/>
            <p:cNvSpPr/>
            <p:nvPr/>
          </p:nvSpPr>
          <p:spPr>
            <a:xfrm flipH="1">
              <a:off x="614551" y="70385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9" name="Google Shape;889;p28"/>
            <p:cNvSpPr/>
            <p:nvPr/>
          </p:nvSpPr>
          <p:spPr>
            <a:xfrm flipH="1">
              <a:off x="483426" y="13745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0" name="Google Shape;890;p28"/>
            <p:cNvSpPr/>
            <p:nvPr/>
          </p:nvSpPr>
          <p:spPr>
            <a:xfrm flipH="1">
              <a:off x="1147151" y="137438"/>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1" name="Google Shape;891;p28"/>
            <p:cNvSpPr/>
            <p:nvPr/>
          </p:nvSpPr>
          <p:spPr>
            <a:xfrm flipH="1">
              <a:off x="2092676" y="115088"/>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2" name="Google Shape;892;p28"/>
            <p:cNvSpPr/>
            <p:nvPr/>
          </p:nvSpPr>
          <p:spPr>
            <a:xfrm flipH="1">
              <a:off x="-154474" y="143350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3" name="Google Shape;893;p28"/>
            <p:cNvSpPr/>
            <p:nvPr/>
          </p:nvSpPr>
          <p:spPr>
            <a:xfrm flipH="1">
              <a:off x="146101" y="162630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4" name="Google Shape;894;p28"/>
            <p:cNvSpPr/>
            <p:nvPr/>
          </p:nvSpPr>
          <p:spPr>
            <a:xfrm flipH="1">
              <a:off x="560914" y="105935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5" name="Google Shape;895;p28"/>
            <p:cNvSpPr/>
            <p:nvPr/>
          </p:nvSpPr>
          <p:spPr>
            <a:xfrm flipH="1">
              <a:off x="308851" y="121152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6" name="Google Shape;896;p28"/>
            <p:cNvSpPr/>
            <p:nvPr/>
          </p:nvSpPr>
          <p:spPr>
            <a:xfrm flipH="1">
              <a:off x="-285924" y="-49585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7" name="Google Shape;897;p28"/>
            <p:cNvSpPr/>
            <p:nvPr/>
          </p:nvSpPr>
          <p:spPr>
            <a:xfrm rot="-9007872">
              <a:off x="7956631" y="4535434"/>
              <a:ext cx="686368" cy="398766"/>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8" name="Google Shape;898;p28"/>
            <p:cNvSpPr/>
            <p:nvPr/>
          </p:nvSpPr>
          <p:spPr>
            <a:xfrm>
              <a:off x="8665413" y="445920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9" name="Google Shape;899;p28"/>
            <p:cNvSpPr/>
            <p:nvPr/>
          </p:nvSpPr>
          <p:spPr>
            <a:xfrm>
              <a:off x="8819600" y="72407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0" name="Google Shape;900;p28"/>
            <p:cNvSpPr/>
            <p:nvPr/>
          </p:nvSpPr>
          <p:spPr>
            <a:xfrm flipH="1" rot="10800000">
              <a:off x="8858200" y="1121038"/>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1" name="Google Shape;901;p28"/>
            <p:cNvSpPr/>
            <p:nvPr/>
          </p:nvSpPr>
          <p:spPr>
            <a:xfrm flipH="1">
              <a:off x="8567400" y="71235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2" name="Google Shape;902;p28"/>
            <p:cNvSpPr/>
            <p:nvPr/>
          </p:nvSpPr>
          <p:spPr>
            <a:xfrm>
              <a:off x="8362225" y="137438"/>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3" name="Google Shape;903;p28"/>
            <p:cNvSpPr/>
            <p:nvPr/>
          </p:nvSpPr>
          <p:spPr>
            <a:xfrm>
              <a:off x="8941725" y="33263"/>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4" name="Google Shape;904;p28"/>
            <p:cNvSpPr/>
            <p:nvPr/>
          </p:nvSpPr>
          <p:spPr>
            <a:xfrm flipH="1">
              <a:off x="8056550" y="137438"/>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905" name="Google Shape;905;p28"/>
          <p:cNvSpPr txBox="1"/>
          <p:nvPr>
            <p:ph idx="1" type="subTitle"/>
          </p:nvPr>
        </p:nvSpPr>
        <p:spPr>
          <a:xfrm>
            <a:off x="844725" y="3478157"/>
            <a:ext cx="3332100" cy="4457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906" name="Google Shape;906;p28"/>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6">
    <p:spTree>
      <p:nvGrpSpPr>
        <p:cNvPr id="907" name="Shape 907"/>
        <p:cNvGrpSpPr/>
        <p:nvPr/>
      </p:nvGrpSpPr>
      <p:grpSpPr>
        <a:xfrm>
          <a:off x="0" y="0"/>
          <a:ext cx="0" cy="0"/>
          <a:chOff x="0" y="0"/>
          <a:chExt cx="0" cy="0"/>
        </a:xfrm>
      </p:grpSpPr>
      <p:sp>
        <p:nvSpPr>
          <p:cNvPr id="908" name="Google Shape;908;p29"/>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909" name="Google Shape;909;p29"/>
          <p:cNvSpPr txBox="1"/>
          <p:nvPr>
            <p:ph idx="1" type="subTitle"/>
          </p:nvPr>
        </p:nvSpPr>
        <p:spPr>
          <a:xfrm>
            <a:off x="3835016" y="3498784"/>
            <a:ext cx="3332100" cy="4457100"/>
          </a:xfrm>
          <a:prstGeom prst="rect">
            <a:avLst/>
          </a:prstGeom>
        </p:spPr>
        <p:txBody>
          <a:bodyPr anchorCtr="0" anchor="ctr" bIns="107175" lIns="107175" spcFirstLastPara="1" rIns="107175" wrap="square" tIns="107175">
            <a:noAutofit/>
          </a:bodyPr>
          <a:lstStyle>
            <a:lvl1pPr lvl="0" rtl="0" algn="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grpSp>
        <p:nvGrpSpPr>
          <p:cNvPr id="910" name="Google Shape;910;p29"/>
          <p:cNvGrpSpPr/>
          <p:nvPr/>
        </p:nvGrpSpPr>
        <p:grpSpPr>
          <a:xfrm flipH="1">
            <a:off x="-625406" y="-158233"/>
            <a:ext cx="8496322" cy="10477264"/>
            <a:chOff x="25150" y="0"/>
            <a:chExt cx="9710083" cy="5015925"/>
          </a:xfrm>
        </p:grpSpPr>
        <p:sp>
          <p:nvSpPr>
            <p:cNvPr id="911" name="Google Shape;911;p29"/>
            <p:cNvSpPr/>
            <p:nvPr/>
          </p:nvSpPr>
          <p:spPr>
            <a:xfrm flipH="1">
              <a:off x="136458" y="955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912" name="Google Shape;912;p29"/>
            <p:cNvGrpSpPr/>
            <p:nvPr/>
          </p:nvGrpSpPr>
          <p:grpSpPr>
            <a:xfrm flipH="1" rot="10800000">
              <a:off x="8461408" y="0"/>
              <a:ext cx="1273825" cy="3291400"/>
              <a:chOff x="5857950" y="1902450"/>
              <a:chExt cx="1273825" cy="3291400"/>
            </a:xfrm>
          </p:grpSpPr>
          <p:sp>
            <p:nvSpPr>
              <p:cNvPr id="913" name="Google Shape;913;p29"/>
              <p:cNvSpPr/>
              <p:nvPr/>
            </p:nvSpPr>
            <p:spPr>
              <a:xfrm rot="5400000">
                <a:off x="5150325" y="266182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4" name="Google Shape;914;p29"/>
              <p:cNvSpPr/>
              <p:nvPr/>
            </p:nvSpPr>
            <p:spPr>
              <a:xfrm rot="10800000">
                <a:off x="6036000" y="2275875"/>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5" name="Google Shape;915;p29"/>
              <p:cNvSpPr/>
              <p:nvPr/>
            </p:nvSpPr>
            <p:spPr>
              <a:xfrm flipH="1">
                <a:off x="5962275" y="29655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6" name="Google Shape;916;p29"/>
              <p:cNvSpPr/>
              <p:nvPr/>
            </p:nvSpPr>
            <p:spPr>
              <a:xfrm flipH="1">
                <a:off x="5995500" y="418667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7" name="Google Shape;917;p29"/>
              <p:cNvSpPr/>
              <p:nvPr/>
            </p:nvSpPr>
            <p:spPr>
              <a:xfrm flipH="1">
                <a:off x="5857950" y="438195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8" name="Google Shape;918;p29"/>
              <p:cNvSpPr/>
              <p:nvPr/>
            </p:nvSpPr>
            <p:spPr>
              <a:xfrm flipH="1">
                <a:off x="6111000" y="39670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9" name="Google Shape;919;p29"/>
              <p:cNvSpPr/>
              <p:nvPr/>
            </p:nvSpPr>
            <p:spPr>
              <a:xfrm flipH="1">
                <a:off x="5945350" y="37353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0" name="Google Shape;920;p29"/>
              <p:cNvSpPr/>
              <p:nvPr/>
            </p:nvSpPr>
            <p:spPr>
              <a:xfrm flipH="1">
                <a:off x="6107425" y="34860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1" name="Google Shape;921;p29"/>
              <p:cNvSpPr/>
              <p:nvPr/>
            </p:nvSpPr>
            <p:spPr>
              <a:xfrm flipH="1">
                <a:off x="6089175" y="255670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2" name="Google Shape;922;p29"/>
              <p:cNvSpPr/>
              <p:nvPr/>
            </p:nvSpPr>
            <p:spPr>
              <a:xfrm flipH="1">
                <a:off x="6205450" y="29093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923" name="Google Shape;923;p29"/>
            <p:cNvSpPr/>
            <p:nvPr/>
          </p:nvSpPr>
          <p:spPr>
            <a:xfrm flipH="1">
              <a:off x="25150" y="8202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4" name="Google Shape;924;p29"/>
            <p:cNvSpPr/>
            <p:nvPr/>
          </p:nvSpPr>
          <p:spPr>
            <a:xfrm flipH="1">
              <a:off x="162700" y="43145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5" name="Google Shape;925;p29"/>
            <p:cNvSpPr/>
            <p:nvPr/>
          </p:nvSpPr>
          <p:spPr>
            <a:xfrm flipH="1">
              <a:off x="25150" y="45098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6" name="Google Shape;926;p29"/>
            <p:cNvSpPr/>
            <p:nvPr/>
          </p:nvSpPr>
          <p:spPr>
            <a:xfrm flipH="1">
              <a:off x="278200" y="409490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7" name="Google Shape;927;p29"/>
            <p:cNvSpPr/>
            <p:nvPr/>
          </p:nvSpPr>
          <p:spPr>
            <a:xfrm flipH="1">
              <a:off x="112550" y="386315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8" name="Google Shape;928;p29"/>
            <p:cNvSpPr/>
            <p:nvPr/>
          </p:nvSpPr>
          <p:spPr>
            <a:xfrm flipH="1">
              <a:off x="274625" y="361390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9" name="Google Shape;929;p29"/>
            <p:cNvSpPr/>
            <p:nvPr/>
          </p:nvSpPr>
          <p:spPr>
            <a:xfrm flipH="1">
              <a:off x="415525" y="493002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7">
    <p:spTree>
      <p:nvGrpSpPr>
        <p:cNvPr id="930" name="Shape 930"/>
        <p:cNvGrpSpPr/>
        <p:nvPr/>
      </p:nvGrpSpPr>
      <p:grpSpPr>
        <a:xfrm>
          <a:off x="0" y="0"/>
          <a:ext cx="0" cy="0"/>
          <a:chOff x="0" y="0"/>
          <a:chExt cx="0" cy="0"/>
        </a:xfrm>
      </p:grpSpPr>
      <p:grpSp>
        <p:nvGrpSpPr>
          <p:cNvPr id="931" name="Google Shape;931;p30"/>
          <p:cNvGrpSpPr/>
          <p:nvPr/>
        </p:nvGrpSpPr>
        <p:grpSpPr>
          <a:xfrm>
            <a:off x="14257" y="-83990"/>
            <a:ext cx="8300000" cy="10827733"/>
            <a:chOff x="16293" y="-40210"/>
            <a:chExt cx="9485714" cy="5183710"/>
          </a:xfrm>
        </p:grpSpPr>
        <p:grpSp>
          <p:nvGrpSpPr>
            <p:cNvPr id="932" name="Google Shape;932;p30"/>
            <p:cNvGrpSpPr/>
            <p:nvPr/>
          </p:nvGrpSpPr>
          <p:grpSpPr>
            <a:xfrm>
              <a:off x="16293" y="-40210"/>
              <a:ext cx="927567" cy="1633710"/>
              <a:chOff x="16293" y="-40210"/>
              <a:chExt cx="927567" cy="1633710"/>
            </a:xfrm>
          </p:grpSpPr>
          <p:sp>
            <p:nvSpPr>
              <p:cNvPr id="933" name="Google Shape;933;p30"/>
              <p:cNvSpPr/>
              <p:nvPr/>
            </p:nvSpPr>
            <p:spPr>
              <a:xfrm>
                <a:off x="713225" y="68960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4" name="Google Shape;934;p30"/>
              <p:cNvSpPr/>
              <p:nvPr/>
            </p:nvSpPr>
            <p:spPr>
              <a:xfrm>
                <a:off x="532550" y="15555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5" name="Google Shape;935;p30"/>
              <p:cNvSpPr/>
              <p:nvPr/>
            </p:nvSpPr>
            <p:spPr>
              <a:xfrm flipH="1" rot="7843796">
                <a:off x="55661" y="195723"/>
                <a:ext cx="848832" cy="493154"/>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6" name="Google Shape;936;p30"/>
              <p:cNvSpPr/>
              <p:nvPr/>
            </p:nvSpPr>
            <p:spPr>
              <a:xfrm>
                <a:off x="135925" y="122331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7" name="Google Shape;937;p30"/>
              <p:cNvSpPr/>
              <p:nvPr/>
            </p:nvSpPr>
            <p:spPr>
              <a:xfrm>
                <a:off x="356288" y="79735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938" name="Google Shape;938;p30"/>
            <p:cNvGrpSpPr/>
            <p:nvPr/>
          </p:nvGrpSpPr>
          <p:grpSpPr>
            <a:xfrm>
              <a:off x="8006425" y="2225525"/>
              <a:ext cx="1495583" cy="2917975"/>
              <a:chOff x="8006425" y="2225525"/>
              <a:chExt cx="1495583" cy="2917975"/>
            </a:xfrm>
          </p:grpSpPr>
          <p:sp>
            <p:nvSpPr>
              <p:cNvPr id="939" name="Google Shape;939;p30"/>
              <p:cNvSpPr/>
              <p:nvPr/>
            </p:nvSpPr>
            <p:spPr>
              <a:xfrm rot="10800000">
                <a:off x="8097408" y="42600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0" name="Google Shape;940;p30"/>
              <p:cNvSpPr/>
              <p:nvPr/>
            </p:nvSpPr>
            <p:spPr>
              <a:xfrm rot="10800000">
                <a:off x="8720833" y="39620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1" name="Google Shape;941;p30"/>
              <p:cNvSpPr/>
              <p:nvPr/>
            </p:nvSpPr>
            <p:spPr>
              <a:xfrm rot="10800000">
                <a:off x="8671433" y="37264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2" name="Google Shape;942;p30"/>
              <p:cNvSpPr/>
              <p:nvPr/>
            </p:nvSpPr>
            <p:spPr>
              <a:xfrm rot="10800000">
                <a:off x="8404908" y="493195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3" name="Google Shape;943;p30"/>
              <p:cNvSpPr/>
              <p:nvPr/>
            </p:nvSpPr>
            <p:spPr>
              <a:xfrm rot="10800000">
                <a:off x="8429633" y="4608575"/>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4" name="Google Shape;944;p30"/>
              <p:cNvSpPr/>
              <p:nvPr/>
            </p:nvSpPr>
            <p:spPr>
              <a:xfrm rot="10800000">
                <a:off x="8508708"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5" name="Google Shape;945;p30"/>
              <p:cNvSpPr/>
              <p:nvPr/>
            </p:nvSpPr>
            <p:spPr>
              <a:xfrm flipH="1">
                <a:off x="8487533" y="300030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6" name="Google Shape;946;p30"/>
              <p:cNvSpPr/>
              <p:nvPr/>
            </p:nvSpPr>
            <p:spPr>
              <a:xfrm>
                <a:off x="8816708" y="25473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7" name="Google Shape;947;p30"/>
              <p:cNvSpPr/>
              <p:nvPr/>
            </p:nvSpPr>
            <p:spPr>
              <a:xfrm flipH="1">
                <a:off x="8006425" y="336815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8" name="Google Shape;948;p30"/>
              <p:cNvSpPr/>
              <p:nvPr/>
            </p:nvSpPr>
            <p:spPr>
              <a:xfrm rot="10800000">
                <a:off x="8406233" y="2225525"/>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949" name="Google Shape;949;p30"/>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950" name="Google Shape;950;p30"/>
          <p:cNvSpPr txBox="1"/>
          <p:nvPr>
            <p:ph idx="1" type="subTitle"/>
          </p:nvPr>
        </p:nvSpPr>
        <p:spPr>
          <a:xfrm>
            <a:off x="844725" y="3478157"/>
            <a:ext cx="3332100" cy="4457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0" name="Shape 110"/>
        <p:cNvGrpSpPr/>
        <p:nvPr/>
      </p:nvGrpSpPr>
      <p:grpSpPr>
        <a:xfrm>
          <a:off x="0" y="0"/>
          <a:ext cx="0" cy="0"/>
          <a:chOff x="0" y="0"/>
          <a:chExt cx="0" cy="0"/>
        </a:xfrm>
      </p:grpSpPr>
      <p:grpSp>
        <p:nvGrpSpPr>
          <p:cNvPr id="111" name="Google Shape;111;p4"/>
          <p:cNvGrpSpPr/>
          <p:nvPr/>
        </p:nvGrpSpPr>
        <p:grpSpPr>
          <a:xfrm>
            <a:off x="-165200" y="-414888"/>
            <a:ext cx="8514163" cy="11086202"/>
            <a:chOff x="-188800" y="-198625"/>
            <a:chExt cx="9730472" cy="5307450"/>
          </a:xfrm>
        </p:grpSpPr>
        <p:grpSp>
          <p:nvGrpSpPr>
            <p:cNvPr id="112" name="Google Shape;112;p4"/>
            <p:cNvGrpSpPr/>
            <p:nvPr/>
          </p:nvGrpSpPr>
          <p:grpSpPr>
            <a:xfrm>
              <a:off x="-188800" y="-198625"/>
              <a:ext cx="3260650" cy="1645100"/>
              <a:chOff x="-188800" y="-198625"/>
              <a:chExt cx="3260650" cy="1645100"/>
            </a:xfrm>
          </p:grpSpPr>
          <p:sp>
            <p:nvSpPr>
              <p:cNvPr id="113" name="Google Shape;113;p4"/>
              <p:cNvSpPr/>
              <p:nvPr/>
            </p:nvSpPr>
            <p:spPr>
              <a:xfrm>
                <a:off x="-188800" y="-100537"/>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 name="Google Shape;114;p4"/>
              <p:cNvSpPr/>
              <p:nvPr/>
            </p:nvSpPr>
            <p:spPr>
              <a:xfrm>
                <a:off x="2223025" y="-30450"/>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 name="Google Shape;115;p4"/>
              <p:cNvSpPr/>
              <p:nvPr/>
            </p:nvSpPr>
            <p:spPr>
              <a:xfrm>
                <a:off x="151575" y="614675"/>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 name="Google Shape;116;p4"/>
              <p:cNvSpPr/>
              <p:nvPr/>
            </p:nvSpPr>
            <p:spPr>
              <a:xfrm>
                <a:off x="1798275" y="35935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7" name="Google Shape;117;p4"/>
              <p:cNvSpPr/>
              <p:nvPr/>
            </p:nvSpPr>
            <p:spPr>
              <a:xfrm>
                <a:off x="905800" y="39787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8" name="Google Shape;118;p4"/>
              <p:cNvSpPr/>
              <p:nvPr/>
            </p:nvSpPr>
            <p:spPr>
              <a:xfrm>
                <a:off x="0" y="-54675"/>
                <a:ext cx="127700" cy="12220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9" name="Google Shape;119;p4"/>
              <p:cNvSpPr/>
              <p:nvPr/>
            </p:nvSpPr>
            <p:spPr>
              <a:xfrm>
                <a:off x="139825" y="-95275"/>
                <a:ext cx="130725" cy="115800"/>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0" name="Google Shape;120;p4"/>
              <p:cNvSpPr/>
              <p:nvPr/>
            </p:nvSpPr>
            <p:spPr>
              <a:xfrm>
                <a:off x="143625" y="-198625"/>
                <a:ext cx="91975" cy="42025"/>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1" name="Google Shape;121;p4"/>
              <p:cNvSpPr/>
              <p:nvPr/>
            </p:nvSpPr>
            <p:spPr>
              <a:xfrm>
                <a:off x="328275" y="-198625"/>
                <a:ext cx="134525" cy="71800"/>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2" name="Google Shape;122;p4"/>
              <p:cNvSpPr/>
              <p:nvPr/>
            </p:nvSpPr>
            <p:spPr>
              <a:xfrm>
                <a:off x="542575" y="-198625"/>
                <a:ext cx="116275" cy="90450"/>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3" name="Google Shape;123;p4"/>
              <p:cNvSpPr/>
              <p:nvPr/>
            </p:nvSpPr>
            <p:spPr>
              <a:xfrm>
                <a:off x="677825" y="-95025"/>
                <a:ext cx="101100" cy="6645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4" name="Google Shape;124;p4"/>
              <p:cNvSpPr/>
              <p:nvPr/>
            </p:nvSpPr>
            <p:spPr>
              <a:xfrm>
                <a:off x="517500" y="46050"/>
                <a:ext cx="134525" cy="12435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5" name="Google Shape;125;p4"/>
              <p:cNvSpPr/>
              <p:nvPr/>
            </p:nvSpPr>
            <p:spPr>
              <a:xfrm>
                <a:off x="172500" y="79475"/>
                <a:ext cx="163400" cy="135100"/>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6" name="Google Shape;126;p4"/>
              <p:cNvSpPr/>
              <p:nvPr/>
            </p:nvSpPr>
            <p:spPr>
              <a:xfrm>
                <a:off x="34400" y="127150"/>
                <a:ext cx="101650" cy="10462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7" name="Google Shape;127;p4"/>
              <p:cNvSpPr/>
              <p:nvPr/>
            </p:nvSpPr>
            <p:spPr>
              <a:xfrm>
                <a:off x="210500" y="290175"/>
                <a:ext cx="139075" cy="121900"/>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8" name="Google Shape;128;p4"/>
              <p:cNvSpPr/>
              <p:nvPr/>
            </p:nvSpPr>
            <p:spPr>
              <a:xfrm>
                <a:off x="364500" y="209825"/>
                <a:ext cx="140875" cy="118350"/>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9" name="Google Shape;129;p4"/>
              <p:cNvSpPr/>
              <p:nvPr/>
            </p:nvSpPr>
            <p:spPr>
              <a:xfrm>
                <a:off x="575450" y="246175"/>
                <a:ext cx="138125" cy="107775"/>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0" name="Google Shape;130;p4"/>
              <p:cNvSpPr/>
              <p:nvPr/>
            </p:nvSpPr>
            <p:spPr>
              <a:xfrm>
                <a:off x="723175" y="217725"/>
                <a:ext cx="120350" cy="96225"/>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1" name="Google Shape;131;p4"/>
              <p:cNvSpPr/>
              <p:nvPr/>
            </p:nvSpPr>
            <p:spPr>
              <a:xfrm>
                <a:off x="688475" y="8675"/>
                <a:ext cx="123875" cy="111225"/>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2" name="Google Shape;132;p4"/>
              <p:cNvSpPr/>
              <p:nvPr/>
            </p:nvSpPr>
            <p:spPr>
              <a:xfrm>
                <a:off x="444550" y="387350"/>
                <a:ext cx="158075" cy="117425"/>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3" name="Google Shape;133;p4"/>
              <p:cNvSpPr/>
              <p:nvPr/>
            </p:nvSpPr>
            <p:spPr>
              <a:xfrm>
                <a:off x="344250" y="-56300"/>
                <a:ext cx="136800" cy="102350"/>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4" name="Google Shape;134;p4"/>
              <p:cNvSpPr/>
              <p:nvPr/>
            </p:nvSpPr>
            <p:spPr>
              <a:xfrm>
                <a:off x="34400" y="10003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5" name="Google Shape;135;p4"/>
              <p:cNvSpPr/>
              <p:nvPr/>
            </p:nvSpPr>
            <p:spPr>
              <a:xfrm>
                <a:off x="444550" y="81382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36" name="Google Shape;136;p4"/>
            <p:cNvSpPr/>
            <p:nvPr/>
          </p:nvSpPr>
          <p:spPr>
            <a:xfrm flipH="1" rot="2700000">
              <a:off x="8642809" y="3594904"/>
              <a:ext cx="848817" cy="49314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7" name="Google Shape;137;p4"/>
            <p:cNvSpPr/>
            <p:nvPr/>
          </p:nvSpPr>
          <p:spPr>
            <a:xfrm flipH="1">
              <a:off x="8008750" y="4237025"/>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38" name="Google Shape;138;p4"/>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p:txBody>
      </p:sp>
      <p:sp>
        <p:nvSpPr>
          <p:cNvPr id="139" name="Google Shape;139;p4"/>
          <p:cNvSpPr txBox="1"/>
          <p:nvPr>
            <p:ph idx="1" type="body"/>
          </p:nvPr>
        </p:nvSpPr>
        <p:spPr>
          <a:xfrm>
            <a:off x="624072" y="2407392"/>
            <a:ext cx="6752700" cy="7219200"/>
          </a:xfrm>
          <a:prstGeom prst="rect">
            <a:avLst/>
          </a:prstGeom>
        </p:spPr>
        <p:txBody>
          <a:bodyPr anchorCtr="0" anchor="t" bIns="107175" lIns="107175" spcFirstLastPara="1" rIns="107175" wrap="square" tIns="107175">
            <a:noAutofit/>
          </a:bodyPr>
          <a:lstStyle>
            <a:lvl1pPr indent="-317500" lvl="0" marL="457200">
              <a:spcBef>
                <a:spcPts val="0"/>
              </a:spcBef>
              <a:spcAft>
                <a:spcPts val="0"/>
              </a:spcAft>
              <a:buClr>
                <a:schemeClr val="accent4"/>
              </a:buClr>
              <a:buSzPts val="1400"/>
              <a:buFont typeface="Krub Medium"/>
              <a:buAutoNum type="arabicPeriod"/>
              <a:defRPr sz="1400"/>
            </a:lvl1pPr>
            <a:lvl2pPr indent="-317500" lvl="1" marL="914400">
              <a:spcBef>
                <a:spcPts val="0"/>
              </a:spcBef>
              <a:spcAft>
                <a:spcPts val="0"/>
              </a:spcAft>
              <a:buClr>
                <a:srgbClr val="434343"/>
              </a:buClr>
              <a:buSzPts val="1400"/>
              <a:buFont typeface="Roboto Condensed Light"/>
              <a:buAutoNum type="alphaLcPeriod"/>
              <a:defRPr/>
            </a:lvl2pPr>
            <a:lvl3pPr indent="-317500" lvl="2" marL="1371600">
              <a:spcBef>
                <a:spcPts val="0"/>
              </a:spcBef>
              <a:spcAft>
                <a:spcPts val="0"/>
              </a:spcAft>
              <a:buClr>
                <a:srgbClr val="434343"/>
              </a:buClr>
              <a:buSzPts val="1400"/>
              <a:buFont typeface="Roboto Condensed Light"/>
              <a:buAutoNum type="romanLcPeriod"/>
              <a:defRPr/>
            </a:lvl3pPr>
            <a:lvl4pPr indent="-317500" lvl="3" marL="1828800">
              <a:spcBef>
                <a:spcPts val="0"/>
              </a:spcBef>
              <a:spcAft>
                <a:spcPts val="0"/>
              </a:spcAft>
              <a:buClr>
                <a:srgbClr val="434343"/>
              </a:buClr>
              <a:buSzPts val="1400"/>
              <a:buFont typeface="Roboto Condensed Light"/>
              <a:buAutoNum type="arabicPeriod"/>
              <a:defRPr/>
            </a:lvl4pPr>
            <a:lvl5pPr indent="-317500" lvl="4" marL="2286000">
              <a:spcBef>
                <a:spcPts val="0"/>
              </a:spcBef>
              <a:spcAft>
                <a:spcPts val="0"/>
              </a:spcAft>
              <a:buClr>
                <a:srgbClr val="434343"/>
              </a:buClr>
              <a:buSzPts val="1400"/>
              <a:buFont typeface="Roboto Condensed Light"/>
              <a:buAutoNum type="alphaLcPeriod"/>
              <a:defRPr/>
            </a:lvl5pPr>
            <a:lvl6pPr indent="-317500" lvl="5" marL="2743200">
              <a:spcBef>
                <a:spcPts val="0"/>
              </a:spcBef>
              <a:spcAft>
                <a:spcPts val="0"/>
              </a:spcAft>
              <a:buClr>
                <a:srgbClr val="434343"/>
              </a:buClr>
              <a:buSzPts val="1400"/>
              <a:buFont typeface="Roboto Condensed Light"/>
              <a:buAutoNum type="romanLcPeriod"/>
              <a:defRPr/>
            </a:lvl6pPr>
            <a:lvl7pPr indent="-317500" lvl="6" marL="3200400">
              <a:spcBef>
                <a:spcPts val="0"/>
              </a:spcBef>
              <a:spcAft>
                <a:spcPts val="0"/>
              </a:spcAft>
              <a:buClr>
                <a:srgbClr val="434343"/>
              </a:buClr>
              <a:buSzPts val="1400"/>
              <a:buFont typeface="Roboto Condensed Light"/>
              <a:buAutoNum type="arabicPeriod"/>
              <a:defRPr/>
            </a:lvl7pPr>
            <a:lvl8pPr indent="-317500" lvl="7" marL="3657600">
              <a:spcBef>
                <a:spcPts val="0"/>
              </a:spcBef>
              <a:spcAft>
                <a:spcPts val="0"/>
              </a:spcAft>
              <a:buClr>
                <a:srgbClr val="434343"/>
              </a:buClr>
              <a:buSzPts val="1400"/>
              <a:buFont typeface="Roboto Condensed Light"/>
              <a:buAutoNum type="alphaLcPeriod"/>
              <a:defRPr/>
            </a:lvl8pPr>
            <a:lvl9pPr indent="-317500" lvl="8" marL="4114800">
              <a:spcBef>
                <a:spcPts val="0"/>
              </a:spcBef>
              <a:spcAft>
                <a:spcPts val="0"/>
              </a:spcAft>
              <a:buClr>
                <a:srgbClr val="434343"/>
              </a:buClr>
              <a:buSzPts val="1400"/>
              <a:buFont typeface="Roboto Condensed Light"/>
              <a:buAutoNum type="romanLcPeriod"/>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
  <p:cSld name="CUSTOM_14">
    <p:spTree>
      <p:nvGrpSpPr>
        <p:cNvPr id="951" name="Shape 951"/>
        <p:cNvGrpSpPr/>
        <p:nvPr/>
      </p:nvGrpSpPr>
      <p:grpSpPr>
        <a:xfrm>
          <a:off x="0" y="0"/>
          <a:ext cx="0" cy="0"/>
          <a:chOff x="0" y="0"/>
          <a:chExt cx="0" cy="0"/>
        </a:xfrm>
      </p:grpSpPr>
      <p:grpSp>
        <p:nvGrpSpPr>
          <p:cNvPr id="952" name="Google Shape;952;p31"/>
          <p:cNvGrpSpPr/>
          <p:nvPr/>
        </p:nvGrpSpPr>
        <p:grpSpPr>
          <a:xfrm>
            <a:off x="159380" y="-477500"/>
            <a:ext cx="8276846" cy="10832351"/>
            <a:chOff x="182149" y="-228600"/>
            <a:chExt cx="9459252" cy="5185921"/>
          </a:xfrm>
        </p:grpSpPr>
        <p:sp>
          <p:nvSpPr>
            <p:cNvPr id="953" name="Google Shape;953;p31"/>
            <p:cNvSpPr/>
            <p:nvPr/>
          </p:nvSpPr>
          <p:spPr>
            <a:xfrm rot="-1845798">
              <a:off x="248551" y="4281773"/>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54" name="Google Shape;954;p31"/>
            <p:cNvSpPr/>
            <p:nvPr/>
          </p:nvSpPr>
          <p:spPr>
            <a:xfrm>
              <a:off x="240238" y="37016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955" name="Google Shape;955;p31"/>
            <p:cNvGrpSpPr/>
            <p:nvPr/>
          </p:nvGrpSpPr>
          <p:grpSpPr>
            <a:xfrm>
              <a:off x="6903525" y="-228600"/>
              <a:ext cx="2737876" cy="2413425"/>
              <a:chOff x="6903525" y="-228600"/>
              <a:chExt cx="2737876" cy="2413425"/>
            </a:xfrm>
          </p:grpSpPr>
          <p:sp>
            <p:nvSpPr>
              <p:cNvPr id="956" name="Google Shape;956;p31"/>
              <p:cNvSpPr/>
              <p:nvPr/>
            </p:nvSpPr>
            <p:spPr>
              <a:xfrm>
                <a:off x="6903525" y="-152400"/>
                <a:ext cx="2737876" cy="1737920"/>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57" name="Google Shape;957;p31"/>
              <p:cNvSpPr/>
              <p:nvPr/>
            </p:nvSpPr>
            <p:spPr>
              <a:xfrm>
                <a:off x="7001500" y="-22860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58" name="Google Shape;958;p31"/>
              <p:cNvSpPr/>
              <p:nvPr/>
            </p:nvSpPr>
            <p:spPr>
              <a:xfrm>
                <a:off x="7900000" y="1311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59" name="Google Shape;959;p31"/>
              <p:cNvSpPr/>
              <p:nvPr/>
            </p:nvSpPr>
            <p:spPr>
              <a:xfrm>
                <a:off x="7849075" y="11411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0" name="Google Shape;960;p31"/>
              <p:cNvSpPr/>
              <p:nvPr/>
            </p:nvSpPr>
            <p:spPr>
              <a:xfrm>
                <a:off x="7568675" y="9427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1" name="Google Shape;961;p31"/>
              <p:cNvSpPr/>
              <p:nvPr/>
            </p:nvSpPr>
            <p:spPr>
              <a:xfrm>
                <a:off x="8840775" y="17769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2" name="Google Shape;962;p31"/>
              <p:cNvSpPr/>
              <p:nvPr/>
            </p:nvSpPr>
            <p:spPr>
              <a:xfrm>
                <a:off x="8626075" y="19697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3" name="Google Shape;963;p31"/>
              <p:cNvSpPr/>
              <p:nvPr/>
            </p:nvSpPr>
            <p:spPr>
              <a:xfrm>
                <a:off x="8183275" y="1549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4" name="Google Shape;964;p31"/>
              <p:cNvSpPr/>
              <p:nvPr/>
            </p:nvSpPr>
            <p:spPr>
              <a:xfrm>
                <a:off x="8524875" y="15549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5" name="Google Shape;965;p31"/>
              <p:cNvSpPr/>
              <p:nvPr/>
            </p:nvSpPr>
            <p:spPr>
              <a:xfrm>
                <a:off x="7183450" y="-15240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6" name="Google Shape;966;p31"/>
              <p:cNvSpPr/>
              <p:nvPr/>
            </p:nvSpPr>
            <p:spPr>
              <a:xfrm>
                <a:off x="8406450" y="6372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7" name="Google Shape;967;p31"/>
              <p:cNvSpPr/>
              <p:nvPr/>
            </p:nvSpPr>
            <p:spPr>
              <a:xfrm>
                <a:off x="8783650" y="63725"/>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8" name="Google Shape;968;p31"/>
              <p:cNvSpPr/>
              <p:nvPr/>
            </p:nvSpPr>
            <p:spPr>
              <a:xfrm>
                <a:off x="8754875" y="560413"/>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9" name="Google Shape;969;p31"/>
              <p:cNvSpPr/>
              <p:nvPr/>
            </p:nvSpPr>
            <p:spPr>
              <a:xfrm>
                <a:off x="7778225" y="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0" name="Google Shape;970;p31"/>
              <p:cNvSpPr/>
              <p:nvPr/>
            </p:nvSpPr>
            <p:spPr>
              <a:xfrm>
                <a:off x="8038300" y="1587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971" name="Google Shape;971;p31"/>
            <p:cNvSpPr/>
            <p:nvPr/>
          </p:nvSpPr>
          <p:spPr>
            <a:xfrm flipH="1" rot="-10399619">
              <a:off x="287296" y="262861"/>
              <a:ext cx="1061548" cy="871778"/>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2" name="Google Shape;972;p31"/>
            <p:cNvSpPr/>
            <p:nvPr/>
          </p:nvSpPr>
          <p:spPr>
            <a:xfrm>
              <a:off x="667600" y="1093625"/>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3" name="Google Shape;973;p31"/>
            <p:cNvSpPr/>
            <p:nvPr/>
          </p:nvSpPr>
          <p:spPr>
            <a:xfrm flipH="1">
              <a:off x="187850" y="12672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4" name="Google Shape;974;p31"/>
            <p:cNvSpPr/>
            <p:nvPr/>
          </p:nvSpPr>
          <p:spPr>
            <a:xfrm>
              <a:off x="523425" y="1437738"/>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5" name="Google Shape;975;p31"/>
            <p:cNvSpPr/>
            <p:nvPr/>
          </p:nvSpPr>
          <p:spPr>
            <a:xfrm>
              <a:off x="891875" y="813513"/>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976" name="Google Shape;976;p31"/>
          <p:cNvSpPr txBox="1"/>
          <p:nvPr>
            <p:ph type="title"/>
          </p:nvPr>
        </p:nvSpPr>
        <p:spPr>
          <a:xfrm>
            <a:off x="1616059" y="6926641"/>
            <a:ext cx="2044500" cy="1101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977" name="Google Shape;977;p31"/>
          <p:cNvSpPr txBox="1"/>
          <p:nvPr>
            <p:ph idx="1" type="subTitle"/>
          </p:nvPr>
        </p:nvSpPr>
        <p:spPr>
          <a:xfrm>
            <a:off x="1427847" y="8015119"/>
            <a:ext cx="2420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978" name="Google Shape;978;p31"/>
          <p:cNvSpPr txBox="1"/>
          <p:nvPr>
            <p:ph idx="2" type="title"/>
          </p:nvPr>
        </p:nvSpPr>
        <p:spPr>
          <a:xfrm>
            <a:off x="4340700" y="6926641"/>
            <a:ext cx="2044500" cy="1101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979" name="Google Shape;979;p31"/>
          <p:cNvSpPr txBox="1"/>
          <p:nvPr>
            <p:ph idx="3" type="subTitle"/>
          </p:nvPr>
        </p:nvSpPr>
        <p:spPr>
          <a:xfrm>
            <a:off x="4152488" y="8015119"/>
            <a:ext cx="2420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980" name="Google Shape;980;p31"/>
          <p:cNvSpPr txBox="1"/>
          <p:nvPr>
            <p:ph idx="4"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9">
    <p:spTree>
      <p:nvGrpSpPr>
        <p:cNvPr id="981" name="Shape 981"/>
        <p:cNvGrpSpPr/>
        <p:nvPr/>
      </p:nvGrpSpPr>
      <p:grpSpPr>
        <a:xfrm>
          <a:off x="0" y="0"/>
          <a:ext cx="0" cy="0"/>
          <a:chOff x="0" y="0"/>
          <a:chExt cx="0" cy="0"/>
        </a:xfrm>
      </p:grpSpPr>
      <p:grpSp>
        <p:nvGrpSpPr>
          <p:cNvPr id="982" name="Google Shape;982;p32"/>
          <p:cNvGrpSpPr/>
          <p:nvPr/>
        </p:nvGrpSpPr>
        <p:grpSpPr>
          <a:xfrm>
            <a:off x="-11" y="-1772239"/>
            <a:ext cx="8063103" cy="12400006"/>
            <a:chOff x="-12" y="-848448"/>
            <a:chExt cx="9214974" cy="5936426"/>
          </a:xfrm>
        </p:grpSpPr>
        <p:sp>
          <p:nvSpPr>
            <p:cNvPr id="983" name="Google Shape;983;p32"/>
            <p:cNvSpPr/>
            <p:nvPr/>
          </p:nvSpPr>
          <p:spPr>
            <a:xfrm flipH="1">
              <a:off x="6873425" y="-214100"/>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4" name="Google Shape;984;p32"/>
            <p:cNvSpPr/>
            <p:nvPr/>
          </p:nvSpPr>
          <p:spPr>
            <a:xfrm rot="10002852">
              <a:off x="5360620" y="-424917"/>
              <a:ext cx="3796285" cy="947390"/>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5" name="Google Shape;985;p32"/>
            <p:cNvSpPr/>
            <p:nvPr/>
          </p:nvSpPr>
          <p:spPr>
            <a:xfrm rot="10800000">
              <a:off x="7685152" y="1012863"/>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6" name="Google Shape;986;p32"/>
            <p:cNvSpPr/>
            <p:nvPr/>
          </p:nvSpPr>
          <p:spPr>
            <a:xfrm rot="10800000">
              <a:off x="8739927" y="9460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7" name="Google Shape;987;p32"/>
            <p:cNvSpPr/>
            <p:nvPr/>
          </p:nvSpPr>
          <p:spPr>
            <a:xfrm rot="10800000">
              <a:off x="8886577" y="33877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8" name="Google Shape;988;p32"/>
            <p:cNvSpPr/>
            <p:nvPr/>
          </p:nvSpPr>
          <p:spPr>
            <a:xfrm rot="10800000">
              <a:off x="8328890" y="1269250"/>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989" name="Google Shape;989;p32"/>
            <p:cNvGrpSpPr/>
            <p:nvPr/>
          </p:nvGrpSpPr>
          <p:grpSpPr>
            <a:xfrm>
              <a:off x="2" y="4300218"/>
              <a:ext cx="1289997" cy="787759"/>
              <a:chOff x="593100" y="4542650"/>
              <a:chExt cx="1005375" cy="613950"/>
            </a:xfrm>
          </p:grpSpPr>
          <p:sp>
            <p:nvSpPr>
              <p:cNvPr id="990" name="Google Shape;990;p32"/>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991" name="Google Shape;991;p32"/>
              <p:cNvGrpSpPr/>
              <p:nvPr/>
            </p:nvGrpSpPr>
            <p:grpSpPr>
              <a:xfrm>
                <a:off x="593100" y="4542650"/>
                <a:ext cx="1005375" cy="613950"/>
                <a:chOff x="593100" y="4542650"/>
                <a:chExt cx="1005375" cy="613950"/>
              </a:xfrm>
            </p:grpSpPr>
            <p:sp>
              <p:nvSpPr>
                <p:cNvPr id="992" name="Google Shape;992;p32"/>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3" name="Google Shape;993;p32"/>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4" name="Google Shape;994;p32"/>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5" name="Google Shape;995;p32"/>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6" name="Google Shape;996;p32"/>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7" name="Google Shape;997;p32"/>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8" name="Google Shape;998;p32"/>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9" name="Google Shape;999;p32"/>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0" name="Google Shape;1000;p32"/>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1" name="Google Shape;1001;p32"/>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1002" name="Google Shape;1002;p32"/>
            <p:cNvSpPr/>
            <p:nvPr/>
          </p:nvSpPr>
          <p:spPr>
            <a:xfrm rot="7037420">
              <a:off x="58614" y="159243"/>
              <a:ext cx="622591" cy="511292"/>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3" name="Google Shape;1003;p32"/>
            <p:cNvSpPr/>
            <p:nvPr/>
          </p:nvSpPr>
          <p:spPr>
            <a:xfrm flipH="1">
              <a:off x="332805" y="530604"/>
              <a:ext cx="209372" cy="16885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4" name="Google Shape;1004;p32"/>
            <p:cNvSpPr/>
            <p:nvPr/>
          </p:nvSpPr>
          <p:spPr>
            <a:xfrm flipH="1" rot="10800000">
              <a:off x="-12" y="86770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5" name="Google Shape;1005;p32"/>
            <p:cNvSpPr/>
            <p:nvPr/>
          </p:nvSpPr>
          <p:spPr>
            <a:xfrm rot="10800000">
              <a:off x="161065" y="37714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6" name="Google Shape;1006;p32"/>
            <p:cNvSpPr/>
            <p:nvPr/>
          </p:nvSpPr>
          <p:spPr>
            <a:xfrm rot="10800000">
              <a:off x="180515" y="43201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7" name="Google Shape;1007;p32"/>
            <p:cNvSpPr/>
            <p:nvPr/>
          </p:nvSpPr>
          <p:spPr>
            <a:xfrm rot="10800000">
              <a:off x="8856915" y="4911675"/>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8" name="Google Shape;1008;p32"/>
            <p:cNvSpPr/>
            <p:nvPr/>
          </p:nvSpPr>
          <p:spPr>
            <a:xfrm rot="10800000">
              <a:off x="8077477" y="50021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9" name="Google Shape;1009;p32"/>
            <p:cNvSpPr/>
            <p:nvPr/>
          </p:nvSpPr>
          <p:spPr>
            <a:xfrm rot="10800000">
              <a:off x="8941077" y="42342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10" name="Google Shape;1010;p32"/>
            <p:cNvSpPr/>
            <p:nvPr/>
          </p:nvSpPr>
          <p:spPr>
            <a:xfrm rot="10800000">
              <a:off x="8610015" y="48363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11" name="Google Shape;1011;p32"/>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1012" name="Google Shape;1012;p32"/>
          <p:cNvSpPr txBox="1"/>
          <p:nvPr>
            <p:ph idx="2" type="title"/>
          </p:nvPr>
        </p:nvSpPr>
        <p:spPr>
          <a:xfrm>
            <a:off x="1828881" y="4117618"/>
            <a:ext cx="2703900" cy="1101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1013" name="Google Shape;1013;p32"/>
          <p:cNvSpPr txBox="1"/>
          <p:nvPr>
            <p:ph idx="1" type="subTitle"/>
          </p:nvPr>
        </p:nvSpPr>
        <p:spPr>
          <a:xfrm>
            <a:off x="4560664" y="4162419"/>
            <a:ext cx="2420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014" name="Google Shape;1014;p32"/>
          <p:cNvSpPr txBox="1"/>
          <p:nvPr>
            <p:ph idx="3" type="title"/>
          </p:nvPr>
        </p:nvSpPr>
        <p:spPr>
          <a:xfrm>
            <a:off x="1828881" y="7580003"/>
            <a:ext cx="2703900" cy="1101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1015" name="Google Shape;1015;p32"/>
          <p:cNvSpPr txBox="1"/>
          <p:nvPr>
            <p:ph idx="4" type="subTitle"/>
          </p:nvPr>
        </p:nvSpPr>
        <p:spPr>
          <a:xfrm>
            <a:off x="4560664" y="7624805"/>
            <a:ext cx="2420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20">
    <p:spTree>
      <p:nvGrpSpPr>
        <p:cNvPr id="1016" name="Shape 1016"/>
        <p:cNvGrpSpPr/>
        <p:nvPr/>
      </p:nvGrpSpPr>
      <p:grpSpPr>
        <a:xfrm>
          <a:off x="0" y="0"/>
          <a:ext cx="0" cy="0"/>
          <a:chOff x="0" y="0"/>
          <a:chExt cx="0" cy="0"/>
        </a:xfrm>
      </p:grpSpPr>
      <p:grpSp>
        <p:nvGrpSpPr>
          <p:cNvPr id="1017" name="Google Shape;1017;p33"/>
          <p:cNvGrpSpPr/>
          <p:nvPr/>
        </p:nvGrpSpPr>
        <p:grpSpPr>
          <a:xfrm flipH="1">
            <a:off x="-29805" y="-166825"/>
            <a:ext cx="8046424" cy="10951822"/>
            <a:chOff x="-34063" y="-79867"/>
            <a:chExt cx="9195913" cy="5243117"/>
          </a:xfrm>
        </p:grpSpPr>
        <p:sp>
          <p:nvSpPr>
            <p:cNvPr id="1018" name="Google Shape;1018;p33"/>
            <p:cNvSpPr/>
            <p:nvPr/>
          </p:nvSpPr>
          <p:spPr>
            <a:xfrm>
              <a:off x="79025" y="869047"/>
              <a:ext cx="478261" cy="323209"/>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19" name="Google Shape;1019;p33"/>
            <p:cNvSpPr/>
            <p:nvPr/>
          </p:nvSpPr>
          <p:spPr>
            <a:xfrm>
              <a:off x="963575" y="67725"/>
              <a:ext cx="250800" cy="269500"/>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020" name="Google Shape;1020;p33"/>
            <p:cNvGrpSpPr/>
            <p:nvPr/>
          </p:nvGrpSpPr>
          <p:grpSpPr>
            <a:xfrm>
              <a:off x="7314682" y="3853079"/>
              <a:ext cx="1847168" cy="1310171"/>
              <a:chOff x="7296832" y="3833329"/>
              <a:chExt cx="1847168" cy="1310171"/>
            </a:xfrm>
          </p:grpSpPr>
          <p:sp>
            <p:nvSpPr>
              <p:cNvPr id="1021" name="Google Shape;1021;p33"/>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2" name="Google Shape;1022;p33"/>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3" name="Google Shape;1023;p33"/>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4" name="Google Shape;1024;p33"/>
              <p:cNvSpPr/>
              <p:nvPr/>
            </p:nvSpPr>
            <p:spPr>
              <a:xfrm rot="10800000">
                <a:off x="8705167" y="5065224"/>
                <a:ext cx="171313" cy="78276"/>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5" name="Google Shape;1025;p33"/>
              <p:cNvSpPr/>
              <p:nvPr/>
            </p:nvSpPr>
            <p:spPr>
              <a:xfrm rot="10800000">
                <a:off x="8281979" y="5009765"/>
                <a:ext cx="250566" cy="133735"/>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6" name="Google Shape;1026;p33"/>
              <p:cNvSpPr/>
              <p:nvPr/>
            </p:nvSpPr>
            <p:spPr>
              <a:xfrm rot="10800000">
                <a:off x="7916810" y="497502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7" name="Google Shape;1027;p33"/>
              <p:cNvSpPr/>
              <p:nvPr/>
            </p:nvSpPr>
            <p:spPr>
              <a:xfrm rot="10800000">
                <a:off x="7693154" y="4826762"/>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8" name="Google Shape;1028;p33"/>
              <p:cNvSpPr/>
              <p:nvPr/>
            </p:nvSpPr>
            <p:spPr>
              <a:xfrm rot="10800000">
                <a:off x="7916810" y="4504528"/>
                <a:ext cx="250566" cy="231614"/>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9" name="Google Shape;1029;p33"/>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0" name="Google Shape;1030;p33"/>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1" name="Google Shape;1031;p33"/>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2" name="Google Shape;1032;p33"/>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3" name="Google Shape;1033;p33"/>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4" name="Google Shape;1034;p33"/>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5" name="Google Shape;1035;p33"/>
              <p:cNvSpPr/>
              <p:nvPr/>
            </p:nvSpPr>
            <p:spPr>
              <a:xfrm rot="10800000">
                <a:off x="7630896" y="4550209"/>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6" name="Google Shape;1036;p33"/>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7" name="Google Shape;1037;p33"/>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38" name="Google Shape;1038;p33"/>
            <p:cNvSpPr/>
            <p:nvPr/>
          </p:nvSpPr>
          <p:spPr>
            <a:xfrm flipH="1" rot="2700000">
              <a:off x="15984" y="148016"/>
              <a:ext cx="848817" cy="49314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9" name="Google Shape;1039;p33"/>
            <p:cNvSpPr/>
            <p:nvPr/>
          </p:nvSpPr>
          <p:spPr>
            <a:xfrm rot="10800000">
              <a:off x="9039863" y="3447925"/>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0" name="Google Shape;1040;p33"/>
            <p:cNvSpPr/>
            <p:nvPr/>
          </p:nvSpPr>
          <p:spPr>
            <a:xfrm flipH="1">
              <a:off x="8564213" y="356670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1" name="Google Shape;1041;p33"/>
            <p:cNvSpPr/>
            <p:nvPr/>
          </p:nvSpPr>
          <p:spPr>
            <a:xfrm>
              <a:off x="8819463" y="3899350"/>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2" name="Google Shape;1042;p33"/>
            <p:cNvSpPr/>
            <p:nvPr/>
          </p:nvSpPr>
          <p:spPr>
            <a:xfrm>
              <a:off x="8770813" y="3137038"/>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43" name="Google Shape;1043;p33"/>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1044" name="Google Shape;1044;p33"/>
          <p:cNvSpPr txBox="1"/>
          <p:nvPr>
            <p:ph idx="1" type="subTitle"/>
          </p:nvPr>
        </p:nvSpPr>
        <p:spPr>
          <a:xfrm>
            <a:off x="630000" y="2425774"/>
            <a:ext cx="3257400" cy="7200600"/>
          </a:xfrm>
          <a:prstGeom prst="rect">
            <a:avLst/>
          </a:prstGeom>
        </p:spPr>
        <p:txBody>
          <a:bodyPr anchorCtr="0" anchor="t" bIns="107175" lIns="107175" spcFirstLastPara="1" rIns="107175" wrap="square" tIns="107175">
            <a:noAutofit/>
          </a:bodyPr>
          <a:lstStyle>
            <a:lvl1pPr lvl="0" rtl="0">
              <a:lnSpc>
                <a:spcPct val="100000"/>
              </a:lnSpc>
              <a:spcBef>
                <a:spcPts val="0"/>
              </a:spcBef>
              <a:spcAft>
                <a:spcPts val="0"/>
              </a:spcAft>
              <a:buClr>
                <a:schemeClr val="accent5"/>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9pPr>
          </a:lstStyle>
          <a:p/>
        </p:txBody>
      </p:sp>
      <p:sp>
        <p:nvSpPr>
          <p:cNvPr id="1045" name="Google Shape;1045;p33"/>
          <p:cNvSpPr txBox="1"/>
          <p:nvPr>
            <p:ph idx="2" type="subTitle"/>
          </p:nvPr>
        </p:nvSpPr>
        <p:spPr>
          <a:xfrm>
            <a:off x="4113638" y="2425774"/>
            <a:ext cx="3257400" cy="7200600"/>
          </a:xfrm>
          <a:prstGeom prst="rect">
            <a:avLst/>
          </a:prstGeom>
        </p:spPr>
        <p:txBody>
          <a:bodyPr anchorCtr="0" anchor="t" bIns="107175" lIns="107175" spcFirstLastPara="1" rIns="107175" wrap="square" tIns="107175">
            <a:noAutofit/>
          </a:bodyPr>
          <a:lstStyle>
            <a:lvl1pPr lvl="0" rtl="0">
              <a:lnSpc>
                <a:spcPct val="100000"/>
              </a:lnSpc>
              <a:spcBef>
                <a:spcPts val="0"/>
              </a:spcBef>
              <a:spcAft>
                <a:spcPts val="0"/>
              </a:spcAft>
              <a:buClr>
                <a:schemeClr val="accent5"/>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22">
    <p:spTree>
      <p:nvGrpSpPr>
        <p:cNvPr id="1046" name="Shape 1046"/>
        <p:cNvGrpSpPr/>
        <p:nvPr/>
      </p:nvGrpSpPr>
      <p:grpSpPr>
        <a:xfrm>
          <a:off x="0" y="0"/>
          <a:ext cx="0" cy="0"/>
          <a:chOff x="0" y="0"/>
          <a:chExt cx="0" cy="0"/>
        </a:xfrm>
      </p:grpSpPr>
      <p:grpSp>
        <p:nvGrpSpPr>
          <p:cNvPr id="1047" name="Google Shape;1047;p34"/>
          <p:cNvGrpSpPr/>
          <p:nvPr/>
        </p:nvGrpSpPr>
        <p:grpSpPr>
          <a:xfrm>
            <a:off x="8334" y="332824"/>
            <a:ext cx="8094786" cy="11979537"/>
            <a:chOff x="9525" y="159338"/>
            <a:chExt cx="9251184" cy="5735129"/>
          </a:xfrm>
        </p:grpSpPr>
        <p:sp>
          <p:nvSpPr>
            <p:cNvPr id="1048" name="Google Shape;1048;p34"/>
            <p:cNvSpPr/>
            <p:nvPr/>
          </p:nvSpPr>
          <p:spPr>
            <a:xfrm>
              <a:off x="7446825" y="4123375"/>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9" name="Google Shape;1049;p34"/>
            <p:cNvSpPr/>
            <p:nvPr/>
          </p:nvSpPr>
          <p:spPr>
            <a:xfrm>
              <a:off x="8223300" y="3624975"/>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0" name="Google Shape;1050;p34"/>
            <p:cNvSpPr/>
            <p:nvPr/>
          </p:nvSpPr>
          <p:spPr>
            <a:xfrm>
              <a:off x="7597525" y="3915613"/>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1" name="Google Shape;1051;p34"/>
            <p:cNvSpPr/>
            <p:nvPr/>
          </p:nvSpPr>
          <p:spPr>
            <a:xfrm>
              <a:off x="89900" y="915225"/>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2" name="Google Shape;1052;p34"/>
            <p:cNvSpPr/>
            <p:nvPr/>
          </p:nvSpPr>
          <p:spPr>
            <a:xfrm>
              <a:off x="571025" y="209175"/>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3" name="Google Shape;1053;p34"/>
            <p:cNvSpPr/>
            <p:nvPr/>
          </p:nvSpPr>
          <p:spPr>
            <a:xfrm>
              <a:off x="607525" y="6937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054" name="Google Shape;1054;p34"/>
            <p:cNvGrpSpPr/>
            <p:nvPr/>
          </p:nvGrpSpPr>
          <p:grpSpPr>
            <a:xfrm rot="5400000">
              <a:off x="6024875" y="2658633"/>
              <a:ext cx="2816325" cy="3655342"/>
              <a:chOff x="7046050" y="-77567"/>
              <a:chExt cx="2816325" cy="3655342"/>
            </a:xfrm>
          </p:grpSpPr>
          <p:sp>
            <p:nvSpPr>
              <p:cNvPr id="1055" name="Google Shape;1055;p34"/>
              <p:cNvSpPr/>
              <p:nvPr/>
            </p:nvSpPr>
            <p:spPr>
              <a:xfrm rot="-1845798">
                <a:off x="7668551" y="104823"/>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6" name="Google Shape;1056;p34"/>
              <p:cNvSpPr/>
              <p:nvPr/>
            </p:nvSpPr>
            <p:spPr>
              <a:xfrm rot="3132386">
                <a:off x="8434954" y="2957170"/>
                <a:ext cx="660105" cy="446162"/>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7" name="Google Shape;1057;p34"/>
              <p:cNvSpPr/>
              <p:nvPr/>
            </p:nvSpPr>
            <p:spPr>
              <a:xfrm rot="10800000">
                <a:off x="7540975" y="974275"/>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8" name="Google Shape;1058;p34"/>
              <p:cNvSpPr/>
              <p:nvPr/>
            </p:nvSpPr>
            <p:spPr>
              <a:xfrm>
                <a:off x="8204150" y="6213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rgbClr val="FFA381"/>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9" name="Google Shape;1059;p34"/>
              <p:cNvSpPr/>
              <p:nvPr/>
            </p:nvSpPr>
            <p:spPr>
              <a:xfrm rot="5400000">
                <a:off x="7877900" y="759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0" name="Google Shape;1060;p34"/>
              <p:cNvSpPr/>
              <p:nvPr/>
            </p:nvSpPr>
            <p:spPr>
              <a:xfrm flipH="1">
                <a:off x="87666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1" name="Google Shape;1061;p34"/>
              <p:cNvSpPr/>
              <p:nvPr/>
            </p:nvSpPr>
            <p:spPr>
              <a:xfrm flipH="1">
                <a:off x="7046050" y="2056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2" name="Google Shape;1062;p34"/>
              <p:cNvSpPr/>
              <p:nvPr/>
            </p:nvSpPr>
            <p:spPr>
              <a:xfrm flipH="1">
                <a:off x="8689850" y="106307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3" name="Google Shape;1063;p34"/>
              <p:cNvSpPr/>
              <p:nvPr/>
            </p:nvSpPr>
            <p:spPr>
              <a:xfrm flipH="1">
                <a:off x="8723075" y="22842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4" name="Google Shape;1064;p34"/>
              <p:cNvSpPr/>
              <p:nvPr/>
            </p:nvSpPr>
            <p:spPr>
              <a:xfrm flipH="1">
                <a:off x="8585525" y="24795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5" name="Google Shape;1065;p34"/>
              <p:cNvSpPr/>
              <p:nvPr/>
            </p:nvSpPr>
            <p:spPr>
              <a:xfrm flipH="1">
                <a:off x="8838575" y="206460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6" name="Google Shape;1066;p34"/>
              <p:cNvSpPr/>
              <p:nvPr/>
            </p:nvSpPr>
            <p:spPr>
              <a:xfrm flipH="1">
                <a:off x="8672925" y="183285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7" name="Google Shape;1067;p34"/>
              <p:cNvSpPr/>
              <p:nvPr/>
            </p:nvSpPr>
            <p:spPr>
              <a:xfrm flipH="1">
                <a:off x="8835000" y="158360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8" name="Google Shape;1068;p34"/>
              <p:cNvSpPr/>
              <p:nvPr/>
            </p:nvSpPr>
            <p:spPr>
              <a:xfrm flipH="1">
                <a:off x="8816750" y="65425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9" name="Google Shape;1069;p34"/>
              <p:cNvSpPr/>
              <p:nvPr/>
            </p:nvSpPr>
            <p:spPr>
              <a:xfrm flipH="1">
                <a:off x="8933025" y="10068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70" name="Google Shape;1070;p34"/>
              <p:cNvSpPr/>
              <p:nvPr/>
            </p:nvSpPr>
            <p:spPr>
              <a:xfrm flipH="1">
                <a:off x="8975900" y="289972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71" name="Google Shape;1071;p34"/>
            <p:cNvSpPr/>
            <p:nvPr/>
          </p:nvSpPr>
          <p:spPr>
            <a:xfrm>
              <a:off x="9525" y="2380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72" name="Google Shape;1072;p34"/>
            <p:cNvSpPr/>
            <p:nvPr/>
          </p:nvSpPr>
          <p:spPr>
            <a:xfrm>
              <a:off x="745100" y="159338"/>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73" name="Google Shape;1073;p34"/>
          <p:cNvSpPr txBox="1"/>
          <p:nvPr>
            <p:ph idx="1" type="subTitle"/>
          </p:nvPr>
        </p:nvSpPr>
        <p:spPr>
          <a:xfrm>
            <a:off x="630000" y="2425774"/>
            <a:ext cx="3257400" cy="7200600"/>
          </a:xfrm>
          <a:prstGeom prst="rect">
            <a:avLst/>
          </a:prstGeom>
        </p:spPr>
        <p:txBody>
          <a:bodyPr anchorCtr="0" anchor="t" bIns="107175" lIns="107175" spcFirstLastPara="1" rIns="107175" wrap="square" tIns="107175">
            <a:noAutofit/>
          </a:bodyPr>
          <a:lstStyle>
            <a:lvl1pPr lvl="0" rtl="0">
              <a:lnSpc>
                <a:spcPct val="100000"/>
              </a:lnSpc>
              <a:spcBef>
                <a:spcPts val="0"/>
              </a:spcBef>
              <a:spcAft>
                <a:spcPts val="0"/>
              </a:spcAft>
              <a:buClr>
                <a:schemeClr val="accent5"/>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9pPr>
          </a:lstStyle>
          <a:p/>
        </p:txBody>
      </p:sp>
      <p:sp>
        <p:nvSpPr>
          <p:cNvPr id="1074" name="Google Shape;1074;p34"/>
          <p:cNvSpPr txBox="1"/>
          <p:nvPr>
            <p:ph idx="2" type="subTitle"/>
          </p:nvPr>
        </p:nvSpPr>
        <p:spPr>
          <a:xfrm>
            <a:off x="4113638" y="2425774"/>
            <a:ext cx="3257400" cy="7200600"/>
          </a:xfrm>
          <a:prstGeom prst="rect">
            <a:avLst/>
          </a:prstGeom>
        </p:spPr>
        <p:txBody>
          <a:bodyPr anchorCtr="0" anchor="t" bIns="107175" lIns="107175" spcFirstLastPara="1" rIns="107175" wrap="square" tIns="107175">
            <a:noAutofit/>
          </a:bodyPr>
          <a:lstStyle>
            <a:lvl1pPr lvl="0" rtl="0">
              <a:lnSpc>
                <a:spcPct val="100000"/>
              </a:lnSpc>
              <a:spcBef>
                <a:spcPts val="0"/>
              </a:spcBef>
              <a:spcAft>
                <a:spcPts val="0"/>
              </a:spcAft>
              <a:buClr>
                <a:schemeClr val="accent5"/>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9pPr>
          </a:lstStyle>
          <a:p/>
        </p:txBody>
      </p:sp>
      <p:sp>
        <p:nvSpPr>
          <p:cNvPr id="1075" name="Google Shape;1075;p34"/>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4">
  <p:cSld name="CUSTOM_26">
    <p:spTree>
      <p:nvGrpSpPr>
        <p:cNvPr id="1076" name="Shape 1076"/>
        <p:cNvGrpSpPr/>
        <p:nvPr/>
      </p:nvGrpSpPr>
      <p:grpSpPr>
        <a:xfrm>
          <a:off x="0" y="0"/>
          <a:ext cx="0" cy="0"/>
          <a:chOff x="0" y="0"/>
          <a:chExt cx="0" cy="0"/>
        </a:xfrm>
      </p:grpSpPr>
      <p:grpSp>
        <p:nvGrpSpPr>
          <p:cNvPr id="1077" name="Google Shape;1077;p35"/>
          <p:cNvGrpSpPr/>
          <p:nvPr/>
        </p:nvGrpSpPr>
        <p:grpSpPr>
          <a:xfrm flipH="1">
            <a:off x="-666320" y="20"/>
            <a:ext cx="9046159" cy="11227698"/>
            <a:chOff x="-704722" y="10"/>
            <a:chExt cx="10338467" cy="5375190"/>
          </a:xfrm>
        </p:grpSpPr>
        <p:sp>
          <p:nvSpPr>
            <p:cNvPr id="1078" name="Google Shape;1078;p35"/>
            <p:cNvSpPr/>
            <p:nvPr/>
          </p:nvSpPr>
          <p:spPr>
            <a:xfrm rot="10800000">
              <a:off x="7455857"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79" name="Google Shape;1079;p35"/>
            <p:cNvSpPr/>
            <p:nvPr/>
          </p:nvSpPr>
          <p:spPr>
            <a:xfrm>
              <a:off x="7831507" y="10360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0" name="Google Shape;1080;p35"/>
            <p:cNvSpPr/>
            <p:nvPr/>
          </p:nvSpPr>
          <p:spPr>
            <a:xfrm rot="-2700000">
              <a:off x="8405251" y="150707"/>
              <a:ext cx="561316" cy="326113"/>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081" name="Google Shape;1081;p35"/>
            <p:cNvGrpSpPr/>
            <p:nvPr/>
          </p:nvGrpSpPr>
          <p:grpSpPr>
            <a:xfrm flipH="1" rot="-2422428">
              <a:off x="-527639" y="2273558"/>
              <a:ext cx="1444461" cy="1077830"/>
              <a:chOff x="7296832" y="3833329"/>
              <a:chExt cx="1915808" cy="1429541"/>
            </a:xfrm>
          </p:grpSpPr>
          <p:sp>
            <p:nvSpPr>
              <p:cNvPr id="1082" name="Google Shape;1082;p35"/>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3" name="Google Shape;1083;p35"/>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4" name="Google Shape;1084;p35"/>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5" name="Google Shape;1085;p35"/>
              <p:cNvSpPr/>
              <p:nvPr/>
            </p:nvSpPr>
            <p:spPr>
              <a:xfrm rot="10800000">
                <a:off x="8996067" y="509439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6" name="Google Shape;1086;p35"/>
              <p:cNvSpPr/>
              <p:nvPr/>
            </p:nvSpPr>
            <p:spPr>
              <a:xfrm rot="10800000">
                <a:off x="8507213" y="4986996"/>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7" name="Google Shape;1087;p35"/>
              <p:cNvSpPr/>
              <p:nvPr/>
            </p:nvSpPr>
            <p:spPr>
              <a:xfrm rot="10183558">
                <a:off x="7979100" y="4432922"/>
                <a:ext cx="250561" cy="23161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8" name="Google Shape;1088;p35"/>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9" name="Google Shape;1089;p35"/>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0" name="Google Shape;1090;p35"/>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1" name="Google Shape;1091;p35"/>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2" name="Google Shape;1092;p35"/>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3" name="Google Shape;1093;p35"/>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4" name="Google Shape;1094;p35"/>
              <p:cNvSpPr/>
              <p:nvPr/>
            </p:nvSpPr>
            <p:spPr>
              <a:xfrm rot="10800000">
                <a:off x="8059408" y="4850091"/>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5" name="Google Shape;1095;p35"/>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6" name="Google Shape;1096;p35"/>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97" name="Google Shape;1097;p35"/>
            <p:cNvSpPr/>
            <p:nvPr/>
          </p:nvSpPr>
          <p:spPr>
            <a:xfrm flipH="1">
              <a:off x="5837320" y="44277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8" name="Google Shape;1098;p35"/>
            <p:cNvSpPr/>
            <p:nvPr/>
          </p:nvSpPr>
          <p:spPr>
            <a:xfrm flipH="1" rot="1845798">
              <a:off x="8338769" y="3749861"/>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9" name="Google Shape;1099;p35"/>
            <p:cNvSpPr/>
            <p:nvPr/>
          </p:nvSpPr>
          <p:spPr>
            <a:xfrm flipH="1">
              <a:off x="8661595" y="43874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0" name="Google Shape;1100;p35"/>
            <p:cNvSpPr/>
            <p:nvPr/>
          </p:nvSpPr>
          <p:spPr>
            <a:xfrm flipH="1">
              <a:off x="8925957" y="356632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101" name="Google Shape;1101;p35"/>
            <p:cNvGrpSpPr/>
            <p:nvPr/>
          </p:nvGrpSpPr>
          <p:grpSpPr>
            <a:xfrm flipH="1">
              <a:off x="42707" y="103600"/>
              <a:ext cx="791800" cy="569275"/>
              <a:chOff x="4359175" y="2251625"/>
              <a:chExt cx="791800" cy="569275"/>
            </a:xfrm>
          </p:grpSpPr>
          <p:sp>
            <p:nvSpPr>
              <p:cNvPr id="1102" name="Google Shape;1102;p35"/>
              <p:cNvSpPr/>
              <p:nvPr/>
            </p:nvSpPr>
            <p:spPr>
              <a:xfrm>
                <a:off x="4930600" y="234442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3" name="Google Shape;1103;p35"/>
              <p:cNvSpPr/>
              <p:nvPr/>
            </p:nvSpPr>
            <p:spPr>
              <a:xfrm>
                <a:off x="4727700" y="255112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4" name="Google Shape;1104;p35"/>
              <p:cNvSpPr/>
              <p:nvPr/>
            </p:nvSpPr>
            <p:spPr>
              <a:xfrm>
                <a:off x="5084100" y="27829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5" name="Google Shape;1105;p35"/>
              <p:cNvSpPr/>
              <p:nvPr/>
            </p:nvSpPr>
            <p:spPr>
              <a:xfrm>
                <a:off x="4359175" y="225162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6" name="Google Shape;1106;p35"/>
              <p:cNvSpPr/>
              <p:nvPr/>
            </p:nvSpPr>
            <p:spPr>
              <a:xfrm>
                <a:off x="4508875" y="236787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107" name="Google Shape;1107;p35"/>
            <p:cNvSpPr/>
            <p:nvPr/>
          </p:nvSpPr>
          <p:spPr>
            <a:xfrm flipH="1">
              <a:off x="8310607" y="47068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8" name="Google Shape;1108;p35"/>
            <p:cNvSpPr/>
            <p:nvPr/>
          </p:nvSpPr>
          <p:spPr>
            <a:xfrm flipH="1">
              <a:off x="8764807" y="48642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9" name="Google Shape;1109;p35"/>
            <p:cNvSpPr/>
            <p:nvPr/>
          </p:nvSpPr>
          <p:spPr>
            <a:xfrm flipH="1">
              <a:off x="7850957" y="503105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110" name="Google Shape;1110;p35"/>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1111" name="Google Shape;1111;p35"/>
          <p:cNvSpPr/>
          <p:nvPr/>
        </p:nvSpPr>
        <p:spPr>
          <a:xfrm rot="-6973509">
            <a:off x="1351743" y="9998797"/>
            <a:ext cx="181967" cy="158709"/>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8">
    <p:spTree>
      <p:nvGrpSpPr>
        <p:cNvPr id="1112" name="Shape 1112"/>
        <p:cNvGrpSpPr/>
        <p:nvPr/>
      </p:nvGrpSpPr>
      <p:grpSpPr>
        <a:xfrm>
          <a:off x="0" y="0"/>
          <a:ext cx="0" cy="0"/>
          <a:chOff x="0" y="0"/>
          <a:chExt cx="0" cy="0"/>
        </a:xfrm>
      </p:grpSpPr>
      <p:sp>
        <p:nvSpPr>
          <p:cNvPr id="1113" name="Google Shape;1113;p36"/>
          <p:cNvSpPr txBox="1"/>
          <p:nvPr>
            <p:ph type="ctrTitle"/>
          </p:nvPr>
        </p:nvSpPr>
        <p:spPr>
          <a:xfrm>
            <a:off x="1858544" y="1716962"/>
            <a:ext cx="4284000" cy="20847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6100"/>
              <a:buNone/>
              <a:defRPr sz="8200">
                <a:solidFill>
                  <a:schemeClr val="accent3"/>
                </a:solidFill>
              </a:defRPr>
            </a:lvl1pPr>
            <a:lvl2pPr lvl="1" rtl="0" algn="ctr">
              <a:spcBef>
                <a:spcPts val="0"/>
              </a:spcBef>
              <a:spcAft>
                <a:spcPts val="0"/>
              </a:spcAft>
              <a:buClr>
                <a:schemeClr val="accent3"/>
              </a:buClr>
              <a:buSzPts val="6100"/>
              <a:buNone/>
              <a:defRPr sz="6100">
                <a:solidFill>
                  <a:schemeClr val="accent3"/>
                </a:solidFill>
              </a:defRPr>
            </a:lvl2pPr>
            <a:lvl3pPr lvl="2" rtl="0" algn="ctr">
              <a:spcBef>
                <a:spcPts val="0"/>
              </a:spcBef>
              <a:spcAft>
                <a:spcPts val="0"/>
              </a:spcAft>
              <a:buClr>
                <a:schemeClr val="accent3"/>
              </a:buClr>
              <a:buSzPts val="6100"/>
              <a:buNone/>
              <a:defRPr sz="6100">
                <a:solidFill>
                  <a:schemeClr val="accent3"/>
                </a:solidFill>
              </a:defRPr>
            </a:lvl3pPr>
            <a:lvl4pPr lvl="3" rtl="0" algn="ctr">
              <a:spcBef>
                <a:spcPts val="0"/>
              </a:spcBef>
              <a:spcAft>
                <a:spcPts val="0"/>
              </a:spcAft>
              <a:buClr>
                <a:schemeClr val="accent3"/>
              </a:buClr>
              <a:buSzPts val="6100"/>
              <a:buNone/>
              <a:defRPr sz="6100">
                <a:solidFill>
                  <a:schemeClr val="accent3"/>
                </a:solidFill>
              </a:defRPr>
            </a:lvl4pPr>
            <a:lvl5pPr lvl="4" rtl="0" algn="ctr">
              <a:spcBef>
                <a:spcPts val="0"/>
              </a:spcBef>
              <a:spcAft>
                <a:spcPts val="0"/>
              </a:spcAft>
              <a:buClr>
                <a:schemeClr val="accent3"/>
              </a:buClr>
              <a:buSzPts val="6100"/>
              <a:buNone/>
              <a:defRPr sz="6100">
                <a:solidFill>
                  <a:schemeClr val="accent3"/>
                </a:solidFill>
              </a:defRPr>
            </a:lvl5pPr>
            <a:lvl6pPr lvl="5" rtl="0" algn="ctr">
              <a:spcBef>
                <a:spcPts val="0"/>
              </a:spcBef>
              <a:spcAft>
                <a:spcPts val="0"/>
              </a:spcAft>
              <a:buClr>
                <a:schemeClr val="accent3"/>
              </a:buClr>
              <a:buSzPts val="6100"/>
              <a:buNone/>
              <a:defRPr sz="6100">
                <a:solidFill>
                  <a:schemeClr val="accent3"/>
                </a:solidFill>
              </a:defRPr>
            </a:lvl6pPr>
            <a:lvl7pPr lvl="6" rtl="0" algn="ctr">
              <a:spcBef>
                <a:spcPts val="0"/>
              </a:spcBef>
              <a:spcAft>
                <a:spcPts val="0"/>
              </a:spcAft>
              <a:buClr>
                <a:schemeClr val="accent3"/>
              </a:buClr>
              <a:buSzPts val="6100"/>
              <a:buNone/>
              <a:defRPr sz="6100">
                <a:solidFill>
                  <a:schemeClr val="accent3"/>
                </a:solidFill>
              </a:defRPr>
            </a:lvl7pPr>
            <a:lvl8pPr lvl="7" rtl="0" algn="ctr">
              <a:spcBef>
                <a:spcPts val="0"/>
              </a:spcBef>
              <a:spcAft>
                <a:spcPts val="0"/>
              </a:spcAft>
              <a:buClr>
                <a:schemeClr val="accent3"/>
              </a:buClr>
              <a:buSzPts val="6100"/>
              <a:buNone/>
              <a:defRPr sz="6100">
                <a:solidFill>
                  <a:schemeClr val="accent3"/>
                </a:solidFill>
              </a:defRPr>
            </a:lvl8pPr>
            <a:lvl9pPr lvl="8" rtl="0" algn="ctr">
              <a:spcBef>
                <a:spcPts val="0"/>
              </a:spcBef>
              <a:spcAft>
                <a:spcPts val="0"/>
              </a:spcAft>
              <a:buClr>
                <a:schemeClr val="accent3"/>
              </a:buClr>
              <a:buSzPts val="6100"/>
              <a:buNone/>
              <a:defRPr sz="6100">
                <a:solidFill>
                  <a:schemeClr val="accent3"/>
                </a:solidFill>
              </a:defRPr>
            </a:lvl9pPr>
          </a:lstStyle>
          <a:p/>
        </p:txBody>
      </p:sp>
      <p:sp>
        <p:nvSpPr>
          <p:cNvPr id="1114" name="Google Shape;1114;p36"/>
          <p:cNvSpPr txBox="1"/>
          <p:nvPr>
            <p:ph idx="1" type="subTitle"/>
          </p:nvPr>
        </p:nvSpPr>
        <p:spPr>
          <a:xfrm>
            <a:off x="2305669" y="3775144"/>
            <a:ext cx="3389400" cy="26418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None/>
              <a:defRPr sz="1800">
                <a:solidFill>
                  <a:schemeClr val="accent3"/>
                </a:solidFill>
              </a:defRPr>
            </a:lvl2pPr>
            <a:lvl3pPr lvl="2" rtl="0" algn="ctr">
              <a:lnSpc>
                <a:spcPct val="100000"/>
              </a:lnSpc>
              <a:spcBef>
                <a:spcPts val="0"/>
              </a:spcBef>
              <a:spcAft>
                <a:spcPts val="0"/>
              </a:spcAft>
              <a:buClr>
                <a:schemeClr val="accent3"/>
              </a:buClr>
              <a:buSzPts val="1800"/>
              <a:buNone/>
              <a:defRPr sz="1800">
                <a:solidFill>
                  <a:schemeClr val="accent3"/>
                </a:solidFill>
              </a:defRPr>
            </a:lvl3pPr>
            <a:lvl4pPr lvl="3" rtl="0" algn="ctr">
              <a:lnSpc>
                <a:spcPct val="100000"/>
              </a:lnSpc>
              <a:spcBef>
                <a:spcPts val="0"/>
              </a:spcBef>
              <a:spcAft>
                <a:spcPts val="0"/>
              </a:spcAft>
              <a:buClr>
                <a:schemeClr val="accent3"/>
              </a:buClr>
              <a:buSzPts val="1800"/>
              <a:buNone/>
              <a:defRPr sz="1800">
                <a:solidFill>
                  <a:schemeClr val="accent3"/>
                </a:solidFill>
              </a:defRPr>
            </a:lvl4pPr>
            <a:lvl5pPr lvl="4" rtl="0" algn="ctr">
              <a:lnSpc>
                <a:spcPct val="100000"/>
              </a:lnSpc>
              <a:spcBef>
                <a:spcPts val="0"/>
              </a:spcBef>
              <a:spcAft>
                <a:spcPts val="0"/>
              </a:spcAft>
              <a:buClr>
                <a:schemeClr val="accent3"/>
              </a:buClr>
              <a:buSzPts val="1800"/>
              <a:buNone/>
              <a:defRPr sz="1800">
                <a:solidFill>
                  <a:schemeClr val="accent3"/>
                </a:solidFill>
              </a:defRPr>
            </a:lvl5pPr>
            <a:lvl6pPr lvl="5" rtl="0" algn="ctr">
              <a:lnSpc>
                <a:spcPct val="100000"/>
              </a:lnSpc>
              <a:spcBef>
                <a:spcPts val="0"/>
              </a:spcBef>
              <a:spcAft>
                <a:spcPts val="0"/>
              </a:spcAft>
              <a:buClr>
                <a:schemeClr val="accent3"/>
              </a:buClr>
              <a:buSzPts val="1800"/>
              <a:buNone/>
              <a:defRPr sz="1800">
                <a:solidFill>
                  <a:schemeClr val="accent3"/>
                </a:solidFill>
              </a:defRPr>
            </a:lvl6pPr>
            <a:lvl7pPr lvl="6" rtl="0" algn="ctr">
              <a:lnSpc>
                <a:spcPct val="100000"/>
              </a:lnSpc>
              <a:spcBef>
                <a:spcPts val="0"/>
              </a:spcBef>
              <a:spcAft>
                <a:spcPts val="0"/>
              </a:spcAft>
              <a:buClr>
                <a:schemeClr val="accent3"/>
              </a:buClr>
              <a:buSzPts val="1800"/>
              <a:buNone/>
              <a:defRPr sz="1800">
                <a:solidFill>
                  <a:schemeClr val="accent3"/>
                </a:solidFill>
              </a:defRPr>
            </a:lvl7pPr>
            <a:lvl8pPr lvl="7" rtl="0" algn="ctr">
              <a:lnSpc>
                <a:spcPct val="100000"/>
              </a:lnSpc>
              <a:spcBef>
                <a:spcPts val="0"/>
              </a:spcBef>
              <a:spcAft>
                <a:spcPts val="0"/>
              </a:spcAft>
              <a:buClr>
                <a:schemeClr val="accent3"/>
              </a:buClr>
              <a:buSzPts val="1800"/>
              <a:buNone/>
              <a:defRPr sz="1800">
                <a:solidFill>
                  <a:schemeClr val="accent3"/>
                </a:solidFill>
              </a:defRPr>
            </a:lvl8pPr>
            <a:lvl9pPr lvl="8" rtl="0" algn="ctr">
              <a:lnSpc>
                <a:spcPct val="100000"/>
              </a:lnSpc>
              <a:spcBef>
                <a:spcPts val="0"/>
              </a:spcBef>
              <a:spcAft>
                <a:spcPts val="0"/>
              </a:spcAft>
              <a:buClr>
                <a:schemeClr val="accent3"/>
              </a:buClr>
              <a:buSzPts val="1800"/>
              <a:buNone/>
              <a:defRPr sz="1800">
                <a:solidFill>
                  <a:schemeClr val="accent3"/>
                </a:solidFill>
              </a:defRPr>
            </a:lvl9pPr>
          </a:lstStyle>
          <a:p/>
        </p:txBody>
      </p:sp>
      <p:sp>
        <p:nvSpPr>
          <p:cNvPr id="1115" name="Google Shape;1115;p36"/>
          <p:cNvSpPr txBox="1"/>
          <p:nvPr/>
        </p:nvSpPr>
        <p:spPr>
          <a:xfrm>
            <a:off x="1321031" y="7357589"/>
            <a:ext cx="5358900" cy="1350300"/>
          </a:xfrm>
          <a:prstGeom prst="rect">
            <a:avLst/>
          </a:prstGeom>
          <a:noFill/>
          <a:ln>
            <a:noFill/>
          </a:ln>
        </p:spPr>
        <p:txBody>
          <a:bodyPr anchorCtr="0" anchor="ctr" bIns="107175" lIns="107175" spcFirstLastPara="1" rIns="107175" wrap="square" tIns="107175">
            <a:noAutofit/>
          </a:bodyPr>
          <a:lstStyle/>
          <a:p>
            <a:pPr indent="0" lvl="0" marL="0" rtl="0" algn="ctr">
              <a:spcBef>
                <a:spcPts val="0"/>
              </a:spcBef>
              <a:spcAft>
                <a:spcPts val="0"/>
              </a:spcAft>
              <a:buNone/>
            </a:pPr>
            <a:r>
              <a:rPr lang="en" sz="1400">
                <a:solidFill>
                  <a:schemeClr val="accent3"/>
                </a:solidFill>
                <a:latin typeface="Krub Medium"/>
                <a:ea typeface="Krub Medium"/>
                <a:cs typeface="Krub Medium"/>
                <a:sym typeface="Krub Medium"/>
              </a:rPr>
              <a:t>CREDITS: This presentation template was created by </a:t>
            </a:r>
            <a:r>
              <a:rPr b="1" lang="en" sz="1400">
                <a:solidFill>
                  <a:schemeClr val="accent3"/>
                </a:solidFill>
                <a:uFill>
                  <a:noFill/>
                </a:uFill>
                <a:latin typeface="Krub"/>
                <a:ea typeface="Krub"/>
                <a:cs typeface="Krub"/>
                <a:sym typeface="Krub"/>
                <a:hlinkClick r:id="rId2">
                  <a:extLst>
                    <a:ext uri="{A12FA001-AC4F-418D-AE19-62706E023703}">
                      <ahyp:hlinkClr val="tx"/>
                    </a:ext>
                  </a:extLst>
                </a:hlinkClick>
              </a:rPr>
              <a:t>Slidesgo</a:t>
            </a:r>
            <a:r>
              <a:rPr lang="en" sz="1400">
                <a:solidFill>
                  <a:schemeClr val="accent3"/>
                </a:solidFill>
                <a:latin typeface="Krub Medium"/>
                <a:ea typeface="Krub Medium"/>
                <a:cs typeface="Krub Medium"/>
                <a:sym typeface="Krub Medium"/>
              </a:rPr>
              <a:t>, including icons by </a:t>
            </a:r>
            <a:r>
              <a:rPr b="1" lang="en" sz="1400">
                <a:solidFill>
                  <a:schemeClr val="accent3"/>
                </a:solidFill>
                <a:uFill>
                  <a:noFill/>
                </a:uFill>
                <a:latin typeface="Krub"/>
                <a:ea typeface="Krub"/>
                <a:cs typeface="Krub"/>
                <a:sym typeface="Krub"/>
                <a:hlinkClick r:id="rId3">
                  <a:extLst>
                    <a:ext uri="{A12FA001-AC4F-418D-AE19-62706E023703}">
                      <ahyp:hlinkClr val="tx"/>
                    </a:ext>
                  </a:extLst>
                </a:hlinkClick>
              </a:rPr>
              <a:t>Flaticon</a:t>
            </a:r>
            <a:r>
              <a:rPr lang="en" sz="1400">
                <a:solidFill>
                  <a:schemeClr val="accent3"/>
                </a:solidFill>
                <a:latin typeface="Krub Medium"/>
                <a:ea typeface="Krub Medium"/>
                <a:cs typeface="Krub Medium"/>
                <a:sym typeface="Krub Medium"/>
              </a:rPr>
              <a:t>, and infographics &amp; images by </a:t>
            </a:r>
            <a:r>
              <a:rPr b="1" lang="en" sz="1400">
                <a:solidFill>
                  <a:schemeClr val="accent3"/>
                </a:solidFill>
                <a:uFill>
                  <a:noFill/>
                </a:uFill>
                <a:latin typeface="Krub"/>
                <a:ea typeface="Krub"/>
                <a:cs typeface="Krub"/>
                <a:sym typeface="Krub"/>
                <a:hlinkClick r:id="rId4">
                  <a:extLst>
                    <a:ext uri="{A12FA001-AC4F-418D-AE19-62706E023703}">
                      <ahyp:hlinkClr val="tx"/>
                    </a:ext>
                  </a:extLst>
                </a:hlinkClick>
              </a:rPr>
              <a:t>Freepik</a:t>
            </a:r>
            <a:endParaRPr b="1" sz="1400">
              <a:solidFill>
                <a:schemeClr val="accent3"/>
              </a:solidFill>
              <a:latin typeface="Krub"/>
              <a:ea typeface="Krub"/>
              <a:cs typeface="Krub"/>
              <a:sym typeface="Krub"/>
            </a:endParaRPr>
          </a:p>
        </p:txBody>
      </p:sp>
      <p:sp>
        <p:nvSpPr>
          <p:cNvPr id="1116" name="Google Shape;1116;p36"/>
          <p:cNvSpPr/>
          <p:nvPr/>
        </p:nvSpPr>
        <p:spPr>
          <a:xfrm rot="-5400000">
            <a:off x="6626863" y="10406901"/>
            <a:ext cx="153997" cy="49897"/>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17" name="Google Shape;1117;p36"/>
          <p:cNvSpPr/>
          <p:nvPr/>
        </p:nvSpPr>
        <p:spPr>
          <a:xfrm rot="-5400000">
            <a:off x="7493318" y="9799173"/>
            <a:ext cx="103187" cy="33272"/>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18" name="Google Shape;1118;p36"/>
          <p:cNvSpPr/>
          <p:nvPr/>
        </p:nvSpPr>
        <p:spPr>
          <a:xfrm rot="-5400000">
            <a:off x="7432808" y="5720382"/>
            <a:ext cx="103239" cy="33272"/>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19" name="Google Shape;1119;p36"/>
          <p:cNvSpPr/>
          <p:nvPr/>
        </p:nvSpPr>
        <p:spPr>
          <a:xfrm rot="5400000">
            <a:off x="6897745" y="9968055"/>
            <a:ext cx="101620" cy="33272"/>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0" name="Google Shape;1120;p36"/>
          <p:cNvSpPr/>
          <p:nvPr/>
        </p:nvSpPr>
        <p:spPr>
          <a:xfrm rot="5400000">
            <a:off x="6944340" y="10425977"/>
            <a:ext cx="358804" cy="116375"/>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1" name="Google Shape;1121;p36"/>
          <p:cNvSpPr/>
          <p:nvPr/>
        </p:nvSpPr>
        <p:spPr>
          <a:xfrm rot="5400000">
            <a:off x="7277999" y="7418386"/>
            <a:ext cx="179428" cy="57859"/>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122" name="Google Shape;1122;p36"/>
          <p:cNvGrpSpPr/>
          <p:nvPr/>
        </p:nvGrpSpPr>
        <p:grpSpPr>
          <a:xfrm rot="10800000">
            <a:off x="7042202" y="4405232"/>
            <a:ext cx="958803" cy="6609355"/>
            <a:chOff x="-142300" y="-75562"/>
            <a:chExt cx="1095775" cy="3164188"/>
          </a:xfrm>
        </p:grpSpPr>
        <p:sp>
          <p:nvSpPr>
            <p:cNvPr id="1123" name="Google Shape;1123;p36"/>
            <p:cNvSpPr/>
            <p:nvPr/>
          </p:nvSpPr>
          <p:spPr>
            <a:xfrm flipH="1" rot="10800000">
              <a:off x="534763" y="3114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4" name="Google Shape;1124;p36"/>
            <p:cNvSpPr/>
            <p:nvPr/>
          </p:nvSpPr>
          <p:spPr>
            <a:xfrm>
              <a:off x="-47937" y="264245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5" name="Google Shape;1125;p36"/>
            <p:cNvSpPr/>
            <p:nvPr/>
          </p:nvSpPr>
          <p:spPr>
            <a:xfrm>
              <a:off x="-1423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6" name="Google Shape;1126;p36"/>
            <p:cNvSpPr/>
            <p:nvPr/>
          </p:nvSpPr>
          <p:spPr>
            <a:xfrm flipH="1" rot="-5400000">
              <a:off x="-201375" y="67635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7" name="Google Shape;1127;p36"/>
            <p:cNvSpPr/>
            <p:nvPr/>
          </p:nvSpPr>
          <p:spPr>
            <a:xfrm rot="4715134">
              <a:off x="-142281" y="1643031"/>
              <a:ext cx="848807" cy="493139"/>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8" name="Google Shape;1128;p36"/>
            <p:cNvSpPr/>
            <p:nvPr/>
          </p:nvSpPr>
          <p:spPr>
            <a:xfrm>
              <a:off x="-112675" y="-75562"/>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129" name="Google Shape;1129;p36"/>
          <p:cNvSpPr/>
          <p:nvPr/>
        </p:nvSpPr>
        <p:spPr>
          <a:xfrm rot="5400000">
            <a:off x="1220140" y="390228"/>
            <a:ext cx="153997" cy="49897"/>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0" name="Google Shape;1130;p36"/>
          <p:cNvSpPr/>
          <p:nvPr/>
        </p:nvSpPr>
        <p:spPr>
          <a:xfrm rot="5400000">
            <a:off x="404495" y="1014581"/>
            <a:ext cx="103187" cy="33272"/>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1" name="Google Shape;1131;p36"/>
          <p:cNvSpPr/>
          <p:nvPr/>
        </p:nvSpPr>
        <p:spPr>
          <a:xfrm rot="5400000">
            <a:off x="464953" y="5093372"/>
            <a:ext cx="103239" cy="33272"/>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2" name="Google Shape;1132;p36"/>
          <p:cNvSpPr/>
          <p:nvPr/>
        </p:nvSpPr>
        <p:spPr>
          <a:xfrm rot="-5400000">
            <a:off x="1001634" y="845699"/>
            <a:ext cx="101620" cy="33272"/>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3" name="Google Shape;1133;p36"/>
          <p:cNvSpPr/>
          <p:nvPr/>
        </p:nvSpPr>
        <p:spPr>
          <a:xfrm rot="-5400000">
            <a:off x="697857" y="304673"/>
            <a:ext cx="358804" cy="116375"/>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4" name="Google Shape;1134;p36"/>
          <p:cNvSpPr/>
          <p:nvPr/>
        </p:nvSpPr>
        <p:spPr>
          <a:xfrm rot="-5400000">
            <a:off x="543573" y="3370780"/>
            <a:ext cx="179428" cy="57859"/>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135" name="Google Shape;1135;p36"/>
          <p:cNvGrpSpPr/>
          <p:nvPr/>
        </p:nvGrpSpPr>
        <p:grpSpPr>
          <a:xfrm>
            <a:off x="-5" y="-167561"/>
            <a:ext cx="958803" cy="6609355"/>
            <a:chOff x="-142300" y="-75562"/>
            <a:chExt cx="1095775" cy="3164188"/>
          </a:xfrm>
        </p:grpSpPr>
        <p:sp>
          <p:nvSpPr>
            <p:cNvPr id="1136" name="Google Shape;1136;p36"/>
            <p:cNvSpPr/>
            <p:nvPr/>
          </p:nvSpPr>
          <p:spPr>
            <a:xfrm flipH="1" rot="10800000">
              <a:off x="534763" y="3114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7" name="Google Shape;1137;p36"/>
            <p:cNvSpPr/>
            <p:nvPr/>
          </p:nvSpPr>
          <p:spPr>
            <a:xfrm>
              <a:off x="-47937" y="264245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8" name="Google Shape;1138;p36"/>
            <p:cNvSpPr/>
            <p:nvPr/>
          </p:nvSpPr>
          <p:spPr>
            <a:xfrm>
              <a:off x="-1423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9" name="Google Shape;1139;p36"/>
            <p:cNvSpPr/>
            <p:nvPr/>
          </p:nvSpPr>
          <p:spPr>
            <a:xfrm flipH="1" rot="-5400000">
              <a:off x="-201375" y="67635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0" name="Google Shape;1140;p36"/>
            <p:cNvSpPr/>
            <p:nvPr/>
          </p:nvSpPr>
          <p:spPr>
            <a:xfrm rot="4715134">
              <a:off x="-142281" y="1643031"/>
              <a:ext cx="848807" cy="493139"/>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1" name="Google Shape;1141;p36"/>
            <p:cNvSpPr/>
            <p:nvPr/>
          </p:nvSpPr>
          <p:spPr>
            <a:xfrm>
              <a:off x="-112675" y="-75562"/>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4">
    <p:spTree>
      <p:nvGrpSpPr>
        <p:cNvPr id="1142" name="Shape 1142"/>
        <p:cNvGrpSpPr/>
        <p:nvPr/>
      </p:nvGrpSpPr>
      <p:grpSpPr>
        <a:xfrm>
          <a:off x="0" y="0"/>
          <a:ext cx="0" cy="0"/>
          <a:chOff x="0" y="0"/>
          <a:chExt cx="0" cy="0"/>
        </a:xfrm>
      </p:grpSpPr>
      <p:grpSp>
        <p:nvGrpSpPr>
          <p:cNvPr id="1143" name="Google Shape;1143;p37"/>
          <p:cNvGrpSpPr/>
          <p:nvPr/>
        </p:nvGrpSpPr>
        <p:grpSpPr>
          <a:xfrm>
            <a:off x="-46528" y="3537748"/>
            <a:ext cx="1364759" cy="7206047"/>
            <a:chOff x="-53175" y="1693675"/>
            <a:chExt cx="1559725" cy="3449850"/>
          </a:xfrm>
        </p:grpSpPr>
        <p:sp>
          <p:nvSpPr>
            <p:cNvPr id="1144" name="Google Shape;1144;p37"/>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5" name="Google Shape;1145;p37"/>
            <p:cNvSpPr/>
            <p:nvPr/>
          </p:nvSpPr>
          <p:spPr>
            <a:xfrm rot="10800000">
              <a:off x="371357" y="3620929"/>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6" name="Google Shape;1146;p37"/>
            <p:cNvSpPr/>
            <p:nvPr/>
          </p:nvSpPr>
          <p:spPr>
            <a:xfrm>
              <a:off x="846425" y="4608575"/>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7" name="Google Shape;1147;p37"/>
            <p:cNvSpPr/>
            <p:nvPr/>
          </p:nvSpPr>
          <p:spPr>
            <a:xfrm flipH="1" rot="10800000">
              <a:off x="-531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8" name="Google Shape;1148;p37"/>
            <p:cNvSpPr/>
            <p:nvPr/>
          </p:nvSpPr>
          <p:spPr>
            <a:xfrm flipH="1" rot="10800000">
              <a:off x="1098800" y="4023400"/>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9" name="Google Shape;1149;p37"/>
            <p:cNvSpPr/>
            <p:nvPr/>
          </p:nvSpPr>
          <p:spPr>
            <a:xfrm flipH="1" rot="10800000">
              <a:off x="977975" y="352187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0" name="Google Shape;1150;p37"/>
            <p:cNvSpPr/>
            <p:nvPr/>
          </p:nvSpPr>
          <p:spPr>
            <a:xfrm flipH="1" rot="10800000">
              <a:off x="996200" y="445122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1" name="Google Shape;1151;p37"/>
            <p:cNvSpPr/>
            <p:nvPr/>
          </p:nvSpPr>
          <p:spPr>
            <a:xfrm flipH="1" rot="10800000">
              <a:off x="879950" y="40986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2" name="Google Shape;1152;p37"/>
            <p:cNvSpPr/>
            <p:nvPr/>
          </p:nvSpPr>
          <p:spPr>
            <a:xfrm flipH="1" rot="10800000">
              <a:off x="70300" y="1693675"/>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3" name="Google Shape;1153;p37"/>
            <p:cNvSpPr/>
            <p:nvPr/>
          </p:nvSpPr>
          <p:spPr>
            <a:xfrm flipH="1">
              <a:off x="846425" y="2941100"/>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4" name="Google Shape;1154;p37"/>
            <p:cNvSpPr/>
            <p:nvPr/>
          </p:nvSpPr>
          <p:spPr>
            <a:xfrm>
              <a:off x="147625" y="238492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5">
    <p:spTree>
      <p:nvGrpSpPr>
        <p:cNvPr id="1155" name="Shape 1155"/>
        <p:cNvGrpSpPr/>
        <p:nvPr/>
      </p:nvGrpSpPr>
      <p:grpSpPr>
        <a:xfrm>
          <a:off x="0" y="0"/>
          <a:ext cx="0" cy="0"/>
          <a:chOff x="0" y="0"/>
          <a:chExt cx="0" cy="0"/>
        </a:xfrm>
      </p:grpSpPr>
      <p:grpSp>
        <p:nvGrpSpPr>
          <p:cNvPr id="1156" name="Google Shape;1156;p38"/>
          <p:cNvGrpSpPr/>
          <p:nvPr/>
        </p:nvGrpSpPr>
        <p:grpSpPr>
          <a:xfrm>
            <a:off x="5661184" y="-477500"/>
            <a:ext cx="2473166" cy="5041162"/>
            <a:chOff x="6469925" y="-228600"/>
            <a:chExt cx="2826475" cy="2413425"/>
          </a:xfrm>
        </p:grpSpPr>
        <p:sp>
          <p:nvSpPr>
            <p:cNvPr id="1157" name="Google Shape;1157;p38"/>
            <p:cNvSpPr/>
            <p:nvPr/>
          </p:nvSpPr>
          <p:spPr>
            <a:xfrm>
              <a:off x="7001500" y="-22860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8" name="Google Shape;1158;p38"/>
            <p:cNvSpPr/>
            <p:nvPr/>
          </p:nvSpPr>
          <p:spPr>
            <a:xfrm>
              <a:off x="6469925" y="2374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9" name="Google Shape;1159;p38"/>
            <p:cNvSpPr/>
            <p:nvPr/>
          </p:nvSpPr>
          <p:spPr>
            <a:xfrm>
              <a:off x="7073600" y="6357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0" name="Google Shape;1160;p38"/>
            <p:cNvSpPr/>
            <p:nvPr/>
          </p:nvSpPr>
          <p:spPr>
            <a:xfrm>
              <a:off x="7900000" y="1311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1" name="Google Shape;1161;p38"/>
            <p:cNvSpPr/>
            <p:nvPr/>
          </p:nvSpPr>
          <p:spPr>
            <a:xfrm>
              <a:off x="7849075" y="11411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2" name="Google Shape;1162;p38"/>
            <p:cNvSpPr/>
            <p:nvPr/>
          </p:nvSpPr>
          <p:spPr>
            <a:xfrm>
              <a:off x="7568675" y="9427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3" name="Google Shape;1163;p38"/>
            <p:cNvSpPr/>
            <p:nvPr/>
          </p:nvSpPr>
          <p:spPr>
            <a:xfrm>
              <a:off x="8840775" y="17769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4" name="Google Shape;1164;p38"/>
            <p:cNvSpPr/>
            <p:nvPr/>
          </p:nvSpPr>
          <p:spPr>
            <a:xfrm>
              <a:off x="8626075" y="19697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5" name="Google Shape;1165;p38"/>
            <p:cNvSpPr/>
            <p:nvPr/>
          </p:nvSpPr>
          <p:spPr>
            <a:xfrm>
              <a:off x="8183275" y="1549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6" name="Google Shape;1166;p38"/>
            <p:cNvSpPr/>
            <p:nvPr/>
          </p:nvSpPr>
          <p:spPr>
            <a:xfrm>
              <a:off x="8524875" y="15549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7" name="Google Shape;1167;p38"/>
            <p:cNvSpPr/>
            <p:nvPr/>
          </p:nvSpPr>
          <p:spPr>
            <a:xfrm>
              <a:off x="8411650" y="589225"/>
              <a:ext cx="250800" cy="269500"/>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8" name="Google Shape;1168;p38"/>
            <p:cNvSpPr/>
            <p:nvPr/>
          </p:nvSpPr>
          <p:spPr>
            <a:xfrm flipH="1" rot="-5400000">
              <a:off x="8363795" y="153171"/>
              <a:ext cx="809557" cy="664835"/>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9" name="Google Shape;1169;p38"/>
            <p:cNvSpPr/>
            <p:nvPr/>
          </p:nvSpPr>
          <p:spPr>
            <a:xfrm flipH="1" rot="2700000">
              <a:off x="8485141" y="1057422"/>
              <a:ext cx="622178" cy="361472"/>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70" name="Google Shape;1170;p38"/>
            <p:cNvSpPr/>
            <p:nvPr/>
          </p:nvSpPr>
          <p:spPr>
            <a:xfrm>
              <a:off x="7733613" y="8080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71" name="Google Shape;1171;p38"/>
            <p:cNvSpPr/>
            <p:nvPr/>
          </p:nvSpPr>
          <p:spPr>
            <a:xfrm flipH="1" rot="2700000">
              <a:off x="7182105" y="216854"/>
              <a:ext cx="365048" cy="21208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0" name="Shape 140"/>
        <p:cNvGrpSpPr/>
        <p:nvPr/>
      </p:nvGrpSpPr>
      <p:grpSpPr>
        <a:xfrm>
          <a:off x="0" y="0"/>
          <a:ext cx="0" cy="0"/>
          <a:chOff x="0" y="0"/>
          <a:chExt cx="0" cy="0"/>
        </a:xfrm>
      </p:grpSpPr>
      <p:grpSp>
        <p:nvGrpSpPr>
          <p:cNvPr id="141" name="Google Shape;141;p5"/>
          <p:cNvGrpSpPr/>
          <p:nvPr/>
        </p:nvGrpSpPr>
        <p:grpSpPr>
          <a:xfrm>
            <a:off x="-246553" y="-10575"/>
            <a:ext cx="8580102" cy="11219806"/>
            <a:chOff x="-281775" y="-5062"/>
            <a:chExt cx="9805831" cy="5371413"/>
          </a:xfrm>
        </p:grpSpPr>
        <p:sp>
          <p:nvSpPr>
            <p:cNvPr id="142" name="Google Shape;142;p5"/>
            <p:cNvSpPr/>
            <p:nvPr/>
          </p:nvSpPr>
          <p:spPr>
            <a:xfrm>
              <a:off x="8796375" y="230311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3" name="Google Shape;143;p5"/>
            <p:cNvSpPr/>
            <p:nvPr/>
          </p:nvSpPr>
          <p:spPr>
            <a:xfrm flipH="1" rot="-900049">
              <a:off x="8031548" y="4139825"/>
              <a:ext cx="1061441" cy="87169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4" name="Google Shape;144;p5"/>
            <p:cNvSpPr/>
            <p:nvPr/>
          </p:nvSpPr>
          <p:spPr>
            <a:xfrm rot="5400000">
              <a:off x="7725500" y="754313"/>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5" name="Google Shape;145;p5"/>
            <p:cNvSpPr/>
            <p:nvPr/>
          </p:nvSpPr>
          <p:spPr>
            <a:xfrm>
              <a:off x="8484875" y="1831513"/>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6" name="Google Shape;146;p5"/>
            <p:cNvSpPr/>
            <p:nvPr/>
          </p:nvSpPr>
          <p:spPr>
            <a:xfrm>
              <a:off x="8527825" y="1466413"/>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47" name="Google Shape;147;p5"/>
            <p:cNvGrpSpPr/>
            <p:nvPr/>
          </p:nvGrpSpPr>
          <p:grpSpPr>
            <a:xfrm rot="7312890">
              <a:off x="8527394" y="640097"/>
              <a:ext cx="913512" cy="703448"/>
              <a:chOff x="7552100" y="869913"/>
              <a:chExt cx="913450" cy="703400"/>
            </a:xfrm>
          </p:grpSpPr>
          <p:sp>
            <p:nvSpPr>
              <p:cNvPr id="148" name="Google Shape;148;p5"/>
              <p:cNvSpPr/>
              <p:nvPr/>
            </p:nvSpPr>
            <p:spPr>
              <a:xfrm>
                <a:off x="7552100" y="989600"/>
                <a:ext cx="127700" cy="12220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9" name="Google Shape;149;p5"/>
              <p:cNvSpPr/>
              <p:nvPr/>
            </p:nvSpPr>
            <p:spPr>
              <a:xfrm>
                <a:off x="7761850" y="973263"/>
                <a:ext cx="130725" cy="115800"/>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0" name="Google Shape;150;p5"/>
              <p:cNvSpPr/>
              <p:nvPr/>
            </p:nvSpPr>
            <p:spPr>
              <a:xfrm>
                <a:off x="7765650" y="869913"/>
                <a:ext cx="91975" cy="42025"/>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1" name="Google Shape;151;p5"/>
              <p:cNvSpPr/>
              <p:nvPr/>
            </p:nvSpPr>
            <p:spPr>
              <a:xfrm>
                <a:off x="7950300" y="869913"/>
                <a:ext cx="134525" cy="71800"/>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2" name="Google Shape;152;p5"/>
              <p:cNvSpPr/>
              <p:nvPr/>
            </p:nvSpPr>
            <p:spPr>
              <a:xfrm>
                <a:off x="8164600" y="869913"/>
                <a:ext cx="116275" cy="90450"/>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3" name="Google Shape;153;p5"/>
              <p:cNvSpPr/>
              <p:nvPr/>
            </p:nvSpPr>
            <p:spPr>
              <a:xfrm>
                <a:off x="8299850" y="973513"/>
                <a:ext cx="101100" cy="6645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4" name="Google Shape;154;p5"/>
              <p:cNvSpPr/>
              <p:nvPr/>
            </p:nvSpPr>
            <p:spPr>
              <a:xfrm>
                <a:off x="8139525" y="1114588"/>
                <a:ext cx="134525" cy="12435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5" name="Google Shape;155;p5"/>
              <p:cNvSpPr/>
              <p:nvPr/>
            </p:nvSpPr>
            <p:spPr>
              <a:xfrm>
                <a:off x="7794525" y="1148013"/>
                <a:ext cx="163400" cy="135100"/>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6" name="Google Shape;156;p5"/>
              <p:cNvSpPr/>
              <p:nvPr/>
            </p:nvSpPr>
            <p:spPr>
              <a:xfrm>
                <a:off x="7586500" y="1171425"/>
                <a:ext cx="101650" cy="10462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7" name="Google Shape;157;p5"/>
              <p:cNvSpPr/>
              <p:nvPr/>
            </p:nvSpPr>
            <p:spPr>
              <a:xfrm>
                <a:off x="7832525" y="1358713"/>
                <a:ext cx="139075" cy="121900"/>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8" name="Google Shape;158;p5"/>
              <p:cNvSpPr/>
              <p:nvPr/>
            </p:nvSpPr>
            <p:spPr>
              <a:xfrm>
                <a:off x="7986525" y="1278363"/>
                <a:ext cx="140875" cy="118350"/>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9" name="Google Shape;159;p5"/>
              <p:cNvSpPr/>
              <p:nvPr/>
            </p:nvSpPr>
            <p:spPr>
              <a:xfrm>
                <a:off x="8197475" y="1314713"/>
                <a:ext cx="138125" cy="107775"/>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0" name="Google Shape;160;p5"/>
              <p:cNvSpPr/>
              <p:nvPr/>
            </p:nvSpPr>
            <p:spPr>
              <a:xfrm>
                <a:off x="8345200" y="1286263"/>
                <a:ext cx="120350" cy="96225"/>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1" name="Google Shape;161;p5"/>
              <p:cNvSpPr/>
              <p:nvPr/>
            </p:nvSpPr>
            <p:spPr>
              <a:xfrm>
                <a:off x="8310500" y="1077213"/>
                <a:ext cx="123875" cy="111225"/>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2" name="Google Shape;162;p5"/>
              <p:cNvSpPr/>
              <p:nvPr/>
            </p:nvSpPr>
            <p:spPr>
              <a:xfrm>
                <a:off x="8066575" y="1455888"/>
                <a:ext cx="158075" cy="117425"/>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3" name="Google Shape;163;p5"/>
              <p:cNvSpPr/>
              <p:nvPr/>
            </p:nvSpPr>
            <p:spPr>
              <a:xfrm>
                <a:off x="7966275" y="1012238"/>
                <a:ext cx="136800" cy="102350"/>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64" name="Google Shape;164;p5"/>
            <p:cNvSpPr/>
            <p:nvPr/>
          </p:nvSpPr>
          <p:spPr>
            <a:xfrm>
              <a:off x="53100" y="2235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5" name="Google Shape;165;p5"/>
            <p:cNvSpPr/>
            <p:nvPr/>
          </p:nvSpPr>
          <p:spPr>
            <a:xfrm>
              <a:off x="8746750" y="1923288"/>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6" name="Google Shape;166;p5"/>
            <p:cNvSpPr/>
            <p:nvPr/>
          </p:nvSpPr>
          <p:spPr>
            <a:xfrm>
              <a:off x="-99237" y="4003175"/>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7" name="Google Shape;167;p5"/>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68" name="Google Shape;168;p5"/>
            <p:cNvGrpSpPr/>
            <p:nvPr/>
          </p:nvGrpSpPr>
          <p:grpSpPr>
            <a:xfrm>
              <a:off x="827600" y="4126663"/>
              <a:ext cx="1188300" cy="899100"/>
              <a:chOff x="827600" y="4126663"/>
              <a:chExt cx="1188300" cy="899100"/>
            </a:xfrm>
          </p:grpSpPr>
          <p:sp>
            <p:nvSpPr>
              <p:cNvPr id="169" name="Google Shape;169;p5"/>
              <p:cNvSpPr/>
              <p:nvPr/>
            </p:nvSpPr>
            <p:spPr>
              <a:xfrm flipH="1">
                <a:off x="1372575" y="4266613"/>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0" name="Google Shape;170;p5"/>
              <p:cNvSpPr/>
              <p:nvPr/>
            </p:nvSpPr>
            <p:spPr>
              <a:xfrm flipH="1">
                <a:off x="1763050" y="4325013"/>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1" name="Google Shape;171;p5"/>
              <p:cNvSpPr/>
              <p:nvPr/>
            </p:nvSpPr>
            <p:spPr>
              <a:xfrm flipH="1">
                <a:off x="1967250" y="4126663"/>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2" name="Google Shape;172;p5"/>
              <p:cNvSpPr/>
              <p:nvPr/>
            </p:nvSpPr>
            <p:spPr>
              <a:xfrm flipH="1">
                <a:off x="1452375" y="4594138"/>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3" name="Google Shape;173;p5"/>
              <p:cNvSpPr/>
              <p:nvPr/>
            </p:nvSpPr>
            <p:spPr>
              <a:xfrm flipH="1">
                <a:off x="1302675" y="4710388"/>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4" name="Google Shape;174;p5"/>
              <p:cNvSpPr/>
              <p:nvPr/>
            </p:nvSpPr>
            <p:spPr>
              <a:xfrm flipH="1">
                <a:off x="827600" y="4727113"/>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5" name="Google Shape;175;p5"/>
              <p:cNvSpPr/>
              <p:nvPr/>
            </p:nvSpPr>
            <p:spPr>
              <a:xfrm flipH="1">
                <a:off x="1154500" y="4459638"/>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6" name="Google Shape;176;p5"/>
              <p:cNvSpPr/>
              <p:nvPr/>
            </p:nvSpPr>
            <p:spPr>
              <a:xfrm flipH="1">
                <a:off x="990350" y="4540938"/>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7" name="Google Shape;177;p5"/>
              <p:cNvSpPr/>
              <p:nvPr/>
            </p:nvSpPr>
            <p:spPr>
              <a:xfrm flipH="1">
                <a:off x="950850" y="5006738"/>
                <a:ext cx="24325" cy="19025"/>
              </a:xfrm>
              <a:custGeom>
                <a:rect b="b" l="l" r="r" t="t"/>
                <a:pathLst>
                  <a:path extrusionOk="0" h="761" w="973">
                    <a:moveTo>
                      <a:pt x="487" y="1"/>
                    </a:moveTo>
                    <a:cubicBezTo>
                      <a:pt x="0" y="1"/>
                      <a:pt x="0" y="761"/>
                      <a:pt x="487" y="761"/>
                    </a:cubicBezTo>
                    <a:cubicBezTo>
                      <a:pt x="973" y="761"/>
                      <a:pt x="973" y="1"/>
                      <a:pt x="48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8" name="Google Shape;178;p5"/>
              <p:cNvSpPr/>
              <p:nvPr/>
            </p:nvSpPr>
            <p:spPr>
              <a:xfrm>
                <a:off x="1532063" y="4723838"/>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79" name="Google Shape;179;p5"/>
            <p:cNvSpPr/>
            <p:nvPr/>
          </p:nvSpPr>
          <p:spPr>
            <a:xfrm flipH="1" rot="10800000">
              <a:off x="-2817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80" name="Google Shape;180;p5"/>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p:txBody>
      </p:sp>
      <p:sp>
        <p:nvSpPr>
          <p:cNvPr id="181" name="Google Shape;181;p5"/>
          <p:cNvSpPr txBox="1"/>
          <p:nvPr>
            <p:ph idx="1" type="subTitle"/>
          </p:nvPr>
        </p:nvSpPr>
        <p:spPr>
          <a:xfrm>
            <a:off x="922950" y="5232092"/>
            <a:ext cx="2544000" cy="911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2900"/>
              <a:buFont typeface="Black Han Sans"/>
              <a:buNone/>
              <a:defRPr sz="2800">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2pPr>
            <a:lvl3pPr lvl="2"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3pPr>
            <a:lvl4pPr lvl="3"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4pPr>
            <a:lvl5pPr lvl="4"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5pPr>
            <a:lvl6pPr lvl="5"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6pPr>
            <a:lvl7pPr lvl="6"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7pPr>
            <a:lvl8pPr lvl="7"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8pPr>
            <a:lvl9pPr lvl="8"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9pPr>
          </a:lstStyle>
          <a:p/>
        </p:txBody>
      </p:sp>
      <p:sp>
        <p:nvSpPr>
          <p:cNvPr id="182" name="Google Shape;182;p5"/>
          <p:cNvSpPr txBox="1"/>
          <p:nvPr>
            <p:ph idx="2" type="subTitle"/>
          </p:nvPr>
        </p:nvSpPr>
        <p:spPr>
          <a:xfrm>
            <a:off x="4533900" y="5232092"/>
            <a:ext cx="2544000" cy="911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2900"/>
              <a:buFont typeface="Black Han Sans"/>
              <a:buNone/>
              <a:defRPr sz="2800">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2pPr>
            <a:lvl3pPr lvl="2"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3pPr>
            <a:lvl4pPr lvl="3"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4pPr>
            <a:lvl5pPr lvl="4"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5pPr>
            <a:lvl6pPr lvl="5"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6pPr>
            <a:lvl7pPr lvl="6"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7pPr>
            <a:lvl8pPr lvl="7"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8pPr>
            <a:lvl9pPr lvl="8"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9pPr>
          </a:lstStyle>
          <a:p/>
        </p:txBody>
      </p:sp>
      <p:sp>
        <p:nvSpPr>
          <p:cNvPr id="183" name="Google Shape;183;p5"/>
          <p:cNvSpPr txBox="1"/>
          <p:nvPr>
            <p:ph idx="3" type="subTitle"/>
          </p:nvPr>
        </p:nvSpPr>
        <p:spPr>
          <a:xfrm>
            <a:off x="922950" y="5973543"/>
            <a:ext cx="2544000" cy="1972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84" name="Google Shape;184;p5"/>
          <p:cNvSpPr txBox="1"/>
          <p:nvPr>
            <p:ph idx="4" type="subTitle"/>
          </p:nvPr>
        </p:nvSpPr>
        <p:spPr>
          <a:xfrm>
            <a:off x="4533900" y="5973543"/>
            <a:ext cx="2544000" cy="1972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5" name="Shape 185"/>
        <p:cNvGrpSpPr/>
        <p:nvPr/>
      </p:nvGrpSpPr>
      <p:grpSpPr>
        <a:xfrm>
          <a:off x="0" y="0"/>
          <a:ext cx="0" cy="0"/>
          <a:chOff x="0" y="0"/>
          <a:chExt cx="0" cy="0"/>
        </a:xfrm>
      </p:grpSpPr>
      <p:grpSp>
        <p:nvGrpSpPr>
          <p:cNvPr id="186" name="Google Shape;186;p6"/>
          <p:cNvGrpSpPr/>
          <p:nvPr/>
        </p:nvGrpSpPr>
        <p:grpSpPr>
          <a:xfrm>
            <a:off x="-861930" y="-373895"/>
            <a:ext cx="8875330" cy="2605408"/>
            <a:chOff x="-985062" y="-179000"/>
            <a:chExt cx="10143235" cy="1247323"/>
          </a:xfrm>
        </p:grpSpPr>
        <p:sp>
          <p:nvSpPr>
            <p:cNvPr id="187" name="Google Shape;187;p6"/>
            <p:cNvSpPr/>
            <p:nvPr/>
          </p:nvSpPr>
          <p:spPr>
            <a:xfrm>
              <a:off x="-557425" y="-34850"/>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88" name="Google Shape;188;p6"/>
            <p:cNvSpPr/>
            <p:nvPr/>
          </p:nvSpPr>
          <p:spPr>
            <a:xfrm>
              <a:off x="7399475" y="106463"/>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89" name="Google Shape;189;p6"/>
            <p:cNvSpPr/>
            <p:nvPr/>
          </p:nvSpPr>
          <p:spPr>
            <a:xfrm>
              <a:off x="764725" y="80900"/>
              <a:ext cx="135300" cy="104875"/>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0" name="Google Shape;190;p6"/>
            <p:cNvSpPr/>
            <p:nvPr/>
          </p:nvSpPr>
          <p:spPr>
            <a:xfrm>
              <a:off x="124325" y="80900"/>
              <a:ext cx="85875" cy="66900"/>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1" name="Google Shape;191;p6"/>
            <p:cNvSpPr/>
            <p:nvPr/>
          </p:nvSpPr>
          <p:spPr>
            <a:xfrm>
              <a:off x="311750" y="248988"/>
              <a:ext cx="208250" cy="161125"/>
            </a:xfrm>
            <a:custGeom>
              <a:rect b="b" l="l" r="r" t="t"/>
              <a:pathLst>
                <a:path extrusionOk="0" h="6445" w="8330">
                  <a:moveTo>
                    <a:pt x="4165" y="0"/>
                  </a:moveTo>
                  <a:cubicBezTo>
                    <a:pt x="1" y="0"/>
                    <a:pt x="1" y="6444"/>
                    <a:pt x="4165" y="6444"/>
                  </a:cubicBezTo>
                  <a:cubicBezTo>
                    <a:pt x="8299" y="6444"/>
                    <a:pt x="8329" y="0"/>
                    <a:pt x="41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2" name="Google Shape;192;p6"/>
            <p:cNvSpPr/>
            <p:nvPr/>
          </p:nvSpPr>
          <p:spPr>
            <a:xfrm flipH="1" rot="2700000">
              <a:off x="8259309" y="149116"/>
              <a:ext cx="848817" cy="49314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3" name="Google Shape;193;p6"/>
            <p:cNvSpPr/>
            <p:nvPr/>
          </p:nvSpPr>
          <p:spPr>
            <a:xfrm flipH="1" rot="10800000">
              <a:off x="-985062" y="-179000"/>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94" name="Google Shape;194;p6"/>
            <p:cNvGrpSpPr/>
            <p:nvPr/>
          </p:nvGrpSpPr>
          <p:grpSpPr>
            <a:xfrm>
              <a:off x="8177666" y="382729"/>
              <a:ext cx="506144" cy="685594"/>
              <a:chOff x="8177666" y="382729"/>
              <a:chExt cx="506144" cy="685594"/>
            </a:xfrm>
          </p:grpSpPr>
          <p:sp>
            <p:nvSpPr>
              <p:cNvPr id="195" name="Google Shape;195;p6"/>
              <p:cNvSpPr/>
              <p:nvPr/>
            </p:nvSpPr>
            <p:spPr>
              <a:xfrm flipH="1" rot="-2295805">
                <a:off x="8250332" y="584096"/>
                <a:ext cx="159606" cy="123129"/>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6" name="Google Shape;196;p6"/>
              <p:cNvSpPr/>
              <p:nvPr/>
            </p:nvSpPr>
            <p:spPr>
              <a:xfrm flipH="1" rot="-2295805">
                <a:off x="8257591" y="393712"/>
                <a:ext cx="48652" cy="38001"/>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7" name="Google Shape;197;p6"/>
              <p:cNvSpPr/>
              <p:nvPr/>
            </p:nvSpPr>
            <p:spPr>
              <a:xfrm flipH="1" rot="-2295805">
                <a:off x="8501382" y="835337"/>
                <a:ext cx="48652" cy="38001"/>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8" name="Google Shape;198;p6"/>
              <p:cNvSpPr/>
              <p:nvPr/>
            </p:nvSpPr>
            <p:spPr>
              <a:xfrm flipH="1" rot="-2295805">
                <a:off x="8455842" y="1019317"/>
                <a:ext cx="48652" cy="38026"/>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9" name="Google Shape;199;p6"/>
              <p:cNvSpPr/>
              <p:nvPr/>
            </p:nvSpPr>
            <p:spPr>
              <a:xfrm flipH="1" rot="-2295805">
                <a:off x="8184126" y="913969"/>
                <a:ext cx="49402" cy="38001"/>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0" name="Google Shape;200;p6"/>
              <p:cNvSpPr/>
              <p:nvPr/>
            </p:nvSpPr>
            <p:spPr>
              <a:xfrm rot="-2295805">
                <a:off x="8642520" y="892646"/>
                <a:ext cx="36501" cy="28126"/>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201" name="Google Shape;201;p6"/>
          <p:cNvSpPr txBox="1"/>
          <p:nvPr>
            <p:ph type="title"/>
          </p:nvPr>
        </p:nvSpPr>
        <p:spPr>
          <a:xfrm>
            <a:off x="624072" y="929608"/>
            <a:ext cx="6752700" cy="2255700"/>
          </a:xfrm>
          <a:prstGeom prst="rect">
            <a:avLst/>
          </a:prstGeom>
        </p:spPr>
        <p:txBody>
          <a:bodyPr anchorCtr="0" anchor="t" bIns="107175" lIns="107175" spcFirstLastPara="1" rIns="107175" wrap="square" tIns="107175">
            <a:noAutofit/>
          </a:bodyPr>
          <a:lstStyle>
            <a:lvl1pPr lvl="0" rtl="0" algn="ctr">
              <a:lnSpc>
                <a:spcPct val="100000"/>
              </a:lnSpc>
              <a:spcBef>
                <a:spcPts val="0"/>
              </a:spcBef>
              <a:spcAft>
                <a:spcPts val="0"/>
              </a:spcAft>
              <a:buClr>
                <a:schemeClr val="dk1"/>
              </a:buClr>
              <a:buSzPts val="3200"/>
              <a:buFont typeface="Black Han Sans"/>
              <a:buNone/>
              <a:defRPr>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2pPr>
            <a:lvl3pPr lvl="2"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3pPr>
            <a:lvl4pPr lvl="3"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4pPr>
            <a:lvl5pPr lvl="4"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5pPr>
            <a:lvl6pPr lvl="5"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6pPr>
            <a:lvl7pPr lvl="6"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7pPr>
            <a:lvl8pPr lvl="7"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8pPr>
            <a:lvl9pPr lvl="8"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2" name="Shape 202"/>
        <p:cNvGrpSpPr/>
        <p:nvPr/>
      </p:nvGrpSpPr>
      <p:grpSpPr>
        <a:xfrm>
          <a:off x="0" y="0"/>
          <a:ext cx="0" cy="0"/>
          <a:chOff x="0" y="0"/>
          <a:chExt cx="0" cy="0"/>
        </a:xfrm>
      </p:grpSpPr>
      <p:grpSp>
        <p:nvGrpSpPr>
          <p:cNvPr id="203" name="Google Shape;203;p7"/>
          <p:cNvGrpSpPr/>
          <p:nvPr/>
        </p:nvGrpSpPr>
        <p:grpSpPr>
          <a:xfrm>
            <a:off x="-43119" y="-72936"/>
            <a:ext cx="8537817" cy="11684262"/>
            <a:chOff x="-49279" y="-34918"/>
            <a:chExt cx="9757505" cy="5593768"/>
          </a:xfrm>
        </p:grpSpPr>
        <p:sp>
          <p:nvSpPr>
            <p:cNvPr id="204" name="Google Shape;204;p7"/>
            <p:cNvSpPr/>
            <p:nvPr/>
          </p:nvSpPr>
          <p:spPr>
            <a:xfrm flipH="1" rot="10800000">
              <a:off x="6970350" y="3744730"/>
              <a:ext cx="2737876" cy="1737920"/>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5" name="Google Shape;205;p7"/>
            <p:cNvSpPr/>
            <p:nvPr/>
          </p:nvSpPr>
          <p:spPr>
            <a:xfrm flipH="1" rot="10800000">
              <a:off x="7068325" y="3145425"/>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6" name="Google Shape;206;p7"/>
            <p:cNvSpPr/>
            <p:nvPr/>
          </p:nvSpPr>
          <p:spPr>
            <a:xfrm flipH="1" rot="10800000">
              <a:off x="6536750" y="492185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7" name="Google Shape;207;p7"/>
            <p:cNvSpPr/>
            <p:nvPr/>
          </p:nvSpPr>
          <p:spPr>
            <a:xfrm flipH="1" rot="10800000">
              <a:off x="6333850" y="481925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8" name="Google Shape;208;p7"/>
            <p:cNvSpPr/>
            <p:nvPr/>
          </p:nvSpPr>
          <p:spPr>
            <a:xfrm flipH="1" rot="10800000">
              <a:off x="6690250" y="46163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9" name="Google Shape;209;p7"/>
            <p:cNvSpPr/>
            <p:nvPr/>
          </p:nvSpPr>
          <p:spPr>
            <a:xfrm flipH="1" rot="10800000">
              <a:off x="7966825" y="389580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0" name="Google Shape;210;p7"/>
            <p:cNvSpPr/>
            <p:nvPr/>
          </p:nvSpPr>
          <p:spPr>
            <a:xfrm flipH="1" rot="10800000">
              <a:off x="7915900" y="41511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1" name="Google Shape;211;p7"/>
            <p:cNvSpPr/>
            <p:nvPr/>
          </p:nvSpPr>
          <p:spPr>
            <a:xfrm flipH="1" rot="10800000">
              <a:off x="7635500" y="4349450"/>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2" name="Google Shape;212;p7"/>
            <p:cNvSpPr/>
            <p:nvPr/>
          </p:nvSpPr>
          <p:spPr>
            <a:xfrm flipH="1" rot="10800000">
              <a:off x="6115025" y="503137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3" name="Google Shape;213;p7"/>
            <p:cNvSpPr/>
            <p:nvPr/>
          </p:nvSpPr>
          <p:spPr>
            <a:xfrm flipH="1" rot="10800000">
              <a:off x="8907600" y="342030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4" name="Google Shape;214;p7"/>
            <p:cNvSpPr/>
            <p:nvPr/>
          </p:nvSpPr>
          <p:spPr>
            <a:xfrm flipH="1" rot="10800000">
              <a:off x="8692900" y="3294375"/>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5" name="Google Shape;215;p7"/>
            <p:cNvSpPr/>
            <p:nvPr/>
          </p:nvSpPr>
          <p:spPr>
            <a:xfrm flipH="1" rot="10800000">
              <a:off x="8250100" y="37423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6" name="Google Shape;216;p7"/>
            <p:cNvSpPr/>
            <p:nvPr/>
          </p:nvSpPr>
          <p:spPr>
            <a:xfrm flipH="1" rot="10800000">
              <a:off x="8591700" y="375625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7" name="Google Shape;217;p7"/>
            <p:cNvSpPr/>
            <p:nvPr/>
          </p:nvSpPr>
          <p:spPr>
            <a:xfrm flipH="1" rot="10800000">
              <a:off x="7250275" y="399090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8" name="Google Shape;218;p7"/>
            <p:cNvSpPr/>
            <p:nvPr/>
          </p:nvSpPr>
          <p:spPr>
            <a:xfrm rot="-9007872">
              <a:off x="4431" y="109509"/>
              <a:ext cx="686368" cy="398766"/>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9" name="Google Shape;219;p7"/>
            <p:cNvSpPr/>
            <p:nvPr/>
          </p:nvSpPr>
          <p:spPr>
            <a:xfrm>
              <a:off x="713213" y="332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0" name="Google Shape;220;p7"/>
            <p:cNvSpPr/>
            <p:nvPr/>
          </p:nvSpPr>
          <p:spPr>
            <a:xfrm>
              <a:off x="8819600" y="72407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1" name="Google Shape;221;p7"/>
            <p:cNvSpPr/>
            <p:nvPr/>
          </p:nvSpPr>
          <p:spPr>
            <a:xfrm flipH="1" rot="10800000">
              <a:off x="8858200" y="1121038"/>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2" name="Google Shape;222;p7"/>
            <p:cNvSpPr/>
            <p:nvPr/>
          </p:nvSpPr>
          <p:spPr>
            <a:xfrm flipH="1">
              <a:off x="8567400" y="71235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3" name="Google Shape;223;p7"/>
            <p:cNvSpPr/>
            <p:nvPr/>
          </p:nvSpPr>
          <p:spPr>
            <a:xfrm>
              <a:off x="8362225" y="137438"/>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4" name="Google Shape;224;p7"/>
            <p:cNvSpPr/>
            <p:nvPr/>
          </p:nvSpPr>
          <p:spPr>
            <a:xfrm>
              <a:off x="8941725" y="33263"/>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5" name="Google Shape;225;p7"/>
            <p:cNvSpPr/>
            <p:nvPr/>
          </p:nvSpPr>
          <p:spPr>
            <a:xfrm flipH="1">
              <a:off x="8056550" y="137438"/>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226" name="Google Shape;226;p7"/>
          <p:cNvSpPr txBox="1"/>
          <p:nvPr>
            <p:ph idx="1" type="subTitle"/>
          </p:nvPr>
        </p:nvSpPr>
        <p:spPr>
          <a:xfrm>
            <a:off x="624072" y="2896401"/>
            <a:ext cx="3058800" cy="67305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5"/>
              </a:buClr>
              <a:buSzPts val="1700"/>
              <a:buFont typeface="Krub Medium"/>
              <a:buChar char="●"/>
              <a:defRPr sz="17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9pPr>
          </a:lstStyle>
          <a:p/>
        </p:txBody>
      </p:sp>
      <p:sp>
        <p:nvSpPr>
          <p:cNvPr id="227" name="Google Shape;227;p7"/>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2pPr>
            <a:lvl3pPr lvl="2"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3pPr>
            <a:lvl4pPr lvl="3"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4pPr>
            <a:lvl5pPr lvl="4"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5pPr>
            <a:lvl6pPr lvl="5"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6pPr>
            <a:lvl7pPr lvl="6"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7pPr>
            <a:lvl8pPr lvl="7"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8pPr>
            <a:lvl9pPr lvl="8"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9pPr>
          </a:lstStyle>
          <a:p/>
        </p:txBody>
      </p:sp>
      <p:sp>
        <p:nvSpPr>
          <p:cNvPr id="228" name="Google Shape;228;p7"/>
          <p:cNvSpPr/>
          <p:nvPr/>
        </p:nvSpPr>
        <p:spPr>
          <a:xfrm flipH="1" rot="10800000">
            <a:off x="5219659" y="10752872"/>
            <a:ext cx="42569" cy="79374"/>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29" name="Shape 229"/>
        <p:cNvGrpSpPr/>
        <p:nvPr/>
      </p:nvGrpSpPr>
      <p:grpSpPr>
        <a:xfrm>
          <a:off x="0" y="0"/>
          <a:ext cx="0" cy="0"/>
          <a:chOff x="0" y="0"/>
          <a:chExt cx="0" cy="0"/>
        </a:xfrm>
      </p:grpSpPr>
      <p:grpSp>
        <p:nvGrpSpPr>
          <p:cNvPr id="230" name="Google Shape;230;p8"/>
          <p:cNvGrpSpPr/>
          <p:nvPr/>
        </p:nvGrpSpPr>
        <p:grpSpPr>
          <a:xfrm>
            <a:off x="-46528" y="138383"/>
            <a:ext cx="8047528" cy="10605412"/>
            <a:chOff x="-53175" y="66250"/>
            <a:chExt cx="9197175" cy="5077275"/>
          </a:xfrm>
        </p:grpSpPr>
        <p:sp>
          <p:nvSpPr>
            <p:cNvPr id="231" name="Google Shape;231;p8"/>
            <p:cNvSpPr/>
            <p:nvPr/>
          </p:nvSpPr>
          <p:spPr>
            <a:xfrm flipH="1" rot="10800000">
              <a:off x="0" y="2022400"/>
              <a:ext cx="3322125" cy="3121100"/>
            </a:xfrm>
            <a:custGeom>
              <a:rect b="b" l="l" r="r" t="t"/>
              <a:pathLst>
                <a:path extrusionOk="0" h="124844" w="132885">
                  <a:moveTo>
                    <a:pt x="0" y="0"/>
                  </a:moveTo>
                  <a:lnTo>
                    <a:pt x="0" y="124743"/>
                  </a:lnTo>
                  <a:cubicBezTo>
                    <a:pt x="911" y="124811"/>
                    <a:pt x="1792" y="124843"/>
                    <a:pt x="2644" y="124843"/>
                  </a:cubicBezTo>
                  <a:cubicBezTo>
                    <a:pt x="20253" y="124843"/>
                    <a:pt x="25590" y="110917"/>
                    <a:pt x="26779" y="101582"/>
                  </a:cubicBezTo>
                  <a:cubicBezTo>
                    <a:pt x="28207" y="90640"/>
                    <a:pt x="21307" y="85016"/>
                    <a:pt x="28785" y="70852"/>
                  </a:cubicBezTo>
                  <a:cubicBezTo>
                    <a:pt x="34378" y="60214"/>
                    <a:pt x="34469" y="55989"/>
                    <a:pt x="30760" y="43739"/>
                  </a:cubicBezTo>
                  <a:cubicBezTo>
                    <a:pt x="26785" y="30613"/>
                    <a:pt x="26923" y="22011"/>
                    <a:pt x="36554" y="22011"/>
                  </a:cubicBezTo>
                  <a:cubicBezTo>
                    <a:pt x="38631" y="22011"/>
                    <a:pt x="41150" y="22411"/>
                    <a:pt x="44165" y="23253"/>
                  </a:cubicBezTo>
                  <a:cubicBezTo>
                    <a:pt x="47599" y="24205"/>
                    <a:pt x="50704" y="24626"/>
                    <a:pt x="53597" y="24626"/>
                  </a:cubicBezTo>
                  <a:cubicBezTo>
                    <a:pt x="62892" y="24626"/>
                    <a:pt x="69993" y="20275"/>
                    <a:pt x="78755" y="15198"/>
                  </a:cubicBezTo>
                  <a:cubicBezTo>
                    <a:pt x="82032" y="13307"/>
                    <a:pt x="86380" y="12717"/>
                    <a:pt x="91184" y="12717"/>
                  </a:cubicBezTo>
                  <a:cubicBezTo>
                    <a:pt x="99164" y="12717"/>
                    <a:pt x="108400" y="14346"/>
                    <a:pt x="116059" y="14346"/>
                  </a:cubicBezTo>
                  <a:cubicBezTo>
                    <a:pt x="125729" y="14346"/>
                    <a:pt x="132885" y="11750"/>
                    <a:pt x="13182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2" name="Google Shape;232;p8"/>
            <p:cNvSpPr/>
            <p:nvPr/>
          </p:nvSpPr>
          <p:spPr>
            <a:xfrm flipH="1" rot="10800000">
              <a:off x="-531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3" name="Google Shape;233;p8"/>
            <p:cNvSpPr/>
            <p:nvPr/>
          </p:nvSpPr>
          <p:spPr>
            <a:xfrm rot="3024035">
              <a:off x="8259091" y="727793"/>
              <a:ext cx="848803" cy="49313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4" name="Google Shape;234;p8"/>
            <p:cNvSpPr/>
            <p:nvPr/>
          </p:nvSpPr>
          <p:spPr>
            <a:xfrm flipH="1" rot="10800000">
              <a:off x="1090425" y="41178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5" name="Google Shape;235;p8"/>
            <p:cNvSpPr/>
            <p:nvPr/>
          </p:nvSpPr>
          <p:spPr>
            <a:xfrm flipH="1" rot="10800000">
              <a:off x="2803225" y="4441350"/>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6" name="Google Shape;236;p8"/>
            <p:cNvSpPr/>
            <p:nvPr/>
          </p:nvSpPr>
          <p:spPr>
            <a:xfrm flipH="1" rot="10800000">
              <a:off x="977975" y="352187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7" name="Google Shape;237;p8"/>
            <p:cNvSpPr/>
            <p:nvPr/>
          </p:nvSpPr>
          <p:spPr>
            <a:xfrm flipH="1" rot="10800000">
              <a:off x="1766750" y="4517350"/>
              <a:ext cx="48650" cy="38000"/>
            </a:xfrm>
            <a:custGeom>
              <a:rect b="b" l="l" r="r" t="t"/>
              <a:pathLst>
                <a:path extrusionOk="0" h="1520" w="1946">
                  <a:moveTo>
                    <a:pt x="973" y="0"/>
                  </a:moveTo>
                  <a:cubicBezTo>
                    <a:pt x="0" y="0"/>
                    <a:pt x="0" y="1520"/>
                    <a:pt x="973" y="1520"/>
                  </a:cubicBezTo>
                  <a:cubicBezTo>
                    <a:pt x="1945" y="1520"/>
                    <a:pt x="1945"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8" name="Google Shape;238;p8"/>
            <p:cNvSpPr/>
            <p:nvPr/>
          </p:nvSpPr>
          <p:spPr>
            <a:xfrm flipH="1" rot="10800000">
              <a:off x="996200" y="445122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9" name="Google Shape;239;p8"/>
            <p:cNvSpPr/>
            <p:nvPr/>
          </p:nvSpPr>
          <p:spPr>
            <a:xfrm flipH="1" rot="10800000">
              <a:off x="879950" y="40986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0" name="Google Shape;240;p8"/>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1" name="Google Shape;241;p8"/>
            <p:cNvSpPr/>
            <p:nvPr/>
          </p:nvSpPr>
          <p:spPr>
            <a:xfrm flipH="1">
              <a:off x="797775" y="237220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2" name="Google Shape;242;p8"/>
            <p:cNvSpPr/>
            <p:nvPr/>
          </p:nvSpPr>
          <p:spPr>
            <a:xfrm>
              <a:off x="2153100" y="460857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3" name="Google Shape;243;p8"/>
            <p:cNvSpPr/>
            <p:nvPr/>
          </p:nvSpPr>
          <p:spPr>
            <a:xfrm>
              <a:off x="219825" y="6625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4" name="Google Shape;244;p8"/>
            <p:cNvSpPr/>
            <p:nvPr/>
          </p:nvSpPr>
          <p:spPr>
            <a:xfrm flipH="1">
              <a:off x="846425" y="2941100"/>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5" name="Google Shape;245;p8"/>
            <p:cNvSpPr/>
            <p:nvPr/>
          </p:nvSpPr>
          <p:spPr>
            <a:xfrm>
              <a:off x="8568150" y="6625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6" name="Google Shape;246;p8"/>
            <p:cNvSpPr/>
            <p:nvPr/>
          </p:nvSpPr>
          <p:spPr>
            <a:xfrm>
              <a:off x="8039075" y="370288"/>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7" name="Google Shape;247;p8"/>
            <p:cNvSpPr/>
            <p:nvPr/>
          </p:nvSpPr>
          <p:spPr>
            <a:xfrm>
              <a:off x="8820375" y="444101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8" name="Google Shape;248;p8"/>
            <p:cNvSpPr/>
            <p:nvPr/>
          </p:nvSpPr>
          <p:spPr>
            <a:xfrm>
              <a:off x="8617475" y="4647713"/>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9" name="Google Shape;249;p8"/>
            <p:cNvSpPr/>
            <p:nvPr/>
          </p:nvSpPr>
          <p:spPr>
            <a:xfrm>
              <a:off x="8973875" y="4879488"/>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0" name="Google Shape;250;p8"/>
            <p:cNvSpPr/>
            <p:nvPr/>
          </p:nvSpPr>
          <p:spPr>
            <a:xfrm>
              <a:off x="8248950" y="4348213"/>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1" name="Google Shape;251;p8"/>
            <p:cNvSpPr/>
            <p:nvPr/>
          </p:nvSpPr>
          <p:spPr>
            <a:xfrm>
              <a:off x="8398650" y="4464463"/>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2" name="Google Shape;252;p8"/>
            <p:cNvSpPr/>
            <p:nvPr/>
          </p:nvSpPr>
          <p:spPr>
            <a:xfrm>
              <a:off x="8094800" y="4714613"/>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253" name="Google Shape;253;p8"/>
          <p:cNvSpPr txBox="1"/>
          <p:nvPr>
            <p:ph type="title"/>
          </p:nvPr>
        </p:nvSpPr>
        <p:spPr>
          <a:xfrm>
            <a:off x="1214588" y="1126956"/>
            <a:ext cx="5571900" cy="8544900"/>
          </a:xfrm>
          <a:prstGeom prst="rect">
            <a:avLst/>
          </a:prstGeom>
        </p:spPr>
        <p:txBody>
          <a:bodyPr anchorCtr="0" anchor="ctr" bIns="107175" lIns="107175" spcFirstLastPara="1" rIns="107175" wrap="square" tIns="107175">
            <a:noAutofit/>
          </a:bodyPr>
          <a:lstStyle>
            <a:lvl1pPr lvl="0" algn="ctr">
              <a:spcBef>
                <a:spcPts val="0"/>
              </a:spcBef>
              <a:spcAft>
                <a:spcPts val="0"/>
              </a:spcAft>
              <a:buSzPts val="10600"/>
              <a:buNone/>
              <a:defRPr sz="9400"/>
            </a:lvl1pPr>
            <a:lvl2pPr lvl="1" algn="ctr">
              <a:spcBef>
                <a:spcPts val="0"/>
              </a:spcBef>
              <a:spcAft>
                <a:spcPts val="0"/>
              </a:spcAft>
              <a:buSzPts val="10600"/>
              <a:buNone/>
              <a:defRPr sz="10600"/>
            </a:lvl2pPr>
            <a:lvl3pPr lvl="2" algn="ctr">
              <a:spcBef>
                <a:spcPts val="0"/>
              </a:spcBef>
              <a:spcAft>
                <a:spcPts val="0"/>
              </a:spcAft>
              <a:buSzPts val="10600"/>
              <a:buNone/>
              <a:defRPr sz="10600"/>
            </a:lvl3pPr>
            <a:lvl4pPr lvl="3" algn="ctr">
              <a:spcBef>
                <a:spcPts val="0"/>
              </a:spcBef>
              <a:spcAft>
                <a:spcPts val="0"/>
              </a:spcAft>
              <a:buSzPts val="10600"/>
              <a:buNone/>
              <a:defRPr sz="10600"/>
            </a:lvl4pPr>
            <a:lvl5pPr lvl="4" algn="ctr">
              <a:spcBef>
                <a:spcPts val="0"/>
              </a:spcBef>
              <a:spcAft>
                <a:spcPts val="0"/>
              </a:spcAft>
              <a:buSzPts val="10600"/>
              <a:buNone/>
              <a:defRPr sz="10600"/>
            </a:lvl5pPr>
            <a:lvl6pPr lvl="5" algn="ctr">
              <a:spcBef>
                <a:spcPts val="0"/>
              </a:spcBef>
              <a:spcAft>
                <a:spcPts val="0"/>
              </a:spcAft>
              <a:buSzPts val="10600"/>
              <a:buNone/>
              <a:defRPr sz="10600"/>
            </a:lvl6pPr>
            <a:lvl7pPr lvl="6" algn="ctr">
              <a:spcBef>
                <a:spcPts val="0"/>
              </a:spcBef>
              <a:spcAft>
                <a:spcPts val="0"/>
              </a:spcAft>
              <a:buSzPts val="10600"/>
              <a:buNone/>
              <a:defRPr sz="10600"/>
            </a:lvl7pPr>
            <a:lvl8pPr lvl="7" algn="ctr">
              <a:spcBef>
                <a:spcPts val="0"/>
              </a:spcBef>
              <a:spcAft>
                <a:spcPts val="0"/>
              </a:spcAft>
              <a:buSzPts val="10600"/>
              <a:buNone/>
              <a:defRPr sz="10600"/>
            </a:lvl8pPr>
            <a:lvl9pPr lvl="8" algn="ctr">
              <a:spcBef>
                <a:spcPts val="0"/>
              </a:spcBef>
              <a:spcAft>
                <a:spcPts val="0"/>
              </a:spcAft>
              <a:buSzPts val="10600"/>
              <a:buNone/>
              <a:defRPr sz="106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54" name="Shape 254"/>
        <p:cNvGrpSpPr/>
        <p:nvPr/>
      </p:nvGrpSpPr>
      <p:grpSpPr>
        <a:xfrm>
          <a:off x="0" y="0"/>
          <a:ext cx="0" cy="0"/>
          <a:chOff x="0" y="0"/>
          <a:chExt cx="0" cy="0"/>
        </a:xfrm>
      </p:grpSpPr>
      <p:grpSp>
        <p:nvGrpSpPr>
          <p:cNvPr id="255" name="Google Shape;255;p9"/>
          <p:cNvGrpSpPr/>
          <p:nvPr/>
        </p:nvGrpSpPr>
        <p:grpSpPr>
          <a:xfrm>
            <a:off x="-22903" y="-162023"/>
            <a:ext cx="8652481" cy="11067386"/>
            <a:chOff x="-26175" y="-77567"/>
            <a:chExt cx="9888550" cy="5298442"/>
          </a:xfrm>
        </p:grpSpPr>
        <p:sp>
          <p:nvSpPr>
            <p:cNvPr id="256" name="Google Shape;256;p9"/>
            <p:cNvSpPr/>
            <p:nvPr/>
          </p:nvSpPr>
          <p:spPr>
            <a:xfrm>
              <a:off x="-26175" y="3857700"/>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7" name="Google Shape;257;p9"/>
            <p:cNvSpPr/>
            <p:nvPr/>
          </p:nvSpPr>
          <p:spPr>
            <a:xfrm>
              <a:off x="9525" y="42725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8" name="Google Shape;258;p9"/>
            <p:cNvSpPr/>
            <p:nvPr/>
          </p:nvSpPr>
          <p:spPr>
            <a:xfrm>
              <a:off x="2058175" y="4783025"/>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9" name="Google Shape;259;p9"/>
            <p:cNvSpPr/>
            <p:nvPr/>
          </p:nvSpPr>
          <p:spPr>
            <a:xfrm>
              <a:off x="2422925" y="45695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0" name="Google Shape;260;p9"/>
            <p:cNvSpPr/>
            <p:nvPr/>
          </p:nvSpPr>
          <p:spPr>
            <a:xfrm>
              <a:off x="2418375" y="442512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1" name="Google Shape;261;p9"/>
            <p:cNvSpPr/>
            <p:nvPr/>
          </p:nvSpPr>
          <p:spPr>
            <a:xfrm>
              <a:off x="47700" y="289142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2" name="Google Shape;262;p9"/>
            <p:cNvSpPr/>
            <p:nvPr/>
          </p:nvSpPr>
          <p:spPr>
            <a:xfrm>
              <a:off x="2267150" y="4905375"/>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3" name="Google Shape;263;p9"/>
            <p:cNvSpPr/>
            <p:nvPr/>
          </p:nvSpPr>
          <p:spPr>
            <a:xfrm>
              <a:off x="745100" y="3665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4" name="Google Shape;264;p9"/>
            <p:cNvSpPr/>
            <p:nvPr/>
          </p:nvSpPr>
          <p:spPr>
            <a:xfrm>
              <a:off x="370450" y="3624975"/>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5" name="Google Shape;265;p9"/>
            <p:cNvSpPr/>
            <p:nvPr/>
          </p:nvSpPr>
          <p:spPr>
            <a:xfrm>
              <a:off x="148575" y="39251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266" name="Google Shape;266;p9"/>
            <p:cNvGrpSpPr/>
            <p:nvPr/>
          </p:nvGrpSpPr>
          <p:grpSpPr>
            <a:xfrm>
              <a:off x="516900" y="4542650"/>
              <a:ext cx="1005375" cy="613950"/>
              <a:chOff x="593100" y="4542650"/>
              <a:chExt cx="1005375" cy="613950"/>
            </a:xfrm>
          </p:grpSpPr>
          <p:sp>
            <p:nvSpPr>
              <p:cNvPr id="267" name="Google Shape;267;p9"/>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268" name="Google Shape;268;p9"/>
              <p:cNvGrpSpPr/>
              <p:nvPr/>
            </p:nvGrpSpPr>
            <p:grpSpPr>
              <a:xfrm>
                <a:off x="593100" y="4542650"/>
                <a:ext cx="1005375" cy="613950"/>
                <a:chOff x="593100" y="4542650"/>
                <a:chExt cx="1005375" cy="613950"/>
              </a:xfrm>
            </p:grpSpPr>
            <p:sp>
              <p:nvSpPr>
                <p:cNvPr id="269" name="Google Shape;269;p9"/>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0" name="Google Shape;270;p9"/>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1" name="Google Shape;271;p9"/>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2" name="Google Shape;272;p9"/>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3" name="Google Shape;273;p9"/>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4" name="Google Shape;274;p9"/>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5" name="Google Shape;275;p9"/>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6" name="Google Shape;276;p9"/>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7" name="Google Shape;277;p9"/>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8" name="Google Shape;278;p9"/>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279" name="Google Shape;279;p9"/>
            <p:cNvSpPr/>
            <p:nvPr/>
          </p:nvSpPr>
          <p:spPr>
            <a:xfrm rot="-1845798">
              <a:off x="7668551" y="104823"/>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0" name="Google Shape;280;p9"/>
            <p:cNvSpPr/>
            <p:nvPr/>
          </p:nvSpPr>
          <p:spPr>
            <a:xfrm>
              <a:off x="3688900" y="43162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rgbClr val="FFA381"/>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1" name="Google Shape;281;p9"/>
            <p:cNvSpPr/>
            <p:nvPr/>
          </p:nvSpPr>
          <p:spPr>
            <a:xfrm rot="10800000">
              <a:off x="7540975" y="974275"/>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2" name="Google Shape;282;p9"/>
            <p:cNvSpPr/>
            <p:nvPr/>
          </p:nvSpPr>
          <p:spPr>
            <a:xfrm>
              <a:off x="8204150" y="6213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3" name="Google Shape;283;p9"/>
            <p:cNvSpPr/>
            <p:nvPr/>
          </p:nvSpPr>
          <p:spPr>
            <a:xfrm rot="5400000">
              <a:off x="7877900" y="759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4" name="Google Shape;284;p9"/>
            <p:cNvSpPr/>
            <p:nvPr/>
          </p:nvSpPr>
          <p:spPr>
            <a:xfrm flipH="1">
              <a:off x="87666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5" name="Google Shape;285;p9"/>
            <p:cNvSpPr/>
            <p:nvPr/>
          </p:nvSpPr>
          <p:spPr>
            <a:xfrm flipH="1">
              <a:off x="7046050" y="2056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6" name="Google Shape;286;p9"/>
            <p:cNvSpPr/>
            <p:nvPr/>
          </p:nvSpPr>
          <p:spPr>
            <a:xfrm flipH="1">
              <a:off x="8689850" y="106307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7" name="Google Shape;287;p9"/>
            <p:cNvSpPr/>
            <p:nvPr/>
          </p:nvSpPr>
          <p:spPr>
            <a:xfrm flipH="1">
              <a:off x="8723075" y="22842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8" name="Google Shape;288;p9"/>
            <p:cNvSpPr/>
            <p:nvPr/>
          </p:nvSpPr>
          <p:spPr>
            <a:xfrm flipH="1">
              <a:off x="8585525" y="24795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9" name="Google Shape;289;p9"/>
            <p:cNvSpPr/>
            <p:nvPr/>
          </p:nvSpPr>
          <p:spPr>
            <a:xfrm flipH="1">
              <a:off x="8838575" y="206460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0" name="Google Shape;290;p9"/>
            <p:cNvSpPr/>
            <p:nvPr/>
          </p:nvSpPr>
          <p:spPr>
            <a:xfrm flipH="1">
              <a:off x="8672925" y="183285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1" name="Google Shape;291;p9"/>
            <p:cNvSpPr/>
            <p:nvPr/>
          </p:nvSpPr>
          <p:spPr>
            <a:xfrm flipH="1">
              <a:off x="8835000" y="158360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2" name="Google Shape;292;p9"/>
            <p:cNvSpPr/>
            <p:nvPr/>
          </p:nvSpPr>
          <p:spPr>
            <a:xfrm flipH="1">
              <a:off x="8816750" y="65425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3" name="Google Shape;293;p9"/>
            <p:cNvSpPr/>
            <p:nvPr/>
          </p:nvSpPr>
          <p:spPr>
            <a:xfrm flipH="1">
              <a:off x="8933025" y="10068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4" name="Google Shape;294;p9"/>
            <p:cNvSpPr/>
            <p:nvPr/>
          </p:nvSpPr>
          <p:spPr>
            <a:xfrm flipH="1">
              <a:off x="8975900" y="289972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5" name="Google Shape;295;p9"/>
            <p:cNvSpPr/>
            <p:nvPr/>
          </p:nvSpPr>
          <p:spPr>
            <a:xfrm>
              <a:off x="9525" y="2380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6" name="Google Shape;296;p9"/>
            <p:cNvSpPr/>
            <p:nvPr/>
          </p:nvSpPr>
          <p:spPr>
            <a:xfrm>
              <a:off x="714700" y="420938"/>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297" name="Google Shape;297;p9"/>
          <p:cNvSpPr txBox="1"/>
          <p:nvPr>
            <p:ph type="title"/>
          </p:nvPr>
        </p:nvSpPr>
        <p:spPr>
          <a:xfrm>
            <a:off x="1138988" y="3014110"/>
            <a:ext cx="5722800" cy="22470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4200"/>
              <a:buNone/>
              <a:defRPr sz="65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98" name="Google Shape;298;p9"/>
          <p:cNvSpPr txBox="1"/>
          <p:nvPr>
            <p:ph idx="1" type="subTitle"/>
          </p:nvPr>
        </p:nvSpPr>
        <p:spPr>
          <a:xfrm>
            <a:off x="986081" y="5261337"/>
            <a:ext cx="6029100" cy="23298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2200"/>
              <a:buNone/>
              <a:defRPr>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rgbClr val="F2F2F2">
            <a:alpha val="0"/>
          </a:srgbClr>
        </a:solidFill>
      </p:bgPr>
    </p:bg>
    <p:spTree>
      <p:nvGrpSpPr>
        <p:cNvPr id="299" name="Shape 299"/>
        <p:cNvGrpSpPr/>
        <p:nvPr/>
      </p:nvGrpSpPr>
      <p:grpSpPr>
        <a:xfrm>
          <a:off x="0" y="0"/>
          <a:ext cx="0" cy="0"/>
          <a:chOff x="0" y="0"/>
          <a:chExt cx="0" cy="0"/>
        </a:xfrm>
      </p:grpSpPr>
      <p:grpSp>
        <p:nvGrpSpPr>
          <p:cNvPr id="300" name="Google Shape;300;p10"/>
          <p:cNvGrpSpPr/>
          <p:nvPr/>
        </p:nvGrpSpPr>
        <p:grpSpPr>
          <a:xfrm>
            <a:off x="14257" y="-83990"/>
            <a:ext cx="8300000" cy="10827733"/>
            <a:chOff x="16293" y="-40210"/>
            <a:chExt cx="9485714" cy="5183710"/>
          </a:xfrm>
        </p:grpSpPr>
        <p:grpSp>
          <p:nvGrpSpPr>
            <p:cNvPr id="301" name="Google Shape;301;p10"/>
            <p:cNvGrpSpPr/>
            <p:nvPr/>
          </p:nvGrpSpPr>
          <p:grpSpPr>
            <a:xfrm>
              <a:off x="16293" y="-40210"/>
              <a:ext cx="927567" cy="1633710"/>
              <a:chOff x="16293" y="-40210"/>
              <a:chExt cx="927567" cy="1633710"/>
            </a:xfrm>
          </p:grpSpPr>
          <p:sp>
            <p:nvSpPr>
              <p:cNvPr id="302" name="Google Shape;302;p10"/>
              <p:cNvSpPr/>
              <p:nvPr/>
            </p:nvSpPr>
            <p:spPr>
              <a:xfrm>
                <a:off x="713225" y="68960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3" name="Google Shape;303;p10"/>
              <p:cNvSpPr/>
              <p:nvPr/>
            </p:nvSpPr>
            <p:spPr>
              <a:xfrm>
                <a:off x="532550" y="15555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4" name="Google Shape;304;p10"/>
              <p:cNvSpPr/>
              <p:nvPr/>
            </p:nvSpPr>
            <p:spPr>
              <a:xfrm flipH="1" rot="7843796">
                <a:off x="55661" y="195723"/>
                <a:ext cx="848832" cy="493154"/>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5" name="Google Shape;305;p10"/>
              <p:cNvSpPr/>
              <p:nvPr/>
            </p:nvSpPr>
            <p:spPr>
              <a:xfrm>
                <a:off x="135925" y="122331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6" name="Google Shape;306;p10"/>
              <p:cNvSpPr/>
              <p:nvPr/>
            </p:nvSpPr>
            <p:spPr>
              <a:xfrm>
                <a:off x="356288" y="79735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307" name="Google Shape;307;p10"/>
            <p:cNvGrpSpPr/>
            <p:nvPr/>
          </p:nvGrpSpPr>
          <p:grpSpPr>
            <a:xfrm>
              <a:off x="8006425" y="2225525"/>
              <a:ext cx="1495583" cy="2917975"/>
              <a:chOff x="8006425" y="2225525"/>
              <a:chExt cx="1495583" cy="2917975"/>
            </a:xfrm>
          </p:grpSpPr>
          <p:sp>
            <p:nvSpPr>
              <p:cNvPr id="308" name="Google Shape;308;p10"/>
              <p:cNvSpPr/>
              <p:nvPr/>
            </p:nvSpPr>
            <p:spPr>
              <a:xfrm rot="10800000">
                <a:off x="8097408" y="42600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9" name="Google Shape;309;p10"/>
              <p:cNvSpPr/>
              <p:nvPr/>
            </p:nvSpPr>
            <p:spPr>
              <a:xfrm rot="10800000">
                <a:off x="8720833" y="39620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0" name="Google Shape;310;p10"/>
              <p:cNvSpPr/>
              <p:nvPr/>
            </p:nvSpPr>
            <p:spPr>
              <a:xfrm rot="10800000">
                <a:off x="8671433" y="37264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1" name="Google Shape;311;p10"/>
              <p:cNvSpPr/>
              <p:nvPr/>
            </p:nvSpPr>
            <p:spPr>
              <a:xfrm rot="10800000">
                <a:off x="8404908" y="493195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2" name="Google Shape;312;p10"/>
              <p:cNvSpPr/>
              <p:nvPr/>
            </p:nvSpPr>
            <p:spPr>
              <a:xfrm rot="10800000">
                <a:off x="8429633" y="4608575"/>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3" name="Google Shape;313;p10"/>
              <p:cNvSpPr/>
              <p:nvPr/>
            </p:nvSpPr>
            <p:spPr>
              <a:xfrm rot="10800000">
                <a:off x="8508708"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4" name="Google Shape;314;p10"/>
              <p:cNvSpPr/>
              <p:nvPr/>
            </p:nvSpPr>
            <p:spPr>
              <a:xfrm flipH="1">
                <a:off x="8487533" y="300030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5" name="Google Shape;315;p10"/>
              <p:cNvSpPr/>
              <p:nvPr/>
            </p:nvSpPr>
            <p:spPr>
              <a:xfrm>
                <a:off x="8816708" y="25473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6" name="Google Shape;316;p10"/>
              <p:cNvSpPr/>
              <p:nvPr/>
            </p:nvSpPr>
            <p:spPr>
              <a:xfrm flipH="1">
                <a:off x="8006425" y="336815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7" name="Google Shape;317;p10"/>
              <p:cNvSpPr/>
              <p:nvPr/>
            </p:nvSpPr>
            <p:spPr>
              <a:xfrm rot="10800000">
                <a:off x="8406233" y="2225525"/>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318" name="Google Shape;318;p10"/>
          <p:cNvSpPr txBox="1"/>
          <p:nvPr>
            <p:ph type="title"/>
          </p:nvPr>
        </p:nvSpPr>
        <p:spPr>
          <a:xfrm>
            <a:off x="2959863" y="1247954"/>
            <a:ext cx="4550100" cy="1196400"/>
          </a:xfrm>
          <a:prstGeom prst="rect">
            <a:avLst/>
          </a:prstGeom>
        </p:spPr>
        <p:txBody>
          <a:bodyPr anchorCtr="0" anchor="t" bIns="107175" lIns="107175" spcFirstLastPara="1" rIns="107175" wrap="square" tIns="107175">
            <a:noAutofit/>
          </a:bodyPr>
          <a:lstStyle>
            <a:lvl1pPr lvl="0" rtl="0" algn="r">
              <a:spcBef>
                <a:spcPts val="0"/>
              </a:spcBef>
              <a:spcAft>
                <a:spcPts val="0"/>
              </a:spcAft>
              <a:buSzPts val="3800"/>
              <a:buNone/>
              <a:defRPr/>
            </a:lvl1pPr>
            <a:lvl2pPr lvl="1" rtl="0" algn="r">
              <a:spcBef>
                <a:spcPts val="0"/>
              </a:spcBef>
              <a:spcAft>
                <a:spcPts val="0"/>
              </a:spcAft>
              <a:buSzPts val="3800"/>
              <a:buNone/>
              <a:defRPr/>
            </a:lvl2pPr>
            <a:lvl3pPr lvl="2" rtl="0" algn="r">
              <a:spcBef>
                <a:spcPts val="0"/>
              </a:spcBef>
              <a:spcAft>
                <a:spcPts val="0"/>
              </a:spcAft>
              <a:buSzPts val="3800"/>
              <a:buNone/>
              <a:defRPr/>
            </a:lvl3pPr>
            <a:lvl4pPr lvl="3" rtl="0" algn="r">
              <a:spcBef>
                <a:spcPts val="0"/>
              </a:spcBef>
              <a:spcAft>
                <a:spcPts val="0"/>
              </a:spcAft>
              <a:buSzPts val="3800"/>
              <a:buNone/>
              <a:defRPr/>
            </a:lvl4pPr>
            <a:lvl5pPr lvl="4" rtl="0" algn="r">
              <a:spcBef>
                <a:spcPts val="0"/>
              </a:spcBef>
              <a:spcAft>
                <a:spcPts val="0"/>
              </a:spcAft>
              <a:buSzPts val="3800"/>
              <a:buNone/>
              <a:defRPr/>
            </a:lvl5pPr>
            <a:lvl6pPr lvl="5" rtl="0" algn="r">
              <a:spcBef>
                <a:spcPts val="0"/>
              </a:spcBef>
              <a:spcAft>
                <a:spcPts val="0"/>
              </a:spcAft>
              <a:buSzPts val="3800"/>
              <a:buNone/>
              <a:defRPr/>
            </a:lvl6pPr>
            <a:lvl7pPr lvl="6" rtl="0" algn="r">
              <a:spcBef>
                <a:spcPts val="0"/>
              </a:spcBef>
              <a:spcAft>
                <a:spcPts val="0"/>
              </a:spcAft>
              <a:buSzPts val="3800"/>
              <a:buNone/>
              <a:defRPr/>
            </a:lvl7pPr>
            <a:lvl8pPr lvl="7" rtl="0" algn="r">
              <a:spcBef>
                <a:spcPts val="0"/>
              </a:spcBef>
              <a:spcAft>
                <a:spcPts val="0"/>
              </a:spcAft>
              <a:buSzPts val="3800"/>
              <a:buNone/>
              <a:defRPr/>
            </a:lvl8pPr>
            <a:lvl9pPr lvl="8" rtl="0" algn="r">
              <a:spcBef>
                <a:spcPts val="0"/>
              </a:spcBef>
              <a:spcAft>
                <a:spcPts val="0"/>
              </a:spcAft>
              <a:buSzPts val="3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38" Type="http://schemas.openxmlformats.org/officeDocument/2006/relationships/theme" Target="../theme/theme1.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4072" y="929608"/>
            <a:ext cx="6752700" cy="1196400"/>
          </a:xfrm>
          <a:prstGeom prst="rect">
            <a:avLst/>
          </a:prstGeom>
          <a:noFill/>
          <a:ln>
            <a:noFill/>
          </a:ln>
        </p:spPr>
        <p:txBody>
          <a:bodyPr anchorCtr="0" anchor="t" bIns="107175" lIns="107175" spcFirstLastPara="1" rIns="107175" wrap="square" tIns="107175">
            <a:noAutofit/>
          </a:bodyPr>
          <a:lstStyle>
            <a:lvl1pPr lvl="0"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1pPr>
            <a:lvl2pPr lvl="1"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2pPr>
            <a:lvl3pPr lvl="2"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3pPr>
            <a:lvl4pPr lvl="3"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4pPr>
            <a:lvl5pPr lvl="4"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5pPr>
            <a:lvl6pPr lvl="5"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6pPr>
            <a:lvl7pPr lvl="6"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7pPr>
            <a:lvl8pPr lvl="7"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8pPr>
            <a:lvl9pPr lvl="8"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9pPr>
          </a:lstStyle>
          <a:p/>
        </p:txBody>
      </p:sp>
      <p:sp>
        <p:nvSpPr>
          <p:cNvPr id="7" name="Google Shape;7;p1"/>
          <p:cNvSpPr txBox="1"/>
          <p:nvPr>
            <p:ph idx="1" type="body"/>
          </p:nvPr>
        </p:nvSpPr>
        <p:spPr>
          <a:xfrm>
            <a:off x="624072" y="2407392"/>
            <a:ext cx="6752700" cy="7219200"/>
          </a:xfrm>
          <a:prstGeom prst="rect">
            <a:avLst/>
          </a:prstGeom>
          <a:noFill/>
          <a:ln>
            <a:noFill/>
          </a:ln>
        </p:spPr>
        <p:txBody>
          <a:bodyPr anchorCtr="0" anchor="t" bIns="107175" lIns="107175" spcFirstLastPara="1" rIns="107175" wrap="square" tIns="107175">
            <a:noAutofit/>
          </a:bodyPr>
          <a:lstStyle>
            <a:lvl1pPr indent="-368300" lvl="0" marL="457200">
              <a:lnSpc>
                <a:spcPct val="100000"/>
              </a:lnSpc>
              <a:spcBef>
                <a:spcPts val="0"/>
              </a:spcBef>
              <a:spcAft>
                <a:spcPts val="0"/>
              </a:spcAft>
              <a:buClr>
                <a:schemeClr val="dk2"/>
              </a:buClr>
              <a:buSzPts val="2200"/>
              <a:buFont typeface="Krub"/>
              <a:buChar char="●"/>
              <a:defRPr sz="2200">
                <a:solidFill>
                  <a:schemeClr val="dk2"/>
                </a:solidFill>
                <a:latin typeface="Krub"/>
                <a:ea typeface="Krub"/>
                <a:cs typeface="Krub"/>
                <a:sym typeface="Krub"/>
              </a:defRPr>
            </a:lvl1pPr>
            <a:lvl2pPr indent="-330200" lvl="1" marL="9144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2pPr>
            <a:lvl3pPr indent="-330200" lvl="2" marL="13716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3pPr>
            <a:lvl4pPr indent="-330200" lvl="3" marL="18288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4pPr>
            <a:lvl5pPr indent="-330200" lvl="4" marL="22860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5pPr>
            <a:lvl6pPr indent="-330200" lvl="5" marL="27432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6pPr>
            <a:lvl7pPr indent="-330200" lvl="6" marL="32004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7pPr>
            <a:lvl8pPr indent="-330200" lvl="7" marL="36576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8pPr>
            <a:lvl9pPr indent="-330200" lvl="8" marL="41148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hyperlink" Target="https://docs.google.com/presentation/d/10w4uhB2KIm74W3s5taftkhqCF9GSLcBvtNAkvmSzJh8/edit?usp=sharing" TargetMode="External"/><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comments" Target="../comments/commen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1.jpg"/><Relationship Id="rId6" Type="http://schemas.openxmlformats.org/officeDocument/2006/relationships/image" Target="../media/image7.jpg"/><Relationship Id="rId7"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15.png"/><Relationship Id="rId5"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9.jp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24.jpg"/><Relationship Id="rId5"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6.xml"/><Relationship Id="rId3" Type="http://schemas.openxmlformats.org/officeDocument/2006/relationships/comments" Target="../comments/commen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7.xml"/><Relationship Id="rId3" Type="http://schemas.openxmlformats.org/officeDocument/2006/relationships/image" Target="../media/image34.png"/><Relationship Id="rId4" Type="http://schemas.openxmlformats.org/officeDocument/2006/relationships/image" Target="../media/image30.png"/><Relationship Id="rId5"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25.png"/><Relationship Id="rId5" Type="http://schemas.openxmlformats.org/officeDocument/2006/relationships/image" Target="../media/image28.png"/><Relationship Id="rId6"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p39"/>
          <p:cNvSpPr txBox="1"/>
          <p:nvPr>
            <p:ph type="ctrTitle"/>
          </p:nvPr>
        </p:nvSpPr>
        <p:spPr>
          <a:xfrm>
            <a:off x="624094" y="3505886"/>
            <a:ext cx="6752700" cy="27933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sz="5600">
                <a:solidFill>
                  <a:schemeClr val="accent3"/>
                </a:solidFill>
              </a:rPr>
              <a:t>Pneumonia </a:t>
            </a:r>
            <a:endParaRPr sz="5600">
              <a:solidFill>
                <a:schemeClr val="accent3"/>
              </a:solidFill>
            </a:endParaRPr>
          </a:p>
          <a:p>
            <a:pPr indent="0" lvl="0" marL="0" rtl="0" algn="ctr">
              <a:spcBef>
                <a:spcPts val="0"/>
              </a:spcBef>
              <a:spcAft>
                <a:spcPts val="0"/>
              </a:spcAft>
              <a:buNone/>
            </a:pPr>
            <a:r>
              <a:t/>
            </a:r>
            <a:endParaRPr>
              <a:solidFill>
                <a:schemeClr val="accent3"/>
              </a:solidFill>
            </a:endParaRPr>
          </a:p>
        </p:txBody>
      </p:sp>
      <p:sp>
        <p:nvSpPr>
          <p:cNvPr id="1177" name="Google Shape;1177;p39"/>
          <p:cNvSpPr txBox="1"/>
          <p:nvPr/>
        </p:nvSpPr>
        <p:spPr>
          <a:xfrm>
            <a:off x="2600688" y="6216938"/>
            <a:ext cx="2799600" cy="21240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Krub"/>
                <a:ea typeface="Krub"/>
                <a:cs typeface="Krub"/>
                <a:sym typeface="Krub"/>
              </a:rPr>
              <a:t>Colour index:</a:t>
            </a:r>
            <a:endParaRPr sz="1800">
              <a:latin typeface="Krub"/>
              <a:ea typeface="Krub"/>
              <a:cs typeface="Krub"/>
              <a:sym typeface="Krub"/>
            </a:endParaRPr>
          </a:p>
          <a:p>
            <a:pPr indent="-342900" lvl="0" marL="457200" rtl="0" algn="l">
              <a:spcBef>
                <a:spcPts val="0"/>
              </a:spcBef>
              <a:spcAft>
                <a:spcPts val="0"/>
              </a:spcAft>
              <a:buSzPts val="1800"/>
              <a:buFont typeface="Krub"/>
              <a:buChar char="●"/>
            </a:pPr>
            <a:r>
              <a:rPr lang="en" sz="1800">
                <a:latin typeface="Krub"/>
                <a:ea typeface="Krub"/>
                <a:cs typeface="Krub"/>
                <a:sym typeface="Krub"/>
              </a:rPr>
              <a:t>Main text</a:t>
            </a:r>
            <a:endParaRPr sz="1800">
              <a:latin typeface="Krub"/>
              <a:ea typeface="Krub"/>
              <a:cs typeface="Krub"/>
              <a:sym typeface="Krub"/>
            </a:endParaRPr>
          </a:p>
          <a:p>
            <a:pPr indent="-342900" lvl="0" marL="457200" rtl="0" algn="l">
              <a:spcBef>
                <a:spcPts val="0"/>
              </a:spcBef>
              <a:spcAft>
                <a:spcPts val="0"/>
              </a:spcAft>
              <a:buClr>
                <a:srgbClr val="FF0000"/>
              </a:buClr>
              <a:buSzPts val="1800"/>
              <a:buFont typeface="Krub"/>
              <a:buChar char="●"/>
            </a:pPr>
            <a:r>
              <a:rPr lang="en" sz="1800">
                <a:solidFill>
                  <a:srgbClr val="FF0000"/>
                </a:solidFill>
                <a:latin typeface="Krub"/>
                <a:ea typeface="Krub"/>
                <a:cs typeface="Krub"/>
                <a:sym typeface="Krub"/>
              </a:rPr>
              <a:t>Important </a:t>
            </a:r>
            <a:endParaRPr sz="1800">
              <a:solidFill>
                <a:srgbClr val="FF0000"/>
              </a:solidFill>
              <a:latin typeface="Krub"/>
              <a:ea typeface="Krub"/>
              <a:cs typeface="Krub"/>
              <a:sym typeface="Krub"/>
            </a:endParaRPr>
          </a:p>
          <a:p>
            <a:pPr indent="-342900" lvl="0" marL="457200" rtl="0" algn="l">
              <a:spcBef>
                <a:spcPts val="0"/>
              </a:spcBef>
              <a:spcAft>
                <a:spcPts val="0"/>
              </a:spcAft>
              <a:buClr>
                <a:srgbClr val="E03F8F"/>
              </a:buClr>
              <a:buSzPts val="1800"/>
              <a:buFont typeface="Krub"/>
              <a:buChar char="●"/>
            </a:pPr>
            <a:r>
              <a:rPr lang="en" sz="1800">
                <a:solidFill>
                  <a:srgbClr val="E03F8F"/>
                </a:solidFill>
                <a:latin typeface="Krub"/>
                <a:ea typeface="Krub"/>
                <a:cs typeface="Krub"/>
                <a:sym typeface="Krub"/>
              </a:rPr>
              <a:t>In girls slides only</a:t>
            </a:r>
            <a:endParaRPr sz="1800">
              <a:solidFill>
                <a:srgbClr val="E03F8F"/>
              </a:solidFill>
              <a:latin typeface="Krub"/>
              <a:ea typeface="Krub"/>
              <a:cs typeface="Krub"/>
              <a:sym typeface="Krub"/>
            </a:endParaRPr>
          </a:p>
          <a:p>
            <a:pPr indent="-342900" lvl="0" marL="457200" rtl="0" algn="l">
              <a:spcBef>
                <a:spcPts val="0"/>
              </a:spcBef>
              <a:spcAft>
                <a:spcPts val="0"/>
              </a:spcAft>
              <a:buClr>
                <a:srgbClr val="4A86E8"/>
              </a:buClr>
              <a:buSzPts val="1800"/>
              <a:buFont typeface="Krub"/>
              <a:buChar char="●"/>
            </a:pPr>
            <a:r>
              <a:rPr lang="en" sz="1800">
                <a:solidFill>
                  <a:srgbClr val="4A86E8"/>
                </a:solidFill>
                <a:latin typeface="Krub"/>
                <a:ea typeface="Krub"/>
                <a:cs typeface="Krub"/>
                <a:sym typeface="Krub"/>
              </a:rPr>
              <a:t>In boys slides only</a:t>
            </a:r>
            <a:endParaRPr sz="1800">
              <a:solidFill>
                <a:srgbClr val="4A86E8"/>
              </a:solidFill>
              <a:latin typeface="Krub"/>
              <a:ea typeface="Krub"/>
              <a:cs typeface="Krub"/>
              <a:sym typeface="Krub"/>
            </a:endParaRPr>
          </a:p>
          <a:p>
            <a:pPr indent="-342900" lvl="0" marL="457200" rtl="0" algn="l">
              <a:spcBef>
                <a:spcPts val="0"/>
              </a:spcBef>
              <a:spcAft>
                <a:spcPts val="0"/>
              </a:spcAft>
              <a:buClr>
                <a:srgbClr val="6AA84F"/>
              </a:buClr>
              <a:buSzPts val="1800"/>
              <a:buFont typeface="Krub"/>
              <a:buChar char="●"/>
            </a:pPr>
            <a:r>
              <a:rPr lang="en" sz="1800">
                <a:solidFill>
                  <a:srgbClr val="6AA84F"/>
                </a:solidFill>
                <a:latin typeface="Krub"/>
                <a:ea typeface="Krub"/>
                <a:cs typeface="Krub"/>
                <a:sym typeface="Krub"/>
              </a:rPr>
              <a:t>Doctor‘s notes</a:t>
            </a:r>
            <a:endParaRPr sz="1800">
              <a:solidFill>
                <a:srgbClr val="6AA84F"/>
              </a:solidFill>
              <a:latin typeface="Krub"/>
              <a:ea typeface="Krub"/>
              <a:cs typeface="Krub"/>
              <a:sym typeface="Krub"/>
            </a:endParaRPr>
          </a:p>
          <a:p>
            <a:pPr indent="-342900" lvl="0" marL="457200" rtl="0" algn="l">
              <a:spcBef>
                <a:spcPts val="0"/>
              </a:spcBef>
              <a:spcAft>
                <a:spcPts val="0"/>
              </a:spcAft>
              <a:buClr>
                <a:srgbClr val="999999"/>
              </a:buClr>
              <a:buSzPts val="1800"/>
              <a:buFont typeface="Krub"/>
              <a:buChar char="●"/>
            </a:pPr>
            <a:r>
              <a:rPr lang="en" sz="1800">
                <a:solidFill>
                  <a:srgbClr val="999999"/>
                </a:solidFill>
                <a:latin typeface="Krub"/>
                <a:ea typeface="Krub"/>
                <a:cs typeface="Krub"/>
                <a:sym typeface="Krub"/>
              </a:rPr>
              <a:t>Extra info.</a:t>
            </a:r>
            <a:endParaRPr sz="1800">
              <a:latin typeface="Krub"/>
              <a:ea typeface="Krub"/>
              <a:cs typeface="Krub"/>
              <a:sym typeface="Krub"/>
            </a:endParaRPr>
          </a:p>
        </p:txBody>
      </p:sp>
      <p:pic>
        <p:nvPicPr>
          <p:cNvPr id="1178" name="Google Shape;1178;p39"/>
          <p:cNvPicPr preferRelativeResize="0"/>
          <p:nvPr/>
        </p:nvPicPr>
        <p:blipFill>
          <a:blip r:embed="rId4">
            <a:alphaModFix/>
          </a:blip>
          <a:stretch>
            <a:fillRect/>
          </a:stretch>
        </p:blipFill>
        <p:spPr>
          <a:xfrm>
            <a:off x="6301175" y="0"/>
            <a:ext cx="1699824" cy="1658949"/>
          </a:xfrm>
          <a:prstGeom prst="rect">
            <a:avLst/>
          </a:prstGeom>
          <a:noFill/>
          <a:ln>
            <a:noFill/>
          </a:ln>
        </p:spPr>
      </p:pic>
      <p:pic>
        <p:nvPicPr>
          <p:cNvPr id="1179" name="Google Shape;1179;p39"/>
          <p:cNvPicPr preferRelativeResize="0"/>
          <p:nvPr/>
        </p:nvPicPr>
        <p:blipFill>
          <a:blip r:embed="rId5">
            <a:alphaModFix/>
          </a:blip>
          <a:stretch>
            <a:fillRect/>
          </a:stretch>
        </p:blipFill>
        <p:spPr>
          <a:xfrm>
            <a:off x="4061535" y="-290356"/>
            <a:ext cx="2239650" cy="2239650"/>
          </a:xfrm>
          <a:prstGeom prst="rect">
            <a:avLst/>
          </a:prstGeom>
          <a:noFill/>
          <a:ln>
            <a:noFill/>
          </a:ln>
        </p:spPr>
      </p:pic>
      <p:sp>
        <p:nvSpPr>
          <p:cNvPr id="1180" name="Google Shape;1180;p39">
            <a:hlinkClick r:id="rId6"/>
          </p:cNvPr>
          <p:cNvSpPr txBox="1"/>
          <p:nvPr/>
        </p:nvSpPr>
        <p:spPr>
          <a:xfrm>
            <a:off x="4935275" y="8785050"/>
            <a:ext cx="20205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u="sng">
                <a:solidFill>
                  <a:srgbClr val="0000FF"/>
                </a:solidFill>
                <a:latin typeface="Krub"/>
                <a:ea typeface="Krub"/>
                <a:cs typeface="Krub"/>
                <a:sym typeface="Krub"/>
              </a:rPr>
              <a:t>Editing file</a:t>
            </a:r>
            <a:endParaRPr sz="2700" u="sng">
              <a:solidFill>
                <a:srgbClr val="0000FF"/>
              </a:solidFill>
              <a:latin typeface="Krub"/>
              <a:ea typeface="Krub"/>
              <a:cs typeface="Krub"/>
              <a:sym typeface="Krub"/>
            </a:endParaRPr>
          </a:p>
        </p:txBody>
      </p:sp>
      <p:pic>
        <p:nvPicPr>
          <p:cNvPr id="1181" name="Google Shape;1181;p39"/>
          <p:cNvPicPr preferRelativeResize="0"/>
          <p:nvPr/>
        </p:nvPicPr>
        <p:blipFill>
          <a:blip r:embed="rId7">
            <a:alphaModFix/>
          </a:blip>
          <a:stretch>
            <a:fillRect/>
          </a:stretch>
        </p:blipFill>
        <p:spPr>
          <a:xfrm>
            <a:off x="5480700" y="1458449"/>
            <a:ext cx="1543224" cy="11514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0" name="Shape 1360"/>
        <p:cNvGrpSpPr/>
        <p:nvPr/>
      </p:nvGrpSpPr>
      <p:grpSpPr>
        <a:xfrm>
          <a:off x="0" y="0"/>
          <a:ext cx="0" cy="0"/>
          <a:chOff x="0" y="0"/>
          <a:chExt cx="0" cy="0"/>
        </a:xfrm>
      </p:grpSpPr>
      <p:sp>
        <p:nvSpPr>
          <p:cNvPr id="1361" name="Google Shape;1361;p48"/>
          <p:cNvSpPr txBox="1"/>
          <p:nvPr/>
        </p:nvSpPr>
        <p:spPr>
          <a:xfrm>
            <a:off x="193499" y="762098"/>
            <a:ext cx="7255800" cy="1800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latin typeface="Black Han Sans"/>
                <a:ea typeface="Black Han Sans"/>
                <a:cs typeface="Black Han Sans"/>
                <a:sym typeface="Black Han Sans"/>
              </a:rPr>
              <a:t>Community-Acquired bacterial</a:t>
            </a:r>
            <a:endParaRPr sz="3500">
              <a:latin typeface="Black Han Sans"/>
              <a:ea typeface="Black Han Sans"/>
              <a:cs typeface="Black Han Sans"/>
              <a:sym typeface="Black Han Sans"/>
            </a:endParaRPr>
          </a:p>
          <a:p>
            <a:pPr indent="0" lvl="0" marL="0" rtl="0" algn="ctr">
              <a:spcBef>
                <a:spcPts val="0"/>
              </a:spcBef>
              <a:spcAft>
                <a:spcPts val="0"/>
              </a:spcAft>
              <a:buNone/>
            </a:pPr>
            <a:r>
              <a:rPr lang="en" sz="3500">
                <a:latin typeface="Black Han Sans"/>
                <a:ea typeface="Black Han Sans"/>
                <a:cs typeface="Black Han Sans"/>
                <a:sym typeface="Black Han Sans"/>
              </a:rPr>
              <a:t>Pneumonia </a:t>
            </a:r>
            <a:r>
              <a:rPr lang="en" sz="3500" u="sng">
                <a:latin typeface="Black Han Sans"/>
                <a:ea typeface="Black Han Sans"/>
                <a:cs typeface="Black Han Sans"/>
                <a:sym typeface="Black Han Sans"/>
              </a:rPr>
              <a:t>atypical</a:t>
            </a:r>
            <a:endParaRPr sz="3500" u="sng">
              <a:latin typeface="Black Han Sans"/>
              <a:ea typeface="Black Han Sans"/>
              <a:cs typeface="Black Han Sans"/>
              <a:sym typeface="Black Han Sans"/>
            </a:endParaRPr>
          </a:p>
        </p:txBody>
      </p:sp>
      <p:sp>
        <p:nvSpPr>
          <p:cNvPr id="1362" name="Google Shape;1362;p48"/>
          <p:cNvSpPr txBox="1"/>
          <p:nvPr/>
        </p:nvSpPr>
        <p:spPr>
          <a:xfrm>
            <a:off x="844650" y="2448938"/>
            <a:ext cx="63117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Titillium Web"/>
                <a:ea typeface="Titillium Web"/>
                <a:cs typeface="Titillium Web"/>
                <a:sym typeface="Titillium Web"/>
              </a:rPr>
              <a:t>Interstitial pneumonitis/ Primary atypical </a:t>
            </a:r>
            <a:endParaRPr sz="1800"/>
          </a:p>
        </p:txBody>
      </p:sp>
      <p:sp>
        <p:nvSpPr>
          <p:cNvPr id="1363" name="Google Shape;1363;p48"/>
          <p:cNvSpPr/>
          <p:nvPr/>
        </p:nvSpPr>
        <p:spPr>
          <a:xfrm flipH="1">
            <a:off x="17544713" y="2837314"/>
            <a:ext cx="1869900" cy="763200"/>
          </a:xfrm>
          <a:prstGeom prst="flowChartProcess">
            <a:avLst/>
          </a:prstGeom>
          <a:noFill/>
          <a:ln cap="flat" cmpd="sng" w="9525">
            <a:solidFill>
              <a:srgbClr val="CCCCCC"/>
            </a:solidFill>
            <a:prstDash val="solid"/>
            <a:round/>
            <a:headEnd len="sm" w="sm" type="none"/>
            <a:tailEnd len="sm" w="sm" type="none"/>
          </a:ln>
        </p:spPr>
        <p:txBody>
          <a:bodyPr anchorCtr="0" anchor="t" bIns="75600" lIns="75600" spcFirstLastPara="1" rIns="75600" wrap="square" tIns="75600">
            <a:noAutofit/>
          </a:bodyPr>
          <a:lstStyle/>
          <a:p>
            <a:pPr indent="0" lvl="0" marL="0" marR="0" rtl="0" algn="l">
              <a:lnSpc>
                <a:spcPct val="100000"/>
              </a:lnSpc>
              <a:spcBef>
                <a:spcPts val="0"/>
              </a:spcBef>
              <a:spcAft>
                <a:spcPts val="1300"/>
              </a:spcAft>
              <a:buClr>
                <a:srgbClr val="000000"/>
              </a:buClr>
              <a:buSzPts val="1200"/>
              <a:buFont typeface="Arial"/>
              <a:buNone/>
            </a:pPr>
            <a:r>
              <a:rPr b="0" i="0" lang="en" sz="1200" u="none" cap="none" strike="noStrike">
                <a:latin typeface="Exo"/>
                <a:ea typeface="Exo"/>
                <a:cs typeface="Exo"/>
                <a:sym typeface="Exo"/>
              </a:rPr>
              <a:t>Text</a:t>
            </a:r>
            <a:endParaRPr b="0" i="0" sz="1200" u="none" cap="none" strike="noStrike">
              <a:latin typeface="Exo"/>
              <a:ea typeface="Exo"/>
              <a:cs typeface="Exo"/>
              <a:sym typeface="Exo"/>
            </a:endParaRPr>
          </a:p>
        </p:txBody>
      </p:sp>
      <p:sp>
        <p:nvSpPr>
          <p:cNvPr id="1364" name="Google Shape;1364;p48"/>
          <p:cNvSpPr/>
          <p:nvPr/>
        </p:nvSpPr>
        <p:spPr>
          <a:xfrm flipH="1">
            <a:off x="17449838" y="1206710"/>
            <a:ext cx="1869900" cy="763200"/>
          </a:xfrm>
          <a:prstGeom prst="flowChartProcess">
            <a:avLst/>
          </a:prstGeom>
          <a:noFill/>
          <a:ln cap="flat" cmpd="sng" w="9525">
            <a:solidFill>
              <a:srgbClr val="CCCCCC"/>
            </a:solidFill>
            <a:prstDash val="solid"/>
            <a:round/>
            <a:headEnd len="sm" w="sm" type="none"/>
            <a:tailEnd len="sm" w="sm" type="none"/>
          </a:ln>
        </p:spPr>
        <p:txBody>
          <a:bodyPr anchorCtr="0" anchor="t" bIns="75600" lIns="75600" spcFirstLastPara="1" rIns="75600" wrap="square" tIns="39600">
            <a:noAutofit/>
          </a:bodyPr>
          <a:lstStyle/>
          <a:p>
            <a:pPr indent="0" lvl="0" marL="0" marR="0" rtl="0" algn="just">
              <a:lnSpc>
                <a:spcPct val="100000"/>
              </a:lnSpc>
              <a:spcBef>
                <a:spcPts val="0"/>
              </a:spcBef>
              <a:spcAft>
                <a:spcPts val="1300"/>
              </a:spcAft>
              <a:buClr>
                <a:srgbClr val="000000"/>
              </a:buClr>
              <a:buSzPts val="1200"/>
              <a:buFont typeface="Arial"/>
              <a:buNone/>
            </a:pPr>
            <a:r>
              <a:rPr b="0" i="0" lang="en" sz="1200" u="none" cap="none" strike="noStrike">
                <a:latin typeface="Exo"/>
                <a:ea typeface="Exo"/>
                <a:cs typeface="Exo"/>
                <a:sym typeface="Exo"/>
              </a:rPr>
              <a:t>Text</a:t>
            </a:r>
            <a:endParaRPr b="0" i="0" sz="1200" u="none" cap="none" strike="noStrike">
              <a:latin typeface="Exo"/>
              <a:ea typeface="Exo"/>
              <a:cs typeface="Exo"/>
              <a:sym typeface="Exo"/>
            </a:endParaRPr>
          </a:p>
        </p:txBody>
      </p:sp>
      <p:sp>
        <p:nvSpPr>
          <p:cNvPr id="1365" name="Google Shape;1365;p48"/>
          <p:cNvSpPr/>
          <p:nvPr/>
        </p:nvSpPr>
        <p:spPr>
          <a:xfrm>
            <a:off x="17544713" y="2497260"/>
            <a:ext cx="1869900" cy="367200"/>
          </a:xfrm>
          <a:prstGeom prst="round2SameRect">
            <a:avLst>
              <a:gd fmla="val 16667" name="adj1"/>
              <a:gd fmla="val 0" name="adj2"/>
            </a:avLst>
          </a:prstGeom>
          <a:solidFill>
            <a:srgbClr val="BF9000"/>
          </a:solidFill>
          <a:ln cap="flat" cmpd="sng" w="952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latin typeface="Exo"/>
                <a:ea typeface="Exo"/>
                <a:cs typeface="Exo"/>
                <a:sym typeface="Exo"/>
              </a:rPr>
              <a:t>Text</a:t>
            </a:r>
            <a:endParaRPr b="1" i="0" sz="1000" u="none" cap="none" strike="noStrike">
              <a:latin typeface="Exo"/>
              <a:ea typeface="Exo"/>
              <a:cs typeface="Exo"/>
              <a:sym typeface="Exo"/>
            </a:endParaRPr>
          </a:p>
        </p:txBody>
      </p:sp>
      <p:sp>
        <p:nvSpPr>
          <p:cNvPr id="1366" name="Google Shape;1366;p48"/>
          <p:cNvSpPr/>
          <p:nvPr/>
        </p:nvSpPr>
        <p:spPr>
          <a:xfrm>
            <a:off x="17449838" y="871702"/>
            <a:ext cx="1869900" cy="367200"/>
          </a:xfrm>
          <a:prstGeom prst="round2SameRect">
            <a:avLst>
              <a:gd fmla="val 16667" name="adj1"/>
              <a:gd fmla="val 0" name="adj2"/>
            </a:avLst>
          </a:prstGeom>
          <a:solidFill>
            <a:srgbClr val="BF9000"/>
          </a:solidFill>
          <a:ln cap="flat" cmpd="sng" w="952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latin typeface="Exo"/>
                <a:ea typeface="Exo"/>
                <a:cs typeface="Exo"/>
                <a:sym typeface="Exo"/>
              </a:rPr>
              <a:t>Text</a:t>
            </a:r>
            <a:endParaRPr b="1" i="0" sz="1000" u="none" cap="none" strike="noStrike">
              <a:latin typeface="Exo"/>
              <a:ea typeface="Exo"/>
              <a:cs typeface="Exo"/>
              <a:sym typeface="Exo"/>
            </a:endParaRPr>
          </a:p>
        </p:txBody>
      </p:sp>
      <p:grpSp>
        <p:nvGrpSpPr>
          <p:cNvPr id="1367" name="Google Shape;1367;p48"/>
          <p:cNvGrpSpPr/>
          <p:nvPr/>
        </p:nvGrpSpPr>
        <p:grpSpPr>
          <a:xfrm>
            <a:off x="180841" y="3018705"/>
            <a:ext cx="7639446" cy="2069235"/>
            <a:chOff x="259045" y="1527879"/>
            <a:chExt cx="7105800" cy="2811842"/>
          </a:xfrm>
        </p:grpSpPr>
        <p:sp>
          <p:nvSpPr>
            <p:cNvPr id="1368" name="Google Shape;1368;p48"/>
            <p:cNvSpPr/>
            <p:nvPr/>
          </p:nvSpPr>
          <p:spPr>
            <a:xfrm>
              <a:off x="259045" y="1899221"/>
              <a:ext cx="7105800" cy="2440500"/>
            </a:xfrm>
            <a:prstGeom prst="roundRect">
              <a:avLst>
                <a:gd fmla="val 16667" name="adj"/>
              </a:avLst>
            </a:prstGeom>
            <a:noFill/>
            <a:ln cap="flat" cmpd="sng" w="28575">
              <a:solidFill>
                <a:schemeClr val="lt2"/>
              </a:solidFill>
              <a:prstDash val="dashDot"/>
              <a:round/>
              <a:headEnd len="sm" w="sm" type="none"/>
              <a:tailEnd len="sm" w="sm" type="none"/>
            </a:ln>
          </p:spPr>
          <p:txBody>
            <a:bodyPr anchorCtr="0" anchor="ctr" bIns="91425" lIns="91425" spcFirstLastPara="1" rIns="91425" wrap="square" tIns="91425">
              <a:noAutofit/>
            </a:bodyPr>
            <a:lstStyle/>
            <a:p>
              <a:pPr indent="-146050" lvl="0" marL="400050" rtl="0" algn="l">
                <a:spcBef>
                  <a:spcPts val="0"/>
                </a:spcBef>
                <a:spcAft>
                  <a:spcPts val="0"/>
                </a:spcAft>
                <a:buSzPts val="1400"/>
                <a:buFont typeface="Titillium Web"/>
                <a:buChar char="●"/>
              </a:pPr>
              <a:r>
                <a:rPr lang="en">
                  <a:latin typeface="Krub"/>
                  <a:ea typeface="Krub"/>
                  <a:cs typeface="Krub"/>
                  <a:sym typeface="Krub"/>
                </a:rPr>
                <a:t>Characterized by </a:t>
              </a:r>
              <a:r>
                <a:rPr b="1" lang="en">
                  <a:latin typeface="Krub"/>
                  <a:ea typeface="Krub"/>
                  <a:cs typeface="Krub"/>
                  <a:sym typeface="Krub"/>
                </a:rPr>
                <a:t>patchy inflammation</a:t>
              </a:r>
              <a:r>
                <a:rPr lang="en">
                  <a:latin typeface="Krub"/>
                  <a:ea typeface="Krub"/>
                  <a:cs typeface="Krub"/>
                  <a:sym typeface="Krub"/>
                </a:rPr>
                <a:t> in the lungs confined to the alveolar septae and pulmonary interstitium and therefore it is called interstitial pneumonitis.</a:t>
              </a:r>
              <a:endParaRPr>
                <a:latin typeface="Krub"/>
                <a:ea typeface="Krub"/>
                <a:cs typeface="Krub"/>
                <a:sym typeface="Krub"/>
              </a:endParaRPr>
            </a:p>
            <a:p>
              <a:pPr indent="-146050" lvl="0" marL="400050" rtl="0" algn="l">
                <a:spcBef>
                  <a:spcPts val="0"/>
                </a:spcBef>
                <a:spcAft>
                  <a:spcPts val="0"/>
                </a:spcAft>
                <a:buSzPts val="1400"/>
                <a:buFont typeface="Titillium Web"/>
                <a:buChar char="●"/>
              </a:pPr>
              <a:r>
                <a:rPr lang="en">
                  <a:latin typeface="Krub"/>
                  <a:ea typeface="Krub"/>
                  <a:cs typeface="Krub"/>
                  <a:sym typeface="Krub"/>
                </a:rPr>
                <a:t>The term </a:t>
              </a:r>
              <a:r>
                <a:rPr b="1" lang="en">
                  <a:solidFill>
                    <a:srgbClr val="980000"/>
                  </a:solidFill>
                  <a:latin typeface="Krub"/>
                  <a:ea typeface="Krub"/>
                  <a:cs typeface="Krub"/>
                  <a:sym typeface="Krub"/>
                </a:rPr>
                <a:t>atypical</a:t>
              </a:r>
              <a:r>
                <a:rPr lang="en">
                  <a:latin typeface="Krub"/>
                  <a:ea typeface="Krub"/>
                  <a:cs typeface="Krub"/>
                  <a:sym typeface="Krub"/>
                </a:rPr>
                <a:t> denotes the moderate amount of sputum, no physical findings of consolidation, only moderate elevation of white cell count, and lack of alveolar exudate</a:t>
              </a:r>
              <a:endParaRPr>
                <a:latin typeface="Krub"/>
                <a:ea typeface="Krub"/>
                <a:cs typeface="Krub"/>
                <a:sym typeface="Krub"/>
              </a:endParaRPr>
            </a:p>
            <a:p>
              <a:pPr indent="0" lvl="0" marL="476250" rtl="0" algn="l">
                <a:spcBef>
                  <a:spcPts val="0"/>
                </a:spcBef>
                <a:spcAft>
                  <a:spcPts val="0"/>
                </a:spcAft>
                <a:buNone/>
              </a:pPr>
              <a:r>
                <a:rPr lang="en">
                  <a:latin typeface="Krub"/>
                  <a:ea typeface="Krub"/>
                  <a:cs typeface="Krub"/>
                  <a:sym typeface="Krub"/>
                </a:rPr>
                <a:t>It is called atypical pneumonia because it not the typical pneumonia in which the inflammation is primarily in the alveolar spaces.</a:t>
              </a:r>
              <a:endParaRPr>
                <a:latin typeface="Krub"/>
                <a:ea typeface="Krub"/>
                <a:cs typeface="Krub"/>
                <a:sym typeface="Krub"/>
              </a:endParaRPr>
            </a:p>
          </p:txBody>
        </p:sp>
        <p:sp>
          <p:nvSpPr>
            <p:cNvPr id="1369" name="Google Shape;1369;p48"/>
            <p:cNvSpPr/>
            <p:nvPr/>
          </p:nvSpPr>
          <p:spPr>
            <a:xfrm>
              <a:off x="485328" y="1527879"/>
              <a:ext cx="3099000" cy="561900"/>
            </a:xfrm>
            <a:prstGeom prst="flowChartAlternateProcess">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400"/>
                <a:buFont typeface="Arial"/>
                <a:buNone/>
              </a:pPr>
              <a:r>
                <a:rPr b="1" lang="en">
                  <a:latin typeface="Krub"/>
                  <a:ea typeface="Krub"/>
                  <a:cs typeface="Krub"/>
                  <a:sym typeface="Krub"/>
                </a:rPr>
                <a:t>Characteristics &amp; features</a:t>
              </a:r>
              <a:endParaRPr b="1">
                <a:latin typeface="Krub"/>
                <a:ea typeface="Krub"/>
                <a:cs typeface="Krub"/>
                <a:sym typeface="Krub"/>
              </a:endParaRPr>
            </a:p>
          </p:txBody>
        </p:sp>
      </p:grpSp>
      <p:grpSp>
        <p:nvGrpSpPr>
          <p:cNvPr id="1370" name="Google Shape;1370;p48"/>
          <p:cNvGrpSpPr/>
          <p:nvPr/>
        </p:nvGrpSpPr>
        <p:grpSpPr>
          <a:xfrm>
            <a:off x="187175" y="5317765"/>
            <a:ext cx="7626655" cy="5229962"/>
            <a:chOff x="259051" y="1473225"/>
            <a:chExt cx="7105800" cy="2286322"/>
          </a:xfrm>
        </p:grpSpPr>
        <p:sp>
          <p:nvSpPr>
            <p:cNvPr id="1371" name="Google Shape;1371;p48"/>
            <p:cNvSpPr/>
            <p:nvPr/>
          </p:nvSpPr>
          <p:spPr>
            <a:xfrm>
              <a:off x="259051" y="1725548"/>
              <a:ext cx="7105800" cy="2034000"/>
            </a:xfrm>
            <a:prstGeom prst="roundRect">
              <a:avLst>
                <a:gd fmla="val 16667" name="adj"/>
              </a:avLst>
            </a:prstGeom>
            <a:noFill/>
            <a:ln cap="flat" cmpd="sng" w="28575">
              <a:solidFill>
                <a:schemeClr val="lt2"/>
              </a:solidFill>
              <a:prstDash val="dashDot"/>
              <a:round/>
              <a:headEnd len="sm" w="sm" type="none"/>
              <a:tailEnd len="sm" w="sm" type="none"/>
            </a:ln>
          </p:spPr>
          <p:txBody>
            <a:bodyPr anchorCtr="0" anchor="ctr" bIns="91425" lIns="91425" spcFirstLastPara="1" rIns="91425" wrap="square" tIns="91425">
              <a:noAutofit/>
            </a:bodyPr>
            <a:lstStyle/>
            <a:p>
              <a:pPr indent="0" lvl="0" marL="476250" rtl="0" algn="l">
                <a:spcBef>
                  <a:spcPts val="0"/>
                </a:spcBef>
                <a:spcAft>
                  <a:spcPts val="0"/>
                </a:spcAft>
                <a:buNone/>
              </a:pPr>
              <a:r>
                <a:rPr lang="en">
                  <a:latin typeface="Krub"/>
                  <a:ea typeface="Krub"/>
                  <a:cs typeface="Krub"/>
                  <a:sym typeface="Krub"/>
                </a:rPr>
                <a:t>The most common is </a:t>
              </a:r>
              <a:r>
                <a:rPr b="1" lang="en">
                  <a:solidFill>
                    <a:srgbClr val="980000"/>
                  </a:solidFill>
                  <a:latin typeface="Krub"/>
                  <a:ea typeface="Krub"/>
                  <a:cs typeface="Krub"/>
                  <a:sym typeface="Krub"/>
                </a:rPr>
                <a:t>Mycoplasma pneumonia</a:t>
              </a:r>
              <a:r>
                <a:rPr lang="en">
                  <a:latin typeface="Krub"/>
                  <a:ea typeface="Krub"/>
                  <a:cs typeface="Krub"/>
                  <a:sym typeface="Krub"/>
                </a:rPr>
                <a:t> (common in children and young adults)</a:t>
              </a:r>
              <a:endParaRPr>
                <a:latin typeface="Krub"/>
                <a:ea typeface="Krub"/>
                <a:cs typeface="Krub"/>
                <a:sym typeface="Krub"/>
              </a:endParaRPr>
            </a:p>
            <a:p>
              <a:pPr indent="0" lvl="0" marL="457200" rtl="0" algn="l">
                <a:spcBef>
                  <a:spcPts val="0"/>
                </a:spcBef>
                <a:spcAft>
                  <a:spcPts val="0"/>
                </a:spcAft>
                <a:buNone/>
              </a:pPr>
              <a:r>
                <a:rPr lang="en">
                  <a:latin typeface="Krub"/>
                  <a:ea typeface="Krub"/>
                  <a:cs typeface="Krub"/>
                  <a:sym typeface="Krub"/>
                </a:rPr>
                <a:t> </a:t>
              </a:r>
              <a:endParaRPr>
                <a:latin typeface="Krub"/>
                <a:ea typeface="Krub"/>
                <a:cs typeface="Krub"/>
                <a:sym typeface="Krub"/>
              </a:endParaRPr>
            </a:p>
            <a:p>
              <a:pPr indent="0" lvl="0" marL="457200" rtl="0" algn="l">
                <a:spcBef>
                  <a:spcPts val="0"/>
                </a:spcBef>
                <a:spcAft>
                  <a:spcPts val="0"/>
                </a:spcAft>
                <a:buNone/>
              </a:pPr>
              <a:r>
                <a:rPr lang="en">
                  <a:latin typeface="Krub"/>
                  <a:ea typeface="Krub"/>
                  <a:cs typeface="Krub"/>
                  <a:sym typeface="Krub"/>
                </a:rPr>
                <a:t>Others include: </a:t>
              </a:r>
              <a:endParaRPr>
                <a:latin typeface="Krub"/>
                <a:ea typeface="Krub"/>
                <a:cs typeface="Krub"/>
                <a:sym typeface="Krub"/>
              </a:endParaRPr>
            </a:p>
            <a:p>
              <a:pPr indent="-317500" lvl="0" marL="514350" rtl="0" algn="l">
                <a:spcBef>
                  <a:spcPts val="0"/>
                </a:spcBef>
                <a:spcAft>
                  <a:spcPts val="0"/>
                </a:spcAft>
                <a:buSzPts val="1400"/>
                <a:buFont typeface="Titillium Web"/>
                <a:buChar char="●"/>
              </a:pPr>
              <a:r>
                <a:rPr b="1" lang="en">
                  <a:latin typeface="Krub"/>
                  <a:ea typeface="Krub"/>
                  <a:cs typeface="Krub"/>
                  <a:sym typeface="Krub"/>
                </a:rPr>
                <a:t>Chlamydia</a:t>
              </a:r>
              <a:r>
                <a:rPr lang="en">
                  <a:latin typeface="Krub"/>
                  <a:ea typeface="Krub"/>
                  <a:cs typeface="Krub"/>
                  <a:sym typeface="Krub"/>
                </a:rPr>
                <a:t> spp. (C. pneumonia etc.) and Coxiella burnetii (Q fever). Chlamydia is transmitted by inhalation of dried excreta of infected birds and causes ornithosis/psittacosis.</a:t>
              </a:r>
              <a:endParaRPr>
                <a:latin typeface="Krub"/>
                <a:ea typeface="Krub"/>
                <a:cs typeface="Krub"/>
                <a:sym typeface="Krub"/>
              </a:endParaRPr>
            </a:p>
            <a:p>
              <a:pPr indent="-317500" lvl="0" marL="514350" rtl="0" algn="l">
                <a:spcBef>
                  <a:spcPts val="0"/>
                </a:spcBef>
                <a:spcAft>
                  <a:spcPts val="0"/>
                </a:spcAft>
                <a:buSzPts val="1400"/>
                <a:buFont typeface="Titillium Web"/>
                <a:buChar char="●"/>
              </a:pPr>
              <a:r>
                <a:rPr lang="en">
                  <a:latin typeface="Krub"/>
                  <a:ea typeface="Krub"/>
                  <a:cs typeface="Krub"/>
                  <a:sym typeface="Krub"/>
                </a:rPr>
                <a:t>Respiratory syncytial viruses (H.metapneumovirus) (children) </a:t>
              </a:r>
              <a:endParaRPr>
                <a:latin typeface="Krub"/>
                <a:ea typeface="Krub"/>
                <a:cs typeface="Krub"/>
                <a:sym typeface="Krub"/>
              </a:endParaRPr>
            </a:p>
            <a:p>
              <a:pPr indent="-317500" lvl="0" marL="514350" rtl="0" algn="l">
                <a:spcBef>
                  <a:spcPts val="0"/>
                </a:spcBef>
                <a:spcAft>
                  <a:spcPts val="0"/>
                </a:spcAft>
                <a:buSzPts val="1400"/>
                <a:buFont typeface="Titillium Web"/>
                <a:buChar char="●"/>
              </a:pPr>
              <a:r>
                <a:rPr lang="en">
                  <a:latin typeface="Krub"/>
                  <a:ea typeface="Krub"/>
                  <a:cs typeface="Krub"/>
                  <a:sym typeface="Krub"/>
                </a:rPr>
                <a:t>Influenza types A and B (adults)</a:t>
              </a:r>
              <a:endParaRPr>
                <a:latin typeface="Krub"/>
                <a:ea typeface="Krub"/>
                <a:cs typeface="Krub"/>
                <a:sym typeface="Krub"/>
              </a:endParaRPr>
            </a:p>
            <a:p>
              <a:pPr indent="-317500" lvl="0" marL="514350" rtl="0" algn="l">
                <a:spcBef>
                  <a:spcPts val="0"/>
                </a:spcBef>
                <a:spcAft>
                  <a:spcPts val="0"/>
                </a:spcAft>
                <a:buSzPts val="1400"/>
                <a:buFont typeface="Titillium Web"/>
                <a:buChar char="●"/>
              </a:pPr>
              <a:r>
                <a:rPr lang="en">
                  <a:latin typeface="Krub"/>
                  <a:ea typeface="Krub"/>
                  <a:cs typeface="Krub"/>
                  <a:sym typeface="Krub"/>
                </a:rPr>
                <a:t>Influenza virus (children)</a:t>
              </a:r>
              <a:endParaRPr>
                <a:latin typeface="Krub"/>
                <a:ea typeface="Krub"/>
                <a:cs typeface="Krub"/>
                <a:sym typeface="Krub"/>
              </a:endParaRPr>
            </a:p>
            <a:p>
              <a:pPr indent="-317500" lvl="0" marL="514350" rtl="0" algn="l">
                <a:spcBef>
                  <a:spcPts val="0"/>
                </a:spcBef>
                <a:spcAft>
                  <a:spcPts val="0"/>
                </a:spcAft>
                <a:buSzPts val="1400"/>
                <a:buFont typeface="Titillium Web"/>
                <a:buChar char="●"/>
              </a:pPr>
              <a:r>
                <a:rPr lang="en">
                  <a:latin typeface="Krub"/>
                  <a:ea typeface="Krub"/>
                  <a:cs typeface="Krub"/>
                  <a:sym typeface="Krub"/>
                </a:rPr>
                <a:t>Adenovirus</a:t>
              </a:r>
              <a:endParaRPr>
                <a:latin typeface="Krub"/>
                <a:ea typeface="Krub"/>
                <a:cs typeface="Krub"/>
                <a:sym typeface="Krub"/>
              </a:endParaRPr>
            </a:p>
            <a:p>
              <a:pPr indent="-317500" lvl="0" marL="514350" rtl="0" algn="l">
                <a:spcBef>
                  <a:spcPts val="0"/>
                </a:spcBef>
                <a:spcAft>
                  <a:spcPts val="0"/>
                </a:spcAft>
                <a:buSzPts val="1400"/>
                <a:buFont typeface="Titillium Web"/>
                <a:buChar char="●"/>
              </a:pPr>
              <a:r>
                <a:rPr lang="en">
                  <a:latin typeface="Krub"/>
                  <a:ea typeface="Krub"/>
                  <a:cs typeface="Krub"/>
                  <a:sym typeface="Krub"/>
                </a:rPr>
                <a:t>SARS virus</a:t>
              </a:r>
              <a:endParaRPr>
                <a:latin typeface="Krub"/>
                <a:ea typeface="Krub"/>
                <a:cs typeface="Krub"/>
                <a:sym typeface="Krub"/>
              </a:endParaRPr>
            </a:p>
            <a:p>
              <a:pPr indent="-317500" lvl="0" marL="514350" rtl="0" algn="l">
                <a:spcBef>
                  <a:spcPts val="0"/>
                </a:spcBef>
                <a:spcAft>
                  <a:spcPts val="0"/>
                </a:spcAft>
                <a:buClr>
                  <a:srgbClr val="B7B7B7"/>
                </a:buClr>
                <a:buSzPts val="1400"/>
                <a:buFont typeface="Titillium Web"/>
                <a:buChar char="●"/>
              </a:pPr>
              <a:r>
                <a:rPr lang="en">
                  <a:solidFill>
                    <a:srgbClr val="B7B7B7"/>
                  </a:solidFill>
                  <a:latin typeface="Krub"/>
                  <a:ea typeface="Krub"/>
                  <a:cs typeface="Krub"/>
                  <a:sym typeface="Krub"/>
                </a:rPr>
                <a:t>Rhinoviruses </a:t>
              </a:r>
              <a:endParaRPr>
                <a:solidFill>
                  <a:srgbClr val="B7B7B7"/>
                </a:solidFill>
                <a:latin typeface="Krub"/>
                <a:ea typeface="Krub"/>
                <a:cs typeface="Krub"/>
                <a:sym typeface="Krub"/>
              </a:endParaRPr>
            </a:p>
            <a:p>
              <a:pPr indent="-317500" lvl="0" marL="514350" rtl="0" algn="l">
                <a:spcBef>
                  <a:spcPts val="0"/>
                </a:spcBef>
                <a:spcAft>
                  <a:spcPts val="0"/>
                </a:spcAft>
                <a:buClr>
                  <a:srgbClr val="B7B7B7"/>
                </a:buClr>
                <a:buSzPts val="1400"/>
                <a:buFont typeface="Titillium Web"/>
                <a:buChar char="●"/>
              </a:pPr>
              <a:r>
                <a:rPr lang="en">
                  <a:solidFill>
                    <a:srgbClr val="B7B7B7"/>
                  </a:solidFill>
                  <a:latin typeface="Krub"/>
                  <a:ea typeface="Krub"/>
                  <a:cs typeface="Krub"/>
                  <a:sym typeface="Krub"/>
                </a:rPr>
                <a:t>Rubeola virus </a:t>
              </a:r>
              <a:endParaRPr>
                <a:solidFill>
                  <a:srgbClr val="B7B7B7"/>
                </a:solidFill>
                <a:latin typeface="Krub"/>
                <a:ea typeface="Krub"/>
                <a:cs typeface="Krub"/>
                <a:sym typeface="Krub"/>
              </a:endParaRPr>
            </a:p>
            <a:p>
              <a:pPr indent="-317500" lvl="0" marL="514350" rtl="0" algn="l">
                <a:spcBef>
                  <a:spcPts val="0"/>
                </a:spcBef>
                <a:spcAft>
                  <a:spcPts val="0"/>
                </a:spcAft>
                <a:buClr>
                  <a:srgbClr val="B7B7B7"/>
                </a:buClr>
                <a:buSzPts val="1400"/>
                <a:buFont typeface="Titillium Web"/>
                <a:buChar char="●"/>
              </a:pPr>
              <a:r>
                <a:rPr lang="en">
                  <a:solidFill>
                    <a:srgbClr val="B7B7B7"/>
                  </a:solidFill>
                  <a:latin typeface="Krub"/>
                  <a:ea typeface="Krub"/>
                  <a:cs typeface="Krub"/>
                  <a:sym typeface="Krub"/>
                </a:rPr>
                <a:t>Varicella</a:t>
              </a:r>
              <a:endParaRPr>
                <a:solidFill>
                  <a:srgbClr val="B7B7B7"/>
                </a:solidFill>
                <a:latin typeface="Krub"/>
                <a:ea typeface="Krub"/>
                <a:cs typeface="Krub"/>
                <a:sym typeface="Krub"/>
              </a:endParaRPr>
            </a:p>
            <a:p>
              <a:pPr indent="0" lvl="0" marL="476250" rtl="0" algn="l">
                <a:spcBef>
                  <a:spcPts val="0"/>
                </a:spcBef>
                <a:spcAft>
                  <a:spcPts val="0"/>
                </a:spcAft>
                <a:buNone/>
              </a:pPr>
              <a:r>
                <a:t/>
              </a:r>
              <a:endParaRPr>
                <a:latin typeface="Krub"/>
                <a:ea typeface="Krub"/>
                <a:cs typeface="Krub"/>
                <a:sym typeface="Krub"/>
              </a:endParaRPr>
            </a:p>
            <a:p>
              <a:pPr indent="0" lvl="0" marL="476250" rtl="0" algn="l">
                <a:spcBef>
                  <a:spcPts val="0"/>
                </a:spcBef>
                <a:spcAft>
                  <a:spcPts val="0"/>
                </a:spcAft>
                <a:buNone/>
              </a:pPr>
              <a:r>
                <a:rPr lang="en">
                  <a:latin typeface="Krub"/>
                  <a:ea typeface="Krub"/>
                  <a:cs typeface="Krub"/>
                  <a:sym typeface="Krub"/>
                </a:rPr>
                <a:t>(all of these agents also cause upper-respiratory tract infections) *Briefly all viruses that cause URTI</a:t>
              </a:r>
              <a:endParaRPr>
                <a:latin typeface="Krub"/>
                <a:ea typeface="Krub"/>
                <a:cs typeface="Krub"/>
                <a:sym typeface="Krub"/>
              </a:endParaRPr>
            </a:p>
          </p:txBody>
        </p:sp>
        <p:sp>
          <p:nvSpPr>
            <p:cNvPr id="1372" name="Google Shape;1372;p48"/>
            <p:cNvSpPr/>
            <p:nvPr/>
          </p:nvSpPr>
          <p:spPr>
            <a:xfrm>
              <a:off x="485339" y="1473225"/>
              <a:ext cx="2394000" cy="346800"/>
            </a:xfrm>
            <a:prstGeom prst="flowChartAlternateProcess">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Krub"/>
                  <a:ea typeface="Krub"/>
                  <a:cs typeface="Krub"/>
                  <a:sym typeface="Krub"/>
                </a:rPr>
                <a:t>Etiology</a:t>
              </a:r>
              <a:endParaRPr b="1">
                <a:latin typeface="Krub"/>
                <a:ea typeface="Krub"/>
                <a:cs typeface="Krub"/>
                <a:sym typeface="Krub"/>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
        <p:nvSpPr>
          <p:cNvPr id="1377" name="Google Shape;1377;p49"/>
          <p:cNvSpPr txBox="1"/>
          <p:nvPr/>
        </p:nvSpPr>
        <p:spPr>
          <a:xfrm>
            <a:off x="281849" y="528268"/>
            <a:ext cx="7255800" cy="1800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latin typeface="Black Han Sans"/>
                <a:ea typeface="Black Han Sans"/>
                <a:cs typeface="Black Han Sans"/>
                <a:sym typeface="Black Han Sans"/>
              </a:rPr>
              <a:t>Community-Acquired bacterial</a:t>
            </a:r>
            <a:endParaRPr sz="3500">
              <a:latin typeface="Black Han Sans"/>
              <a:ea typeface="Black Han Sans"/>
              <a:cs typeface="Black Han Sans"/>
              <a:sym typeface="Black Han Sans"/>
            </a:endParaRPr>
          </a:p>
          <a:p>
            <a:pPr indent="0" lvl="0" marL="0" rtl="0" algn="ctr">
              <a:spcBef>
                <a:spcPts val="0"/>
              </a:spcBef>
              <a:spcAft>
                <a:spcPts val="0"/>
              </a:spcAft>
              <a:buNone/>
            </a:pPr>
            <a:r>
              <a:rPr lang="en" sz="3500">
                <a:latin typeface="Black Han Sans"/>
                <a:ea typeface="Black Han Sans"/>
                <a:cs typeface="Black Han Sans"/>
                <a:sym typeface="Black Han Sans"/>
              </a:rPr>
              <a:t>Pneumonia </a:t>
            </a:r>
            <a:r>
              <a:rPr lang="en" sz="3500" u="sng">
                <a:latin typeface="Black Han Sans"/>
                <a:ea typeface="Black Han Sans"/>
                <a:cs typeface="Black Han Sans"/>
                <a:sym typeface="Black Han Sans"/>
              </a:rPr>
              <a:t>atypical</a:t>
            </a:r>
            <a:endParaRPr sz="3500" u="sng">
              <a:latin typeface="Black Han Sans"/>
              <a:ea typeface="Black Han Sans"/>
              <a:cs typeface="Black Han Sans"/>
              <a:sym typeface="Black Han Sans"/>
            </a:endParaRPr>
          </a:p>
        </p:txBody>
      </p:sp>
      <p:grpSp>
        <p:nvGrpSpPr>
          <p:cNvPr id="1378" name="Google Shape;1378;p49"/>
          <p:cNvGrpSpPr/>
          <p:nvPr/>
        </p:nvGrpSpPr>
        <p:grpSpPr>
          <a:xfrm>
            <a:off x="281838" y="7987869"/>
            <a:ext cx="7626655" cy="2510546"/>
            <a:chOff x="347190" y="1637732"/>
            <a:chExt cx="7105800" cy="1056271"/>
          </a:xfrm>
        </p:grpSpPr>
        <p:sp>
          <p:nvSpPr>
            <p:cNvPr id="1379" name="Google Shape;1379;p49"/>
            <p:cNvSpPr/>
            <p:nvPr/>
          </p:nvSpPr>
          <p:spPr>
            <a:xfrm>
              <a:off x="347190" y="1795803"/>
              <a:ext cx="7105800" cy="898200"/>
            </a:xfrm>
            <a:prstGeom prst="roundRect">
              <a:avLst>
                <a:gd fmla="val 16667" name="adj"/>
              </a:avLst>
            </a:prstGeom>
            <a:noFill/>
            <a:ln cap="flat" cmpd="sng" w="28575">
              <a:solidFill>
                <a:schemeClr val="lt2"/>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7B7B7"/>
                </a:solidFill>
                <a:latin typeface="Krub"/>
                <a:ea typeface="Krub"/>
                <a:cs typeface="Krub"/>
                <a:sym typeface="Krub"/>
              </a:endParaRPr>
            </a:p>
            <a:p>
              <a:pPr indent="0" lvl="0" marL="0" rtl="0" algn="l">
                <a:spcBef>
                  <a:spcPts val="0"/>
                </a:spcBef>
                <a:spcAft>
                  <a:spcPts val="0"/>
                </a:spcAft>
                <a:buNone/>
              </a:pPr>
              <a:r>
                <a:t/>
              </a:r>
              <a:endParaRPr>
                <a:solidFill>
                  <a:srgbClr val="B7B7B7"/>
                </a:solidFill>
                <a:latin typeface="Krub"/>
                <a:ea typeface="Krub"/>
                <a:cs typeface="Krub"/>
                <a:sym typeface="Krub"/>
              </a:endParaRPr>
            </a:p>
            <a:p>
              <a:pPr indent="0" lvl="0" marL="0" rtl="0" algn="l">
                <a:spcBef>
                  <a:spcPts val="0"/>
                </a:spcBef>
                <a:spcAft>
                  <a:spcPts val="0"/>
                </a:spcAft>
                <a:buNone/>
              </a:pPr>
              <a:r>
                <a:rPr lang="en">
                  <a:solidFill>
                    <a:srgbClr val="B7B7B7"/>
                  </a:solidFill>
                  <a:latin typeface="Krub"/>
                  <a:ea typeface="Krub"/>
                  <a:cs typeface="Krub"/>
                  <a:sym typeface="Krub"/>
                </a:rPr>
                <a:t>● Epithelial damage leading to necrosis of the respiratory epithelium inhibits mucociliary clearance and predisposes to secondary bacterial infections. The most likely organism which cause secondary bronchopneumonia is S.aureus.</a:t>
              </a:r>
              <a:endParaRPr>
                <a:solidFill>
                  <a:srgbClr val="B7B7B7"/>
                </a:solidFill>
                <a:latin typeface="Krub"/>
                <a:ea typeface="Krub"/>
                <a:cs typeface="Krub"/>
                <a:sym typeface="Krub"/>
              </a:endParaRPr>
            </a:p>
            <a:p>
              <a:pPr indent="0" lvl="0" marL="0" rtl="0" algn="l">
                <a:spcBef>
                  <a:spcPts val="0"/>
                </a:spcBef>
                <a:spcAft>
                  <a:spcPts val="0"/>
                </a:spcAft>
                <a:buNone/>
              </a:pPr>
              <a:r>
                <a:rPr lang="en">
                  <a:solidFill>
                    <a:srgbClr val="B7B7B7"/>
                  </a:solidFill>
                  <a:latin typeface="Krub"/>
                  <a:ea typeface="Krub"/>
                  <a:cs typeface="Krub"/>
                  <a:sym typeface="Krub"/>
                </a:rPr>
                <a:t>● Such serious complications of viral infection are more likely in infants, older adults, malnourished patients, alcoholics, and immunosuppressed individuals.</a:t>
              </a:r>
              <a:endParaRPr>
                <a:solidFill>
                  <a:srgbClr val="B7B7B7"/>
                </a:solidFill>
                <a:latin typeface="Krub"/>
                <a:ea typeface="Krub"/>
                <a:cs typeface="Krub"/>
                <a:sym typeface="Krub"/>
              </a:endParaRPr>
            </a:p>
            <a:p>
              <a:pPr indent="0" lvl="0" marL="0" rtl="0" algn="l">
                <a:spcBef>
                  <a:spcPts val="0"/>
                </a:spcBef>
                <a:spcAft>
                  <a:spcPts val="0"/>
                </a:spcAft>
                <a:buNone/>
              </a:pPr>
              <a:r>
                <a:rPr lang="en">
                  <a:solidFill>
                    <a:srgbClr val="B7B7B7"/>
                  </a:solidFill>
                  <a:latin typeface="Krub"/>
                  <a:ea typeface="Krub"/>
                  <a:cs typeface="Krub"/>
                  <a:sym typeface="Krub"/>
                </a:rPr>
                <a:t>● In severe cases full-blown diffuse alveolar damage with hyaline membranes may develop</a:t>
              </a:r>
              <a:endParaRPr>
                <a:solidFill>
                  <a:srgbClr val="B7B7B7"/>
                </a:solidFill>
                <a:latin typeface="Krub"/>
                <a:ea typeface="Krub"/>
                <a:cs typeface="Krub"/>
                <a:sym typeface="Krub"/>
              </a:endParaRPr>
            </a:p>
            <a:p>
              <a:pPr indent="0" lvl="0" marL="0" rtl="0" algn="l">
                <a:spcBef>
                  <a:spcPts val="0"/>
                </a:spcBef>
                <a:spcAft>
                  <a:spcPts val="0"/>
                </a:spcAft>
                <a:buNone/>
              </a:pPr>
              <a:r>
                <a:rPr lang="en">
                  <a:solidFill>
                    <a:srgbClr val="B7B7B7"/>
                  </a:solidFill>
                  <a:latin typeface="Krub"/>
                  <a:ea typeface="Krub"/>
                  <a:cs typeface="Krub"/>
                  <a:sym typeface="Krub"/>
                </a:rPr>
                <a:t> </a:t>
              </a:r>
              <a:endParaRPr>
                <a:solidFill>
                  <a:srgbClr val="B7B7B7"/>
                </a:solidFill>
                <a:latin typeface="Krub"/>
                <a:ea typeface="Krub"/>
                <a:cs typeface="Krub"/>
                <a:sym typeface="Krub"/>
              </a:endParaRPr>
            </a:p>
          </p:txBody>
        </p:sp>
        <p:sp>
          <p:nvSpPr>
            <p:cNvPr id="1380" name="Google Shape;1380;p49"/>
            <p:cNvSpPr/>
            <p:nvPr/>
          </p:nvSpPr>
          <p:spPr>
            <a:xfrm>
              <a:off x="589270" y="1637732"/>
              <a:ext cx="2394000" cy="321000"/>
            </a:xfrm>
            <a:prstGeom prst="flowChartAlternateProcess">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4546A"/>
                  </a:solidFill>
                  <a:latin typeface="Krub"/>
                  <a:ea typeface="Krub"/>
                  <a:cs typeface="Krub"/>
                  <a:sym typeface="Krub"/>
                </a:rPr>
                <a:t>Predisposing factors</a:t>
              </a:r>
              <a:endParaRPr b="1">
                <a:solidFill>
                  <a:srgbClr val="44546A"/>
                </a:solidFill>
                <a:latin typeface="Krub"/>
                <a:ea typeface="Krub"/>
                <a:cs typeface="Krub"/>
                <a:sym typeface="Krub"/>
              </a:endParaRPr>
            </a:p>
          </p:txBody>
        </p:sp>
      </p:grpSp>
      <p:grpSp>
        <p:nvGrpSpPr>
          <p:cNvPr id="1381" name="Google Shape;1381;p49"/>
          <p:cNvGrpSpPr/>
          <p:nvPr/>
        </p:nvGrpSpPr>
        <p:grpSpPr>
          <a:xfrm>
            <a:off x="281848" y="2407441"/>
            <a:ext cx="7626655" cy="2626426"/>
            <a:chOff x="259051" y="1692388"/>
            <a:chExt cx="7105800" cy="1105026"/>
          </a:xfrm>
        </p:grpSpPr>
        <p:sp>
          <p:nvSpPr>
            <p:cNvPr id="1382" name="Google Shape;1382;p49"/>
            <p:cNvSpPr/>
            <p:nvPr/>
          </p:nvSpPr>
          <p:spPr>
            <a:xfrm>
              <a:off x="259051" y="1899214"/>
              <a:ext cx="7105800" cy="898200"/>
            </a:xfrm>
            <a:prstGeom prst="roundRect">
              <a:avLst>
                <a:gd fmla="val 16667" name="adj"/>
              </a:avLst>
            </a:prstGeom>
            <a:noFill/>
            <a:ln cap="flat" cmpd="sng" w="28575">
              <a:solidFill>
                <a:schemeClr val="lt2"/>
              </a:solidFill>
              <a:prstDash val="dashDot"/>
              <a:round/>
              <a:headEnd len="sm" w="sm" type="none"/>
              <a:tailEnd len="sm" w="sm" type="none"/>
            </a:ln>
          </p:spPr>
          <p:txBody>
            <a:bodyPr anchorCtr="0" anchor="ctr" bIns="91425" lIns="91425" spcFirstLastPara="1" rIns="91425" wrap="square" tIns="91425">
              <a:noAutofit/>
            </a:bodyPr>
            <a:lstStyle/>
            <a:p>
              <a:pPr indent="0" lvl="0" marL="1371600" rtl="0" algn="l">
                <a:spcBef>
                  <a:spcPts val="0"/>
                </a:spcBef>
                <a:spcAft>
                  <a:spcPts val="0"/>
                </a:spcAft>
                <a:buNone/>
              </a:pPr>
              <a:r>
                <a:t/>
              </a:r>
              <a:endParaRPr>
                <a:solidFill>
                  <a:srgbClr val="980000"/>
                </a:solidFill>
                <a:latin typeface="Krub"/>
                <a:ea typeface="Krub"/>
                <a:cs typeface="Krub"/>
                <a:sym typeface="Krub"/>
              </a:endParaRPr>
            </a:p>
            <a:p>
              <a:pPr indent="0" lvl="0" marL="1371600" rtl="0" algn="l">
                <a:spcBef>
                  <a:spcPts val="0"/>
                </a:spcBef>
                <a:spcAft>
                  <a:spcPts val="0"/>
                </a:spcAft>
                <a:buNone/>
              </a:pPr>
              <a:r>
                <a:t/>
              </a:r>
              <a:endParaRPr>
                <a:solidFill>
                  <a:srgbClr val="980000"/>
                </a:solidFill>
                <a:latin typeface="Krub"/>
                <a:ea typeface="Krub"/>
                <a:cs typeface="Krub"/>
                <a:sym typeface="Krub"/>
              </a:endParaRPr>
            </a:p>
            <a:p>
              <a:pPr indent="-317500" lvl="0" marL="1371600" rtl="0" algn="l">
                <a:spcBef>
                  <a:spcPts val="0"/>
                </a:spcBef>
                <a:spcAft>
                  <a:spcPts val="0"/>
                </a:spcAft>
                <a:buClr>
                  <a:srgbClr val="44546A"/>
                </a:buClr>
                <a:buSzPts val="1400"/>
                <a:buFont typeface="Krub"/>
                <a:buChar char="●"/>
              </a:pPr>
              <a:r>
                <a:rPr lang="en">
                  <a:solidFill>
                    <a:srgbClr val="980000"/>
                  </a:solidFill>
                  <a:latin typeface="Krub"/>
                  <a:ea typeface="Krub"/>
                  <a:cs typeface="Krub"/>
                  <a:sym typeface="Krub"/>
                </a:rPr>
                <a:t>Malnutrition, alcoholism and any underlying debilitating disease</a:t>
              </a:r>
              <a:endParaRPr>
                <a:solidFill>
                  <a:srgbClr val="980000"/>
                </a:solidFill>
                <a:latin typeface="Krub"/>
                <a:ea typeface="Krub"/>
                <a:cs typeface="Krub"/>
                <a:sym typeface="Krub"/>
              </a:endParaRPr>
            </a:p>
            <a:p>
              <a:pPr indent="0" lvl="0" marL="0" rtl="0" algn="l">
                <a:spcBef>
                  <a:spcPts val="0"/>
                </a:spcBef>
                <a:spcAft>
                  <a:spcPts val="0"/>
                </a:spcAft>
                <a:buNone/>
              </a:pPr>
              <a:r>
                <a:t/>
              </a:r>
              <a:endParaRPr>
                <a:solidFill>
                  <a:srgbClr val="999999"/>
                </a:solidFill>
                <a:latin typeface="Krub"/>
                <a:ea typeface="Krub"/>
                <a:cs typeface="Krub"/>
                <a:sym typeface="Krub"/>
              </a:endParaRPr>
            </a:p>
            <a:p>
              <a:pPr indent="0" lvl="0" marL="0" rtl="0" algn="l">
                <a:spcBef>
                  <a:spcPts val="0"/>
                </a:spcBef>
                <a:spcAft>
                  <a:spcPts val="0"/>
                </a:spcAft>
                <a:buNone/>
              </a:pPr>
              <a:r>
                <a:rPr lang="en">
                  <a:solidFill>
                    <a:srgbClr val="999999"/>
                  </a:solidFill>
                  <a:latin typeface="Krub"/>
                  <a:ea typeface="Krub"/>
                  <a:cs typeface="Krub"/>
                  <a:sym typeface="Krub"/>
                </a:rPr>
                <a:t>Test for </a:t>
              </a:r>
              <a:r>
                <a:rPr b="1" lang="en">
                  <a:solidFill>
                    <a:srgbClr val="999999"/>
                  </a:solidFill>
                  <a:latin typeface="Krub"/>
                  <a:ea typeface="Krub"/>
                  <a:cs typeface="Krub"/>
                  <a:sym typeface="Krub"/>
                </a:rPr>
                <a:t>Mycoplasma pneumoniae</a:t>
              </a:r>
              <a:r>
                <a:rPr lang="en">
                  <a:solidFill>
                    <a:srgbClr val="999999"/>
                  </a:solidFill>
                  <a:latin typeface="Krub"/>
                  <a:ea typeface="Krub"/>
                  <a:cs typeface="Krub"/>
                  <a:sym typeface="Krub"/>
                </a:rPr>
                <a:t> (</a:t>
              </a:r>
              <a:r>
                <a:rPr b="1" lang="en">
                  <a:solidFill>
                    <a:srgbClr val="999999"/>
                  </a:solidFill>
                  <a:latin typeface="Krub"/>
                  <a:ea typeface="Krub"/>
                  <a:cs typeface="Krub"/>
                  <a:sym typeface="Krub"/>
                </a:rPr>
                <a:t>Cold Agglutination test</a:t>
              </a:r>
              <a:r>
                <a:rPr lang="en">
                  <a:solidFill>
                    <a:srgbClr val="999999"/>
                  </a:solidFill>
                  <a:latin typeface="Krub"/>
                  <a:ea typeface="Krub"/>
                  <a:cs typeface="Krub"/>
                  <a:sym typeface="Krub"/>
                </a:rPr>
                <a:t>)</a:t>
              </a:r>
              <a:endParaRPr>
                <a:solidFill>
                  <a:srgbClr val="999999"/>
                </a:solidFill>
                <a:latin typeface="Krub"/>
                <a:ea typeface="Krub"/>
                <a:cs typeface="Krub"/>
                <a:sym typeface="Krub"/>
              </a:endParaRPr>
            </a:p>
            <a:p>
              <a:pPr indent="0" lvl="0" marL="0" rtl="0" algn="l">
                <a:spcBef>
                  <a:spcPts val="0"/>
                </a:spcBef>
                <a:spcAft>
                  <a:spcPts val="0"/>
                </a:spcAft>
                <a:buNone/>
              </a:pPr>
              <a:r>
                <a:rPr lang="en">
                  <a:solidFill>
                    <a:srgbClr val="999999"/>
                  </a:solidFill>
                  <a:latin typeface="Krub"/>
                  <a:ea typeface="Krub"/>
                  <a:cs typeface="Krub"/>
                  <a:sym typeface="Krub"/>
                </a:rPr>
                <a:t>Positive in Mycoplasma (primary atypical pneumonia</a:t>
              </a:r>
              <a:endParaRPr>
                <a:solidFill>
                  <a:srgbClr val="999999"/>
                </a:solidFill>
                <a:latin typeface="Krub"/>
                <a:ea typeface="Krub"/>
                <a:cs typeface="Krub"/>
                <a:sym typeface="Krub"/>
              </a:endParaRPr>
            </a:p>
            <a:p>
              <a:pPr indent="-317500" lvl="0" marL="1371600" rtl="0" algn="l">
                <a:spcBef>
                  <a:spcPts val="0"/>
                </a:spcBef>
                <a:spcAft>
                  <a:spcPts val="0"/>
                </a:spcAft>
                <a:buClr>
                  <a:srgbClr val="44546A"/>
                </a:buClr>
                <a:buSzPts val="1400"/>
                <a:buFont typeface="Krub"/>
                <a:buChar char="●"/>
              </a:pPr>
              <a:r>
                <a:rPr lang="en">
                  <a:solidFill>
                    <a:srgbClr val="999999"/>
                  </a:solidFill>
                  <a:latin typeface="Krub"/>
                  <a:ea typeface="Krub"/>
                  <a:cs typeface="Krub"/>
                  <a:sym typeface="Krub"/>
                </a:rPr>
                <a:t>serological assays.</a:t>
              </a:r>
              <a:endParaRPr>
                <a:solidFill>
                  <a:srgbClr val="999999"/>
                </a:solidFill>
                <a:latin typeface="Krub"/>
                <a:ea typeface="Krub"/>
                <a:cs typeface="Krub"/>
                <a:sym typeface="Krub"/>
              </a:endParaRPr>
            </a:p>
            <a:p>
              <a:pPr indent="-317500" lvl="0" marL="1371600" rtl="0" algn="l">
                <a:spcBef>
                  <a:spcPts val="0"/>
                </a:spcBef>
                <a:spcAft>
                  <a:spcPts val="0"/>
                </a:spcAft>
                <a:buClr>
                  <a:srgbClr val="44546A"/>
                </a:buClr>
                <a:buSzPts val="1400"/>
                <a:buFont typeface="Krub"/>
                <a:buChar char="●"/>
              </a:pPr>
              <a:r>
                <a:rPr lang="en">
                  <a:solidFill>
                    <a:srgbClr val="999999"/>
                  </a:solidFill>
                  <a:latin typeface="Krub"/>
                  <a:ea typeface="Krub"/>
                  <a:cs typeface="Krub"/>
                  <a:sym typeface="Krub"/>
                </a:rPr>
                <a:t>polymerase chain reaction (PCR) .</a:t>
              </a:r>
              <a:endParaRPr>
                <a:solidFill>
                  <a:srgbClr val="980000"/>
                </a:solidFill>
                <a:latin typeface="Krub"/>
                <a:ea typeface="Krub"/>
                <a:cs typeface="Krub"/>
                <a:sym typeface="Krub"/>
              </a:endParaRPr>
            </a:p>
            <a:p>
              <a:pPr indent="0" lvl="0" marL="0" rtl="0" algn="l">
                <a:spcBef>
                  <a:spcPts val="0"/>
                </a:spcBef>
                <a:spcAft>
                  <a:spcPts val="0"/>
                </a:spcAft>
                <a:buNone/>
              </a:pPr>
              <a:r>
                <a:t/>
              </a:r>
              <a:endParaRPr>
                <a:solidFill>
                  <a:srgbClr val="980000"/>
                </a:solidFill>
                <a:latin typeface="Krub"/>
                <a:ea typeface="Krub"/>
                <a:cs typeface="Krub"/>
                <a:sym typeface="Krub"/>
              </a:endParaRPr>
            </a:p>
          </p:txBody>
        </p:sp>
        <p:sp>
          <p:nvSpPr>
            <p:cNvPr id="1383" name="Google Shape;1383;p49"/>
            <p:cNvSpPr/>
            <p:nvPr/>
          </p:nvSpPr>
          <p:spPr>
            <a:xfrm>
              <a:off x="485331" y="1692388"/>
              <a:ext cx="2394000" cy="397500"/>
            </a:xfrm>
            <a:prstGeom prst="flowChartAlternateProcess">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4546A"/>
                  </a:solidFill>
                  <a:latin typeface="Krub"/>
                  <a:ea typeface="Krub"/>
                  <a:cs typeface="Krub"/>
                  <a:sym typeface="Krub"/>
                </a:rPr>
                <a:t>Predisposing factors</a:t>
              </a:r>
              <a:endParaRPr b="1">
                <a:solidFill>
                  <a:srgbClr val="44546A"/>
                </a:solidFill>
                <a:latin typeface="Krub"/>
                <a:ea typeface="Krub"/>
                <a:cs typeface="Krub"/>
                <a:sym typeface="Krub"/>
              </a:endParaRPr>
            </a:p>
          </p:txBody>
        </p:sp>
      </p:grpSp>
      <p:grpSp>
        <p:nvGrpSpPr>
          <p:cNvPr id="1384" name="Google Shape;1384;p49"/>
          <p:cNvGrpSpPr/>
          <p:nvPr/>
        </p:nvGrpSpPr>
        <p:grpSpPr>
          <a:xfrm>
            <a:off x="281850" y="5300163"/>
            <a:ext cx="7626655" cy="2551317"/>
            <a:chOff x="259051" y="1723989"/>
            <a:chExt cx="7105800" cy="1073425"/>
          </a:xfrm>
        </p:grpSpPr>
        <p:sp>
          <p:nvSpPr>
            <p:cNvPr id="1385" name="Google Shape;1385;p49"/>
            <p:cNvSpPr/>
            <p:nvPr/>
          </p:nvSpPr>
          <p:spPr>
            <a:xfrm>
              <a:off x="259051" y="1899214"/>
              <a:ext cx="7105800" cy="898200"/>
            </a:xfrm>
            <a:prstGeom prst="roundRect">
              <a:avLst>
                <a:gd fmla="val 16667" name="adj"/>
              </a:avLst>
            </a:prstGeom>
            <a:noFill/>
            <a:ln cap="flat" cmpd="sng" w="28575">
              <a:solidFill>
                <a:schemeClr val="lt2"/>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B7B7B7"/>
                  </a:solidFill>
                  <a:latin typeface="Krub"/>
                  <a:ea typeface="Krub"/>
                  <a:cs typeface="Krub"/>
                  <a:sym typeface="Krub"/>
                </a:rPr>
                <a:t>The virus damage respiratory epithelium, producing an inflammatory response.</a:t>
              </a:r>
              <a:endParaRPr>
                <a:solidFill>
                  <a:srgbClr val="B7B7B7"/>
                </a:solidFill>
                <a:latin typeface="Krub"/>
                <a:ea typeface="Krub"/>
                <a:cs typeface="Krub"/>
                <a:sym typeface="Krub"/>
              </a:endParaRPr>
            </a:p>
            <a:p>
              <a:pPr indent="0" lvl="0" marL="0" rtl="0" algn="l">
                <a:spcBef>
                  <a:spcPts val="0"/>
                </a:spcBef>
                <a:spcAft>
                  <a:spcPts val="0"/>
                </a:spcAft>
                <a:buNone/>
              </a:pPr>
              <a:r>
                <a:t/>
              </a:r>
              <a:endParaRPr>
                <a:solidFill>
                  <a:srgbClr val="B7B7B7"/>
                </a:solidFill>
                <a:latin typeface="Krub"/>
                <a:ea typeface="Krub"/>
                <a:cs typeface="Krub"/>
                <a:sym typeface="Krub"/>
              </a:endParaRPr>
            </a:p>
            <a:p>
              <a:pPr indent="0" lvl="0" marL="0" rtl="0" algn="l">
                <a:spcBef>
                  <a:spcPts val="0"/>
                </a:spcBef>
                <a:spcAft>
                  <a:spcPts val="0"/>
                </a:spcAft>
                <a:buNone/>
              </a:pPr>
              <a:r>
                <a:rPr lang="en">
                  <a:solidFill>
                    <a:srgbClr val="B7B7B7"/>
                  </a:solidFill>
                  <a:latin typeface="Krub"/>
                  <a:ea typeface="Krub"/>
                  <a:cs typeface="Krub"/>
                  <a:sym typeface="Krub"/>
                </a:rPr>
                <a:t>The process may extends to alveoli (interstitial inflammation), but some outpouring of fluid into alveolar spaces may also occur.</a:t>
              </a:r>
              <a:endParaRPr>
                <a:solidFill>
                  <a:srgbClr val="B7B7B7"/>
                </a:solidFill>
                <a:latin typeface="Krub"/>
                <a:ea typeface="Krub"/>
                <a:cs typeface="Krub"/>
                <a:sym typeface="Krub"/>
              </a:endParaRPr>
            </a:p>
            <a:p>
              <a:pPr indent="0" lvl="0" marL="0" rtl="0" algn="l">
                <a:spcBef>
                  <a:spcPts val="0"/>
                </a:spcBef>
                <a:spcAft>
                  <a:spcPts val="0"/>
                </a:spcAft>
                <a:buNone/>
              </a:pPr>
              <a:r>
                <a:t/>
              </a:r>
              <a:endParaRPr>
                <a:solidFill>
                  <a:srgbClr val="B7B7B7"/>
                </a:solidFill>
                <a:latin typeface="Krub"/>
                <a:ea typeface="Krub"/>
                <a:cs typeface="Krub"/>
                <a:sym typeface="Krub"/>
              </a:endParaRPr>
            </a:p>
            <a:p>
              <a:pPr indent="0" lvl="0" marL="0" rtl="0" algn="l">
                <a:spcBef>
                  <a:spcPts val="0"/>
                </a:spcBef>
                <a:spcAft>
                  <a:spcPts val="0"/>
                </a:spcAft>
                <a:buNone/>
              </a:pPr>
              <a:r>
                <a:rPr lang="en">
                  <a:solidFill>
                    <a:srgbClr val="B7B7B7"/>
                  </a:solidFill>
                  <a:latin typeface="Krub"/>
                  <a:ea typeface="Krub"/>
                  <a:cs typeface="Krub"/>
                  <a:sym typeface="Krub"/>
                </a:rPr>
                <a:t>So that on chest films the changes may mimic those of bacterial pneumonia</a:t>
              </a:r>
              <a:endParaRPr>
                <a:solidFill>
                  <a:srgbClr val="B7B7B7"/>
                </a:solidFill>
                <a:latin typeface="Krub"/>
                <a:ea typeface="Krub"/>
                <a:cs typeface="Krub"/>
                <a:sym typeface="Krub"/>
              </a:endParaRPr>
            </a:p>
          </p:txBody>
        </p:sp>
        <p:sp>
          <p:nvSpPr>
            <p:cNvPr id="1386" name="Google Shape;1386;p49"/>
            <p:cNvSpPr/>
            <p:nvPr/>
          </p:nvSpPr>
          <p:spPr>
            <a:xfrm>
              <a:off x="592986" y="1723989"/>
              <a:ext cx="2394000" cy="321000"/>
            </a:xfrm>
            <a:prstGeom prst="flowChartAlternateProcess">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4546A"/>
                  </a:solidFill>
                  <a:latin typeface="Krub"/>
                  <a:ea typeface="Krub"/>
                  <a:cs typeface="Krub"/>
                  <a:sym typeface="Krub"/>
                </a:rPr>
                <a:t>Mechanism</a:t>
              </a:r>
              <a:endParaRPr b="1">
                <a:solidFill>
                  <a:srgbClr val="44546A"/>
                </a:solidFill>
                <a:latin typeface="Krub"/>
                <a:ea typeface="Krub"/>
                <a:cs typeface="Krub"/>
                <a:sym typeface="Krub"/>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0" name="Shape 1390"/>
        <p:cNvGrpSpPr/>
        <p:nvPr/>
      </p:nvGrpSpPr>
      <p:grpSpPr>
        <a:xfrm>
          <a:off x="0" y="0"/>
          <a:ext cx="0" cy="0"/>
          <a:chOff x="0" y="0"/>
          <a:chExt cx="0" cy="0"/>
        </a:xfrm>
      </p:grpSpPr>
      <p:sp>
        <p:nvSpPr>
          <p:cNvPr id="1391" name="Google Shape;1391;p50"/>
          <p:cNvSpPr txBox="1"/>
          <p:nvPr>
            <p:ph idx="6" type="title"/>
          </p:nvPr>
        </p:nvSpPr>
        <p:spPr>
          <a:xfrm>
            <a:off x="1043322" y="320008"/>
            <a:ext cx="6752700" cy="1196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3400"/>
              <a:t>Morphology </a:t>
            </a:r>
            <a:endParaRPr sz="3400"/>
          </a:p>
        </p:txBody>
      </p:sp>
      <p:sp>
        <p:nvSpPr>
          <p:cNvPr id="1392" name="Google Shape;1392;p50"/>
          <p:cNvSpPr txBox="1"/>
          <p:nvPr>
            <p:ph idx="1" type="subTitle"/>
          </p:nvPr>
        </p:nvSpPr>
        <p:spPr>
          <a:xfrm>
            <a:off x="307650" y="4925850"/>
            <a:ext cx="4872300" cy="3189600"/>
          </a:xfrm>
          <a:prstGeom prst="rect">
            <a:avLst/>
          </a:prstGeom>
        </p:spPr>
        <p:txBody>
          <a:bodyPr anchorCtr="0" anchor="ctr" bIns="107175" lIns="107175" spcFirstLastPara="1" rIns="107175" wrap="square" tIns="107175">
            <a:noAutofit/>
          </a:bodyPr>
          <a:lstStyle/>
          <a:p>
            <a:pPr indent="0" lvl="0" marL="0" rtl="0" algn="l">
              <a:spcBef>
                <a:spcPts val="0"/>
              </a:spcBef>
              <a:spcAft>
                <a:spcPts val="0"/>
              </a:spcAft>
              <a:buNone/>
            </a:pPr>
            <a:r>
              <a:rPr i="1" lang="en" sz="1900" u="sng">
                <a:solidFill>
                  <a:schemeClr val="dk1"/>
                </a:solidFill>
                <a:latin typeface="Black Han Sans"/>
                <a:ea typeface="Black Han Sans"/>
                <a:cs typeface="Black Han Sans"/>
                <a:sym typeface="Black Han Sans"/>
              </a:rPr>
              <a:t>Micro</a:t>
            </a:r>
            <a:r>
              <a:rPr lang="en" sz="1900">
                <a:solidFill>
                  <a:schemeClr val="dk1"/>
                </a:solidFill>
                <a:latin typeface="Arial"/>
                <a:ea typeface="Arial"/>
                <a:cs typeface="Arial"/>
                <a:sym typeface="Arial"/>
              </a:rPr>
              <a:t>:</a:t>
            </a:r>
            <a:endParaRPr sz="1900">
              <a:solidFill>
                <a:schemeClr val="dk1"/>
              </a:solidFill>
              <a:latin typeface="Arial"/>
              <a:ea typeface="Arial"/>
              <a:cs typeface="Arial"/>
              <a:sym typeface="Arial"/>
            </a:endParaRPr>
          </a:p>
          <a:p>
            <a:pPr indent="-298450" lvl="0" marL="285750" rtl="0" algn="l">
              <a:spcBef>
                <a:spcPts val="280"/>
              </a:spcBef>
              <a:spcAft>
                <a:spcPts val="0"/>
              </a:spcAft>
              <a:buClr>
                <a:schemeClr val="dk1"/>
              </a:buClr>
              <a:buSzPts val="1600"/>
              <a:buFont typeface="Krub"/>
              <a:buChar char="•"/>
            </a:pPr>
            <a:r>
              <a:rPr lang="en" sz="1600">
                <a:solidFill>
                  <a:schemeClr val="dk1"/>
                </a:solidFill>
                <a:latin typeface="Krub"/>
                <a:ea typeface="Krub"/>
                <a:cs typeface="Krub"/>
                <a:sym typeface="Krub"/>
              </a:rPr>
              <a:t> </a:t>
            </a:r>
            <a:r>
              <a:rPr lang="en" sz="1400">
                <a:solidFill>
                  <a:schemeClr val="dk1"/>
                </a:solidFill>
                <a:latin typeface="Krub"/>
                <a:ea typeface="Krub"/>
                <a:cs typeface="Krub"/>
                <a:sym typeface="Krub"/>
              </a:rPr>
              <a:t>Predominantly there is inflammation in the interstitium/alveolar wall</a:t>
            </a:r>
            <a:endParaRPr sz="1400">
              <a:solidFill>
                <a:schemeClr val="dk1"/>
              </a:solidFill>
              <a:latin typeface="Krub"/>
              <a:ea typeface="Krub"/>
              <a:cs typeface="Krub"/>
              <a:sym typeface="Krub"/>
            </a:endParaRPr>
          </a:p>
          <a:p>
            <a:pPr indent="-285750" lvl="0" marL="285750" rtl="0" algn="l">
              <a:spcBef>
                <a:spcPts val="280"/>
              </a:spcBef>
              <a:spcAft>
                <a:spcPts val="0"/>
              </a:spcAft>
              <a:buClr>
                <a:schemeClr val="dk1"/>
              </a:buClr>
              <a:buSzPts val="1400"/>
              <a:buFont typeface="Krub"/>
              <a:buChar char="•"/>
            </a:pPr>
            <a:r>
              <a:rPr lang="en" sz="1400">
                <a:solidFill>
                  <a:schemeClr val="dk1"/>
                </a:solidFill>
                <a:latin typeface="Krub"/>
                <a:ea typeface="Krub"/>
                <a:cs typeface="Krub"/>
                <a:sym typeface="Krub"/>
              </a:rPr>
              <a:t>Alveolar septa are widened and edematous with mononuclear inflammatory infiltrate (and neutrophils in acute cases only)</a:t>
            </a:r>
            <a:endParaRPr sz="1400">
              <a:solidFill>
                <a:schemeClr val="dk1"/>
              </a:solidFill>
              <a:latin typeface="Krub"/>
              <a:ea typeface="Krub"/>
              <a:cs typeface="Krub"/>
              <a:sym typeface="Krub"/>
            </a:endParaRPr>
          </a:p>
          <a:p>
            <a:pPr indent="-285750" lvl="0" marL="285750" rtl="0" algn="l">
              <a:spcBef>
                <a:spcPts val="280"/>
              </a:spcBef>
              <a:spcAft>
                <a:spcPts val="0"/>
              </a:spcAft>
              <a:buClr>
                <a:schemeClr val="dk1"/>
              </a:buClr>
              <a:buSzPts val="1400"/>
              <a:buFont typeface="Krub"/>
              <a:buChar char="•"/>
            </a:pPr>
            <a:r>
              <a:rPr lang="en" sz="1400">
                <a:solidFill>
                  <a:schemeClr val="dk1"/>
                </a:solidFill>
                <a:latin typeface="Krub"/>
                <a:ea typeface="Krub"/>
                <a:cs typeface="Krub"/>
                <a:sym typeface="Krub"/>
              </a:rPr>
              <a:t>Severe </a:t>
            </a:r>
            <a:r>
              <a:rPr lang="en" sz="1400">
                <a:solidFill>
                  <a:schemeClr val="dk1"/>
                </a:solidFill>
                <a:latin typeface="Krub"/>
                <a:ea typeface="Krub"/>
                <a:cs typeface="Krub"/>
                <a:sym typeface="Krub"/>
              </a:rPr>
              <a:t>cases: Intra-alveolar proteinaceous material with pink hyaline membrane lining the alveolar walls (diffuse alveolar damage)</a:t>
            </a:r>
            <a:endParaRPr>
              <a:solidFill>
                <a:schemeClr val="dk1"/>
              </a:solidFill>
            </a:endParaRPr>
          </a:p>
        </p:txBody>
      </p:sp>
      <p:sp>
        <p:nvSpPr>
          <p:cNvPr id="1393" name="Google Shape;1393;p50"/>
          <p:cNvSpPr txBox="1"/>
          <p:nvPr>
            <p:ph idx="7" type="subTitle"/>
          </p:nvPr>
        </p:nvSpPr>
        <p:spPr>
          <a:xfrm>
            <a:off x="2790600" y="773450"/>
            <a:ext cx="4561800" cy="2915100"/>
          </a:xfrm>
          <a:prstGeom prst="rect">
            <a:avLst/>
          </a:prstGeom>
        </p:spPr>
        <p:txBody>
          <a:bodyPr anchorCtr="0" anchor="ctr" bIns="107175" lIns="107175" spcFirstLastPara="1" rIns="107175" wrap="square" tIns="107175">
            <a:noAutofit/>
          </a:bodyPr>
          <a:lstStyle/>
          <a:p>
            <a:pPr indent="0" lvl="0" marL="0" rtl="0" algn="l">
              <a:spcBef>
                <a:spcPts val="0"/>
              </a:spcBef>
              <a:spcAft>
                <a:spcPts val="0"/>
              </a:spcAft>
              <a:buNone/>
            </a:pPr>
            <a:r>
              <a:rPr i="1" lang="en" sz="1600" u="sng">
                <a:solidFill>
                  <a:schemeClr val="dk1"/>
                </a:solidFill>
                <a:latin typeface="Black Han Sans"/>
                <a:ea typeface="Black Han Sans"/>
                <a:cs typeface="Black Han Sans"/>
                <a:sym typeface="Black Han Sans"/>
              </a:rPr>
              <a:t>Gross</a:t>
            </a:r>
            <a:r>
              <a:rPr b="1" i="1" lang="en" sz="1400" u="sng">
                <a:solidFill>
                  <a:schemeClr val="dk1"/>
                </a:solidFill>
                <a:latin typeface="Krub"/>
                <a:ea typeface="Krub"/>
                <a:cs typeface="Krub"/>
                <a:sym typeface="Krub"/>
              </a:rPr>
              <a:t>:</a:t>
            </a:r>
            <a:endParaRPr sz="1400">
              <a:solidFill>
                <a:schemeClr val="dk1"/>
              </a:solidFill>
              <a:latin typeface="Krub"/>
              <a:ea typeface="Krub"/>
              <a:cs typeface="Krub"/>
              <a:sym typeface="Krub"/>
            </a:endParaRPr>
          </a:p>
          <a:p>
            <a:pPr indent="-285750" lvl="0" marL="285750" rtl="0" algn="l">
              <a:spcBef>
                <a:spcPts val="0"/>
              </a:spcBef>
              <a:spcAft>
                <a:spcPts val="0"/>
              </a:spcAft>
              <a:buClr>
                <a:schemeClr val="dk1"/>
              </a:buClr>
              <a:buSzPts val="1400"/>
              <a:buFont typeface="Krub"/>
              <a:buChar char="•"/>
            </a:pPr>
            <a:r>
              <a:rPr lang="en" sz="1400">
                <a:solidFill>
                  <a:schemeClr val="dk1"/>
                </a:solidFill>
                <a:latin typeface="Krub"/>
                <a:ea typeface="Krub"/>
                <a:cs typeface="Krub"/>
                <a:sym typeface="Krub"/>
              </a:rPr>
              <a:t>All causal agents produce essentially similar morphologic patterns</a:t>
            </a:r>
            <a:endParaRPr sz="1400">
              <a:solidFill>
                <a:schemeClr val="dk1"/>
              </a:solidFill>
              <a:latin typeface="Krub"/>
              <a:ea typeface="Krub"/>
              <a:cs typeface="Krub"/>
              <a:sym typeface="Krub"/>
            </a:endParaRPr>
          </a:p>
          <a:p>
            <a:pPr indent="-285750" lvl="0" marL="285750" rtl="0" algn="l">
              <a:spcBef>
                <a:spcPts val="0"/>
              </a:spcBef>
              <a:spcAft>
                <a:spcPts val="0"/>
              </a:spcAft>
              <a:buClr>
                <a:schemeClr val="dk1"/>
              </a:buClr>
              <a:buSzPts val="1400"/>
              <a:buFont typeface="Krub"/>
              <a:buChar char="•"/>
            </a:pPr>
            <a:r>
              <a:rPr lang="en" sz="1400">
                <a:solidFill>
                  <a:schemeClr val="dk1"/>
                </a:solidFill>
                <a:latin typeface="Krub"/>
                <a:ea typeface="Krub"/>
                <a:cs typeface="Krub"/>
                <a:sym typeface="Krub"/>
              </a:rPr>
              <a:t>The lung involvement may be quite patchy or may involve whole lobes bilaterally or unilaterally</a:t>
            </a:r>
            <a:endParaRPr sz="1400">
              <a:solidFill>
                <a:schemeClr val="dk1"/>
              </a:solidFill>
              <a:latin typeface="Krub"/>
              <a:ea typeface="Krub"/>
              <a:cs typeface="Krub"/>
              <a:sym typeface="Krub"/>
            </a:endParaRPr>
          </a:p>
          <a:p>
            <a:pPr indent="-285750" lvl="0" marL="285750" rtl="0" algn="l">
              <a:spcBef>
                <a:spcPts val="0"/>
              </a:spcBef>
              <a:spcAft>
                <a:spcPts val="0"/>
              </a:spcAft>
              <a:buClr>
                <a:schemeClr val="dk1"/>
              </a:buClr>
              <a:buSzPts val="1400"/>
              <a:buFont typeface="Krub"/>
              <a:buChar char="•"/>
            </a:pPr>
            <a:r>
              <a:rPr lang="en" sz="1400">
                <a:solidFill>
                  <a:schemeClr val="dk1"/>
                </a:solidFill>
                <a:latin typeface="Krub"/>
                <a:ea typeface="Krub"/>
                <a:cs typeface="Krub"/>
                <a:sym typeface="Krub"/>
              </a:rPr>
              <a:t>The affected areas are red-blue and congested. The pleura is smooth, and pleuritis or pleural effusions are infrequent</a:t>
            </a:r>
            <a:endParaRPr sz="1400">
              <a:solidFill>
                <a:schemeClr val="dk1"/>
              </a:solidFill>
              <a:latin typeface="Krub"/>
              <a:ea typeface="Krub"/>
              <a:cs typeface="Krub"/>
              <a:sym typeface="Krub"/>
            </a:endParaRPr>
          </a:p>
          <a:p>
            <a:pPr indent="0" lvl="0" marL="0" rtl="0" algn="ctr">
              <a:spcBef>
                <a:spcPts val="0"/>
              </a:spcBef>
              <a:spcAft>
                <a:spcPts val="1400"/>
              </a:spcAft>
              <a:buNone/>
            </a:pPr>
            <a:r>
              <a:t/>
            </a:r>
            <a:endParaRPr sz="1400"/>
          </a:p>
        </p:txBody>
      </p:sp>
      <p:pic>
        <p:nvPicPr>
          <p:cNvPr descr="Image result for mycoplasma pneumoniae gross" id="1394" name="Google Shape;1394;p50"/>
          <p:cNvPicPr preferRelativeResize="0"/>
          <p:nvPr/>
        </p:nvPicPr>
        <p:blipFill rotWithShape="1">
          <a:blip r:embed="rId3">
            <a:alphaModFix/>
          </a:blip>
          <a:srcRect b="15447" l="0" r="19093" t="0"/>
          <a:stretch/>
        </p:blipFill>
        <p:spPr>
          <a:xfrm>
            <a:off x="0" y="0"/>
            <a:ext cx="2577794" cy="2454800"/>
          </a:xfrm>
          <a:prstGeom prst="rect">
            <a:avLst/>
          </a:prstGeom>
          <a:noFill/>
          <a:ln>
            <a:noFill/>
          </a:ln>
        </p:spPr>
      </p:pic>
      <p:pic>
        <p:nvPicPr>
          <p:cNvPr id="1395" name="Google Shape;1395;p50"/>
          <p:cNvPicPr preferRelativeResize="0"/>
          <p:nvPr/>
        </p:nvPicPr>
        <p:blipFill rotWithShape="1">
          <a:blip r:embed="rId4">
            <a:alphaModFix/>
          </a:blip>
          <a:srcRect b="13577" l="0" r="18260" t="0"/>
          <a:stretch/>
        </p:blipFill>
        <p:spPr>
          <a:xfrm>
            <a:off x="15" y="2454801"/>
            <a:ext cx="2577785" cy="2350724"/>
          </a:xfrm>
          <a:prstGeom prst="rect">
            <a:avLst/>
          </a:prstGeom>
          <a:noFill/>
          <a:ln>
            <a:noFill/>
          </a:ln>
        </p:spPr>
      </p:pic>
      <p:pic>
        <p:nvPicPr>
          <p:cNvPr id="1396" name="Google Shape;1396;p50"/>
          <p:cNvPicPr preferRelativeResize="0"/>
          <p:nvPr/>
        </p:nvPicPr>
        <p:blipFill rotWithShape="1">
          <a:blip r:embed="rId5">
            <a:alphaModFix/>
          </a:blip>
          <a:srcRect b="0" l="0" r="0" t="0"/>
          <a:stretch/>
        </p:blipFill>
        <p:spPr>
          <a:xfrm>
            <a:off x="5179961" y="8228098"/>
            <a:ext cx="2821039" cy="2508436"/>
          </a:xfrm>
          <a:prstGeom prst="rect">
            <a:avLst/>
          </a:prstGeom>
          <a:noFill/>
          <a:ln>
            <a:noFill/>
          </a:ln>
        </p:spPr>
      </p:pic>
      <p:pic>
        <p:nvPicPr>
          <p:cNvPr descr="http://upload.wikimedia.org/wikipedia/commons/8/8c/Usual_interstitial_pneumonia_(1).JPG" id="1397" name="Google Shape;1397;p50"/>
          <p:cNvPicPr preferRelativeResize="0"/>
          <p:nvPr/>
        </p:nvPicPr>
        <p:blipFill rotWithShape="1">
          <a:blip r:embed="rId6">
            <a:alphaModFix/>
          </a:blip>
          <a:srcRect b="0" l="0" r="0" t="0"/>
          <a:stretch/>
        </p:blipFill>
        <p:spPr>
          <a:xfrm>
            <a:off x="5179962" y="6019800"/>
            <a:ext cx="2821036" cy="2208298"/>
          </a:xfrm>
          <a:prstGeom prst="rect">
            <a:avLst/>
          </a:prstGeom>
          <a:noFill/>
          <a:ln cap="flat" cmpd="sng" w="9525">
            <a:solidFill>
              <a:srgbClr val="FFD6BA"/>
            </a:solidFill>
            <a:prstDash val="solid"/>
            <a:miter lim="800000"/>
            <a:headEnd len="sm" w="sm" type="none"/>
            <a:tailEnd len="sm" w="sm" type="none"/>
          </a:ln>
        </p:spPr>
      </p:pic>
      <p:pic>
        <p:nvPicPr>
          <p:cNvPr id="1398" name="Google Shape;1398;p50"/>
          <p:cNvPicPr preferRelativeResize="0"/>
          <p:nvPr/>
        </p:nvPicPr>
        <p:blipFill rotWithShape="1">
          <a:blip r:embed="rId7">
            <a:alphaModFix/>
          </a:blip>
          <a:srcRect b="0" l="0" r="0" t="0"/>
          <a:stretch/>
        </p:blipFill>
        <p:spPr>
          <a:xfrm>
            <a:off x="-95250" y="8235765"/>
            <a:ext cx="5275210" cy="2508435"/>
          </a:xfrm>
          <a:prstGeom prst="rect">
            <a:avLst/>
          </a:prstGeom>
          <a:noFill/>
          <a:ln>
            <a:noFill/>
          </a:ln>
        </p:spPr>
      </p:pic>
      <p:sp>
        <p:nvSpPr>
          <p:cNvPr id="1399" name="Google Shape;1399;p50"/>
          <p:cNvSpPr txBox="1"/>
          <p:nvPr/>
        </p:nvSpPr>
        <p:spPr>
          <a:xfrm>
            <a:off x="5444850" y="3525425"/>
            <a:ext cx="2577900" cy="961500"/>
          </a:xfrm>
          <a:prstGeom prst="rect">
            <a:avLst/>
          </a:prstGeom>
          <a:noFill/>
          <a:ln cap="flat" cmpd="sng" w="9525">
            <a:solidFill>
              <a:srgbClr val="999999"/>
            </a:solidFill>
            <a:prstDash val="lg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999999"/>
                </a:solidFill>
                <a:latin typeface="Krub"/>
                <a:ea typeface="Krub"/>
                <a:cs typeface="Krub"/>
                <a:sym typeface="Krub"/>
              </a:rPr>
              <a:t>The thickened alveolar walls are</a:t>
            </a:r>
            <a:endParaRPr sz="1000">
              <a:solidFill>
                <a:srgbClr val="999999"/>
              </a:solidFill>
              <a:latin typeface="Krub"/>
              <a:ea typeface="Krub"/>
              <a:cs typeface="Krub"/>
              <a:sym typeface="Krub"/>
            </a:endParaRPr>
          </a:p>
          <a:p>
            <a:pPr indent="0" lvl="0" marL="0" rtl="0" algn="l">
              <a:spcBef>
                <a:spcPts val="0"/>
              </a:spcBef>
              <a:spcAft>
                <a:spcPts val="0"/>
              </a:spcAft>
              <a:buNone/>
            </a:pPr>
            <a:r>
              <a:rPr lang="en" sz="1000">
                <a:solidFill>
                  <a:srgbClr val="999999"/>
                </a:solidFill>
                <a:latin typeface="Krub"/>
                <a:ea typeface="Krub"/>
                <a:cs typeface="Krub"/>
                <a:sym typeface="Krub"/>
              </a:rPr>
              <a:t>infiltrated with lymphocytes and</a:t>
            </a:r>
            <a:endParaRPr sz="1000">
              <a:solidFill>
                <a:srgbClr val="999999"/>
              </a:solidFill>
              <a:latin typeface="Krub"/>
              <a:ea typeface="Krub"/>
              <a:cs typeface="Krub"/>
              <a:sym typeface="Krub"/>
            </a:endParaRPr>
          </a:p>
          <a:p>
            <a:pPr indent="0" lvl="0" marL="0" rtl="0" algn="l">
              <a:spcBef>
                <a:spcPts val="0"/>
              </a:spcBef>
              <a:spcAft>
                <a:spcPts val="0"/>
              </a:spcAft>
              <a:buNone/>
            </a:pPr>
            <a:r>
              <a:rPr lang="en" sz="1000">
                <a:solidFill>
                  <a:srgbClr val="999999"/>
                </a:solidFill>
                <a:latin typeface="Krub"/>
                <a:ea typeface="Krub"/>
                <a:cs typeface="Krub"/>
                <a:sym typeface="Krub"/>
              </a:rPr>
              <a:t>some plasma cells which are</a:t>
            </a:r>
            <a:endParaRPr sz="1000">
              <a:solidFill>
                <a:srgbClr val="999999"/>
              </a:solidFill>
              <a:latin typeface="Krub"/>
              <a:ea typeface="Krub"/>
              <a:cs typeface="Krub"/>
              <a:sym typeface="Krub"/>
            </a:endParaRPr>
          </a:p>
          <a:p>
            <a:pPr indent="0" lvl="0" marL="0" rtl="0" algn="l">
              <a:spcBef>
                <a:spcPts val="0"/>
              </a:spcBef>
              <a:spcAft>
                <a:spcPts val="0"/>
              </a:spcAft>
              <a:buNone/>
            </a:pPr>
            <a:r>
              <a:rPr lang="en" sz="1000">
                <a:solidFill>
                  <a:srgbClr val="999999"/>
                </a:solidFill>
                <a:latin typeface="Krub"/>
                <a:ea typeface="Krub"/>
                <a:cs typeface="Krub"/>
                <a:sym typeface="Krub"/>
              </a:rPr>
              <a:t>spilling edema over into alveolar</a:t>
            </a:r>
            <a:endParaRPr sz="1000">
              <a:solidFill>
                <a:srgbClr val="999999"/>
              </a:solidFill>
              <a:latin typeface="Krub"/>
              <a:ea typeface="Krub"/>
              <a:cs typeface="Krub"/>
              <a:sym typeface="Krub"/>
            </a:endParaRPr>
          </a:p>
          <a:p>
            <a:pPr indent="0" lvl="0" marL="0" rtl="0" algn="l">
              <a:spcBef>
                <a:spcPts val="0"/>
              </a:spcBef>
              <a:spcAft>
                <a:spcPts val="0"/>
              </a:spcAft>
              <a:buNone/>
            </a:pPr>
            <a:r>
              <a:rPr lang="en" sz="1000">
                <a:solidFill>
                  <a:srgbClr val="999999"/>
                </a:solidFill>
                <a:latin typeface="Krub"/>
                <a:ea typeface="Krub"/>
                <a:cs typeface="Krub"/>
                <a:sym typeface="Krub"/>
              </a:rPr>
              <a:t>spaces</a:t>
            </a:r>
            <a:endParaRPr sz="1000">
              <a:solidFill>
                <a:srgbClr val="999999"/>
              </a:solidFill>
              <a:latin typeface="Krub"/>
              <a:ea typeface="Krub"/>
              <a:cs typeface="Krub"/>
              <a:sym typeface="Krub"/>
            </a:endParaRPr>
          </a:p>
          <a:p>
            <a:pPr indent="0" lvl="0" marL="0" rtl="0" algn="l">
              <a:spcBef>
                <a:spcPts val="0"/>
              </a:spcBef>
              <a:spcAft>
                <a:spcPts val="0"/>
              </a:spcAft>
              <a:buNone/>
            </a:pPr>
            <a:r>
              <a:t/>
            </a:r>
            <a:endParaRPr sz="1000">
              <a:latin typeface="Krub"/>
              <a:ea typeface="Krub"/>
              <a:cs typeface="Krub"/>
              <a:sym typeface="Krub"/>
            </a:endParaRPr>
          </a:p>
        </p:txBody>
      </p:sp>
      <p:sp>
        <p:nvSpPr>
          <p:cNvPr id="1400" name="Google Shape;1400;p50"/>
          <p:cNvSpPr txBox="1"/>
          <p:nvPr/>
        </p:nvSpPr>
        <p:spPr>
          <a:xfrm>
            <a:off x="5966400" y="3156988"/>
            <a:ext cx="1386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999999"/>
                </a:solidFill>
                <a:latin typeface="Krub"/>
                <a:ea typeface="Krub"/>
                <a:cs typeface="Krub"/>
                <a:sym typeface="Krub"/>
              </a:rPr>
              <a:t>Viral Pneumonia</a:t>
            </a:r>
            <a:endParaRPr sz="1100">
              <a:solidFill>
                <a:srgbClr val="999999"/>
              </a:solidFill>
              <a:latin typeface="Krub"/>
              <a:ea typeface="Krub"/>
              <a:cs typeface="Krub"/>
              <a:sym typeface="Krub"/>
            </a:endParaRPr>
          </a:p>
        </p:txBody>
      </p:sp>
      <p:sp>
        <p:nvSpPr>
          <p:cNvPr id="1401" name="Google Shape;1401;p50"/>
          <p:cNvSpPr txBox="1"/>
          <p:nvPr/>
        </p:nvSpPr>
        <p:spPr>
          <a:xfrm rot="-5400000">
            <a:off x="4909788" y="3480788"/>
            <a:ext cx="857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999999"/>
                </a:solidFill>
                <a:latin typeface="Krub"/>
                <a:ea typeface="Krub"/>
                <a:cs typeface="Krub"/>
                <a:sym typeface="Krub"/>
              </a:rPr>
              <a:t>439</a:t>
            </a:r>
            <a:endParaRPr sz="1200">
              <a:solidFill>
                <a:srgbClr val="999999"/>
              </a:solidFill>
              <a:latin typeface="Krub"/>
              <a:ea typeface="Krub"/>
              <a:cs typeface="Krub"/>
              <a:sym typeface="Krub"/>
            </a:endParaRPr>
          </a:p>
        </p:txBody>
      </p:sp>
      <p:sp>
        <p:nvSpPr>
          <p:cNvPr id="1402" name="Google Shape;1402;p50"/>
          <p:cNvSpPr txBox="1"/>
          <p:nvPr/>
        </p:nvSpPr>
        <p:spPr>
          <a:xfrm>
            <a:off x="2577800" y="3529025"/>
            <a:ext cx="2183400" cy="954300"/>
          </a:xfrm>
          <a:prstGeom prst="rect">
            <a:avLst/>
          </a:prstGeom>
          <a:noFill/>
          <a:ln cap="flat" cmpd="sng" w="9525">
            <a:solidFill>
              <a:srgbClr val="B6D7A8"/>
            </a:solidFill>
            <a:prstDash val="lg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6AA84F"/>
                </a:solidFill>
                <a:latin typeface="Krub"/>
                <a:ea typeface="Krub"/>
                <a:cs typeface="Krub"/>
                <a:sym typeface="Krub"/>
              </a:rPr>
              <a:t>Picture #1 : bronchopneumonia (white-greyish patchy distribution)</a:t>
            </a:r>
            <a:endParaRPr sz="1000">
              <a:solidFill>
                <a:srgbClr val="6AA84F"/>
              </a:solidFill>
              <a:latin typeface="Krub"/>
              <a:ea typeface="Krub"/>
              <a:cs typeface="Krub"/>
              <a:sym typeface="Krub"/>
            </a:endParaRPr>
          </a:p>
          <a:p>
            <a:pPr indent="0" lvl="0" marL="0" rtl="0" algn="l">
              <a:spcBef>
                <a:spcPts val="0"/>
              </a:spcBef>
              <a:spcAft>
                <a:spcPts val="0"/>
              </a:spcAft>
              <a:buNone/>
            </a:pPr>
            <a:r>
              <a:rPr lang="en" sz="1000">
                <a:solidFill>
                  <a:srgbClr val="6AA84F"/>
                </a:solidFill>
                <a:latin typeface="Krub"/>
                <a:ea typeface="Krub"/>
                <a:cs typeface="Krub"/>
                <a:sym typeface="Krub"/>
              </a:rPr>
              <a:t>Picture #2 : lobar pneumonia in red hepatization stage</a:t>
            </a:r>
            <a:endParaRPr sz="1000">
              <a:solidFill>
                <a:srgbClr val="6AA84F"/>
              </a:solidFill>
              <a:latin typeface="Krub"/>
              <a:ea typeface="Krub"/>
              <a:cs typeface="Krub"/>
              <a:sym typeface="Krub"/>
            </a:endParaRPr>
          </a:p>
        </p:txBody>
      </p:sp>
      <p:sp>
        <p:nvSpPr>
          <p:cNvPr id="1403" name="Google Shape;1403;p50"/>
          <p:cNvSpPr txBox="1"/>
          <p:nvPr/>
        </p:nvSpPr>
        <p:spPr>
          <a:xfrm>
            <a:off x="5180025" y="4925850"/>
            <a:ext cx="2820900" cy="1108200"/>
          </a:xfrm>
          <a:prstGeom prst="rect">
            <a:avLst/>
          </a:prstGeom>
          <a:noFill/>
          <a:ln cap="flat" cmpd="sng" w="9525">
            <a:solidFill>
              <a:srgbClr val="B6D7A8"/>
            </a:solidFill>
            <a:prstDash val="lg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6AA84F"/>
                </a:solidFill>
                <a:latin typeface="Krub"/>
                <a:ea typeface="Krub"/>
                <a:cs typeface="Krub"/>
                <a:sym typeface="Krub"/>
              </a:rPr>
              <a:t>exudate/pinkish material deposits on the alveolar wall itself not inside the alveolar space </a:t>
            </a:r>
            <a:endParaRPr sz="1000">
              <a:solidFill>
                <a:srgbClr val="6AA84F"/>
              </a:solidFill>
              <a:latin typeface="Krub"/>
              <a:ea typeface="Krub"/>
              <a:cs typeface="Krub"/>
              <a:sym typeface="Krub"/>
            </a:endParaRPr>
          </a:p>
          <a:p>
            <a:pPr indent="0" lvl="0" marL="0" rtl="0" algn="l">
              <a:spcBef>
                <a:spcPts val="0"/>
              </a:spcBef>
              <a:spcAft>
                <a:spcPts val="0"/>
              </a:spcAft>
              <a:buNone/>
            </a:pPr>
            <a:r>
              <a:rPr lang="en" sz="1000">
                <a:solidFill>
                  <a:srgbClr val="6AA84F"/>
                </a:solidFill>
                <a:latin typeface="Krub"/>
                <a:ea typeface="Krub"/>
                <a:cs typeface="Krub"/>
                <a:sym typeface="Krub"/>
              </a:rPr>
              <a:t>Reactive pneumocytes can be found as a result of inflammation </a:t>
            </a:r>
            <a:r>
              <a:rPr lang="en" sz="1000">
                <a:solidFill>
                  <a:srgbClr val="9E9E9E"/>
                </a:solidFill>
                <a:latin typeface="Krub"/>
                <a:ea typeface="Krub"/>
                <a:cs typeface="Krub"/>
                <a:sym typeface="Krub"/>
              </a:rPr>
              <a:t>(usually mistaken for cancer)</a:t>
            </a:r>
            <a:endParaRPr sz="1000">
              <a:solidFill>
                <a:srgbClr val="9E9E9E"/>
              </a:solidFill>
              <a:latin typeface="Krub"/>
              <a:ea typeface="Krub"/>
              <a:cs typeface="Krub"/>
              <a:sym typeface="Krub"/>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7" name="Shape 1407"/>
        <p:cNvGrpSpPr/>
        <p:nvPr/>
      </p:nvGrpSpPr>
      <p:grpSpPr>
        <a:xfrm>
          <a:off x="0" y="0"/>
          <a:ext cx="0" cy="0"/>
          <a:chOff x="0" y="0"/>
          <a:chExt cx="0" cy="0"/>
        </a:xfrm>
      </p:grpSpPr>
      <p:sp>
        <p:nvSpPr>
          <p:cNvPr id="1408" name="Google Shape;1408;p51"/>
          <p:cNvSpPr txBox="1"/>
          <p:nvPr>
            <p:ph type="title"/>
          </p:nvPr>
        </p:nvSpPr>
        <p:spPr>
          <a:xfrm>
            <a:off x="664972" y="548333"/>
            <a:ext cx="6752700" cy="1196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3600"/>
              <a:t>Clinical course</a:t>
            </a:r>
            <a:endParaRPr/>
          </a:p>
        </p:txBody>
      </p:sp>
      <p:sp>
        <p:nvSpPr>
          <p:cNvPr id="1409" name="Google Shape;1409;p51"/>
          <p:cNvSpPr txBox="1"/>
          <p:nvPr>
            <p:ph idx="1" type="subTitle"/>
          </p:nvPr>
        </p:nvSpPr>
        <p:spPr>
          <a:xfrm>
            <a:off x="995198" y="2846820"/>
            <a:ext cx="2145000" cy="7605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sz="1400"/>
              <a:t>The clinical course is extremely varied</a:t>
            </a:r>
            <a:endParaRPr sz="1400"/>
          </a:p>
        </p:txBody>
      </p:sp>
      <p:sp>
        <p:nvSpPr>
          <p:cNvPr id="1410" name="Google Shape;1410;p51"/>
          <p:cNvSpPr txBox="1"/>
          <p:nvPr>
            <p:ph idx="4" type="subTitle"/>
          </p:nvPr>
        </p:nvSpPr>
        <p:spPr>
          <a:xfrm>
            <a:off x="3874420" y="3574016"/>
            <a:ext cx="3033300" cy="12846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sz="1400"/>
              <a:t>Many cases masquerade as severe upper respiratory tract</a:t>
            </a:r>
            <a:endParaRPr sz="1400"/>
          </a:p>
          <a:p>
            <a:pPr indent="0" lvl="0" marL="0" rtl="0" algn="ctr">
              <a:spcBef>
                <a:spcPts val="0"/>
              </a:spcBef>
              <a:spcAft>
                <a:spcPts val="0"/>
              </a:spcAft>
              <a:buNone/>
            </a:pPr>
            <a:r>
              <a:rPr lang="en" sz="1400"/>
              <a:t>infections </a:t>
            </a:r>
            <a:r>
              <a:rPr lang="en" sz="1400">
                <a:solidFill>
                  <a:srgbClr val="999999"/>
                </a:solidFill>
              </a:rPr>
              <a:t>w</a:t>
            </a:r>
            <a:r>
              <a:rPr lang="en" sz="1400">
                <a:solidFill>
                  <a:srgbClr val="9E9E9E"/>
                </a:solidFill>
              </a:rPr>
              <a:t>ith respiratory distress or manifest as a fulminant,</a:t>
            </a:r>
            <a:endParaRPr sz="1400">
              <a:solidFill>
                <a:srgbClr val="9E9E9E"/>
              </a:solidFill>
            </a:endParaRPr>
          </a:p>
          <a:p>
            <a:pPr indent="0" lvl="0" marL="0" rtl="0" algn="ctr">
              <a:spcBef>
                <a:spcPts val="0"/>
              </a:spcBef>
              <a:spcAft>
                <a:spcPts val="0"/>
              </a:spcAft>
              <a:buNone/>
            </a:pPr>
            <a:r>
              <a:rPr lang="en" sz="1400">
                <a:solidFill>
                  <a:srgbClr val="9E9E9E"/>
                </a:solidFill>
              </a:rPr>
              <a:t>life-threatening infection (in immunocompromised)</a:t>
            </a:r>
            <a:r>
              <a:rPr lang="en" sz="1400"/>
              <a:t> or as chest </a:t>
            </a:r>
            <a:r>
              <a:rPr lang="en" sz="1400"/>
              <a:t>colds</a:t>
            </a:r>
            <a:endParaRPr sz="1400"/>
          </a:p>
          <a:p>
            <a:pPr indent="0" lvl="0" marL="0" rtl="0" algn="ctr">
              <a:spcBef>
                <a:spcPts val="0"/>
              </a:spcBef>
              <a:spcAft>
                <a:spcPts val="0"/>
              </a:spcAft>
              <a:buNone/>
            </a:pPr>
            <a:r>
              <a:t/>
            </a:r>
            <a:endParaRPr sz="1600"/>
          </a:p>
        </p:txBody>
      </p:sp>
      <p:sp>
        <p:nvSpPr>
          <p:cNvPr id="1411" name="Google Shape;1411;p51"/>
          <p:cNvSpPr txBox="1"/>
          <p:nvPr>
            <p:ph idx="6" type="subTitle"/>
          </p:nvPr>
        </p:nvSpPr>
        <p:spPr>
          <a:xfrm>
            <a:off x="437175" y="6291700"/>
            <a:ext cx="3033300" cy="8271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sz="1400"/>
              <a:t>Cough may be absent, and the major manifestations may</a:t>
            </a:r>
            <a:endParaRPr sz="1400"/>
          </a:p>
          <a:p>
            <a:pPr indent="0" lvl="0" marL="0" rtl="0" algn="ctr">
              <a:spcBef>
                <a:spcPts val="0"/>
              </a:spcBef>
              <a:spcAft>
                <a:spcPts val="0"/>
              </a:spcAft>
              <a:buNone/>
            </a:pPr>
            <a:r>
              <a:rPr lang="en" sz="1400"/>
              <a:t>consist only of fever, headache, muscle aches, and pains in the</a:t>
            </a:r>
            <a:endParaRPr sz="1400"/>
          </a:p>
          <a:p>
            <a:pPr indent="0" lvl="0" marL="0" rtl="0" algn="ctr">
              <a:spcBef>
                <a:spcPts val="0"/>
              </a:spcBef>
              <a:spcAft>
                <a:spcPts val="0"/>
              </a:spcAft>
              <a:buNone/>
            </a:pPr>
            <a:r>
              <a:rPr lang="en" sz="1400"/>
              <a:t>legs</a:t>
            </a:r>
            <a:endParaRPr sz="1400"/>
          </a:p>
          <a:p>
            <a:pPr indent="0" lvl="0" marL="0" rtl="0" algn="ctr">
              <a:spcBef>
                <a:spcPts val="0"/>
              </a:spcBef>
              <a:spcAft>
                <a:spcPts val="0"/>
              </a:spcAft>
              <a:buNone/>
            </a:pPr>
            <a:r>
              <a:t/>
            </a:r>
            <a:endParaRPr sz="1600"/>
          </a:p>
        </p:txBody>
      </p:sp>
      <p:sp>
        <p:nvSpPr>
          <p:cNvPr id="1412" name="Google Shape;1412;p51"/>
          <p:cNvSpPr txBox="1"/>
          <p:nvPr>
            <p:ph idx="8" type="subTitle"/>
          </p:nvPr>
        </p:nvSpPr>
        <p:spPr>
          <a:xfrm>
            <a:off x="4102125" y="7376550"/>
            <a:ext cx="3033300" cy="6993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sz="1400"/>
              <a:t>The ordinary sporadic form of the disease is usually mild with a</a:t>
            </a:r>
            <a:endParaRPr sz="1400"/>
          </a:p>
          <a:p>
            <a:pPr indent="0" lvl="0" marL="0" rtl="0" algn="ctr">
              <a:spcBef>
                <a:spcPts val="0"/>
              </a:spcBef>
              <a:spcAft>
                <a:spcPts val="0"/>
              </a:spcAft>
              <a:buNone/>
            </a:pPr>
            <a:r>
              <a:rPr lang="en" sz="1400"/>
              <a:t>low mortality rate, below 1%. Interstitial pneumonia (good</a:t>
            </a:r>
            <a:endParaRPr sz="1400"/>
          </a:p>
          <a:p>
            <a:pPr indent="0" lvl="0" marL="0" rtl="0" algn="ctr">
              <a:spcBef>
                <a:spcPts val="0"/>
              </a:spcBef>
              <a:spcAft>
                <a:spcPts val="0"/>
              </a:spcAft>
              <a:buNone/>
            </a:pPr>
            <a:r>
              <a:rPr lang="en" sz="1400"/>
              <a:t>prognosis)</a:t>
            </a:r>
            <a:endParaRPr sz="1400"/>
          </a:p>
          <a:p>
            <a:pPr indent="0" lvl="0" marL="0" rtl="0" algn="ctr">
              <a:spcBef>
                <a:spcPts val="0"/>
              </a:spcBef>
              <a:spcAft>
                <a:spcPts val="0"/>
              </a:spcAft>
              <a:buNone/>
            </a:pPr>
            <a:r>
              <a:t/>
            </a:r>
            <a:endParaRPr sz="1600"/>
          </a:p>
        </p:txBody>
      </p:sp>
      <p:sp>
        <p:nvSpPr>
          <p:cNvPr id="1413" name="Google Shape;1413;p51"/>
          <p:cNvSpPr/>
          <p:nvPr/>
        </p:nvSpPr>
        <p:spPr>
          <a:xfrm>
            <a:off x="1746509" y="1711425"/>
            <a:ext cx="642503" cy="912029"/>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sz="4400"/>
          </a:p>
        </p:txBody>
      </p:sp>
      <p:sp>
        <p:nvSpPr>
          <p:cNvPr id="1414" name="Google Shape;1414;p51"/>
          <p:cNvSpPr/>
          <p:nvPr/>
        </p:nvSpPr>
        <p:spPr>
          <a:xfrm>
            <a:off x="5069823" y="2150375"/>
            <a:ext cx="642503" cy="912029"/>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sz="1300"/>
          </a:p>
        </p:txBody>
      </p:sp>
      <p:sp>
        <p:nvSpPr>
          <p:cNvPr id="1415" name="Google Shape;1415;p51"/>
          <p:cNvSpPr/>
          <p:nvPr/>
        </p:nvSpPr>
        <p:spPr>
          <a:xfrm>
            <a:off x="1746563" y="4664231"/>
            <a:ext cx="642503" cy="912029"/>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sz="1300"/>
          </a:p>
        </p:txBody>
      </p:sp>
      <p:sp>
        <p:nvSpPr>
          <p:cNvPr id="1416" name="Google Shape;1416;p51"/>
          <p:cNvSpPr/>
          <p:nvPr/>
        </p:nvSpPr>
        <p:spPr>
          <a:xfrm>
            <a:off x="5100589" y="5685144"/>
            <a:ext cx="642503" cy="912029"/>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sz="1300"/>
          </a:p>
        </p:txBody>
      </p:sp>
      <p:sp>
        <p:nvSpPr>
          <p:cNvPr id="1417" name="Google Shape;1417;p51"/>
          <p:cNvSpPr txBox="1"/>
          <p:nvPr/>
        </p:nvSpPr>
        <p:spPr>
          <a:xfrm>
            <a:off x="1875347" y="1882591"/>
            <a:ext cx="5721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500">
                <a:solidFill>
                  <a:schemeClr val="dk1"/>
                </a:solidFill>
                <a:latin typeface="Krub"/>
                <a:ea typeface="Krub"/>
                <a:cs typeface="Krub"/>
                <a:sym typeface="Krub"/>
              </a:rPr>
              <a:t>1</a:t>
            </a:r>
            <a:endParaRPr sz="3500">
              <a:solidFill>
                <a:schemeClr val="dk1"/>
              </a:solidFill>
              <a:latin typeface="Krub"/>
              <a:ea typeface="Krub"/>
              <a:cs typeface="Krub"/>
              <a:sym typeface="Krub"/>
            </a:endParaRPr>
          </a:p>
        </p:txBody>
      </p:sp>
      <p:sp>
        <p:nvSpPr>
          <p:cNvPr id="1418" name="Google Shape;1418;p51"/>
          <p:cNvSpPr txBox="1"/>
          <p:nvPr/>
        </p:nvSpPr>
        <p:spPr>
          <a:xfrm>
            <a:off x="1869085" y="4787042"/>
            <a:ext cx="3270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500">
                <a:latin typeface="Krub"/>
                <a:ea typeface="Krub"/>
                <a:cs typeface="Krub"/>
                <a:sym typeface="Krub"/>
              </a:rPr>
              <a:t>3</a:t>
            </a:r>
            <a:endParaRPr sz="3500">
              <a:latin typeface="Krub"/>
              <a:ea typeface="Krub"/>
              <a:cs typeface="Krub"/>
              <a:sym typeface="Krub"/>
            </a:endParaRPr>
          </a:p>
        </p:txBody>
      </p:sp>
      <p:sp>
        <p:nvSpPr>
          <p:cNvPr id="1419" name="Google Shape;1419;p51"/>
          <p:cNvSpPr txBox="1"/>
          <p:nvPr/>
        </p:nvSpPr>
        <p:spPr>
          <a:xfrm>
            <a:off x="5172364" y="2297717"/>
            <a:ext cx="4374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500">
                <a:latin typeface="Krub"/>
                <a:ea typeface="Krub"/>
                <a:cs typeface="Krub"/>
                <a:sym typeface="Krub"/>
              </a:rPr>
              <a:t>2</a:t>
            </a:r>
            <a:endParaRPr sz="3500">
              <a:latin typeface="Krub"/>
              <a:ea typeface="Krub"/>
              <a:cs typeface="Krub"/>
              <a:sym typeface="Krub"/>
            </a:endParaRPr>
          </a:p>
        </p:txBody>
      </p:sp>
      <p:sp>
        <p:nvSpPr>
          <p:cNvPr id="1420" name="Google Shape;1420;p51"/>
          <p:cNvSpPr txBox="1"/>
          <p:nvPr/>
        </p:nvSpPr>
        <p:spPr>
          <a:xfrm>
            <a:off x="5210875" y="5865400"/>
            <a:ext cx="3270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500">
                <a:latin typeface="Krub"/>
                <a:ea typeface="Krub"/>
                <a:cs typeface="Krub"/>
                <a:sym typeface="Krub"/>
              </a:rPr>
              <a:t>4</a:t>
            </a:r>
            <a:endParaRPr sz="3500">
              <a:latin typeface="Krub"/>
              <a:ea typeface="Krub"/>
              <a:cs typeface="Krub"/>
              <a:sym typeface="Krub"/>
            </a:endParaRPr>
          </a:p>
        </p:txBody>
      </p:sp>
      <p:sp>
        <p:nvSpPr>
          <p:cNvPr id="1421" name="Google Shape;1421;p51"/>
          <p:cNvSpPr txBox="1"/>
          <p:nvPr>
            <p:ph idx="6" type="subTitle"/>
          </p:nvPr>
        </p:nvSpPr>
        <p:spPr>
          <a:xfrm>
            <a:off x="629787" y="9321324"/>
            <a:ext cx="2805600" cy="8271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sz="1400">
                <a:solidFill>
                  <a:srgbClr val="000000"/>
                </a:solidFill>
                <a:latin typeface="Krub"/>
                <a:ea typeface="Krub"/>
                <a:cs typeface="Krub"/>
                <a:sym typeface="Krub"/>
              </a:rPr>
              <a:t>Secondary bacterial infection by staphylococci or streptococci is common in such circumstances</a:t>
            </a:r>
            <a:endParaRPr sz="1600">
              <a:solidFill>
                <a:srgbClr val="000000"/>
              </a:solidFill>
            </a:endParaRPr>
          </a:p>
          <a:p>
            <a:pPr indent="0" lvl="0" marL="0" rtl="0" algn="ctr">
              <a:spcBef>
                <a:spcPts val="0"/>
              </a:spcBef>
              <a:spcAft>
                <a:spcPts val="0"/>
              </a:spcAft>
              <a:buNone/>
            </a:pPr>
            <a:r>
              <a:t/>
            </a:r>
            <a:endParaRPr sz="1600">
              <a:solidFill>
                <a:srgbClr val="000000"/>
              </a:solidFill>
            </a:endParaRPr>
          </a:p>
        </p:txBody>
      </p:sp>
      <p:sp>
        <p:nvSpPr>
          <p:cNvPr id="1422" name="Google Shape;1422;p51"/>
          <p:cNvSpPr/>
          <p:nvPr/>
        </p:nvSpPr>
        <p:spPr>
          <a:xfrm>
            <a:off x="1711325" y="8075844"/>
            <a:ext cx="642503" cy="912029"/>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sz="1300"/>
          </a:p>
        </p:txBody>
      </p:sp>
      <p:sp>
        <p:nvSpPr>
          <p:cNvPr id="1423" name="Google Shape;1423;p51"/>
          <p:cNvSpPr txBox="1"/>
          <p:nvPr/>
        </p:nvSpPr>
        <p:spPr>
          <a:xfrm>
            <a:off x="1813875" y="8177863"/>
            <a:ext cx="4374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500">
                <a:latin typeface="Krub"/>
                <a:ea typeface="Krub"/>
                <a:cs typeface="Krub"/>
                <a:sym typeface="Krub"/>
              </a:rPr>
              <a:t>5</a:t>
            </a:r>
            <a:endParaRPr sz="3500">
              <a:latin typeface="Krub"/>
              <a:ea typeface="Krub"/>
              <a:cs typeface="Krub"/>
              <a:sym typeface="Krub"/>
            </a:endParaRPr>
          </a:p>
        </p:txBody>
      </p:sp>
      <p:sp>
        <p:nvSpPr>
          <p:cNvPr id="1424" name="Google Shape;1424;p51"/>
          <p:cNvSpPr txBox="1"/>
          <p:nvPr/>
        </p:nvSpPr>
        <p:spPr>
          <a:xfrm>
            <a:off x="5180625" y="9159600"/>
            <a:ext cx="2805600" cy="1196400"/>
          </a:xfrm>
          <a:prstGeom prst="rect">
            <a:avLst/>
          </a:prstGeom>
          <a:noFill/>
          <a:ln cap="flat" cmpd="sng" w="9525">
            <a:solidFill>
              <a:srgbClr val="C2C2C2"/>
            </a:solidFill>
            <a:prstDash val="lg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9E9E9E"/>
                </a:solidFill>
                <a:latin typeface="Krub"/>
                <a:ea typeface="Krub"/>
                <a:cs typeface="Krub"/>
                <a:sym typeface="Krub"/>
              </a:rPr>
              <a:t>The clinical course of atypical pneumonia is </a:t>
            </a:r>
            <a:r>
              <a:rPr lang="en" sz="1500" u="sng">
                <a:solidFill>
                  <a:srgbClr val="9E9E9E"/>
                </a:solidFill>
                <a:latin typeface="Krub"/>
                <a:ea typeface="Krub"/>
                <a:cs typeface="Krub"/>
                <a:sym typeface="Krub"/>
              </a:rPr>
              <a:t>less severe </a:t>
            </a:r>
            <a:r>
              <a:rPr lang="en" sz="1500">
                <a:solidFill>
                  <a:srgbClr val="9E9E9E"/>
                </a:solidFill>
                <a:latin typeface="Krub"/>
                <a:ea typeface="Krub"/>
                <a:cs typeface="Krub"/>
                <a:sym typeface="Krub"/>
              </a:rPr>
              <a:t>than typical pneumonia.</a:t>
            </a:r>
            <a:endParaRPr sz="1500">
              <a:solidFill>
                <a:srgbClr val="9E9E9E"/>
              </a:solidFill>
              <a:latin typeface="Krub"/>
              <a:ea typeface="Krub"/>
              <a:cs typeface="Krub"/>
              <a:sym typeface="Krub"/>
            </a:endParaRPr>
          </a:p>
        </p:txBody>
      </p:sp>
      <p:cxnSp>
        <p:nvCxnSpPr>
          <p:cNvPr id="1425" name="Google Shape;1425;p51"/>
          <p:cNvCxnSpPr/>
          <p:nvPr/>
        </p:nvCxnSpPr>
        <p:spPr>
          <a:xfrm flipH="1">
            <a:off x="3890375" y="1818849"/>
            <a:ext cx="8400" cy="7417800"/>
          </a:xfrm>
          <a:prstGeom prst="straightConnector1">
            <a:avLst/>
          </a:prstGeom>
          <a:noFill/>
          <a:ln cap="flat" cmpd="sng" w="9525">
            <a:solidFill>
              <a:srgbClr val="9E9E9E"/>
            </a:solidFill>
            <a:prstDash val="solid"/>
            <a:round/>
            <a:headEnd len="med" w="med" type="none"/>
            <a:tailEnd len="med" w="med" type="none"/>
          </a:ln>
        </p:spPr>
      </p:cxnSp>
      <p:cxnSp>
        <p:nvCxnSpPr>
          <p:cNvPr id="1426" name="Google Shape;1426;p51"/>
          <p:cNvCxnSpPr/>
          <p:nvPr/>
        </p:nvCxnSpPr>
        <p:spPr>
          <a:xfrm>
            <a:off x="3874414" y="2742704"/>
            <a:ext cx="1159800" cy="15600"/>
          </a:xfrm>
          <a:prstGeom prst="straightConnector1">
            <a:avLst/>
          </a:prstGeom>
          <a:noFill/>
          <a:ln cap="flat" cmpd="sng" w="9525">
            <a:solidFill>
              <a:srgbClr val="9E9E9E"/>
            </a:solidFill>
            <a:prstDash val="solid"/>
            <a:round/>
            <a:headEnd len="med" w="med" type="none"/>
            <a:tailEnd len="med" w="med" type="oval"/>
          </a:ln>
        </p:spPr>
      </p:cxnSp>
      <p:cxnSp>
        <p:nvCxnSpPr>
          <p:cNvPr id="1427" name="Google Shape;1427;p51"/>
          <p:cNvCxnSpPr/>
          <p:nvPr/>
        </p:nvCxnSpPr>
        <p:spPr>
          <a:xfrm>
            <a:off x="2719289" y="2150367"/>
            <a:ext cx="1159800" cy="15600"/>
          </a:xfrm>
          <a:prstGeom prst="straightConnector1">
            <a:avLst/>
          </a:prstGeom>
          <a:noFill/>
          <a:ln cap="flat" cmpd="sng" w="9525">
            <a:solidFill>
              <a:srgbClr val="9E9E9E"/>
            </a:solidFill>
            <a:prstDash val="solid"/>
            <a:round/>
            <a:headEnd len="med" w="med" type="oval"/>
            <a:tailEnd len="med" w="med" type="none"/>
          </a:ln>
        </p:spPr>
      </p:cxnSp>
      <p:cxnSp>
        <p:nvCxnSpPr>
          <p:cNvPr id="1428" name="Google Shape;1428;p51"/>
          <p:cNvCxnSpPr/>
          <p:nvPr/>
        </p:nvCxnSpPr>
        <p:spPr>
          <a:xfrm>
            <a:off x="2719289" y="5083254"/>
            <a:ext cx="1159800" cy="15600"/>
          </a:xfrm>
          <a:prstGeom prst="straightConnector1">
            <a:avLst/>
          </a:prstGeom>
          <a:noFill/>
          <a:ln cap="flat" cmpd="sng" w="9525">
            <a:solidFill>
              <a:srgbClr val="9E9E9E"/>
            </a:solidFill>
            <a:prstDash val="solid"/>
            <a:round/>
            <a:headEnd len="med" w="med" type="oval"/>
            <a:tailEnd len="med" w="med" type="none"/>
          </a:ln>
        </p:spPr>
      </p:cxnSp>
      <p:cxnSp>
        <p:nvCxnSpPr>
          <p:cNvPr id="1429" name="Google Shape;1429;p51"/>
          <p:cNvCxnSpPr/>
          <p:nvPr/>
        </p:nvCxnSpPr>
        <p:spPr>
          <a:xfrm>
            <a:off x="3874414" y="6077917"/>
            <a:ext cx="1159800" cy="15600"/>
          </a:xfrm>
          <a:prstGeom prst="straightConnector1">
            <a:avLst/>
          </a:prstGeom>
          <a:noFill/>
          <a:ln cap="flat" cmpd="sng" w="9525">
            <a:solidFill>
              <a:srgbClr val="9E9E9E"/>
            </a:solidFill>
            <a:prstDash val="solid"/>
            <a:round/>
            <a:headEnd len="med" w="med" type="none"/>
            <a:tailEnd len="med" w="med" type="oval"/>
          </a:ln>
        </p:spPr>
      </p:cxnSp>
      <p:cxnSp>
        <p:nvCxnSpPr>
          <p:cNvPr id="1430" name="Google Shape;1430;p51"/>
          <p:cNvCxnSpPr/>
          <p:nvPr/>
        </p:nvCxnSpPr>
        <p:spPr>
          <a:xfrm>
            <a:off x="2719289" y="8710967"/>
            <a:ext cx="1159800" cy="15600"/>
          </a:xfrm>
          <a:prstGeom prst="straightConnector1">
            <a:avLst/>
          </a:prstGeom>
          <a:noFill/>
          <a:ln cap="flat" cmpd="sng" w="9525">
            <a:solidFill>
              <a:srgbClr val="9E9E9E"/>
            </a:solidFill>
            <a:prstDash val="solid"/>
            <a:round/>
            <a:headEnd len="med" w="med" type="oval"/>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4" name="Shape 1434"/>
        <p:cNvGrpSpPr/>
        <p:nvPr/>
      </p:nvGrpSpPr>
      <p:grpSpPr>
        <a:xfrm>
          <a:off x="0" y="0"/>
          <a:ext cx="0" cy="0"/>
          <a:chOff x="0" y="0"/>
          <a:chExt cx="0" cy="0"/>
        </a:xfrm>
      </p:grpSpPr>
      <p:sp>
        <p:nvSpPr>
          <p:cNvPr id="1435" name="Google Shape;1435;p52"/>
          <p:cNvSpPr txBox="1"/>
          <p:nvPr>
            <p:ph type="title"/>
          </p:nvPr>
        </p:nvSpPr>
        <p:spPr>
          <a:xfrm>
            <a:off x="624150" y="152400"/>
            <a:ext cx="7162800" cy="1196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3600"/>
              <a:t>Other types of pneumonia </a:t>
            </a:r>
            <a:endParaRPr sz="3600"/>
          </a:p>
        </p:txBody>
      </p:sp>
      <p:graphicFrame>
        <p:nvGraphicFramePr>
          <p:cNvPr id="1436" name="Google Shape;1436;p52"/>
          <p:cNvGraphicFramePr/>
          <p:nvPr/>
        </p:nvGraphicFramePr>
        <p:xfrm>
          <a:off x="50" y="1044000"/>
          <a:ext cx="3000000" cy="3000000"/>
        </p:xfrm>
        <a:graphic>
          <a:graphicData uri="http://schemas.openxmlformats.org/drawingml/2006/table">
            <a:tbl>
              <a:tblPr>
                <a:noFill/>
                <a:tableStyleId>{3F388E12-61EF-4F4C-8E0A-1BDFD6F76C71}</a:tableStyleId>
              </a:tblPr>
              <a:tblGrid>
                <a:gridCol w="2000250"/>
                <a:gridCol w="2000250"/>
                <a:gridCol w="2000250"/>
                <a:gridCol w="2000250"/>
              </a:tblGrid>
              <a:tr h="559600">
                <a:tc>
                  <a:txBody>
                    <a:bodyPr/>
                    <a:lstStyle/>
                    <a:p>
                      <a:pPr indent="0" lvl="0" marL="0" rtl="0" algn="l">
                        <a:spcBef>
                          <a:spcPts val="0"/>
                        </a:spcBef>
                        <a:spcAft>
                          <a:spcPts val="0"/>
                        </a:spcAft>
                        <a:buNone/>
                      </a:pPr>
                      <a:r>
                        <a:t/>
                      </a:r>
                      <a:endParaRPr sz="1300"/>
                    </a:p>
                  </a:txBody>
                  <a:tcPr marT="91425" marB="91425" marR="91425" marL="91425">
                    <a:lnL cap="flat" cmpd="sng" w="9525">
                      <a:solidFill>
                        <a:srgbClr val="9E9E9E">
                          <a:alpha val="0"/>
                        </a:srgbClr>
                      </a:solidFill>
                      <a:prstDash val="solid"/>
                      <a:round/>
                      <a:headEnd len="sm" w="sm" type="none"/>
                      <a:tailEnd len="sm" w="sm" type="none"/>
                    </a:lnL>
                    <a:lnT cap="flat" cmpd="sng" w="9525">
                      <a:solidFill>
                        <a:srgbClr val="9E9E9E">
                          <a:alpha val="0"/>
                        </a:srgbClr>
                      </a:solidFill>
                      <a:prstDash val="solid"/>
                      <a:round/>
                      <a:headEnd len="sm" w="sm" type="none"/>
                      <a:tailEnd len="sm" w="sm" type="none"/>
                    </a:lnT>
                  </a:tcPr>
                </a:tc>
                <a:tc gridSpan="3">
                  <a:txBody>
                    <a:bodyPr/>
                    <a:lstStyle/>
                    <a:p>
                      <a:pPr indent="0" lvl="0" marL="0" rtl="0" algn="l">
                        <a:spcBef>
                          <a:spcPts val="0"/>
                        </a:spcBef>
                        <a:spcAft>
                          <a:spcPts val="0"/>
                        </a:spcAft>
                        <a:buNone/>
                      </a:pPr>
                      <a:r>
                        <a:rPr lang="en" sz="2600">
                          <a:latin typeface="Black Han Sans"/>
                          <a:ea typeface="Black Han Sans"/>
                          <a:cs typeface="Black Han Sans"/>
                          <a:sym typeface="Black Han Sans"/>
                        </a:rPr>
                        <a:t>Hospital acquired Pneumonia</a:t>
                      </a:r>
                      <a:endParaRPr sz="2600">
                        <a:latin typeface="Black Han Sans"/>
                        <a:ea typeface="Black Han Sans"/>
                        <a:cs typeface="Black Han Sans"/>
                        <a:sym typeface="Black Han Sans"/>
                      </a:endParaRPr>
                    </a:p>
                  </a:txBody>
                  <a:tcPr marT="91425" marB="91425" marR="91425" marL="91425">
                    <a:solidFill>
                      <a:srgbClr val="FFDDD1"/>
                    </a:solidFill>
                  </a:tcPr>
                </a:tc>
                <a:tc hMerge="1"/>
                <a:tc hMerge="1"/>
              </a:tr>
              <a:tr h="1036300">
                <a:tc>
                  <a:txBody>
                    <a:bodyPr/>
                    <a:lstStyle/>
                    <a:p>
                      <a:pPr indent="0" lvl="0" marL="0" rtl="0" algn="ctr">
                        <a:spcBef>
                          <a:spcPts val="0"/>
                        </a:spcBef>
                        <a:spcAft>
                          <a:spcPts val="0"/>
                        </a:spcAft>
                        <a:buNone/>
                      </a:pPr>
                      <a:r>
                        <a:t/>
                      </a:r>
                      <a:endParaRPr sz="1800">
                        <a:latin typeface="Black Han Sans"/>
                        <a:ea typeface="Black Han Sans"/>
                        <a:cs typeface="Black Han Sans"/>
                        <a:sym typeface="Black Han Sans"/>
                      </a:endParaRPr>
                    </a:p>
                    <a:p>
                      <a:pPr indent="0" lvl="0" marL="0" rtl="0" algn="ctr">
                        <a:spcBef>
                          <a:spcPts val="0"/>
                        </a:spcBef>
                        <a:spcAft>
                          <a:spcPts val="0"/>
                        </a:spcAft>
                        <a:buNone/>
                      </a:pPr>
                      <a:r>
                        <a:rPr lang="en" sz="1800">
                          <a:latin typeface="Black Han Sans"/>
                          <a:ea typeface="Black Han Sans"/>
                          <a:cs typeface="Black Han Sans"/>
                          <a:sym typeface="Black Han Sans"/>
                        </a:rPr>
                        <a:t>Overview</a:t>
                      </a:r>
                      <a:endParaRPr sz="1800">
                        <a:latin typeface="Black Han Sans"/>
                        <a:ea typeface="Black Han Sans"/>
                        <a:cs typeface="Black Han Sans"/>
                        <a:sym typeface="Black Han Sans"/>
                      </a:endParaRPr>
                    </a:p>
                  </a:txBody>
                  <a:tcPr marT="91425" marB="91425" marR="91425" marL="91425">
                    <a:solidFill>
                      <a:srgbClr val="FFDDD1"/>
                    </a:solidFill>
                  </a:tcPr>
                </a:tc>
                <a:tc gridSpan="3">
                  <a:txBody>
                    <a:bodyPr/>
                    <a:lstStyle/>
                    <a:p>
                      <a:pPr indent="0" lvl="0" marL="0" rtl="0" algn="l">
                        <a:spcBef>
                          <a:spcPts val="0"/>
                        </a:spcBef>
                        <a:spcAft>
                          <a:spcPts val="0"/>
                        </a:spcAft>
                        <a:buNone/>
                      </a:pPr>
                      <a:r>
                        <a:rPr lang="en">
                          <a:latin typeface="Krub"/>
                          <a:ea typeface="Krub"/>
                          <a:cs typeface="Krub"/>
                          <a:sym typeface="Krub"/>
                        </a:rPr>
                        <a:t>Nosocomial Pneumonia</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 Acquire terminal pneumonias while hospitalized (nosocomial</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infection)</a:t>
                      </a:r>
                      <a:endParaRPr>
                        <a:latin typeface="Krub"/>
                        <a:ea typeface="Krub"/>
                        <a:cs typeface="Krub"/>
                        <a:sym typeface="Krub"/>
                      </a:endParaRPr>
                    </a:p>
                  </a:txBody>
                  <a:tcPr marT="91425" marB="91425" marR="91425" marL="91425"/>
                </a:tc>
                <a:tc hMerge="1"/>
                <a:tc hMerge="1"/>
              </a:tr>
              <a:tr h="1036300">
                <a:tc>
                  <a:txBody>
                    <a:bodyPr/>
                    <a:lstStyle/>
                    <a:p>
                      <a:pPr indent="0" lvl="0" marL="0" rtl="0" algn="ctr">
                        <a:spcBef>
                          <a:spcPts val="0"/>
                        </a:spcBef>
                        <a:spcAft>
                          <a:spcPts val="0"/>
                        </a:spcAft>
                        <a:buNone/>
                      </a:pPr>
                      <a:r>
                        <a:t/>
                      </a:r>
                      <a:endParaRPr sz="1800">
                        <a:latin typeface="Black Han Sans"/>
                        <a:ea typeface="Black Han Sans"/>
                        <a:cs typeface="Black Han Sans"/>
                        <a:sym typeface="Black Han Sans"/>
                      </a:endParaRPr>
                    </a:p>
                    <a:p>
                      <a:pPr indent="0" lvl="0" marL="0" rtl="0" algn="ctr">
                        <a:spcBef>
                          <a:spcPts val="0"/>
                        </a:spcBef>
                        <a:spcAft>
                          <a:spcPts val="0"/>
                        </a:spcAft>
                        <a:buNone/>
                      </a:pPr>
                      <a:r>
                        <a:rPr lang="en" sz="1800">
                          <a:latin typeface="Black Han Sans"/>
                          <a:ea typeface="Black Han Sans"/>
                          <a:cs typeface="Black Han Sans"/>
                          <a:sym typeface="Black Han Sans"/>
                        </a:rPr>
                        <a:t>Etiology</a:t>
                      </a:r>
                      <a:endParaRPr sz="1800">
                        <a:latin typeface="Black Han Sans"/>
                        <a:ea typeface="Black Han Sans"/>
                        <a:cs typeface="Black Han Sans"/>
                        <a:sym typeface="Black Han Sans"/>
                      </a:endParaRPr>
                    </a:p>
                  </a:txBody>
                  <a:tcPr marT="91425" marB="91425" marR="91425" marL="91425">
                    <a:solidFill>
                      <a:srgbClr val="FFDDD1"/>
                    </a:solidFill>
                  </a:tcPr>
                </a:tc>
                <a:tc gridSpan="3">
                  <a:txBody>
                    <a:bodyPr/>
                    <a:lstStyle/>
                    <a:p>
                      <a:pPr indent="0" lvl="0" marL="0" rtl="0" algn="l">
                        <a:spcBef>
                          <a:spcPts val="0"/>
                        </a:spcBef>
                        <a:spcAft>
                          <a:spcPts val="0"/>
                        </a:spcAft>
                        <a:buNone/>
                      </a:pPr>
                      <a:r>
                        <a:rPr lang="en">
                          <a:solidFill>
                            <a:srgbClr val="FF0000"/>
                          </a:solidFill>
                          <a:latin typeface="Krub"/>
                          <a:ea typeface="Krub"/>
                          <a:cs typeface="Krub"/>
                          <a:sym typeface="Krub"/>
                        </a:rPr>
                        <a:t>Gram-negative</a:t>
                      </a:r>
                      <a:r>
                        <a:rPr lang="en">
                          <a:latin typeface="Krub"/>
                          <a:ea typeface="Krub"/>
                          <a:cs typeface="Krub"/>
                          <a:sym typeface="Krub"/>
                        </a:rPr>
                        <a:t> organisms like Klebsiella, Pseudomonas</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aeruginosa and E.coli and methicillin resistant Staphylococcus</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aureus.</a:t>
                      </a:r>
                      <a:endParaRPr>
                        <a:latin typeface="Krub"/>
                        <a:ea typeface="Krub"/>
                        <a:cs typeface="Krub"/>
                        <a:sym typeface="Krub"/>
                      </a:endParaRPr>
                    </a:p>
                  </a:txBody>
                  <a:tcPr marT="91425" marB="91425" marR="91425" marL="91425"/>
                </a:tc>
                <a:tc hMerge="1"/>
                <a:tc hMerge="1"/>
              </a:tr>
              <a:tr h="1021050">
                <a:tc>
                  <a:txBody>
                    <a:bodyPr/>
                    <a:lstStyle/>
                    <a:p>
                      <a:pPr indent="0" lvl="0" marL="0" rtl="0" algn="ctr">
                        <a:spcBef>
                          <a:spcPts val="0"/>
                        </a:spcBef>
                        <a:spcAft>
                          <a:spcPts val="0"/>
                        </a:spcAft>
                        <a:buNone/>
                      </a:pPr>
                      <a:r>
                        <a:rPr lang="en" sz="1800">
                          <a:latin typeface="Black Han Sans"/>
                          <a:ea typeface="Black Han Sans"/>
                          <a:cs typeface="Black Han Sans"/>
                          <a:sym typeface="Black Han Sans"/>
                        </a:rPr>
                        <a:t>Predisposing</a:t>
                      </a:r>
                      <a:endParaRPr sz="1800">
                        <a:latin typeface="Black Han Sans"/>
                        <a:ea typeface="Black Han Sans"/>
                        <a:cs typeface="Black Han Sans"/>
                        <a:sym typeface="Black Han Sans"/>
                      </a:endParaRPr>
                    </a:p>
                    <a:p>
                      <a:pPr indent="0" lvl="0" marL="0" rtl="0" algn="ctr">
                        <a:spcBef>
                          <a:spcPts val="0"/>
                        </a:spcBef>
                        <a:spcAft>
                          <a:spcPts val="0"/>
                        </a:spcAft>
                        <a:buNone/>
                      </a:pPr>
                      <a:r>
                        <a:rPr lang="en" sz="1800">
                          <a:latin typeface="Black Han Sans"/>
                          <a:ea typeface="Black Han Sans"/>
                          <a:cs typeface="Black Han Sans"/>
                          <a:sym typeface="Black Han Sans"/>
                        </a:rPr>
                        <a:t>factor</a:t>
                      </a:r>
                      <a:endParaRPr sz="1800">
                        <a:latin typeface="Black Han Sans"/>
                        <a:ea typeface="Black Han Sans"/>
                        <a:cs typeface="Black Han Sans"/>
                        <a:sym typeface="Black Han Sans"/>
                      </a:endParaRPr>
                    </a:p>
                    <a:p>
                      <a:pPr indent="0" lvl="0" marL="0" rtl="0" algn="ctr">
                        <a:spcBef>
                          <a:spcPts val="0"/>
                        </a:spcBef>
                        <a:spcAft>
                          <a:spcPts val="0"/>
                        </a:spcAft>
                        <a:buNone/>
                      </a:pPr>
                      <a:r>
                        <a:t/>
                      </a:r>
                      <a:endParaRPr sz="1800">
                        <a:latin typeface="Black Han Sans"/>
                        <a:ea typeface="Black Han Sans"/>
                        <a:cs typeface="Black Han Sans"/>
                        <a:sym typeface="Black Han Sans"/>
                      </a:endParaRPr>
                    </a:p>
                  </a:txBody>
                  <a:tcPr marT="91425" marB="91425" marR="91425" marL="91425">
                    <a:solidFill>
                      <a:srgbClr val="FFDDD1"/>
                    </a:solidFill>
                  </a:tcPr>
                </a:tc>
                <a:tc gridSpan="3">
                  <a:txBody>
                    <a:bodyPr/>
                    <a:lstStyle/>
                    <a:p>
                      <a:pPr indent="0" lvl="0" marL="0" rtl="0" algn="l">
                        <a:spcBef>
                          <a:spcPts val="0"/>
                        </a:spcBef>
                        <a:spcAft>
                          <a:spcPts val="0"/>
                        </a:spcAft>
                        <a:buNone/>
                      </a:pPr>
                      <a:r>
                        <a:rPr lang="en">
                          <a:solidFill>
                            <a:srgbClr val="FF0000"/>
                          </a:solidFill>
                          <a:latin typeface="Krub"/>
                          <a:ea typeface="Krub"/>
                          <a:cs typeface="Krub"/>
                          <a:sym typeface="Krub"/>
                        </a:rPr>
                        <a:t>Severe underlying conditions e.g. immunosuppression, prolonged</a:t>
                      </a:r>
                      <a:endParaRPr>
                        <a:solidFill>
                          <a:srgbClr val="FF0000"/>
                        </a:solidFill>
                        <a:latin typeface="Krub"/>
                        <a:ea typeface="Krub"/>
                        <a:cs typeface="Krub"/>
                        <a:sym typeface="Krub"/>
                      </a:endParaRPr>
                    </a:p>
                    <a:p>
                      <a:pPr indent="0" lvl="0" marL="0" rtl="0" algn="l">
                        <a:spcBef>
                          <a:spcPts val="0"/>
                        </a:spcBef>
                        <a:spcAft>
                          <a:spcPts val="0"/>
                        </a:spcAft>
                        <a:buNone/>
                      </a:pPr>
                      <a:r>
                        <a:rPr lang="en">
                          <a:solidFill>
                            <a:srgbClr val="FF0000"/>
                          </a:solidFill>
                          <a:latin typeface="Krub"/>
                          <a:ea typeface="Krub"/>
                          <a:cs typeface="Krub"/>
                          <a:sym typeface="Krub"/>
                        </a:rPr>
                        <a:t>antibiotic therapy, intravascular catheter and pt. with mechanical</a:t>
                      </a:r>
                      <a:endParaRPr>
                        <a:solidFill>
                          <a:srgbClr val="FF0000"/>
                        </a:solidFill>
                        <a:latin typeface="Krub"/>
                        <a:ea typeface="Krub"/>
                        <a:cs typeface="Krub"/>
                        <a:sym typeface="Krub"/>
                      </a:endParaRPr>
                    </a:p>
                    <a:p>
                      <a:pPr indent="0" lvl="0" marL="0" rtl="0" algn="l">
                        <a:spcBef>
                          <a:spcPts val="0"/>
                        </a:spcBef>
                        <a:spcAft>
                          <a:spcPts val="0"/>
                        </a:spcAft>
                        <a:buNone/>
                      </a:pPr>
                      <a:r>
                        <a:rPr lang="en">
                          <a:solidFill>
                            <a:srgbClr val="FF0000"/>
                          </a:solidFill>
                          <a:latin typeface="Krub"/>
                          <a:ea typeface="Krub"/>
                          <a:cs typeface="Krub"/>
                          <a:sym typeface="Krub"/>
                        </a:rPr>
                        <a:t>ventilator.</a:t>
                      </a:r>
                      <a:endParaRPr>
                        <a:solidFill>
                          <a:srgbClr val="FF0000"/>
                        </a:solidFill>
                        <a:latin typeface="Krub"/>
                        <a:ea typeface="Krub"/>
                        <a:cs typeface="Krub"/>
                        <a:sym typeface="Krub"/>
                      </a:endParaRPr>
                    </a:p>
                  </a:txBody>
                  <a:tcPr marT="91425" marB="91425" marR="91425" marL="91425"/>
                </a:tc>
                <a:tc hMerge="1"/>
                <a:tc hMerge="1"/>
              </a:tr>
            </a:tbl>
          </a:graphicData>
        </a:graphic>
      </p:graphicFrame>
      <p:graphicFrame>
        <p:nvGraphicFramePr>
          <p:cNvPr id="1437" name="Google Shape;1437;p52"/>
          <p:cNvGraphicFramePr/>
          <p:nvPr/>
        </p:nvGraphicFramePr>
        <p:xfrm>
          <a:off x="0" y="4716740"/>
          <a:ext cx="3000000" cy="3000000"/>
        </p:xfrm>
        <a:graphic>
          <a:graphicData uri="http://schemas.openxmlformats.org/drawingml/2006/table">
            <a:tbl>
              <a:tblPr>
                <a:noFill/>
                <a:tableStyleId>{3F388E12-61EF-4F4C-8E0A-1BDFD6F76C71}</a:tableStyleId>
              </a:tblPr>
              <a:tblGrid>
                <a:gridCol w="2000250"/>
                <a:gridCol w="1963150"/>
                <a:gridCol w="1981700"/>
                <a:gridCol w="2055900"/>
              </a:tblGrid>
              <a:tr h="5615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T cap="flat" cmpd="sng" w="9525">
                      <a:solidFill>
                        <a:srgbClr val="9E9E9E">
                          <a:alpha val="0"/>
                        </a:srgbClr>
                      </a:solidFill>
                      <a:prstDash val="solid"/>
                      <a:round/>
                      <a:headEnd len="sm" w="sm" type="none"/>
                      <a:tailEnd len="sm" w="sm" type="none"/>
                    </a:lnT>
                  </a:tcPr>
                </a:tc>
                <a:tc gridSpan="3">
                  <a:txBody>
                    <a:bodyPr/>
                    <a:lstStyle/>
                    <a:p>
                      <a:pPr indent="0" lvl="0" marL="0" rtl="0" algn="ctr">
                        <a:spcBef>
                          <a:spcPts val="0"/>
                        </a:spcBef>
                        <a:spcAft>
                          <a:spcPts val="0"/>
                        </a:spcAft>
                        <a:buNone/>
                      </a:pPr>
                      <a:r>
                        <a:rPr lang="en" sz="2700">
                          <a:latin typeface="Black Han Sans"/>
                          <a:ea typeface="Black Han Sans"/>
                          <a:cs typeface="Black Han Sans"/>
                          <a:sym typeface="Black Han Sans"/>
                        </a:rPr>
                        <a:t>Aspiration pneumonia </a:t>
                      </a:r>
                      <a:endParaRPr sz="2700">
                        <a:latin typeface="Black Han Sans"/>
                        <a:ea typeface="Black Han Sans"/>
                        <a:cs typeface="Black Han Sans"/>
                        <a:sym typeface="Black Han Sans"/>
                      </a:endParaRPr>
                    </a:p>
                  </a:txBody>
                  <a:tcPr marT="91425" marB="91425" marR="91425" marL="91425">
                    <a:solidFill>
                      <a:srgbClr val="FFDDD1"/>
                    </a:solidFill>
                  </a:tcPr>
                </a:tc>
                <a:tc hMerge="1"/>
                <a:tc hMerge="1"/>
              </a:tr>
              <a:tr h="788650">
                <a:tc>
                  <a:txBody>
                    <a:bodyPr/>
                    <a:lstStyle/>
                    <a:p>
                      <a:pPr indent="0" lvl="0" marL="0" rtl="0" algn="ctr">
                        <a:spcBef>
                          <a:spcPts val="0"/>
                        </a:spcBef>
                        <a:spcAft>
                          <a:spcPts val="0"/>
                        </a:spcAft>
                        <a:buNone/>
                      </a:pPr>
                      <a:r>
                        <a:rPr lang="en" sz="1700">
                          <a:latin typeface="Black Han Sans"/>
                          <a:ea typeface="Black Han Sans"/>
                          <a:cs typeface="Black Han Sans"/>
                          <a:sym typeface="Black Han Sans"/>
                        </a:rPr>
                        <a:t>Overview</a:t>
                      </a:r>
                      <a:endParaRPr sz="1700">
                        <a:latin typeface="Black Han Sans"/>
                        <a:ea typeface="Black Han Sans"/>
                        <a:cs typeface="Black Han Sans"/>
                        <a:sym typeface="Black Han Sans"/>
                      </a:endParaRPr>
                    </a:p>
                  </a:txBody>
                  <a:tcPr marT="91425" marB="91425" marR="91425" marL="91425">
                    <a:solidFill>
                      <a:srgbClr val="FFDDD1"/>
                    </a:solidFill>
                  </a:tcPr>
                </a:tc>
                <a:tc gridSpan="3">
                  <a:txBody>
                    <a:bodyPr/>
                    <a:lstStyle/>
                    <a:p>
                      <a:pPr indent="0" lvl="0" marL="0" rtl="0" algn="l">
                        <a:spcBef>
                          <a:spcPts val="0"/>
                        </a:spcBef>
                        <a:spcAft>
                          <a:spcPts val="0"/>
                        </a:spcAft>
                        <a:buNone/>
                      </a:pPr>
                      <a:r>
                        <a:rPr lang="en">
                          <a:latin typeface="Krub"/>
                          <a:ea typeface="Krub"/>
                          <a:cs typeface="Krub"/>
                          <a:sym typeface="Krub"/>
                        </a:rPr>
                        <a:t>Occur in markedly debilitated patients, comatose, alcoholic, or</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those who </a:t>
                      </a:r>
                      <a:r>
                        <a:rPr lang="en">
                          <a:solidFill>
                            <a:srgbClr val="FF0000"/>
                          </a:solidFill>
                          <a:latin typeface="Krub"/>
                          <a:ea typeface="Krub"/>
                          <a:cs typeface="Krub"/>
                          <a:sym typeface="Krub"/>
                        </a:rPr>
                        <a:t>aspirated gastric contents </a:t>
                      </a:r>
                      <a:r>
                        <a:rPr lang="en" sz="900">
                          <a:solidFill>
                            <a:srgbClr val="6AA84F"/>
                          </a:solidFill>
                          <a:latin typeface="Krub"/>
                          <a:ea typeface="Krub"/>
                          <a:cs typeface="Krub"/>
                          <a:sym typeface="Krub"/>
                        </a:rPr>
                        <a:t>(sometimes even Norm.Flora)</a:t>
                      </a:r>
                      <a:r>
                        <a:rPr lang="en">
                          <a:latin typeface="Krub"/>
                          <a:ea typeface="Krub"/>
                          <a:cs typeface="Krub"/>
                          <a:sym typeface="Krub"/>
                        </a:rPr>
                        <a:t> either while unconscious (e.g., after a stroke) or during repeated vomiting</a:t>
                      </a:r>
                      <a:endParaRPr>
                        <a:latin typeface="Krub"/>
                        <a:ea typeface="Krub"/>
                        <a:cs typeface="Krub"/>
                        <a:sym typeface="Krub"/>
                      </a:endParaRPr>
                    </a:p>
                  </a:txBody>
                  <a:tcPr marT="91425" marB="91425" marR="91425" marL="91425"/>
                </a:tc>
                <a:tc hMerge="1"/>
                <a:tc hMerge="1"/>
              </a:tr>
              <a:tr h="682050">
                <a:tc>
                  <a:txBody>
                    <a:bodyPr/>
                    <a:lstStyle/>
                    <a:p>
                      <a:pPr indent="0" lvl="0" marL="0" rtl="0" algn="ctr">
                        <a:spcBef>
                          <a:spcPts val="0"/>
                        </a:spcBef>
                        <a:spcAft>
                          <a:spcPts val="0"/>
                        </a:spcAft>
                        <a:buNone/>
                      </a:pPr>
                      <a:r>
                        <a:rPr lang="en" sz="1700">
                          <a:latin typeface="Black Han Sans"/>
                          <a:ea typeface="Black Han Sans"/>
                          <a:cs typeface="Black Han Sans"/>
                          <a:sym typeface="Black Han Sans"/>
                        </a:rPr>
                        <a:t>Features</a:t>
                      </a:r>
                      <a:endParaRPr sz="1700">
                        <a:latin typeface="Black Han Sans"/>
                        <a:ea typeface="Black Han Sans"/>
                        <a:cs typeface="Black Han Sans"/>
                        <a:sym typeface="Black Han Sans"/>
                      </a:endParaRPr>
                    </a:p>
                  </a:txBody>
                  <a:tcPr marT="91425" marB="91425" marR="91425" marL="91425">
                    <a:solidFill>
                      <a:srgbClr val="FFDDD1"/>
                    </a:solidFill>
                  </a:tcPr>
                </a:tc>
                <a:tc gridSpan="3">
                  <a:txBody>
                    <a:bodyPr/>
                    <a:lstStyle/>
                    <a:p>
                      <a:pPr indent="0" lvl="0" marL="0" rtl="0" algn="l">
                        <a:spcBef>
                          <a:spcPts val="0"/>
                        </a:spcBef>
                        <a:spcAft>
                          <a:spcPts val="0"/>
                        </a:spcAft>
                        <a:buNone/>
                      </a:pPr>
                      <a:r>
                        <a:rPr lang="en">
                          <a:latin typeface="Krub"/>
                          <a:ea typeface="Krub"/>
                          <a:cs typeface="Krub"/>
                          <a:sym typeface="Krub"/>
                        </a:rPr>
                        <a:t>These patients have abnormal gag and swallowing</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reflexes that predispose to aspiration</a:t>
                      </a:r>
                      <a:endParaRPr>
                        <a:latin typeface="Krub"/>
                        <a:ea typeface="Krub"/>
                        <a:cs typeface="Krub"/>
                        <a:sym typeface="Krub"/>
                      </a:endParaRPr>
                    </a:p>
                  </a:txBody>
                  <a:tcPr marT="91425" marB="91425" marR="91425" marL="91425"/>
                </a:tc>
                <a:tc hMerge="1"/>
                <a:tc hMerge="1"/>
              </a:tr>
              <a:tr h="2790550">
                <a:tc>
                  <a:txBody>
                    <a:bodyPr/>
                    <a:lstStyle/>
                    <a:p>
                      <a:pPr indent="0" lvl="0" marL="0" rtl="0" algn="ctr">
                        <a:spcBef>
                          <a:spcPts val="0"/>
                        </a:spcBef>
                        <a:spcAft>
                          <a:spcPts val="0"/>
                        </a:spcAft>
                        <a:buNone/>
                      </a:pPr>
                      <a:r>
                        <a:t/>
                      </a:r>
                      <a:endParaRPr sz="1700">
                        <a:latin typeface="Black Han Sans"/>
                        <a:ea typeface="Black Han Sans"/>
                        <a:cs typeface="Black Han Sans"/>
                        <a:sym typeface="Black Han Sans"/>
                      </a:endParaRPr>
                    </a:p>
                    <a:p>
                      <a:pPr indent="0" lvl="0" marL="0" rtl="0" algn="ctr">
                        <a:spcBef>
                          <a:spcPts val="0"/>
                        </a:spcBef>
                        <a:spcAft>
                          <a:spcPts val="0"/>
                        </a:spcAft>
                        <a:buNone/>
                      </a:pPr>
                      <a:r>
                        <a:t/>
                      </a:r>
                      <a:endParaRPr sz="1700">
                        <a:latin typeface="Black Han Sans"/>
                        <a:ea typeface="Black Han Sans"/>
                        <a:cs typeface="Black Han Sans"/>
                        <a:sym typeface="Black Han Sans"/>
                      </a:endParaRPr>
                    </a:p>
                    <a:p>
                      <a:pPr indent="0" lvl="0" marL="0" rtl="0" algn="ctr">
                        <a:spcBef>
                          <a:spcPts val="0"/>
                        </a:spcBef>
                        <a:spcAft>
                          <a:spcPts val="0"/>
                        </a:spcAft>
                        <a:buNone/>
                      </a:pPr>
                      <a:r>
                        <a:t/>
                      </a:r>
                      <a:endParaRPr sz="1700">
                        <a:latin typeface="Black Han Sans"/>
                        <a:ea typeface="Black Han Sans"/>
                        <a:cs typeface="Black Han Sans"/>
                        <a:sym typeface="Black Han Sans"/>
                      </a:endParaRPr>
                    </a:p>
                    <a:p>
                      <a:pPr indent="0" lvl="0" marL="0" rtl="0" algn="ctr">
                        <a:spcBef>
                          <a:spcPts val="0"/>
                        </a:spcBef>
                        <a:spcAft>
                          <a:spcPts val="0"/>
                        </a:spcAft>
                        <a:buNone/>
                      </a:pPr>
                      <a:r>
                        <a:rPr lang="en" sz="1700">
                          <a:latin typeface="Black Han Sans"/>
                          <a:ea typeface="Black Han Sans"/>
                          <a:cs typeface="Black Han Sans"/>
                          <a:sym typeface="Black Han Sans"/>
                        </a:rPr>
                        <a:t>Etiology</a:t>
                      </a:r>
                      <a:endParaRPr sz="1700">
                        <a:latin typeface="Black Han Sans"/>
                        <a:ea typeface="Black Han Sans"/>
                        <a:cs typeface="Black Han Sans"/>
                        <a:sym typeface="Black Han Sans"/>
                      </a:endParaRPr>
                    </a:p>
                  </a:txBody>
                  <a:tcPr marT="91425" marB="91425" marR="91425" marL="91425">
                    <a:solidFill>
                      <a:srgbClr val="FFDDD1"/>
                    </a:solidFill>
                  </a:tcPr>
                </a:tc>
                <a:tc gridSpan="3">
                  <a:txBody>
                    <a:bodyPr/>
                    <a:lstStyle/>
                    <a:p>
                      <a:pPr indent="0" lvl="0" marL="0" rtl="0" algn="l">
                        <a:spcBef>
                          <a:spcPts val="0"/>
                        </a:spcBef>
                        <a:spcAft>
                          <a:spcPts val="0"/>
                        </a:spcAft>
                        <a:buNone/>
                      </a:pPr>
                      <a:r>
                        <a:rPr lang="en">
                          <a:solidFill>
                            <a:schemeClr val="dk1"/>
                          </a:solidFill>
                          <a:latin typeface="Krub"/>
                          <a:ea typeface="Krub"/>
                          <a:cs typeface="Krub"/>
                          <a:sym typeface="Krub"/>
                        </a:rPr>
                        <a:t>● </a:t>
                      </a:r>
                      <a:r>
                        <a:rPr lang="en">
                          <a:latin typeface="Krub"/>
                          <a:ea typeface="Krub"/>
                          <a:cs typeface="Krub"/>
                          <a:sym typeface="Krub"/>
                        </a:rPr>
                        <a:t>The resultant pneumonia is partly chemical </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because of the</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extremely irritating effects of the gastric acid, </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and partly</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bacterial (from the oral flora)</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 typically, more than one organism is </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recovered on culture, aerobes being</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more common than anaerobes</a:t>
                      </a:r>
                      <a:endParaRPr>
                        <a:latin typeface="Krub"/>
                        <a:ea typeface="Krub"/>
                        <a:cs typeface="Krub"/>
                        <a:sym typeface="Krub"/>
                      </a:endParaRPr>
                    </a:p>
                    <a:p>
                      <a:pPr indent="0" lvl="0" marL="0" rtl="0" algn="l">
                        <a:spcBef>
                          <a:spcPts val="0"/>
                        </a:spcBef>
                        <a:spcAft>
                          <a:spcPts val="0"/>
                        </a:spcAft>
                        <a:buNone/>
                      </a:pPr>
                      <a:r>
                        <a:rPr lang="en">
                          <a:solidFill>
                            <a:srgbClr val="999999"/>
                          </a:solidFill>
                          <a:latin typeface="Krub"/>
                          <a:ea typeface="Krub"/>
                          <a:cs typeface="Krub"/>
                          <a:sym typeface="Krub"/>
                        </a:rPr>
                        <a:t>● Chemical injury due gastric acid and</a:t>
                      </a:r>
                      <a:endParaRPr>
                        <a:solidFill>
                          <a:srgbClr val="999999"/>
                        </a:solidFill>
                        <a:latin typeface="Krub"/>
                        <a:ea typeface="Krub"/>
                        <a:cs typeface="Krub"/>
                        <a:sym typeface="Krub"/>
                      </a:endParaRPr>
                    </a:p>
                    <a:p>
                      <a:pPr indent="0" lvl="0" marL="0" rtl="0" algn="l">
                        <a:spcBef>
                          <a:spcPts val="0"/>
                        </a:spcBef>
                        <a:spcAft>
                          <a:spcPts val="0"/>
                        </a:spcAft>
                        <a:buNone/>
                      </a:pPr>
                      <a:r>
                        <a:rPr lang="en">
                          <a:solidFill>
                            <a:srgbClr val="999999"/>
                          </a:solidFill>
                          <a:latin typeface="Krub"/>
                          <a:ea typeface="Krub"/>
                          <a:cs typeface="Krub"/>
                          <a:sym typeface="Krub"/>
                        </a:rPr>
                        <a:t> bacterial infection (anaerobic</a:t>
                      </a:r>
                      <a:endParaRPr>
                        <a:solidFill>
                          <a:srgbClr val="999999"/>
                        </a:solidFill>
                        <a:latin typeface="Krub"/>
                        <a:ea typeface="Krub"/>
                        <a:cs typeface="Krub"/>
                        <a:sym typeface="Krub"/>
                      </a:endParaRPr>
                    </a:p>
                    <a:p>
                      <a:pPr indent="0" lvl="0" marL="0" rtl="0" algn="l">
                        <a:spcBef>
                          <a:spcPts val="0"/>
                        </a:spcBef>
                        <a:spcAft>
                          <a:spcPts val="0"/>
                        </a:spcAft>
                        <a:buNone/>
                      </a:pPr>
                      <a:r>
                        <a:rPr lang="en">
                          <a:solidFill>
                            <a:srgbClr val="999999"/>
                          </a:solidFill>
                          <a:latin typeface="Krub"/>
                          <a:ea typeface="Krub"/>
                          <a:cs typeface="Krub"/>
                          <a:sym typeface="Krub"/>
                        </a:rPr>
                        <a:t>bacteria admixed with aerobic bacteria,</a:t>
                      </a:r>
                      <a:endParaRPr>
                        <a:solidFill>
                          <a:srgbClr val="999999"/>
                        </a:solidFill>
                        <a:latin typeface="Krub"/>
                        <a:ea typeface="Krub"/>
                        <a:cs typeface="Krub"/>
                        <a:sym typeface="Krub"/>
                      </a:endParaRPr>
                    </a:p>
                    <a:p>
                      <a:pPr indent="0" lvl="0" marL="0" rtl="0" algn="l">
                        <a:spcBef>
                          <a:spcPts val="0"/>
                        </a:spcBef>
                        <a:spcAft>
                          <a:spcPts val="0"/>
                        </a:spcAft>
                        <a:buNone/>
                      </a:pPr>
                      <a:r>
                        <a:rPr lang="en">
                          <a:solidFill>
                            <a:srgbClr val="999999"/>
                          </a:solidFill>
                          <a:latin typeface="Krub"/>
                          <a:ea typeface="Krub"/>
                          <a:cs typeface="Krub"/>
                          <a:sym typeface="Krub"/>
                        </a:rPr>
                        <a:t> e.g. Bacteroides,</a:t>
                      </a:r>
                      <a:endParaRPr>
                        <a:solidFill>
                          <a:srgbClr val="999999"/>
                        </a:solidFill>
                        <a:latin typeface="Krub"/>
                        <a:ea typeface="Krub"/>
                        <a:cs typeface="Krub"/>
                        <a:sym typeface="Krub"/>
                      </a:endParaRPr>
                    </a:p>
                    <a:p>
                      <a:pPr indent="0" lvl="0" marL="0" rtl="0" algn="l">
                        <a:spcBef>
                          <a:spcPts val="0"/>
                        </a:spcBef>
                        <a:spcAft>
                          <a:spcPts val="0"/>
                        </a:spcAft>
                        <a:buNone/>
                      </a:pPr>
                      <a:r>
                        <a:rPr lang="en">
                          <a:solidFill>
                            <a:srgbClr val="999999"/>
                          </a:solidFill>
                          <a:latin typeface="Krub"/>
                          <a:ea typeface="Krub"/>
                          <a:cs typeface="Krub"/>
                          <a:sym typeface="Krub"/>
                        </a:rPr>
                        <a:t>fusobacterium and Peptococcus)</a:t>
                      </a:r>
                      <a:endParaRPr>
                        <a:solidFill>
                          <a:srgbClr val="999999"/>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txBody>
                  <a:tcPr marT="91425" marB="91425" marR="91425" marL="91425">
                    <a:solidFill>
                      <a:schemeClr val="accent1"/>
                    </a:solidFill>
                  </a:tcPr>
                </a:tc>
                <a:tc hMerge="1"/>
                <a:tc hMerge="1"/>
              </a:tr>
              <a:tr h="496850">
                <a:tc rowSpan="2">
                  <a:txBody>
                    <a:bodyPr/>
                    <a:lstStyle/>
                    <a:p>
                      <a:pPr indent="0" lvl="0" marL="0" rtl="0" algn="ctr">
                        <a:spcBef>
                          <a:spcPts val="0"/>
                        </a:spcBef>
                        <a:spcAft>
                          <a:spcPts val="0"/>
                        </a:spcAft>
                        <a:buNone/>
                      </a:pPr>
                      <a:r>
                        <a:t/>
                      </a:r>
                      <a:endParaRPr sz="1700">
                        <a:latin typeface="Black Han Sans"/>
                        <a:ea typeface="Black Han Sans"/>
                        <a:cs typeface="Black Han Sans"/>
                        <a:sym typeface="Black Han Sans"/>
                      </a:endParaRPr>
                    </a:p>
                    <a:p>
                      <a:pPr indent="0" lvl="0" marL="0" rtl="0" algn="ctr">
                        <a:spcBef>
                          <a:spcPts val="0"/>
                        </a:spcBef>
                        <a:spcAft>
                          <a:spcPts val="0"/>
                        </a:spcAft>
                        <a:buNone/>
                      </a:pPr>
                      <a:r>
                        <a:rPr lang="en" sz="1700">
                          <a:latin typeface="Black Han Sans"/>
                          <a:ea typeface="Black Han Sans"/>
                          <a:cs typeface="Black Han Sans"/>
                          <a:sym typeface="Black Han Sans"/>
                        </a:rPr>
                        <a:t>complications</a:t>
                      </a:r>
                      <a:endParaRPr sz="1700">
                        <a:latin typeface="Black Han Sans"/>
                        <a:ea typeface="Black Han Sans"/>
                        <a:cs typeface="Black Han Sans"/>
                        <a:sym typeface="Black Han Sans"/>
                      </a:endParaRPr>
                    </a:p>
                  </a:txBody>
                  <a:tcPr marT="91425" marB="91425" marR="91425" marL="91425">
                    <a:solidFill>
                      <a:srgbClr val="FFDDD1"/>
                    </a:solidFill>
                  </a:tcPr>
                </a:tc>
                <a:tc gridSpan="3" rowSpan="2">
                  <a:txBody>
                    <a:bodyPr/>
                    <a:lstStyle/>
                    <a:p>
                      <a:pPr indent="0" lvl="0" marL="0" rtl="0" algn="l">
                        <a:spcBef>
                          <a:spcPts val="0"/>
                        </a:spcBef>
                        <a:spcAft>
                          <a:spcPts val="0"/>
                        </a:spcAft>
                        <a:buNone/>
                      </a:pPr>
                      <a:r>
                        <a:rPr lang="en">
                          <a:latin typeface="Krub"/>
                          <a:ea typeface="Krub"/>
                          <a:cs typeface="Krub"/>
                          <a:sym typeface="Krub"/>
                        </a:rPr>
                        <a:t>Usually necrotizing, Pursues a fulminant clinical course, and is a frequent cause of</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death.In those who survive, lung abscess is a common complication.</a:t>
                      </a:r>
                      <a:endParaRPr>
                        <a:latin typeface="Krub"/>
                        <a:ea typeface="Krub"/>
                        <a:cs typeface="Krub"/>
                        <a:sym typeface="Krub"/>
                      </a:endParaRPr>
                    </a:p>
                  </a:txBody>
                  <a:tcPr marT="91425" marB="91425" marR="91425" marL="91425">
                    <a:solidFill>
                      <a:schemeClr val="accent1"/>
                    </a:solidFill>
                  </a:tcPr>
                </a:tc>
                <a:tc rowSpan="2" hMerge="1"/>
                <a:tc rowSpan="2" hMerge="1"/>
              </a:tr>
              <a:tr h="640750">
                <a:tc vMerge="1"/>
                <a:tc gridSpan="3" vMerge="1"/>
                <a:tc hMerge="1" vMerge="1"/>
                <a:tc hMerge="1" vMerge="1"/>
              </a:tr>
            </a:tbl>
          </a:graphicData>
        </a:graphic>
      </p:graphicFrame>
      <p:pic>
        <p:nvPicPr>
          <p:cNvPr descr="Image result for aspiration pneumonia" id="1438" name="Google Shape;1438;p52"/>
          <p:cNvPicPr preferRelativeResize="0"/>
          <p:nvPr/>
        </p:nvPicPr>
        <p:blipFill rotWithShape="1">
          <a:blip r:embed="rId3">
            <a:alphaModFix/>
          </a:blip>
          <a:srcRect b="0" l="0" r="0" t="0"/>
          <a:stretch/>
        </p:blipFill>
        <p:spPr>
          <a:xfrm>
            <a:off x="5391150" y="8030700"/>
            <a:ext cx="2609849" cy="1575899"/>
          </a:xfrm>
          <a:prstGeom prst="rect">
            <a:avLst/>
          </a:prstGeom>
          <a:noFill/>
          <a:ln>
            <a:noFill/>
          </a:ln>
        </p:spPr>
      </p:pic>
      <p:sp>
        <p:nvSpPr>
          <p:cNvPr id="1439" name="Google Shape;1439;p52"/>
          <p:cNvSpPr txBox="1"/>
          <p:nvPr/>
        </p:nvSpPr>
        <p:spPr>
          <a:xfrm>
            <a:off x="6324600" y="6943725"/>
            <a:ext cx="1600200" cy="738900"/>
          </a:xfrm>
          <a:prstGeom prst="rect">
            <a:avLst/>
          </a:prstGeom>
          <a:noFill/>
          <a:ln cap="flat" cmpd="sng" w="9525">
            <a:solidFill>
              <a:srgbClr val="B6D7A8"/>
            </a:solidFill>
            <a:prstDash val="lg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6AA84F"/>
                </a:solidFill>
                <a:latin typeface="Krub"/>
                <a:ea typeface="Krub"/>
                <a:cs typeface="Krub"/>
                <a:sym typeface="Krub"/>
              </a:rPr>
              <a:t>Usually found in the lower right side of the lung because of the anatomy of the right bronchus</a:t>
            </a:r>
            <a:endParaRPr sz="900">
              <a:solidFill>
                <a:srgbClr val="6AA84F"/>
              </a:solidFill>
              <a:latin typeface="Krub"/>
              <a:ea typeface="Krub"/>
              <a:cs typeface="Krub"/>
              <a:sym typeface="Krub"/>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3" name="Shape 1443"/>
        <p:cNvGrpSpPr/>
        <p:nvPr/>
      </p:nvGrpSpPr>
      <p:grpSpPr>
        <a:xfrm>
          <a:off x="0" y="0"/>
          <a:ext cx="0" cy="0"/>
          <a:chOff x="0" y="0"/>
          <a:chExt cx="0" cy="0"/>
        </a:xfrm>
      </p:grpSpPr>
      <p:sp>
        <p:nvSpPr>
          <p:cNvPr id="1444" name="Google Shape;1444;p53"/>
          <p:cNvSpPr txBox="1"/>
          <p:nvPr>
            <p:ph type="title"/>
          </p:nvPr>
        </p:nvSpPr>
        <p:spPr>
          <a:xfrm>
            <a:off x="624147" y="228608"/>
            <a:ext cx="6752700" cy="1196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3600"/>
              <a:t>Other types of pneumonia </a:t>
            </a:r>
            <a:endParaRPr sz="3600"/>
          </a:p>
        </p:txBody>
      </p:sp>
      <p:graphicFrame>
        <p:nvGraphicFramePr>
          <p:cNvPr id="1445" name="Google Shape;1445;p53"/>
          <p:cNvGraphicFramePr/>
          <p:nvPr/>
        </p:nvGraphicFramePr>
        <p:xfrm>
          <a:off x="0" y="1608385"/>
          <a:ext cx="3000000" cy="3000000"/>
        </p:xfrm>
        <a:graphic>
          <a:graphicData uri="http://schemas.openxmlformats.org/drawingml/2006/table">
            <a:tbl>
              <a:tblPr>
                <a:noFill/>
                <a:tableStyleId>{3F388E12-61EF-4F4C-8E0A-1BDFD6F76C71}</a:tableStyleId>
              </a:tblPr>
              <a:tblGrid>
                <a:gridCol w="2000250"/>
                <a:gridCol w="1963150"/>
                <a:gridCol w="1981700"/>
                <a:gridCol w="2055900"/>
              </a:tblGrid>
              <a:tr h="77020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T cap="flat" cmpd="sng" w="9525">
                      <a:solidFill>
                        <a:srgbClr val="9E9E9E">
                          <a:alpha val="0"/>
                        </a:srgbClr>
                      </a:solidFill>
                      <a:prstDash val="solid"/>
                      <a:round/>
                      <a:headEnd len="sm" w="sm" type="none"/>
                      <a:tailEnd len="sm" w="sm" type="none"/>
                    </a:lnT>
                  </a:tcPr>
                </a:tc>
                <a:tc gridSpan="3">
                  <a:txBody>
                    <a:bodyPr/>
                    <a:lstStyle/>
                    <a:p>
                      <a:pPr indent="0" lvl="0" marL="0" rtl="0" algn="ctr">
                        <a:spcBef>
                          <a:spcPts val="0"/>
                        </a:spcBef>
                        <a:spcAft>
                          <a:spcPts val="0"/>
                        </a:spcAft>
                        <a:buNone/>
                      </a:pPr>
                      <a:r>
                        <a:rPr lang="en" sz="2700">
                          <a:latin typeface="Black Han Sans"/>
                          <a:ea typeface="Black Han Sans"/>
                          <a:cs typeface="Black Han Sans"/>
                          <a:sym typeface="Black Han Sans"/>
                        </a:rPr>
                        <a:t>Chronic Pneumonia</a:t>
                      </a:r>
                      <a:endParaRPr sz="2700">
                        <a:latin typeface="Black Han Sans"/>
                        <a:ea typeface="Black Han Sans"/>
                        <a:cs typeface="Black Han Sans"/>
                        <a:sym typeface="Black Han Sans"/>
                      </a:endParaRPr>
                    </a:p>
                  </a:txBody>
                  <a:tcPr marT="91425" marB="91425" marR="91425" marL="91425">
                    <a:solidFill>
                      <a:srgbClr val="FFDDD1"/>
                    </a:solidFill>
                  </a:tcPr>
                </a:tc>
                <a:tc hMerge="1"/>
                <a:tc hMerge="1"/>
              </a:tr>
              <a:tr h="1859250">
                <a:tc>
                  <a:txBody>
                    <a:bodyPr/>
                    <a:lstStyle/>
                    <a:p>
                      <a:pPr indent="0" lvl="0" marL="0" rtl="0" algn="ctr">
                        <a:spcBef>
                          <a:spcPts val="0"/>
                        </a:spcBef>
                        <a:spcAft>
                          <a:spcPts val="0"/>
                        </a:spcAft>
                        <a:buNone/>
                      </a:pPr>
                      <a:r>
                        <a:t/>
                      </a:r>
                      <a:endParaRPr sz="1700">
                        <a:latin typeface="Black Han Sans"/>
                        <a:ea typeface="Black Han Sans"/>
                        <a:cs typeface="Black Han Sans"/>
                        <a:sym typeface="Black Han Sans"/>
                      </a:endParaRPr>
                    </a:p>
                    <a:p>
                      <a:pPr indent="0" lvl="0" marL="0" rtl="0" algn="ctr">
                        <a:spcBef>
                          <a:spcPts val="0"/>
                        </a:spcBef>
                        <a:spcAft>
                          <a:spcPts val="0"/>
                        </a:spcAft>
                        <a:buNone/>
                      </a:pPr>
                      <a:r>
                        <a:t/>
                      </a:r>
                      <a:endParaRPr sz="1700">
                        <a:latin typeface="Black Han Sans"/>
                        <a:ea typeface="Black Han Sans"/>
                        <a:cs typeface="Black Han Sans"/>
                        <a:sym typeface="Black Han Sans"/>
                      </a:endParaRPr>
                    </a:p>
                    <a:p>
                      <a:pPr indent="0" lvl="0" marL="0" rtl="0" algn="ctr">
                        <a:spcBef>
                          <a:spcPts val="0"/>
                        </a:spcBef>
                        <a:spcAft>
                          <a:spcPts val="0"/>
                        </a:spcAft>
                        <a:buNone/>
                      </a:pPr>
                      <a:r>
                        <a:t/>
                      </a:r>
                      <a:endParaRPr sz="1700">
                        <a:latin typeface="Black Han Sans"/>
                        <a:ea typeface="Black Han Sans"/>
                        <a:cs typeface="Black Han Sans"/>
                        <a:sym typeface="Black Han Sans"/>
                      </a:endParaRPr>
                    </a:p>
                    <a:p>
                      <a:pPr indent="0" lvl="0" marL="0" rtl="0" algn="ctr">
                        <a:spcBef>
                          <a:spcPts val="0"/>
                        </a:spcBef>
                        <a:spcAft>
                          <a:spcPts val="0"/>
                        </a:spcAft>
                        <a:buNone/>
                      </a:pPr>
                      <a:r>
                        <a:t/>
                      </a:r>
                      <a:endParaRPr sz="1700">
                        <a:latin typeface="Black Han Sans"/>
                        <a:ea typeface="Black Han Sans"/>
                        <a:cs typeface="Black Han Sans"/>
                        <a:sym typeface="Black Han Sans"/>
                      </a:endParaRPr>
                    </a:p>
                    <a:p>
                      <a:pPr indent="0" lvl="0" marL="0" rtl="0" algn="ctr">
                        <a:spcBef>
                          <a:spcPts val="0"/>
                        </a:spcBef>
                        <a:spcAft>
                          <a:spcPts val="0"/>
                        </a:spcAft>
                        <a:buNone/>
                      </a:pPr>
                      <a:r>
                        <a:rPr lang="en" sz="1700">
                          <a:latin typeface="Black Han Sans"/>
                          <a:ea typeface="Black Han Sans"/>
                          <a:cs typeface="Black Han Sans"/>
                          <a:sym typeface="Black Han Sans"/>
                        </a:rPr>
                        <a:t>Overview</a:t>
                      </a:r>
                      <a:endParaRPr sz="1700">
                        <a:latin typeface="Black Han Sans"/>
                        <a:ea typeface="Black Han Sans"/>
                        <a:cs typeface="Black Han Sans"/>
                        <a:sym typeface="Black Han Sans"/>
                      </a:endParaRPr>
                    </a:p>
                  </a:txBody>
                  <a:tcPr marT="91425" marB="91425" marR="91425" marL="91425">
                    <a:solidFill>
                      <a:srgbClr val="FFDDD1"/>
                    </a:solidFill>
                  </a:tcPr>
                </a:tc>
                <a:tc gridSpan="3">
                  <a:txBody>
                    <a:bodyPr/>
                    <a:lstStyle/>
                    <a:p>
                      <a:pPr indent="0" lvl="0" marL="0" rtl="0" algn="l">
                        <a:spcBef>
                          <a:spcPts val="0"/>
                        </a:spcBef>
                        <a:spcAft>
                          <a:spcPts val="0"/>
                        </a:spcAft>
                        <a:buNone/>
                      </a:pPr>
                      <a:r>
                        <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 Is most often a localized lesion in an immunocompetent</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person, with or without regional lymph node involvement.</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 In the immunocompromised, there is usually systemic</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dissemination of the causative organism, accompanied by</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widespread disease</a:t>
                      </a:r>
                      <a:endParaRPr>
                        <a:latin typeface="Krub"/>
                        <a:ea typeface="Krub"/>
                        <a:cs typeface="Krub"/>
                        <a:sym typeface="Krub"/>
                      </a:endParaRPr>
                    </a:p>
                    <a:p>
                      <a:pPr indent="0" lvl="0" marL="0" rtl="0" algn="l">
                        <a:spcBef>
                          <a:spcPts val="0"/>
                        </a:spcBef>
                        <a:spcAft>
                          <a:spcPts val="0"/>
                        </a:spcAft>
                        <a:buNone/>
                      </a:pPr>
                      <a:r>
                        <a:rPr lang="en">
                          <a:solidFill>
                            <a:schemeClr val="dk1"/>
                          </a:solidFill>
                          <a:latin typeface="Krub"/>
                          <a:ea typeface="Krub"/>
                          <a:cs typeface="Krub"/>
                          <a:sym typeface="Krub"/>
                        </a:rPr>
                        <a:t>●Tuberculosis is by far the most important entity within the</a:t>
                      </a:r>
                      <a:endParaRPr>
                        <a:solidFill>
                          <a:schemeClr val="dk1"/>
                        </a:solidFill>
                        <a:latin typeface="Krub"/>
                        <a:ea typeface="Krub"/>
                        <a:cs typeface="Krub"/>
                        <a:sym typeface="Krub"/>
                      </a:endParaRPr>
                    </a:p>
                    <a:p>
                      <a:pPr indent="0" lvl="0" marL="0" rtl="0" algn="l">
                        <a:spcBef>
                          <a:spcPts val="0"/>
                        </a:spcBef>
                        <a:spcAft>
                          <a:spcPts val="0"/>
                        </a:spcAft>
                        <a:buNone/>
                      </a:pPr>
                      <a:r>
                        <a:rPr lang="en">
                          <a:solidFill>
                            <a:schemeClr val="dk1"/>
                          </a:solidFill>
                          <a:latin typeface="Krub"/>
                          <a:ea typeface="Krub"/>
                          <a:cs typeface="Krub"/>
                          <a:sym typeface="Krub"/>
                        </a:rPr>
                        <a:t>spectrum of chronic pneumonias.</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txBody>
                  <a:tcPr marT="91425" marB="91425" marR="91425" marL="91425"/>
                </a:tc>
                <a:tc hMerge="1"/>
                <a:tc hMerge="1"/>
              </a:tr>
              <a:tr h="1523975">
                <a:tc>
                  <a:txBody>
                    <a:bodyPr/>
                    <a:lstStyle/>
                    <a:p>
                      <a:pPr indent="0" lvl="0" marL="0" rtl="0" algn="ctr">
                        <a:spcBef>
                          <a:spcPts val="0"/>
                        </a:spcBef>
                        <a:spcAft>
                          <a:spcPts val="0"/>
                        </a:spcAft>
                        <a:buNone/>
                      </a:pPr>
                      <a:r>
                        <a:t/>
                      </a:r>
                      <a:endParaRPr sz="1700">
                        <a:latin typeface="Black Han Sans"/>
                        <a:ea typeface="Black Han Sans"/>
                        <a:cs typeface="Black Han Sans"/>
                        <a:sym typeface="Black Han Sans"/>
                      </a:endParaRPr>
                    </a:p>
                    <a:p>
                      <a:pPr indent="0" lvl="0" marL="0" rtl="0" algn="ctr">
                        <a:spcBef>
                          <a:spcPts val="0"/>
                        </a:spcBef>
                        <a:spcAft>
                          <a:spcPts val="0"/>
                        </a:spcAft>
                        <a:buNone/>
                      </a:pPr>
                      <a:r>
                        <a:t/>
                      </a:r>
                      <a:endParaRPr sz="1700">
                        <a:latin typeface="Black Han Sans"/>
                        <a:ea typeface="Black Han Sans"/>
                        <a:cs typeface="Black Han Sans"/>
                        <a:sym typeface="Black Han Sans"/>
                      </a:endParaRPr>
                    </a:p>
                    <a:p>
                      <a:pPr indent="0" lvl="0" marL="0" rtl="0" algn="ctr">
                        <a:spcBef>
                          <a:spcPts val="0"/>
                        </a:spcBef>
                        <a:spcAft>
                          <a:spcPts val="0"/>
                        </a:spcAft>
                        <a:buNone/>
                      </a:pPr>
                      <a:r>
                        <a:t/>
                      </a:r>
                      <a:endParaRPr sz="1700">
                        <a:latin typeface="Black Han Sans"/>
                        <a:ea typeface="Black Han Sans"/>
                        <a:cs typeface="Black Han Sans"/>
                        <a:sym typeface="Black Han Sans"/>
                      </a:endParaRPr>
                    </a:p>
                    <a:p>
                      <a:pPr indent="0" lvl="0" marL="0" rtl="0" algn="ctr">
                        <a:spcBef>
                          <a:spcPts val="0"/>
                        </a:spcBef>
                        <a:spcAft>
                          <a:spcPts val="0"/>
                        </a:spcAft>
                        <a:buNone/>
                      </a:pPr>
                      <a:r>
                        <a:rPr lang="en" sz="1700">
                          <a:latin typeface="Black Han Sans"/>
                          <a:ea typeface="Black Han Sans"/>
                          <a:cs typeface="Black Han Sans"/>
                          <a:sym typeface="Black Han Sans"/>
                        </a:rPr>
                        <a:t>Etiology</a:t>
                      </a:r>
                      <a:endParaRPr sz="1700">
                        <a:latin typeface="Black Han Sans"/>
                        <a:ea typeface="Black Han Sans"/>
                        <a:cs typeface="Black Han Sans"/>
                        <a:sym typeface="Black Han Sans"/>
                      </a:endParaRPr>
                    </a:p>
                  </a:txBody>
                  <a:tcPr marT="91425" marB="91425" marR="91425" marL="91425">
                    <a:solidFill>
                      <a:srgbClr val="FFDDD1"/>
                    </a:solidFill>
                  </a:tcPr>
                </a:tc>
                <a:tc gridSpan="3">
                  <a:txBody>
                    <a:bodyPr/>
                    <a:lstStyle/>
                    <a:p>
                      <a:pPr indent="0" lvl="0" marL="0" rtl="0" algn="l">
                        <a:spcBef>
                          <a:spcPts val="0"/>
                        </a:spcBef>
                        <a:spcAft>
                          <a:spcPts val="0"/>
                        </a:spcAft>
                        <a:buNone/>
                      </a:pPr>
                      <a:r>
                        <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There is typically granulomatous inflammation.</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 (M. tuberculosis)</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 fungi (Histoplasma capsulatum, Coccidioides,</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immitis,Blastomyces)</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txBody>
                  <a:tcPr marT="91425" marB="91425" marR="91425" marL="91425"/>
                </a:tc>
                <a:tc hMerge="1"/>
                <a:tc hMerge="1"/>
              </a:tr>
              <a:tr h="517125">
                <a:tc>
                  <a:txBody>
                    <a:bodyPr/>
                    <a:lstStyle/>
                    <a:p>
                      <a:pPr indent="0" lvl="0" marL="0" rtl="0" algn="ctr">
                        <a:spcBef>
                          <a:spcPts val="0"/>
                        </a:spcBef>
                        <a:spcAft>
                          <a:spcPts val="0"/>
                        </a:spcAft>
                        <a:buNone/>
                      </a:pPr>
                      <a:r>
                        <a:rPr lang="en" sz="1700">
                          <a:latin typeface="Black Han Sans"/>
                          <a:ea typeface="Black Han Sans"/>
                          <a:cs typeface="Black Han Sans"/>
                          <a:sym typeface="Black Han Sans"/>
                        </a:rPr>
                        <a:t>Epidemiology</a:t>
                      </a:r>
                      <a:endParaRPr sz="1700">
                        <a:latin typeface="Black Han Sans"/>
                        <a:ea typeface="Black Han Sans"/>
                        <a:cs typeface="Black Han Sans"/>
                        <a:sym typeface="Black Han Sans"/>
                      </a:endParaRPr>
                    </a:p>
                  </a:txBody>
                  <a:tcPr marT="91425" marB="91425" marR="91425" marL="91425">
                    <a:solidFill>
                      <a:srgbClr val="FFDDD1"/>
                    </a:solidFill>
                  </a:tcPr>
                </a:tc>
                <a:tc gridSpan="3">
                  <a:txBody>
                    <a:bodyPr/>
                    <a:lstStyle/>
                    <a:p>
                      <a:pPr indent="0" lvl="0" marL="0" rtl="0" algn="l">
                        <a:spcBef>
                          <a:spcPts val="0"/>
                        </a:spcBef>
                        <a:spcAft>
                          <a:spcPts val="0"/>
                        </a:spcAft>
                        <a:buNone/>
                      </a:pPr>
                      <a:r>
                        <a:rPr lang="en">
                          <a:solidFill>
                            <a:srgbClr val="FF0000"/>
                          </a:solidFill>
                          <a:latin typeface="Krub"/>
                          <a:ea typeface="Krub"/>
                          <a:cs typeface="Krub"/>
                          <a:sym typeface="Krub"/>
                        </a:rPr>
                        <a:t>immunocompromised, immunocompetent.</a:t>
                      </a:r>
                      <a:endParaRPr>
                        <a:solidFill>
                          <a:srgbClr val="FF0000"/>
                        </a:solidFill>
                        <a:latin typeface="Krub"/>
                        <a:ea typeface="Krub"/>
                        <a:cs typeface="Krub"/>
                        <a:sym typeface="Krub"/>
                      </a:endParaRPr>
                    </a:p>
                  </a:txBody>
                  <a:tcPr marT="91425" marB="91425" marR="91425" marL="91425"/>
                </a:tc>
                <a:tc hMerge="1"/>
                <a:tc hMerge="1"/>
              </a:tr>
              <a:tr h="2433675">
                <a:tc>
                  <a:txBody>
                    <a:bodyPr/>
                    <a:lstStyle/>
                    <a:p>
                      <a:pPr indent="0" lvl="0" marL="0" rtl="0" algn="ctr">
                        <a:spcBef>
                          <a:spcPts val="0"/>
                        </a:spcBef>
                        <a:spcAft>
                          <a:spcPts val="0"/>
                        </a:spcAft>
                        <a:buNone/>
                      </a:pPr>
                      <a:r>
                        <a:t/>
                      </a:r>
                      <a:endParaRPr sz="1700">
                        <a:latin typeface="Black Han Sans"/>
                        <a:ea typeface="Black Han Sans"/>
                        <a:cs typeface="Black Han Sans"/>
                        <a:sym typeface="Black Han Sans"/>
                      </a:endParaRPr>
                    </a:p>
                    <a:p>
                      <a:pPr indent="0" lvl="0" marL="0" rtl="0" algn="ctr">
                        <a:spcBef>
                          <a:spcPts val="0"/>
                        </a:spcBef>
                        <a:spcAft>
                          <a:spcPts val="0"/>
                        </a:spcAft>
                        <a:buNone/>
                      </a:pPr>
                      <a:r>
                        <a:t/>
                      </a:r>
                      <a:endParaRPr sz="1700">
                        <a:latin typeface="Black Han Sans"/>
                        <a:ea typeface="Black Han Sans"/>
                        <a:cs typeface="Black Han Sans"/>
                        <a:sym typeface="Black Han Sans"/>
                      </a:endParaRPr>
                    </a:p>
                    <a:p>
                      <a:pPr indent="0" lvl="0" marL="0" rtl="0" algn="ctr">
                        <a:spcBef>
                          <a:spcPts val="0"/>
                        </a:spcBef>
                        <a:spcAft>
                          <a:spcPts val="0"/>
                        </a:spcAft>
                        <a:buNone/>
                      </a:pPr>
                      <a:r>
                        <a:t/>
                      </a:r>
                      <a:endParaRPr sz="1700">
                        <a:latin typeface="Black Han Sans"/>
                        <a:ea typeface="Black Han Sans"/>
                        <a:cs typeface="Black Han Sans"/>
                        <a:sym typeface="Black Han Sans"/>
                      </a:endParaRPr>
                    </a:p>
                    <a:p>
                      <a:pPr indent="0" lvl="0" marL="0" rtl="0" algn="ctr">
                        <a:spcBef>
                          <a:spcPts val="0"/>
                        </a:spcBef>
                        <a:spcAft>
                          <a:spcPts val="0"/>
                        </a:spcAft>
                        <a:buNone/>
                      </a:pPr>
                      <a:r>
                        <a:rPr lang="en" sz="1700">
                          <a:latin typeface="Black Han Sans"/>
                          <a:ea typeface="Black Han Sans"/>
                          <a:cs typeface="Black Han Sans"/>
                          <a:sym typeface="Black Han Sans"/>
                        </a:rPr>
                        <a:t>Morphology</a:t>
                      </a:r>
                      <a:endParaRPr sz="1700">
                        <a:latin typeface="Black Han Sans"/>
                        <a:ea typeface="Black Han Sans"/>
                        <a:cs typeface="Black Han Sans"/>
                        <a:sym typeface="Black Han Sans"/>
                      </a:endParaRPr>
                    </a:p>
                  </a:txBody>
                  <a:tcPr marT="91425" marB="91425" marR="91425" marL="91425">
                    <a:solidFill>
                      <a:srgbClr val="FFDDD1"/>
                    </a:solidFill>
                  </a:tcPr>
                </a:tc>
                <a:tc gridSpan="3">
                  <a:txBody>
                    <a:bodyPr/>
                    <a:lstStyle/>
                    <a:p>
                      <a:pPr indent="0" lvl="0" marL="0" rtl="0" algn="l">
                        <a:spcBef>
                          <a:spcPts val="0"/>
                        </a:spcBef>
                        <a:spcAft>
                          <a:spcPts val="0"/>
                        </a:spcAft>
                        <a:buNone/>
                      </a:pPr>
                      <a:r>
                        <a:t/>
                      </a:r>
                      <a:endParaRPr>
                        <a:latin typeface="Krub"/>
                        <a:ea typeface="Krub"/>
                        <a:cs typeface="Krub"/>
                        <a:sym typeface="Krub"/>
                      </a:endParaRPr>
                    </a:p>
                  </a:txBody>
                  <a:tcPr marT="91425" marB="91425" marR="91425" marL="91425"/>
                </a:tc>
                <a:tc hMerge="1"/>
                <a:tc hMerge="1"/>
              </a:tr>
            </a:tbl>
          </a:graphicData>
        </a:graphic>
      </p:graphicFrame>
      <p:pic>
        <p:nvPicPr>
          <p:cNvPr id="1446" name="Google Shape;1446;p53"/>
          <p:cNvPicPr preferRelativeResize="0"/>
          <p:nvPr/>
        </p:nvPicPr>
        <p:blipFill rotWithShape="1">
          <a:blip r:embed="rId3">
            <a:alphaModFix/>
          </a:blip>
          <a:srcRect b="0" l="0" r="0" t="0"/>
          <a:stretch/>
        </p:blipFill>
        <p:spPr>
          <a:xfrm>
            <a:off x="2000250" y="7062175"/>
            <a:ext cx="1904400" cy="1346699"/>
          </a:xfrm>
          <a:prstGeom prst="rect">
            <a:avLst/>
          </a:prstGeom>
          <a:noFill/>
          <a:ln>
            <a:noFill/>
          </a:ln>
        </p:spPr>
      </p:pic>
      <p:pic>
        <p:nvPicPr>
          <p:cNvPr id="1447" name="Google Shape;1447;p53"/>
          <p:cNvPicPr preferRelativeResize="0"/>
          <p:nvPr/>
        </p:nvPicPr>
        <p:blipFill rotWithShape="1">
          <a:blip r:embed="rId4">
            <a:alphaModFix/>
          </a:blip>
          <a:srcRect b="0" l="0" r="0" t="0"/>
          <a:stretch/>
        </p:blipFill>
        <p:spPr>
          <a:xfrm>
            <a:off x="3904650" y="7062175"/>
            <a:ext cx="2040450" cy="1346697"/>
          </a:xfrm>
          <a:prstGeom prst="rect">
            <a:avLst/>
          </a:prstGeom>
          <a:noFill/>
          <a:ln>
            <a:noFill/>
          </a:ln>
        </p:spPr>
      </p:pic>
      <p:pic>
        <p:nvPicPr>
          <p:cNvPr descr="A picture containing fabric&#10;&#10;Description automatically generated" id="1448" name="Google Shape;1448;p53"/>
          <p:cNvPicPr preferRelativeResize="0"/>
          <p:nvPr/>
        </p:nvPicPr>
        <p:blipFill rotWithShape="1">
          <a:blip r:embed="rId5">
            <a:alphaModFix/>
          </a:blip>
          <a:srcRect b="0" l="0" r="0" t="0"/>
          <a:stretch/>
        </p:blipFill>
        <p:spPr>
          <a:xfrm>
            <a:off x="5945100" y="7062174"/>
            <a:ext cx="2126100" cy="1348400"/>
          </a:xfrm>
          <a:prstGeom prst="rect">
            <a:avLst/>
          </a:prstGeom>
          <a:noFill/>
          <a:ln>
            <a:noFill/>
          </a:ln>
        </p:spPr>
      </p:pic>
      <p:sp>
        <p:nvSpPr>
          <p:cNvPr id="1449" name="Google Shape;1449;p53"/>
          <p:cNvSpPr txBox="1"/>
          <p:nvPr/>
        </p:nvSpPr>
        <p:spPr>
          <a:xfrm>
            <a:off x="2124075" y="8496300"/>
            <a:ext cx="22764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6AA84F"/>
                </a:solidFill>
                <a:latin typeface="Krub"/>
                <a:ea typeface="Krub"/>
                <a:cs typeface="Krub"/>
                <a:sym typeface="Krub"/>
              </a:rPr>
              <a:t>GMS stain (silver stain) </a:t>
            </a:r>
            <a:endParaRPr sz="1100">
              <a:solidFill>
                <a:srgbClr val="6AA84F"/>
              </a:solidFill>
              <a:latin typeface="Krub"/>
              <a:ea typeface="Krub"/>
              <a:cs typeface="Krub"/>
              <a:sym typeface="Krub"/>
            </a:endParaRPr>
          </a:p>
          <a:p>
            <a:pPr indent="0" lvl="0" marL="0" rtl="0" algn="l">
              <a:spcBef>
                <a:spcPts val="0"/>
              </a:spcBef>
              <a:spcAft>
                <a:spcPts val="0"/>
              </a:spcAft>
              <a:buNone/>
            </a:pPr>
            <a:r>
              <a:rPr lang="en" sz="1100">
                <a:solidFill>
                  <a:srgbClr val="6AA84F"/>
                </a:solidFill>
                <a:latin typeface="Krub"/>
                <a:ea typeface="Krub"/>
                <a:cs typeface="Krub"/>
                <a:sym typeface="Krub"/>
              </a:rPr>
              <a:t>#1: histoplasma caspulatum</a:t>
            </a:r>
            <a:endParaRPr sz="1100">
              <a:solidFill>
                <a:srgbClr val="6AA84F"/>
              </a:solidFill>
              <a:latin typeface="Krub"/>
              <a:ea typeface="Krub"/>
              <a:cs typeface="Krub"/>
              <a:sym typeface="Krub"/>
            </a:endParaRPr>
          </a:p>
          <a:p>
            <a:pPr indent="0" lvl="0" marL="0" rtl="0" algn="l">
              <a:spcBef>
                <a:spcPts val="0"/>
              </a:spcBef>
              <a:spcAft>
                <a:spcPts val="0"/>
              </a:spcAft>
              <a:buNone/>
            </a:pPr>
            <a:r>
              <a:rPr lang="en" sz="1100">
                <a:solidFill>
                  <a:srgbClr val="6AA84F"/>
                </a:solidFill>
                <a:latin typeface="Krub"/>
                <a:ea typeface="Krub"/>
                <a:cs typeface="Krub"/>
                <a:sym typeface="Krub"/>
              </a:rPr>
              <a:t>#2: Blastomyces immtis</a:t>
            </a:r>
            <a:endParaRPr sz="1100">
              <a:solidFill>
                <a:srgbClr val="6AA84F"/>
              </a:solidFill>
              <a:latin typeface="Krub"/>
              <a:ea typeface="Krub"/>
              <a:cs typeface="Krub"/>
              <a:sym typeface="Krub"/>
            </a:endParaRPr>
          </a:p>
          <a:p>
            <a:pPr indent="0" lvl="0" marL="0" rtl="0" algn="l">
              <a:spcBef>
                <a:spcPts val="0"/>
              </a:spcBef>
              <a:spcAft>
                <a:spcPts val="0"/>
              </a:spcAft>
              <a:buNone/>
            </a:pPr>
            <a:r>
              <a:rPr lang="en" sz="1100">
                <a:solidFill>
                  <a:srgbClr val="6AA84F"/>
                </a:solidFill>
                <a:latin typeface="Krub"/>
                <a:ea typeface="Krub"/>
                <a:cs typeface="Krub"/>
                <a:sym typeface="Krub"/>
              </a:rPr>
              <a:t>#3:coccidioides immitis </a:t>
            </a:r>
            <a:endParaRPr sz="1100">
              <a:solidFill>
                <a:srgbClr val="6AA84F"/>
              </a:solidFill>
              <a:latin typeface="Krub"/>
              <a:ea typeface="Krub"/>
              <a:cs typeface="Krub"/>
              <a:sym typeface="Krub"/>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3" name="Shape 1453"/>
        <p:cNvGrpSpPr/>
        <p:nvPr/>
      </p:nvGrpSpPr>
      <p:grpSpPr>
        <a:xfrm>
          <a:off x="0" y="0"/>
          <a:ext cx="0" cy="0"/>
          <a:chOff x="0" y="0"/>
          <a:chExt cx="0" cy="0"/>
        </a:xfrm>
      </p:grpSpPr>
      <p:sp>
        <p:nvSpPr>
          <p:cNvPr id="1454" name="Google Shape;1454;p54"/>
          <p:cNvSpPr txBox="1"/>
          <p:nvPr>
            <p:ph type="title"/>
          </p:nvPr>
        </p:nvSpPr>
        <p:spPr>
          <a:xfrm>
            <a:off x="942922" y="114908"/>
            <a:ext cx="6752700" cy="1196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3300"/>
              <a:t>Other types of pneumonia </a:t>
            </a:r>
            <a:endParaRPr sz="3300"/>
          </a:p>
        </p:txBody>
      </p:sp>
      <p:graphicFrame>
        <p:nvGraphicFramePr>
          <p:cNvPr id="1455" name="Google Shape;1455;p54"/>
          <p:cNvGraphicFramePr/>
          <p:nvPr/>
        </p:nvGraphicFramePr>
        <p:xfrm>
          <a:off x="0" y="1104222"/>
          <a:ext cx="3000000" cy="3000000"/>
        </p:xfrm>
        <a:graphic>
          <a:graphicData uri="http://schemas.openxmlformats.org/drawingml/2006/table">
            <a:tbl>
              <a:tblPr>
                <a:noFill/>
                <a:tableStyleId>{3F388E12-61EF-4F4C-8E0A-1BDFD6F76C71}</a:tableStyleId>
              </a:tblPr>
              <a:tblGrid>
                <a:gridCol w="2000250"/>
                <a:gridCol w="1963150"/>
                <a:gridCol w="1981700"/>
                <a:gridCol w="2055900"/>
              </a:tblGrid>
              <a:tr h="86660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T cap="flat" cmpd="sng" w="9525">
                      <a:solidFill>
                        <a:srgbClr val="9E9E9E">
                          <a:alpha val="0"/>
                        </a:srgbClr>
                      </a:solidFill>
                      <a:prstDash val="solid"/>
                      <a:round/>
                      <a:headEnd len="sm" w="sm" type="none"/>
                      <a:tailEnd len="sm" w="sm" type="none"/>
                    </a:lnT>
                  </a:tcPr>
                </a:tc>
                <a:tc gridSpan="3">
                  <a:txBody>
                    <a:bodyPr/>
                    <a:lstStyle/>
                    <a:p>
                      <a:pPr indent="0" lvl="0" marL="0" rtl="0" algn="ctr">
                        <a:spcBef>
                          <a:spcPts val="0"/>
                        </a:spcBef>
                        <a:spcAft>
                          <a:spcPts val="0"/>
                        </a:spcAft>
                        <a:buNone/>
                      </a:pPr>
                      <a:r>
                        <a:rPr lang="en" sz="2700">
                          <a:latin typeface="Black Han Sans"/>
                          <a:ea typeface="Black Han Sans"/>
                          <a:cs typeface="Black Han Sans"/>
                          <a:sym typeface="Black Han Sans"/>
                        </a:rPr>
                        <a:t>Opportunistic pneumonias</a:t>
                      </a:r>
                      <a:endParaRPr sz="2700">
                        <a:latin typeface="Black Han Sans"/>
                        <a:ea typeface="Black Han Sans"/>
                        <a:cs typeface="Black Han Sans"/>
                        <a:sym typeface="Black Han Sans"/>
                      </a:endParaRPr>
                    </a:p>
                  </a:txBody>
                  <a:tcPr marT="91425" marB="91425" marR="91425" marL="91425">
                    <a:solidFill>
                      <a:srgbClr val="FFDDD1"/>
                    </a:solidFill>
                  </a:tcPr>
                </a:tc>
                <a:tc hMerge="1"/>
                <a:tc hMerge="1"/>
              </a:tr>
              <a:tr h="1977600">
                <a:tc>
                  <a:txBody>
                    <a:bodyPr/>
                    <a:lstStyle/>
                    <a:p>
                      <a:pPr indent="0" lvl="0" marL="0" rtl="0" algn="ctr">
                        <a:spcBef>
                          <a:spcPts val="0"/>
                        </a:spcBef>
                        <a:spcAft>
                          <a:spcPts val="0"/>
                        </a:spcAft>
                        <a:buNone/>
                      </a:pPr>
                      <a:r>
                        <a:t/>
                      </a:r>
                      <a:endParaRPr sz="1700">
                        <a:solidFill>
                          <a:schemeClr val="dk1"/>
                        </a:solidFill>
                        <a:latin typeface="Black Han Sans"/>
                        <a:ea typeface="Black Han Sans"/>
                        <a:cs typeface="Black Han Sans"/>
                        <a:sym typeface="Black Han Sans"/>
                      </a:endParaRPr>
                    </a:p>
                    <a:p>
                      <a:pPr indent="0" lvl="0" marL="0" rtl="0" algn="ctr">
                        <a:spcBef>
                          <a:spcPts val="0"/>
                        </a:spcBef>
                        <a:spcAft>
                          <a:spcPts val="0"/>
                        </a:spcAft>
                        <a:buNone/>
                      </a:pPr>
                      <a:r>
                        <a:t/>
                      </a:r>
                      <a:endParaRPr sz="1700">
                        <a:solidFill>
                          <a:schemeClr val="dk1"/>
                        </a:solidFill>
                        <a:latin typeface="Black Han Sans"/>
                        <a:ea typeface="Black Han Sans"/>
                        <a:cs typeface="Black Han Sans"/>
                        <a:sym typeface="Black Han Sans"/>
                      </a:endParaRPr>
                    </a:p>
                    <a:p>
                      <a:pPr indent="0" lvl="0" marL="0" rtl="0" algn="ctr">
                        <a:spcBef>
                          <a:spcPts val="0"/>
                        </a:spcBef>
                        <a:spcAft>
                          <a:spcPts val="0"/>
                        </a:spcAft>
                        <a:buNone/>
                      </a:pPr>
                      <a:r>
                        <a:rPr lang="en" sz="1700">
                          <a:solidFill>
                            <a:schemeClr val="dk1"/>
                          </a:solidFill>
                          <a:latin typeface="Black Han Sans"/>
                          <a:ea typeface="Black Han Sans"/>
                          <a:cs typeface="Black Han Sans"/>
                          <a:sym typeface="Black Han Sans"/>
                        </a:rPr>
                        <a:t>Etiology</a:t>
                      </a:r>
                      <a:endParaRPr sz="1700">
                        <a:latin typeface="Black Han Sans"/>
                        <a:ea typeface="Black Han Sans"/>
                        <a:cs typeface="Black Han Sans"/>
                        <a:sym typeface="Black Han Sans"/>
                      </a:endParaRPr>
                    </a:p>
                  </a:txBody>
                  <a:tcPr marT="91425" marB="91425" marR="91425" marL="91425">
                    <a:solidFill>
                      <a:srgbClr val="FFDDD1"/>
                    </a:solidFill>
                  </a:tcPr>
                </a:tc>
                <a:tc gridSpan="3">
                  <a:txBody>
                    <a:bodyPr/>
                    <a:lstStyle/>
                    <a:p>
                      <a:pPr indent="0" lvl="0" marL="0" rtl="0" algn="l">
                        <a:spcBef>
                          <a:spcPts val="0"/>
                        </a:spcBef>
                        <a:spcAft>
                          <a:spcPts val="0"/>
                        </a:spcAft>
                        <a:buNone/>
                      </a:pPr>
                      <a:r>
                        <a:rPr lang="en">
                          <a:latin typeface="Krub"/>
                          <a:ea typeface="Krub"/>
                          <a:cs typeface="Krub"/>
                          <a:sym typeface="Krub"/>
                        </a:rPr>
                        <a:t>● </a:t>
                      </a:r>
                      <a:r>
                        <a:rPr lang="en">
                          <a:solidFill>
                            <a:srgbClr val="FF0000"/>
                          </a:solidFill>
                          <a:latin typeface="Krub"/>
                          <a:ea typeface="Krub"/>
                          <a:cs typeface="Krub"/>
                          <a:sym typeface="Krub"/>
                        </a:rPr>
                        <a:t>Cytomegalovirus.</a:t>
                      </a:r>
                      <a:endParaRPr>
                        <a:solidFill>
                          <a:srgbClr val="FF0000"/>
                        </a:solidFill>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 </a:t>
                      </a:r>
                      <a:r>
                        <a:rPr b="1" lang="en">
                          <a:solidFill>
                            <a:srgbClr val="FF0000"/>
                          </a:solidFill>
                          <a:latin typeface="Krub"/>
                          <a:ea typeface="Krub"/>
                          <a:cs typeface="Krub"/>
                          <a:sym typeface="Krub"/>
                        </a:rPr>
                        <a:t>Pneumocystis jiroveci </a:t>
                      </a:r>
                      <a:r>
                        <a:rPr lang="en">
                          <a:latin typeface="Krub"/>
                          <a:ea typeface="Krub"/>
                          <a:cs typeface="Krub"/>
                          <a:sym typeface="Krub"/>
                        </a:rPr>
                        <a:t>(formerly P. carinii)</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 Mycobacterium avium-intracellulare.</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 </a:t>
                      </a:r>
                      <a:r>
                        <a:rPr lang="en">
                          <a:solidFill>
                            <a:srgbClr val="FF0000"/>
                          </a:solidFill>
                          <a:latin typeface="Krub"/>
                          <a:ea typeface="Krub"/>
                          <a:cs typeface="Krub"/>
                          <a:sym typeface="Krub"/>
                        </a:rPr>
                        <a:t>Invasive aspergillosis.</a:t>
                      </a:r>
                      <a:endParaRPr>
                        <a:solidFill>
                          <a:srgbClr val="FF0000"/>
                        </a:solidFill>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 Invasive candidiasis.</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 "Usual" bacterial, viral, and fungal organisms.</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txBody>
                  <a:tcPr marT="91425" marB="91425" marR="91425" marL="91425"/>
                </a:tc>
                <a:tc hMerge="1"/>
                <a:tc hMerge="1"/>
              </a:tr>
              <a:tr h="2138625">
                <a:tc>
                  <a:txBody>
                    <a:bodyPr/>
                    <a:lstStyle/>
                    <a:p>
                      <a:pPr indent="0" lvl="0" marL="0" rtl="0" algn="ctr">
                        <a:spcBef>
                          <a:spcPts val="0"/>
                        </a:spcBef>
                        <a:spcAft>
                          <a:spcPts val="0"/>
                        </a:spcAft>
                        <a:buNone/>
                      </a:pPr>
                      <a:r>
                        <a:t/>
                      </a:r>
                      <a:endParaRPr sz="1700">
                        <a:latin typeface="Black Han Sans"/>
                        <a:ea typeface="Black Han Sans"/>
                        <a:cs typeface="Black Han Sans"/>
                        <a:sym typeface="Black Han Sans"/>
                      </a:endParaRPr>
                    </a:p>
                    <a:p>
                      <a:pPr indent="0" lvl="0" marL="0" rtl="0" algn="ctr">
                        <a:spcBef>
                          <a:spcPts val="0"/>
                        </a:spcBef>
                        <a:spcAft>
                          <a:spcPts val="0"/>
                        </a:spcAft>
                        <a:buNone/>
                      </a:pPr>
                      <a:r>
                        <a:t/>
                      </a:r>
                      <a:endParaRPr sz="1700">
                        <a:latin typeface="Black Han Sans"/>
                        <a:ea typeface="Black Han Sans"/>
                        <a:cs typeface="Black Han Sans"/>
                        <a:sym typeface="Black Han Sans"/>
                      </a:endParaRPr>
                    </a:p>
                    <a:p>
                      <a:pPr indent="0" lvl="0" marL="0" rtl="0" algn="ctr">
                        <a:spcBef>
                          <a:spcPts val="0"/>
                        </a:spcBef>
                        <a:spcAft>
                          <a:spcPts val="0"/>
                        </a:spcAft>
                        <a:buNone/>
                      </a:pPr>
                      <a:r>
                        <a:t/>
                      </a:r>
                      <a:endParaRPr sz="1700">
                        <a:latin typeface="Black Han Sans"/>
                        <a:ea typeface="Black Han Sans"/>
                        <a:cs typeface="Black Han Sans"/>
                        <a:sym typeface="Black Han Sans"/>
                      </a:endParaRPr>
                    </a:p>
                    <a:p>
                      <a:pPr indent="0" lvl="0" marL="0" rtl="0" algn="ctr">
                        <a:spcBef>
                          <a:spcPts val="0"/>
                        </a:spcBef>
                        <a:spcAft>
                          <a:spcPts val="0"/>
                        </a:spcAft>
                        <a:buNone/>
                      </a:pPr>
                      <a:r>
                        <a:rPr lang="en" sz="1700">
                          <a:solidFill>
                            <a:schemeClr val="dk1"/>
                          </a:solidFill>
                          <a:latin typeface="Black Han Sans"/>
                          <a:ea typeface="Black Han Sans"/>
                          <a:cs typeface="Black Han Sans"/>
                          <a:sym typeface="Black Han Sans"/>
                        </a:rPr>
                        <a:t>Epidemiology</a:t>
                      </a:r>
                      <a:endParaRPr sz="1700">
                        <a:latin typeface="Black Han Sans"/>
                        <a:ea typeface="Black Han Sans"/>
                        <a:cs typeface="Black Han Sans"/>
                        <a:sym typeface="Black Han Sans"/>
                      </a:endParaRPr>
                    </a:p>
                  </a:txBody>
                  <a:tcPr marT="91425" marB="91425" marR="91425" marL="91425">
                    <a:solidFill>
                      <a:srgbClr val="FFDDD1"/>
                    </a:solidFill>
                  </a:tcPr>
                </a:tc>
                <a:tc gridSpan="3">
                  <a:txBody>
                    <a:bodyPr/>
                    <a:lstStyle/>
                    <a:p>
                      <a:pPr indent="0" lvl="0" marL="0" rtl="0" algn="l">
                        <a:spcBef>
                          <a:spcPts val="0"/>
                        </a:spcBef>
                        <a:spcAft>
                          <a:spcPts val="0"/>
                        </a:spcAft>
                        <a:buNone/>
                      </a:pPr>
                      <a:r>
                        <a:rPr lang="en">
                          <a:solidFill>
                            <a:schemeClr val="dk1"/>
                          </a:solidFill>
                          <a:latin typeface="Krub"/>
                          <a:ea typeface="Krub"/>
                          <a:cs typeface="Krub"/>
                          <a:sym typeface="Krub"/>
                        </a:rPr>
                        <a:t>●</a:t>
                      </a:r>
                      <a:r>
                        <a:rPr lang="en">
                          <a:latin typeface="Krub"/>
                          <a:ea typeface="Krub"/>
                          <a:cs typeface="Krub"/>
                          <a:sym typeface="Krub"/>
                        </a:rPr>
                        <a:t>Infections that affect </a:t>
                      </a:r>
                      <a:r>
                        <a:rPr lang="en">
                          <a:solidFill>
                            <a:srgbClr val="FF0000"/>
                          </a:solidFill>
                          <a:latin typeface="Krub"/>
                          <a:ea typeface="Krub"/>
                          <a:cs typeface="Krub"/>
                          <a:sym typeface="Krub"/>
                        </a:rPr>
                        <a:t>immunosuppressed patients (AIDS, cancer</a:t>
                      </a:r>
                      <a:endParaRPr>
                        <a:solidFill>
                          <a:srgbClr val="FF0000"/>
                        </a:solidFill>
                        <a:latin typeface="Krub"/>
                        <a:ea typeface="Krub"/>
                        <a:cs typeface="Krub"/>
                        <a:sym typeface="Krub"/>
                      </a:endParaRPr>
                    </a:p>
                    <a:p>
                      <a:pPr indent="0" lvl="0" marL="0" rtl="0" algn="l">
                        <a:spcBef>
                          <a:spcPts val="0"/>
                        </a:spcBef>
                        <a:spcAft>
                          <a:spcPts val="0"/>
                        </a:spcAft>
                        <a:buNone/>
                      </a:pPr>
                      <a:r>
                        <a:rPr lang="en">
                          <a:solidFill>
                            <a:srgbClr val="FF0000"/>
                          </a:solidFill>
                          <a:latin typeface="Krub"/>
                          <a:ea typeface="Krub"/>
                          <a:cs typeface="Krub"/>
                          <a:sym typeface="Krub"/>
                        </a:rPr>
                        <a:t>patients and transplant recipients)</a:t>
                      </a:r>
                      <a:endParaRPr>
                        <a:solidFill>
                          <a:srgbClr val="FF0000"/>
                        </a:solidFill>
                        <a:latin typeface="Krub"/>
                        <a:ea typeface="Krub"/>
                        <a:cs typeface="Krub"/>
                        <a:sym typeface="Krub"/>
                      </a:endParaRPr>
                    </a:p>
                    <a:p>
                      <a:pPr indent="0" lvl="0" marL="0" rtl="0" algn="l">
                        <a:spcBef>
                          <a:spcPts val="0"/>
                        </a:spcBef>
                        <a:spcAft>
                          <a:spcPts val="0"/>
                        </a:spcAft>
                        <a:buNone/>
                      </a:pPr>
                      <a:r>
                        <a:rPr lang="en">
                          <a:solidFill>
                            <a:schemeClr val="dk1"/>
                          </a:solidFill>
                          <a:latin typeface="Krub"/>
                          <a:ea typeface="Krub"/>
                          <a:cs typeface="Krub"/>
                          <a:sym typeface="Krub"/>
                        </a:rPr>
                        <a:t>●</a:t>
                      </a:r>
                      <a:r>
                        <a:rPr lang="en">
                          <a:latin typeface="Krub"/>
                          <a:ea typeface="Krub"/>
                          <a:cs typeface="Krub"/>
                          <a:sym typeface="Krub"/>
                        </a:rPr>
                        <a:t>Is one of the most common and serious complications in patients</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whose immune defenses are suppressed by disease,</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immunosuppressive therapy for organ transplants, chemotherapy</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for tumors, or irradiation</a:t>
                      </a:r>
                      <a:endParaRPr>
                        <a:latin typeface="Krub"/>
                        <a:ea typeface="Krub"/>
                        <a:cs typeface="Krub"/>
                        <a:sym typeface="Krub"/>
                      </a:endParaRPr>
                    </a:p>
                  </a:txBody>
                  <a:tcPr marT="91425" marB="91425" marR="91425" marL="91425"/>
                </a:tc>
                <a:tc hMerge="1"/>
                <a:tc hMerge="1"/>
              </a:tr>
              <a:tr h="970800">
                <a:tc>
                  <a:txBody>
                    <a:bodyPr/>
                    <a:lstStyle/>
                    <a:p>
                      <a:pPr indent="0" lvl="0" marL="0" rtl="0" algn="ctr">
                        <a:spcBef>
                          <a:spcPts val="0"/>
                        </a:spcBef>
                        <a:spcAft>
                          <a:spcPts val="0"/>
                        </a:spcAft>
                        <a:buNone/>
                      </a:pPr>
                      <a:r>
                        <a:rPr lang="en" sz="1700">
                          <a:latin typeface="Black Han Sans"/>
                          <a:ea typeface="Black Han Sans"/>
                          <a:cs typeface="Black Han Sans"/>
                          <a:sym typeface="Black Han Sans"/>
                        </a:rPr>
                        <a:t>Clinical features</a:t>
                      </a:r>
                      <a:endParaRPr sz="1700">
                        <a:latin typeface="Black Han Sans"/>
                        <a:ea typeface="Black Han Sans"/>
                        <a:cs typeface="Black Han Sans"/>
                        <a:sym typeface="Black Han Sans"/>
                      </a:endParaRPr>
                    </a:p>
                  </a:txBody>
                  <a:tcPr marT="91425" marB="91425" marR="91425" marL="91425">
                    <a:solidFill>
                      <a:srgbClr val="FFDDD1"/>
                    </a:solidFill>
                  </a:tcPr>
                </a:tc>
                <a:tc gridSpan="3">
                  <a:txBody>
                    <a:bodyPr/>
                    <a:lstStyle/>
                    <a:p>
                      <a:pPr indent="0" lvl="0" marL="0" rtl="0" algn="l">
                        <a:spcBef>
                          <a:spcPts val="0"/>
                        </a:spcBef>
                        <a:spcAft>
                          <a:spcPts val="0"/>
                        </a:spcAft>
                        <a:buNone/>
                      </a:pPr>
                      <a:r>
                        <a:rPr lang="en">
                          <a:latin typeface="Krub"/>
                          <a:ea typeface="Krub"/>
                          <a:cs typeface="Krub"/>
                          <a:sym typeface="Krub"/>
                        </a:rPr>
                        <a:t>The appearance of a pulmonary infiltrate, with or</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without signs of infection (e.g., fever)</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txBody>
                  <a:tcPr marT="91425" marB="91425" marR="91425" marL="91425"/>
                </a:tc>
                <a:tc hMerge="1"/>
                <a:tc hMerge="1"/>
              </a:tr>
              <a:tr h="3686350">
                <a:tc>
                  <a:txBody>
                    <a:bodyPr/>
                    <a:lstStyle/>
                    <a:p>
                      <a:pPr indent="0" lvl="0" marL="0" rtl="0" algn="ctr">
                        <a:spcBef>
                          <a:spcPts val="0"/>
                        </a:spcBef>
                        <a:spcAft>
                          <a:spcPts val="0"/>
                        </a:spcAft>
                        <a:buNone/>
                      </a:pPr>
                      <a:r>
                        <a:rPr lang="en" sz="1700">
                          <a:latin typeface="Black Han Sans"/>
                          <a:ea typeface="Black Han Sans"/>
                          <a:cs typeface="Black Han Sans"/>
                          <a:sym typeface="Black Han Sans"/>
                        </a:rPr>
                        <a:t>Morphology</a:t>
                      </a:r>
                      <a:endParaRPr sz="1700">
                        <a:latin typeface="Black Han Sans"/>
                        <a:ea typeface="Black Han Sans"/>
                        <a:cs typeface="Black Han Sans"/>
                        <a:sym typeface="Black Han Sans"/>
                      </a:endParaRPr>
                    </a:p>
                  </a:txBody>
                  <a:tcPr marT="91425" marB="91425" marR="91425" marL="91425">
                    <a:solidFill>
                      <a:srgbClr val="FFDDD1"/>
                    </a:solidFill>
                  </a:tcPr>
                </a:tc>
                <a:tc gridSpan="3">
                  <a:txBody>
                    <a:bodyPr/>
                    <a:lstStyle/>
                    <a:p>
                      <a:pPr indent="0" lvl="0" marL="0" rtl="0" algn="l">
                        <a:spcBef>
                          <a:spcPts val="0"/>
                        </a:spcBef>
                        <a:spcAft>
                          <a:spcPts val="0"/>
                        </a:spcAft>
                        <a:buNone/>
                      </a:pPr>
                      <a:r>
                        <a:t/>
                      </a:r>
                      <a:endParaRPr>
                        <a:latin typeface="Krub"/>
                        <a:ea typeface="Krub"/>
                        <a:cs typeface="Krub"/>
                        <a:sym typeface="Krub"/>
                      </a:endParaRPr>
                    </a:p>
                  </a:txBody>
                  <a:tcPr marT="91425" marB="91425" marR="91425" marL="91425"/>
                </a:tc>
                <a:tc hMerge="1"/>
                <a:tc hMerge="1"/>
              </a:tr>
            </a:tbl>
          </a:graphicData>
        </a:graphic>
      </p:graphicFrame>
      <p:pic>
        <p:nvPicPr>
          <p:cNvPr descr="lung-aspergillosis-micro-1" id="1456" name="Google Shape;1456;p54"/>
          <p:cNvPicPr preferRelativeResize="0"/>
          <p:nvPr/>
        </p:nvPicPr>
        <p:blipFill rotWithShape="1">
          <a:blip r:embed="rId3">
            <a:alphaModFix/>
          </a:blip>
          <a:srcRect b="0" l="0" r="0" t="0"/>
          <a:stretch/>
        </p:blipFill>
        <p:spPr>
          <a:xfrm>
            <a:off x="6697575" y="7057850"/>
            <a:ext cx="1303425" cy="1025150"/>
          </a:xfrm>
          <a:prstGeom prst="rect">
            <a:avLst/>
          </a:prstGeom>
          <a:noFill/>
          <a:ln>
            <a:noFill/>
          </a:ln>
        </p:spPr>
      </p:pic>
      <p:pic>
        <p:nvPicPr>
          <p:cNvPr descr="A picture containing text, fabric&#10;&#10;Description automatically generated" id="1457" name="Google Shape;1457;p54"/>
          <p:cNvPicPr preferRelativeResize="0"/>
          <p:nvPr/>
        </p:nvPicPr>
        <p:blipFill rotWithShape="1">
          <a:blip r:embed="rId4">
            <a:alphaModFix/>
          </a:blip>
          <a:srcRect b="0" l="0" r="0" t="0"/>
          <a:stretch/>
        </p:blipFill>
        <p:spPr>
          <a:xfrm>
            <a:off x="2000249" y="7057838"/>
            <a:ext cx="3333750" cy="1025150"/>
          </a:xfrm>
          <a:prstGeom prst="rect">
            <a:avLst/>
          </a:prstGeom>
          <a:noFill/>
          <a:ln>
            <a:noFill/>
          </a:ln>
        </p:spPr>
      </p:pic>
      <p:pic>
        <p:nvPicPr>
          <p:cNvPr descr="A picture containing close, fabric&#10;&#10;Description automatically generated" id="1458" name="Google Shape;1458;p54"/>
          <p:cNvPicPr preferRelativeResize="0"/>
          <p:nvPr/>
        </p:nvPicPr>
        <p:blipFill rotWithShape="1">
          <a:blip r:embed="rId5">
            <a:alphaModFix/>
          </a:blip>
          <a:srcRect b="0" l="0" r="0" t="0"/>
          <a:stretch/>
        </p:blipFill>
        <p:spPr>
          <a:xfrm>
            <a:off x="5334000" y="7057850"/>
            <a:ext cx="1611225" cy="1025150"/>
          </a:xfrm>
          <a:prstGeom prst="rect">
            <a:avLst/>
          </a:prstGeom>
          <a:noFill/>
          <a:ln>
            <a:noFill/>
          </a:ln>
        </p:spPr>
      </p:pic>
      <p:pic>
        <p:nvPicPr>
          <p:cNvPr descr="A picture containing text&#10;&#10;Description automatically generated" id="1459" name="Google Shape;1459;p54"/>
          <p:cNvPicPr preferRelativeResize="0"/>
          <p:nvPr/>
        </p:nvPicPr>
        <p:blipFill rotWithShape="1">
          <a:blip r:embed="rId6">
            <a:alphaModFix/>
          </a:blip>
          <a:srcRect b="0" l="5191" r="4212" t="0"/>
          <a:stretch/>
        </p:blipFill>
        <p:spPr>
          <a:xfrm>
            <a:off x="2113100" y="8525950"/>
            <a:ext cx="4832126" cy="2218250"/>
          </a:xfrm>
          <a:prstGeom prst="rect">
            <a:avLst/>
          </a:prstGeom>
          <a:noFill/>
          <a:ln>
            <a:noFill/>
          </a:ln>
        </p:spPr>
      </p:pic>
      <p:sp>
        <p:nvSpPr>
          <p:cNvPr id="1460" name="Google Shape;1460;p54"/>
          <p:cNvSpPr txBox="1"/>
          <p:nvPr/>
        </p:nvSpPr>
        <p:spPr>
          <a:xfrm>
            <a:off x="3722776" y="8025350"/>
            <a:ext cx="1481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6AA84F"/>
                </a:solidFill>
                <a:latin typeface="Krub"/>
                <a:ea typeface="Krub"/>
                <a:cs typeface="Krub"/>
                <a:sym typeface="Krub"/>
              </a:rPr>
              <a:t>rod/Cup-like structures </a:t>
            </a:r>
            <a:endParaRPr sz="900">
              <a:solidFill>
                <a:srgbClr val="6AA84F"/>
              </a:solidFill>
              <a:latin typeface="Krub"/>
              <a:ea typeface="Krub"/>
              <a:cs typeface="Krub"/>
              <a:sym typeface="Krub"/>
            </a:endParaRPr>
          </a:p>
        </p:txBody>
      </p:sp>
      <p:sp>
        <p:nvSpPr>
          <p:cNvPr id="1461" name="Google Shape;1461;p54"/>
          <p:cNvSpPr txBox="1"/>
          <p:nvPr/>
        </p:nvSpPr>
        <p:spPr>
          <a:xfrm>
            <a:off x="5287125" y="8025350"/>
            <a:ext cx="1789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6AA84F"/>
                </a:solidFill>
                <a:latin typeface="Krub"/>
                <a:ea typeface="Krub"/>
                <a:cs typeface="Krub"/>
                <a:sym typeface="Krub"/>
              </a:rPr>
              <a:t>CMV-infected cells: Enlarged nucleus with inclusions</a:t>
            </a:r>
            <a:r>
              <a:rPr lang="en" sz="800">
                <a:solidFill>
                  <a:srgbClr val="9E9E9E"/>
                </a:solidFill>
                <a:latin typeface="Krub"/>
                <a:ea typeface="Krub"/>
                <a:cs typeface="Krub"/>
                <a:sym typeface="Krub"/>
              </a:rPr>
              <a:t> usually in immunocompromised </a:t>
            </a:r>
            <a:endParaRPr sz="800">
              <a:solidFill>
                <a:srgbClr val="9E9E9E"/>
              </a:solidFill>
              <a:latin typeface="Krub"/>
              <a:ea typeface="Krub"/>
              <a:cs typeface="Krub"/>
              <a:sym typeface="Krub"/>
            </a:endParaRPr>
          </a:p>
        </p:txBody>
      </p:sp>
      <p:sp>
        <p:nvSpPr>
          <p:cNvPr id="1462" name="Google Shape;1462;p54"/>
          <p:cNvSpPr txBox="1"/>
          <p:nvPr/>
        </p:nvSpPr>
        <p:spPr>
          <a:xfrm>
            <a:off x="2113100" y="8025350"/>
            <a:ext cx="148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6AA84F"/>
                </a:solidFill>
                <a:latin typeface="Krub"/>
                <a:ea typeface="Krub"/>
                <a:cs typeface="Krub"/>
                <a:sym typeface="Krub"/>
              </a:rPr>
              <a:t>Foamy,pink-staining exudate (cotton candy)</a:t>
            </a:r>
            <a:endParaRPr sz="800">
              <a:solidFill>
                <a:srgbClr val="6AA84F"/>
              </a:solidFill>
              <a:latin typeface="Krub"/>
              <a:ea typeface="Krub"/>
              <a:cs typeface="Krub"/>
              <a:sym typeface="Krub"/>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6" name="Shape 1466"/>
        <p:cNvGrpSpPr/>
        <p:nvPr/>
      </p:nvGrpSpPr>
      <p:grpSpPr>
        <a:xfrm>
          <a:off x="0" y="0"/>
          <a:ext cx="0" cy="0"/>
          <a:chOff x="0" y="0"/>
          <a:chExt cx="0" cy="0"/>
        </a:xfrm>
      </p:grpSpPr>
      <p:sp>
        <p:nvSpPr>
          <p:cNvPr id="1467" name="Google Shape;1467;p55"/>
          <p:cNvSpPr txBox="1"/>
          <p:nvPr/>
        </p:nvSpPr>
        <p:spPr>
          <a:xfrm>
            <a:off x="2152650" y="400050"/>
            <a:ext cx="42291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solidFill>
                  <a:schemeClr val="dk1"/>
                </a:solidFill>
                <a:latin typeface="Black Han Sans"/>
                <a:ea typeface="Black Han Sans"/>
                <a:cs typeface="Black Han Sans"/>
                <a:sym typeface="Black Han Sans"/>
              </a:rPr>
              <a:t>Other types of pneumonia</a:t>
            </a:r>
            <a:endParaRPr/>
          </a:p>
        </p:txBody>
      </p:sp>
      <p:graphicFrame>
        <p:nvGraphicFramePr>
          <p:cNvPr id="1468" name="Google Shape;1468;p55"/>
          <p:cNvGraphicFramePr/>
          <p:nvPr/>
        </p:nvGraphicFramePr>
        <p:xfrm>
          <a:off x="0" y="2263200"/>
          <a:ext cx="3000000" cy="3000000"/>
        </p:xfrm>
        <a:graphic>
          <a:graphicData uri="http://schemas.openxmlformats.org/drawingml/2006/table">
            <a:tbl>
              <a:tblPr>
                <a:noFill/>
                <a:tableStyleId>{3F388E12-61EF-4F4C-8E0A-1BDFD6F76C71}</a:tableStyleId>
              </a:tblPr>
              <a:tblGrid>
                <a:gridCol w="2266950"/>
                <a:gridCol w="1733550"/>
                <a:gridCol w="2000250"/>
                <a:gridCol w="2000250"/>
              </a:tblGrid>
              <a:tr h="719625">
                <a:tc>
                  <a:txBody>
                    <a:bodyPr/>
                    <a:lstStyle/>
                    <a:p>
                      <a:pPr indent="0" lvl="0" marL="0" rtl="0" algn="l">
                        <a:spcBef>
                          <a:spcPts val="0"/>
                        </a:spcBef>
                        <a:spcAft>
                          <a:spcPts val="0"/>
                        </a:spcAft>
                        <a:buNone/>
                      </a:pPr>
                      <a:r>
                        <a:t/>
                      </a:r>
                      <a:endParaRPr sz="1300"/>
                    </a:p>
                  </a:txBody>
                  <a:tcPr marT="91425" marB="91425" marR="91425" marL="91425">
                    <a:lnL cap="flat" cmpd="sng" w="9525">
                      <a:solidFill>
                        <a:srgbClr val="9E9E9E">
                          <a:alpha val="0"/>
                        </a:srgbClr>
                      </a:solidFill>
                      <a:prstDash val="solid"/>
                      <a:round/>
                      <a:headEnd len="sm" w="sm" type="none"/>
                      <a:tailEnd len="sm" w="sm" type="none"/>
                    </a:lnL>
                    <a:lnT cap="flat" cmpd="sng" w="9525">
                      <a:solidFill>
                        <a:srgbClr val="9E9E9E">
                          <a:alpha val="0"/>
                        </a:srgbClr>
                      </a:solidFill>
                      <a:prstDash val="solid"/>
                      <a:round/>
                      <a:headEnd len="sm" w="sm" type="none"/>
                      <a:tailEnd len="sm" w="sm" type="none"/>
                    </a:lnT>
                  </a:tcPr>
                </a:tc>
                <a:tc gridSpan="3">
                  <a:txBody>
                    <a:bodyPr/>
                    <a:lstStyle/>
                    <a:p>
                      <a:pPr indent="0" lvl="0" marL="0" rtl="0" algn="l">
                        <a:spcBef>
                          <a:spcPts val="0"/>
                        </a:spcBef>
                        <a:spcAft>
                          <a:spcPts val="0"/>
                        </a:spcAft>
                        <a:buNone/>
                      </a:pPr>
                      <a:r>
                        <a:rPr lang="en" sz="2600">
                          <a:latin typeface="Black Han Sans"/>
                          <a:ea typeface="Black Han Sans"/>
                          <a:cs typeface="Black Han Sans"/>
                          <a:sym typeface="Black Han Sans"/>
                        </a:rPr>
                        <a:t>Pneumocystis Pneumonia</a:t>
                      </a:r>
                      <a:endParaRPr sz="2600">
                        <a:latin typeface="Black Han Sans"/>
                        <a:ea typeface="Black Han Sans"/>
                        <a:cs typeface="Black Han Sans"/>
                        <a:sym typeface="Black Han Sans"/>
                      </a:endParaRPr>
                    </a:p>
                  </a:txBody>
                  <a:tcPr marT="91425" marB="91425" marR="91425" marL="91425">
                    <a:solidFill>
                      <a:srgbClr val="FFDDD1"/>
                    </a:solidFill>
                  </a:tcPr>
                </a:tc>
                <a:tc hMerge="1"/>
                <a:tc hMerge="1"/>
              </a:tr>
              <a:tr h="1552925">
                <a:tc>
                  <a:txBody>
                    <a:bodyPr/>
                    <a:lstStyle/>
                    <a:p>
                      <a:pPr indent="0" lvl="0" marL="0" rtl="0" algn="ctr">
                        <a:spcBef>
                          <a:spcPts val="0"/>
                        </a:spcBef>
                        <a:spcAft>
                          <a:spcPts val="0"/>
                        </a:spcAft>
                        <a:buNone/>
                      </a:pPr>
                      <a:r>
                        <a:t/>
                      </a:r>
                      <a:endParaRPr sz="2400">
                        <a:latin typeface="Black Han Sans"/>
                        <a:ea typeface="Black Han Sans"/>
                        <a:cs typeface="Black Han Sans"/>
                        <a:sym typeface="Black Han Sans"/>
                      </a:endParaRPr>
                    </a:p>
                    <a:p>
                      <a:pPr indent="0" lvl="0" marL="0" rtl="0" algn="ctr">
                        <a:spcBef>
                          <a:spcPts val="0"/>
                        </a:spcBef>
                        <a:spcAft>
                          <a:spcPts val="0"/>
                        </a:spcAft>
                        <a:buNone/>
                      </a:pPr>
                      <a:r>
                        <a:rPr lang="en" sz="2400">
                          <a:latin typeface="Black Han Sans"/>
                          <a:ea typeface="Black Han Sans"/>
                          <a:cs typeface="Black Han Sans"/>
                          <a:sym typeface="Black Han Sans"/>
                        </a:rPr>
                        <a:t>Etiology</a:t>
                      </a:r>
                      <a:endParaRPr sz="2400">
                        <a:latin typeface="Black Han Sans"/>
                        <a:ea typeface="Black Han Sans"/>
                        <a:cs typeface="Black Han Sans"/>
                        <a:sym typeface="Black Han Sans"/>
                      </a:endParaRPr>
                    </a:p>
                  </a:txBody>
                  <a:tcPr marT="91425" marB="91425" marR="91425" marL="91425">
                    <a:solidFill>
                      <a:srgbClr val="FFDDD1"/>
                    </a:solidFill>
                  </a:tcPr>
                </a:tc>
                <a:tc gridSpan="3">
                  <a:txBody>
                    <a:bodyPr/>
                    <a:lstStyle/>
                    <a:p>
                      <a:pPr indent="0" lvl="0" marL="0" rtl="0" algn="l">
                        <a:spcBef>
                          <a:spcPts val="0"/>
                        </a:spcBef>
                        <a:spcAft>
                          <a:spcPts val="0"/>
                        </a:spcAft>
                        <a:buNone/>
                      </a:pPr>
                      <a:r>
                        <a:rPr lang="en">
                          <a:latin typeface="Krub"/>
                          <a:ea typeface="Krub"/>
                          <a:cs typeface="Krub"/>
                          <a:sym typeface="Krub"/>
                        </a:rPr>
                        <a:t>● P. jiroveci (formerly P. carinii) is an opportunistic infectious agent considered</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as a fungus.</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 </a:t>
                      </a:r>
                      <a:r>
                        <a:rPr lang="en">
                          <a:solidFill>
                            <a:srgbClr val="FF0000"/>
                          </a:solidFill>
                          <a:latin typeface="Krub"/>
                          <a:ea typeface="Krub"/>
                          <a:cs typeface="Krub"/>
                          <a:sym typeface="Krub"/>
                        </a:rPr>
                        <a:t>Seen in immunocompromised individuals especially AIDS.</a:t>
                      </a:r>
                      <a:endParaRPr>
                        <a:solidFill>
                          <a:srgbClr val="FF0000"/>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txBody>
                  <a:tcPr marT="91425" marB="91425" marR="91425" marL="91425"/>
                </a:tc>
                <a:tc hMerge="1"/>
                <a:tc hMerge="1"/>
              </a:tr>
              <a:tr h="1287800">
                <a:tc>
                  <a:txBody>
                    <a:bodyPr/>
                    <a:lstStyle/>
                    <a:p>
                      <a:pPr indent="0" lvl="0" marL="0" rtl="0" algn="ctr">
                        <a:spcBef>
                          <a:spcPts val="0"/>
                        </a:spcBef>
                        <a:spcAft>
                          <a:spcPts val="0"/>
                        </a:spcAft>
                        <a:buNone/>
                      </a:pPr>
                      <a:r>
                        <a:rPr lang="en" sz="2400">
                          <a:latin typeface="Black Han Sans"/>
                          <a:ea typeface="Black Han Sans"/>
                          <a:cs typeface="Black Han Sans"/>
                          <a:sym typeface="Black Han Sans"/>
                        </a:rPr>
                        <a:t>Diagnosis</a:t>
                      </a:r>
                      <a:endParaRPr sz="2400">
                        <a:latin typeface="Black Han Sans"/>
                        <a:ea typeface="Black Han Sans"/>
                        <a:cs typeface="Black Han Sans"/>
                        <a:sym typeface="Black Han Sans"/>
                      </a:endParaRPr>
                    </a:p>
                  </a:txBody>
                  <a:tcPr marT="91425" marB="91425" marR="91425" marL="91425">
                    <a:solidFill>
                      <a:srgbClr val="FFDDD1"/>
                    </a:solidFill>
                  </a:tcPr>
                </a:tc>
                <a:tc gridSpan="3">
                  <a:txBody>
                    <a:bodyPr/>
                    <a:lstStyle/>
                    <a:p>
                      <a:pPr indent="0" lvl="0" marL="0" rtl="0" algn="l">
                        <a:spcBef>
                          <a:spcPts val="0"/>
                        </a:spcBef>
                        <a:spcAft>
                          <a:spcPts val="0"/>
                        </a:spcAft>
                        <a:buNone/>
                      </a:pPr>
                      <a:r>
                        <a:rPr lang="en">
                          <a:latin typeface="Krub"/>
                          <a:ea typeface="Krub"/>
                          <a:cs typeface="Krub"/>
                          <a:sym typeface="Krub"/>
                        </a:rPr>
                        <a:t>● </a:t>
                      </a:r>
                      <a:r>
                        <a:rPr lang="en">
                          <a:solidFill>
                            <a:srgbClr val="FF0000"/>
                          </a:solidFill>
                          <a:latin typeface="Krub"/>
                          <a:ea typeface="Krub"/>
                          <a:cs typeface="Krub"/>
                          <a:sym typeface="Krub"/>
                        </a:rPr>
                        <a:t>Identify the organism in bronchoalveolar lavage fluids or in a transbronchial biopsy specimen</a:t>
                      </a:r>
                      <a:r>
                        <a:rPr lang="en">
                          <a:latin typeface="Krub"/>
                          <a:ea typeface="Krub"/>
                          <a:cs typeface="Krub"/>
                          <a:sym typeface="Krub"/>
                        </a:rPr>
                        <a:t> </a:t>
                      </a:r>
                      <a:r>
                        <a:rPr lang="en">
                          <a:solidFill>
                            <a:srgbClr val="E03F8F"/>
                          </a:solidFill>
                          <a:latin typeface="Krub"/>
                          <a:ea typeface="Krub"/>
                          <a:cs typeface="Krub"/>
                          <a:sym typeface="Krub"/>
                        </a:rPr>
                        <a:t>(granular material)</a:t>
                      </a:r>
                      <a:r>
                        <a:rPr lang="en">
                          <a:latin typeface="Krub"/>
                          <a:ea typeface="Krub"/>
                          <a:cs typeface="Krub"/>
                          <a:sym typeface="Krub"/>
                        </a:rPr>
                        <a:t>.</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 Immunofluorescence antibody kits and PCR-based </a:t>
                      </a:r>
                      <a:r>
                        <a:rPr lang="en">
                          <a:solidFill>
                            <a:srgbClr val="9E9E9E"/>
                          </a:solidFill>
                          <a:latin typeface="Krub"/>
                          <a:ea typeface="Krub"/>
                          <a:cs typeface="Krub"/>
                          <a:sym typeface="Krub"/>
                        </a:rPr>
                        <a:t>(very advanced not in all hospitals)</a:t>
                      </a:r>
                      <a:r>
                        <a:rPr lang="en">
                          <a:latin typeface="Krub"/>
                          <a:ea typeface="Krub"/>
                          <a:cs typeface="Krub"/>
                          <a:sym typeface="Krub"/>
                        </a:rPr>
                        <a:t> assays.</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txBody>
                  <a:tcPr marT="91425" marB="91425" marR="91425" marL="91425"/>
                </a:tc>
                <a:tc hMerge="1"/>
                <a:tc hMerge="1"/>
              </a:tr>
              <a:tr h="3269000">
                <a:tc>
                  <a:txBody>
                    <a:bodyPr/>
                    <a:lstStyle/>
                    <a:p>
                      <a:pPr indent="0" lvl="0" marL="0" rtl="0" algn="ctr">
                        <a:spcBef>
                          <a:spcPts val="0"/>
                        </a:spcBef>
                        <a:spcAft>
                          <a:spcPts val="0"/>
                        </a:spcAft>
                        <a:buNone/>
                      </a:pPr>
                      <a:r>
                        <a:t/>
                      </a:r>
                      <a:endParaRPr sz="2400">
                        <a:solidFill>
                          <a:schemeClr val="dk1"/>
                        </a:solidFill>
                        <a:latin typeface="Black Han Sans"/>
                        <a:ea typeface="Black Han Sans"/>
                        <a:cs typeface="Black Han Sans"/>
                        <a:sym typeface="Black Han Sans"/>
                      </a:endParaRPr>
                    </a:p>
                    <a:p>
                      <a:pPr indent="0" lvl="0" marL="0" rtl="0" algn="ctr">
                        <a:spcBef>
                          <a:spcPts val="0"/>
                        </a:spcBef>
                        <a:spcAft>
                          <a:spcPts val="0"/>
                        </a:spcAft>
                        <a:buNone/>
                      </a:pPr>
                      <a:r>
                        <a:t/>
                      </a:r>
                      <a:endParaRPr sz="2400">
                        <a:solidFill>
                          <a:schemeClr val="dk1"/>
                        </a:solidFill>
                        <a:latin typeface="Black Han Sans"/>
                        <a:ea typeface="Black Han Sans"/>
                        <a:cs typeface="Black Han Sans"/>
                        <a:sym typeface="Black Han Sans"/>
                      </a:endParaRPr>
                    </a:p>
                    <a:p>
                      <a:pPr indent="0" lvl="0" marL="0" rtl="0" algn="ctr">
                        <a:spcBef>
                          <a:spcPts val="0"/>
                        </a:spcBef>
                        <a:spcAft>
                          <a:spcPts val="0"/>
                        </a:spcAft>
                        <a:buNone/>
                      </a:pPr>
                      <a:r>
                        <a:t/>
                      </a:r>
                      <a:endParaRPr sz="2400">
                        <a:solidFill>
                          <a:schemeClr val="dk1"/>
                        </a:solidFill>
                        <a:latin typeface="Black Han Sans"/>
                        <a:ea typeface="Black Han Sans"/>
                        <a:cs typeface="Black Han Sans"/>
                        <a:sym typeface="Black Han Sans"/>
                      </a:endParaRPr>
                    </a:p>
                    <a:p>
                      <a:pPr indent="0" lvl="0" marL="0" rtl="0" algn="ctr">
                        <a:spcBef>
                          <a:spcPts val="0"/>
                        </a:spcBef>
                        <a:spcAft>
                          <a:spcPts val="0"/>
                        </a:spcAft>
                        <a:buNone/>
                      </a:pPr>
                      <a:r>
                        <a:rPr lang="en" sz="2400">
                          <a:solidFill>
                            <a:schemeClr val="dk1"/>
                          </a:solidFill>
                          <a:latin typeface="Black Han Sans"/>
                          <a:ea typeface="Black Han Sans"/>
                          <a:cs typeface="Black Han Sans"/>
                          <a:sym typeface="Black Han Sans"/>
                        </a:rPr>
                        <a:t>Morphology</a:t>
                      </a:r>
                      <a:endParaRPr sz="2400">
                        <a:latin typeface="Black Han Sans"/>
                        <a:ea typeface="Black Han Sans"/>
                        <a:cs typeface="Black Han Sans"/>
                        <a:sym typeface="Black Han Sans"/>
                      </a:endParaRPr>
                    </a:p>
                  </a:txBody>
                  <a:tcPr marT="91425" marB="91425" marR="91425" marL="91425">
                    <a:solidFill>
                      <a:srgbClr val="FFDDD1"/>
                    </a:solidFill>
                  </a:tcPr>
                </a:tc>
                <a:tc gridSpan="3">
                  <a:txBody>
                    <a:bodyPr/>
                    <a:lstStyle/>
                    <a:p>
                      <a:pPr indent="0" lvl="0" marL="0" rtl="0" algn="l">
                        <a:spcBef>
                          <a:spcPts val="0"/>
                        </a:spcBef>
                        <a:spcAft>
                          <a:spcPts val="0"/>
                        </a:spcAft>
                        <a:buNone/>
                      </a:pPr>
                      <a:r>
                        <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 Characteristic intra-alveolar</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foamy, pink- staining </a:t>
                      </a:r>
                      <a:r>
                        <a:rPr lang="en">
                          <a:solidFill>
                            <a:srgbClr val="FF0000"/>
                          </a:solidFill>
                          <a:latin typeface="Krub"/>
                          <a:ea typeface="Krub"/>
                          <a:cs typeface="Krub"/>
                          <a:sym typeface="Krub"/>
                        </a:rPr>
                        <a:t>exudate</a:t>
                      </a:r>
                      <a:endParaRPr>
                        <a:solidFill>
                          <a:srgbClr val="FF0000"/>
                        </a:solidFill>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on H&amp;E stains. (A)</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Organism is trapped in the </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Foamy material and can be</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 seen on s</a:t>
                      </a:r>
                      <a:r>
                        <a:rPr lang="en">
                          <a:solidFill>
                            <a:srgbClr val="FF0000"/>
                          </a:solidFill>
                          <a:latin typeface="Krub"/>
                          <a:ea typeface="Krub"/>
                          <a:cs typeface="Krub"/>
                          <a:sym typeface="Krub"/>
                        </a:rPr>
                        <a:t>ilver stain as oval </a:t>
                      </a:r>
                      <a:endParaRPr>
                        <a:solidFill>
                          <a:srgbClr val="FF0000"/>
                        </a:solidFill>
                        <a:latin typeface="Krub"/>
                        <a:ea typeface="Krub"/>
                        <a:cs typeface="Krub"/>
                        <a:sym typeface="Krub"/>
                      </a:endParaRPr>
                    </a:p>
                    <a:p>
                      <a:pPr indent="0" lvl="0" marL="0" rtl="0" algn="l">
                        <a:spcBef>
                          <a:spcPts val="0"/>
                        </a:spcBef>
                        <a:spcAft>
                          <a:spcPts val="0"/>
                        </a:spcAft>
                        <a:buNone/>
                      </a:pPr>
                      <a:r>
                        <a:rPr lang="en">
                          <a:solidFill>
                            <a:srgbClr val="FF0000"/>
                          </a:solidFill>
                          <a:latin typeface="Krub"/>
                          <a:ea typeface="Krub"/>
                          <a:cs typeface="Krub"/>
                          <a:sym typeface="Krub"/>
                        </a:rPr>
                        <a:t>cup shaped structures</a:t>
                      </a:r>
                      <a:r>
                        <a:rPr lang="en">
                          <a:latin typeface="Krub"/>
                          <a:ea typeface="Krub"/>
                          <a:cs typeface="Krub"/>
                          <a:sym typeface="Krub"/>
                        </a:rPr>
                        <a:t> (B)</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a:txBody>
                  <a:tcPr marT="91425" marB="91425" marR="91425" marL="91425"/>
                </a:tc>
                <a:tc hMerge="1"/>
                <a:tc hMerge="1"/>
              </a:tr>
            </a:tbl>
          </a:graphicData>
        </a:graphic>
      </p:graphicFrame>
      <p:pic>
        <p:nvPicPr>
          <p:cNvPr descr="pneumocystis.jpg" id="1469" name="Google Shape;1469;p55"/>
          <p:cNvPicPr preferRelativeResize="0"/>
          <p:nvPr/>
        </p:nvPicPr>
        <p:blipFill rotWithShape="1">
          <a:blip r:embed="rId3">
            <a:alphaModFix/>
          </a:blip>
          <a:srcRect b="0" l="0" r="0" t="0"/>
          <a:stretch/>
        </p:blipFill>
        <p:spPr>
          <a:xfrm>
            <a:off x="5722325" y="5878375"/>
            <a:ext cx="2278675" cy="319014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3" name="Shape 1473"/>
        <p:cNvGrpSpPr/>
        <p:nvPr/>
      </p:nvGrpSpPr>
      <p:grpSpPr>
        <a:xfrm>
          <a:off x="0" y="0"/>
          <a:ext cx="0" cy="0"/>
          <a:chOff x="0" y="0"/>
          <a:chExt cx="0" cy="0"/>
        </a:xfrm>
      </p:grpSpPr>
      <p:graphicFrame>
        <p:nvGraphicFramePr>
          <p:cNvPr id="1474" name="Google Shape;1474;p56"/>
          <p:cNvGraphicFramePr/>
          <p:nvPr/>
        </p:nvGraphicFramePr>
        <p:xfrm>
          <a:off x="0" y="1411190"/>
          <a:ext cx="3000000" cy="3000000"/>
        </p:xfrm>
        <a:graphic>
          <a:graphicData uri="http://schemas.openxmlformats.org/drawingml/2006/table">
            <a:tbl>
              <a:tblPr>
                <a:noFill/>
                <a:tableStyleId>{3F388E12-61EF-4F4C-8E0A-1BDFD6F76C71}</a:tableStyleId>
              </a:tblPr>
              <a:tblGrid>
                <a:gridCol w="2000250"/>
                <a:gridCol w="1963150"/>
                <a:gridCol w="1981700"/>
                <a:gridCol w="2055900"/>
              </a:tblGrid>
              <a:tr h="937225">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T cap="flat" cmpd="sng" w="9525">
                      <a:solidFill>
                        <a:srgbClr val="9E9E9E">
                          <a:alpha val="0"/>
                        </a:srgbClr>
                      </a:solidFill>
                      <a:prstDash val="solid"/>
                      <a:round/>
                      <a:headEnd len="sm" w="sm" type="none"/>
                      <a:tailEnd len="sm" w="sm" type="none"/>
                    </a:lnT>
                  </a:tcPr>
                </a:tc>
                <a:tc gridSpan="3">
                  <a:txBody>
                    <a:bodyPr/>
                    <a:lstStyle/>
                    <a:p>
                      <a:pPr indent="0" lvl="0" marL="0" rtl="0" algn="ctr">
                        <a:spcBef>
                          <a:spcPts val="0"/>
                        </a:spcBef>
                        <a:spcAft>
                          <a:spcPts val="0"/>
                        </a:spcAft>
                        <a:buNone/>
                      </a:pPr>
                      <a:r>
                        <a:rPr lang="en" sz="3500">
                          <a:solidFill>
                            <a:schemeClr val="dk1"/>
                          </a:solidFill>
                          <a:latin typeface="Black Han Sans"/>
                          <a:ea typeface="Black Han Sans"/>
                          <a:cs typeface="Black Han Sans"/>
                          <a:sym typeface="Black Han Sans"/>
                        </a:rPr>
                        <a:t>Lung abscess </a:t>
                      </a:r>
                      <a:endParaRPr sz="2700">
                        <a:latin typeface="Black Han Sans"/>
                        <a:ea typeface="Black Han Sans"/>
                        <a:cs typeface="Black Han Sans"/>
                        <a:sym typeface="Black Han Sans"/>
                      </a:endParaRPr>
                    </a:p>
                  </a:txBody>
                  <a:tcPr marT="91425" marB="91425" marR="91425" marL="91425">
                    <a:solidFill>
                      <a:srgbClr val="FFDDD1"/>
                    </a:solidFill>
                  </a:tcPr>
                </a:tc>
                <a:tc hMerge="1"/>
                <a:tc hMerge="1"/>
              </a:tr>
              <a:tr h="788650">
                <a:tc>
                  <a:txBody>
                    <a:bodyPr/>
                    <a:lstStyle/>
                    <a:p>
                      <a:pPr indent="0" lvl="0" marL="0" rtl="0" algn="l">
                        <a:spcBef>
                          <a:spcPts val="0"/>
                        </a:spcBef>
                        <a:spcAft>
                          <a:spcPts val="0"/>
                        </a:spcAft>
                        <a:buNone/>
                      </a:pPr>
                      <a:r>
                        <a:t/>
                      </a:r>
                      <a:endParaRPr sz="2300">
                        <a:solidFill>
                          <a:schemeClr val="dk1"/>
                        </a:solidFill>
                        <a:latin typeface="Black Han Sans"/>
                        <a:ea typeface="Black Han Sans"/>
                        <a:cs typeface="Black Han Sans"/>
                        <a:sym typeface="Black Han Sans"/>
                      </a:endParaRPr>
                    </a:p>
                    <a:p>
                      <a:pPr indent="0" lvl="0" marL="0" rtl="0" algn="ctr">
                        <a:spcBef>
                          <a:spcPts val="0"/>
                        </a:spcBef>
                        <a:spcAft>
                          <a:spcPts val="0"/>
                        </a:spcAft>
                        <a:buNone/>
                      </a:pPr>
                      <a:r>
                        <a:rPr lang="en" sz="2300">
                          <a:solidFill>
                            <a:schemeClr val="dk1"/>
                          </a:solidFill>
                          <a:latin typeface="Black Han Sans"/>
                          <a:ea typeface="Black Han Sans"/>
                          <a:cs typeface="Black Han Sans"/>
                          <a:sym typeface="Black Han Sans"/>
                        </a:rPr>
                        <a:t>Features</a:t>
                      </a:r>
                      <a:endParaRPr sz="1700">
                        <a:latin typeface="Black Han Sans"/>
                        <a:ea typeface="Black Han Sans"/>
                        <a:cs typeface="Black Han Sans"/>
                        <a:sym typeface="Black Han Sans"/>
                      </a:endParaRPr>
                    </a:p>
                  </a:txBody>
                  <a:tcPr marT="91425" marB="91425" marR="91425" marL="91425">
                    <a:solidFill>
                      <a:srgbClr val="FFDDD1"/>
                    </a:solidFill>
                  </a:tcPr>
                </a:tc>
                <a:tc gridSpan="3">
                  <a:txBody>
                    <a:bodyPr/>
                    <a:lstStyle/>
                    <a:p>
                      <a:pPr indent="0" lvl="0" marL="0" rtl="0" algn="l">
                        <a:spcBef>
                          <a:spcPts val="0"/>
                        </a:spcBef>
                        <a:spcAft>
                          <a:spcPts val="0"/>
                        </a:spcAft>
                        <a:buNone/>
                      </a:pPr>
                      <a:r>
                        <a:rPr lang="en">
                          <a:solidFill>
                            <a:schemeClr val="dk1"/>
                          </a:solidFill>
                          <a:latin typeface="Krub Medium"/>
                          <a:ea typeface="Krub Medium"/>
                          <a:cs typeface="Krub Medium"/>
                          <a:sym typeface="Krub Medium"/>
                        </a:rPr>
                        <a:t>●Is localized suppurative necrotic process within the pulmonary parenchyma</a:t>
                      </a:r>
                      <a:endParaRPr>
                        <a:solidFill>
                          <a:schemeClr val="dk1"/>
                        </a:solidFill>
                        <a:latin typeface="Krub Medium"/>
                        <a:ea typeface="Krub Medium"/>
                        <a:cs typeface="Krub Medium"/>
                        <a:sym typeface="Krub Medium"/>
                      </a:endParaRPr>
                    </a:p>
                    <a:p>
                      <a:pPr indent="0" lvl="0" marL="0" rtl="0" algn="l">
                        <a:spcBef>
                          <a:spcPts val="0"/>
                        </a:spcBef>
                        <a:spcAft>
                          <a:spcPts val="0"/>
                        </a:spcAft>
                        <a:buNone/>
                      </a:pPr>
                      <a:r>
                        <a:rPr lang="en">
                          <a:solidFill>
                            <a:schemeClr val="dk1"/>
                          </a:solidFill>
                          <a:latin typeface="Krub Medium"/>
                          <a:ea typeface="Krub Medium"/>
                          <a:cs typeface="Krub Medium"/>
                          <a:sym typeface="Krub Medium"/>
                        </a:rPr>
                        <a:t>● tissue necrosis and marked acute inflammation.</a:t>
                      </a:r>
                      <a:endParaRPr>
                        <a:solidFill>
                          <a:schemeClr val="dk1"/>
                        </a:solidFill>
                        <a:latin typeface="Krub Medium"/>
                        <a:ea typeface="Krub Medium"/>
                        <a:cs typeface="Krub Medium"/>
                        <a:sym typeface="Krub Medium"/>
                      </a:endParaRPr>
                    </a:p>
                    <a:p>
                      <a:pPr indent="0" lvl="0" marL="0" rtl="0" algn="l">
                        <a:spcBef>
                          <a:spcPts val="0"/>
                        </a:spcBef>
                        <a:spcAft>
                          <a:spcPts val="0"/>
                        </a:spcAft>
                        <a:buNone/>
                      </a:pPr>
                      <a:r>
                        <a:rPr lang="en">
                          <a:solidFill>
                            <a:schemeClr val="dk1"/>
                          </a:solidFill>
                          <a:latin typeface="Krub Medium"/>
                          <a:ea typeface="Krub Medium"/>
                          <a:cs typeface="Krub Medium"/>
                          <a:sym typeface="Krub Medium"/>
                        </a:rPr>
                        <a:t>● Abscess is filled with necrotic suppurative debris</a:t>
                      </a:r>
                      <a:endParaRPr>
                        <a:solidFill>
                          <a:schemeClr val="dk1"/>
                        </a:solidFill>
                        <a:latin typeface="Krub Medium"/>
                        <a:ea typeface="Krub Medium"/>
                        <a:cs typeface="Krub Medium"/>
                        <a:sym typeface="Krub Medium"/>
                      </a:endParaRPr>
                    </a:p>
                    <a:p>
                      <a:pPr indent="0" lvl="0" marL="0" rtl="0" algn="l">
                        <a:spcBef>
                          <a:spcPts val="0"/>
                        </a:spcBef>
                        <a:spcAft>
                          <a:spcPts val="0"/>
                        </a:spcAft>
                        <a:buNone/>
                      </a:pPr>
                      <a:r>
                        <a:t/>
                      </a:r>
                      <a:endParaRPr>
                        <a:latin typeface="Krub"/>
                        <a:ea typeface="Krub"/>
                        <a:cs typeface="Krub"/>
                        <a:sym typeface="Krub"/>
                      </a:endParaRPr>
                    </a:p>
                  </a:txBody>
                  <a:tcPr marT="91425" marB="91425" marR="91425" marL="91425"/>
                </a:tc>
                <a:tc hMerge="1"/>
                <a:tc hMerge="1"/>
              </a:tr>
              <a:tr h="1078200">
                <a:tc>
                  <a:txBody>
                    <a:bodyPr/>
                    <a:lstStyle/>
                    <a:p>
                      <a:pPr indent="0" lvl="0" marL="0" rtl="0" algn="ctr">
                        <a:spcBef>
                          <a:spcPts val="0"/>
                        </a:spcBef>
                        <a:spcAft>
                          <a:spcPts val="0"/>
                        </a:spcAft>
                        <a:buNone/>
                      </a:pPr>
                      <a:r>
                        <a:rPr lang="en" sz="2000">
                          <a:solidFill>
                            <a:schemeClr val="dk1"/>
                          </a:solidFill>
                          <a:latin typeface="Black Han Sans"/>
                          <a:ea typeface="Black Han Sans"/>
                          <a:cs typeface="Black Han Sans"/>
                          <a:sym typeface="Black Han Sans"/>
                        </a:rPr>
                        <a:t>Causative</a:t>
                      </a:r>
                      <a:endParaRPr sz="2000">
                        <a:solidFill>
                          <a:schemeClr val="dk1"/>
                        </a:solidFill>
                        <a:latin typeface="Black Han Sans"/>
                        <a:ea typeface="Black Han Sans"/>
                        <a:cs typeface="Black Han Sans"/>
                        <a:sym typeface="Black Han Sans"/>
                      </a:endParaRPr>
                    </a:p>
                    <a:p>
                      <a:pPr indent="0" lvl="0" marL="0" rtl="0" algn="ctr">
                        <a:spcBef>
                          <a:spcPts val="0"/>
                        </a:spcBef>
                        <a:spcAft>
                          <a:spcPts val="0"/>
                        </a:spcAft>
                        <a:buNone/>
                      </a:pPr>
                      <a:r>
                        <a:rPr lang="en" sz="2000">
                          <a:solidFill>
                            <a:schemeClr val="dk1"/>
                          </a:solidFill>
                          <a:latin typeface="Black Han Sans"/>
                          <a:ea typeface="Black Han Sans"/>
                          <a:cs typeface="Black Han Sans"/>
                          <a:sym typeface="Black Han Sans"/>
                        </a:rPr>
                        <a:t> organisms</a:t>
                      </a:r>
                      <a:endParaRPr sz="2000">
                        <a:solidFill>
                          <a:schemeClr val="dk1"/>
                        </a:solidFill>
                        <a:latin typeface="Black Han Sans"/>
                        <a:ea typeface="Black Han Sans"/>
                        <a:cs typeface="Black Han Sans"/>
                        <a:sym typeface="Black Han Sans"/>
                      </a:endParaRPr>
                    </a:p>
                    <a:p>
                      <a:pPr indent="0" lvl="0" marL="0" rtl="0" algn="ctr">
                        <a:spcBef>
                          <a:spcPts val="0"/>
                        </a:spcBef>
                        <a:spcAft>
                          <a:spcPts val="0"/>
                        </a:spcAft>
                        <a:buNone/>
                      </a:pPr>
                      <a:r>
                        <a:t/>
                      </a:r>
                      <a:endParaRPr sz="1700">
                        <a:latin typeface="Black Han Sans"/>
                        <a:ea typeface="Black Han Sans"/>
                        <a:cs typeface="Black Han Sans"/>
                        <a:sym typeface="Black Han Sans"/>
                      </a:endParaRPr>
                    </a:p>
                  </a:txBody>
                  <a:tcPr marT="91425" marB="91425" marR="91425" marL="91425">
                    <a:solidFill>
                      <a:srgbClr val="FFDDD1"/>
                    </a:solidFill>
                  </a:tcPr>
                </a:tc>
                <a:tc gridSpan="3">
                  <a:txBody>
                    <a:bodyPr/>
                    <a:lstStyle/>
                    <a:p>
                      <a:pPr indent="0" lvl="0" marL="0" rtl="0" algn="l">
                        <a:spcBef>
                          <a:spcPts val="0"/>
                        </a:spcBef>
                        <a:spcAft>
                          <a:spcPts val="0"/>
                        </a:spcAft>
                        <a:buNone/>
                      </a:pPr>
                      <a:r>
                        <a:rPr lang="en">
                          <a:solidFill>
                            <a:srgbClr val="FF0000"/>
                          </a:solidFill>
                          <a:latin typeface="Krub Medium"/>
                          <a:ea typeface="Krub Medium"/>
                          <a:cs typeface="Krub Medium"/>
                          <a:sym typeface="Krub Medium"/>
                        </a:rPr>
                        <a:t>Staphylococci</a:t>
                      </a:r>
                      <a:endParaRPr>
                        <a:solidFill>
                          <a:srgbClr val="FF0000"/>
                        </a:solidFill>
                        <a:latin typeface="Krub Medium"/>
                        <a:ea typeface="Krub Medium"/>
                        <a:cs typeface="Krub Medium"/>
                        <a:sym typeface="Krub Medium"/>
                      </a:endParaRPr>
                    </a:p>
                    <a:p>
                      <a:pPr indent="0" lvl="0" marL="0" rtl="0" algn="l">
                        <a:spcBef>
                          <a:spcPts val="0"/>
                        </a:spcBef>
                        <a:spcAft>
                          <a:spcPts val="0"/>
                        </a:spcAft>
                        <a:buNone/>
                      </a:pPr>
                      <a:r>
                        <a:rPr lang="en">
                          <a:solidFill>
                            <a:srgbClr val="FF0000"/>
                          </a:solidFill>
                          <a:latin typeface="Krub Medium"/>
                          <a:ea typeface="Krub Medium"/>
                          <a:cs typeface="Krub Medium"/>
                          <a:sym typeface="Krub Medium"/>
                        </a:rPr>
                        <a:t> Streptococci</a:t>
                      </a:r>
                      <a:r>
                        <a:rPr lang="en">
                          <a:solidFill>
                            <a:schemeClr val="dk1"/>
                          </a:solidFill>
                          <a:latin typeface="Krub Medium"/>
                          <a:ea typeface="Krub Medium"/>
                          <a:cs typeface="Krub Medium"/>
                          <a:sym typeface="Krub Medium"/>
                        </a:rPr>
                        <a:t> </a:t>
                      </a:r>
                      <a:endParaRPr>
                        <a:solidFill>
                          <a:schemeClr val="dk1"/>
                        </a:solidFill>
                        <a:latin typeface="Krub Medium"/>
                        <a:ea typeface="Krub Medium"/>
                        <a:cs typeface="Krub Medium"/>
                        <a:sym typeface="Krub Medium"/>
                      </a:endParaRPr>
                    </a:p>
                    <a:p>
                      <a:pPr indent="0" lvl="0" marL="0" rtl="0" algn="l">
                        <a:spcBef>
                          <a:spcPts val="0"/>
                        </a:spcBef>
                        <a:spcAft>
                          <a:spcPts val="0"/>
                        </a:spcAft>
                        <a:buNone/>
                      </a:pPr>
                      <a:r>
                        <a:rPr lang="en">
                          <a:solidFill>
                            <a:schemeClr val="dk1"/>
                          </a:solidFill>
                          <a:latin typeface="Krub Medium"/>
                          <a:ea typeface="Krub Medium"/>
                          <a:cs typeface="Krub Medium"/>
                          <a:sym typeface="Krub Medium"/>
                        </a:rPr>
                        <a:t>Gram-negative </a:t>
                      </a:r>
                      <a:endParaRPr>
                        <a:solidFill>
                          <a:schemeClr val="dk1"/>
                        </a:solidFill>
                        <a:latin typeface="Krub Medium"/>
                        <a:ea typeface="Krub Medium"/>
                        <a:cs typeface="Krub Medium"/>
                        <a:sym typeface="Krub Medium"/>
                      </a:endParaRPr>
                    </a:p>
                    <a:p>
                      <a:pPr indent="0" lvl="0" marL="0" rtl="0" algn="l">
                        <a:spcBef>
                          <a:spcPts val="0"/>
                        </a:spcBef>
                        <a:spcAft>
                          <a:spcPts val="0"/>
                        </a:spcAft>
                        <a:buNone/>
                      </a:pPr>
                      <a:r>
                        <a:rPr lang="en">
                          <a:solidFill>
                            <a:schemeClr val="dk1"/>
                          </a:solidFill>
                          <a:latin typeface="Krub Medium"/>
                          <a:ea typeface="Krub Medium"/>
                          <a:cs typeface="Krub Medium"/>
                          <a:sym typeface="Krub Medium"/>
                        </a:rPr>
                        <a:t>organisms Anaerobes</a:t>
                      </a:r>
                      <a:endParaRPr>
                        <a:solidFill>
                          <a:schemeClr val="dk1"/>
                        </a:solidFill>
                        <a:latin typeface="Krub Medium"/>
                        <a:ea typeface="Krub Medium"/>
                        <a:cs typeface="Krub Medium"/>
                        <a:sym typeface="Krub Medium"/>
                      </a:endParaRPr>
                    </a:p>
                    <a:p>
                      <a:pPr indent="0" lvl="0" marL="0" rtl="0" algn="l">
                        <a:spcBef>
                          <a:spcPts val="0"/>
                        </a:spcBef>
                        <a:spcAft>
                          <a:spcPts val="0"/>
                        </a:spcAft>
                        <a:buNone/>
                      </a:pPr>
                      <a:r>
                        <a:t/>
                      </a:r>
                      <a:endParaRPr>
                        <a:latin typeface="Krub"/>
                        <a:ea typeface="Krub"/>
                        <a:cs typeface="Krub"/>
                        <a:sym typeface="Krub"/>
                      </a:endParaRPr>
                    </a:p>
                  </a:txBody>
                  <a:tcPr marT="91425" marB="91425" marR="91425" marL="91425"/>
                </a:tc>
                <a:tc hMerge="1"/>
                <a:tc hMerge="1"/>
              </a:tr>
              <a:tr h="1843525">
                <a:tc>
                  <a:txBody>
                    <a:bodyPr/>
                    <a:lstStyle/>
                    <a:p>
                      <a:pPr indent="0" lvl="0" marL="0" rtl="0" algn="ctr">
                        <a:spcBef>
                          <a:spcPts val="0"/>
                        </a:spcBef>
                        <a:spcAft>
                          <a:spcPts val="0"/>
                        </a:spcAft>
                        <a:buNone/>
                      </a:pPr>
                      <a:r>
                        <a:t/>
                      </a:r>
                      <a:endParaRPr sz="1700">
                        <a:latin typeface="Black Han Sans"/>
                        <a:ea typeface="Black Han Sans"/>
                        <a:cs typeface="Black Han Sans"/>
                        <a:sym typeface="Black Han Sans"/>
                      </a:endParaRPr>
                    </a:p>
                    <a:p>
                      <a:pPr indent="0" lvl="0" marL="0" rtl="0" algn="ctr">
                        <a:spcBef>
                          <a:spcPts val="0"/>
                        </a:spcBef>
                        <a:spcAft>
                          <a:spcPts val="0"/>
                        </a:spcAft>
                        <a:buNone/>
                      </a:pPr>
                      <a:r>
                        <a:t/>
                      </a:r>
                      <a:endParaRPr sz="1700">
                        <a:latin typeface="Black Han Sans"/>
                        <a:ea typeface="Black Han Sans"/>
                        <a:cs typeface="Black Han Sans"/>
                        <a:sym typeface="Black Han Sans"/>
                      </a:endParaRPr>
                    </a:p>
                    <a:p>
                      <a:pPr indent="0" lvl="0" marL="0" rtl="0" algn="ctr">
                        <a:spcBef>
                          <a:spcPts val="0"/>
                        </a:spcBef>
                        <a:spcAft>
                          <a:spcPts val="0"/>
                        </a:spcAft>
                        <a:buNone/>
                      </a:pPr>
                      <a:r>
                        <a:t/>
                      </a:r>
                      <a:endParaRPr sz="1700">
                        <a:latin typeface="Black Han Sans"/>
                        <a:ea typeface="Black Han Sans"/>
                        <a:cs typeface="Black Han Sans"/>
                        <a:sym typeface="Black Han Sans"/>
                      </a:endParaRPr>
                    </a:p>
                    <a:p>
                      <a:pPr indent="0" lvl="0" marL="0" rtl="0" algn="l">
                        <a:spcBef>
                          <a:spcPts val="0"/>
                        </a:spcBef>
                        <a:spcAft>
                          <a:spcPts val="0"/>
                        </a:spcAft>
                        <a:buNone/>
                      </a:pPr>
                      <a:r>
                        <a:rPr lang="en" sz="1800">
                          <a:solidFill>
                            <a:schemeClr val="dk1"/>
                          </a:solidFill>
                          <a:latin typeface="Black Han Sans"/>
                          <a:ea typeface="Black Han Sans"/>
                          <a:cs typeface="Black Han Sans"/>
                          <a:sym typeface="Black Han Sans"/>
                        </a:rPr>
                        <a:t>Pathogenesis</a:t>
                      </a:r>
                      <a:endParaRPr sz="1200">
                        <a:latin typeface="Black Han Sans"/>
                        <a:ea typeface="Black Han Sans"/>
                        <a:cs typeface="Black Han Sans"/>
                        <a:sym typeface="Black Han Sans"/>
                      </a:endParaRPr>
                    </a:p>
                  </a:txBody>
                  <a:tcPr marT="91425" marB="91425" marR="91425" marL="91425">
                    <a:solidFill>
                      <a:srgbClr val="FFDDD1"/>
                    </a:solidFill>
                  </a:tcPr>
                </a:tc>
                <a:tc gridSpan="3">
                  <a:txBody>
                    <a:bodyPr/>
                    <a:lstStyle/>
                    <a:p>
                      <a:pPr indent="0" lvl="0" marL="0" rtl="0" algn="l">
                        <a:spcBef>
                          <a:spcPts val="0"/>
                        </a:spcBef>
                        <a:spcAft>
                          <a:spcPts val="0"/>
                        </a:spcAft>
                        <a:buNone/>
                      </a:pPr>
                      <a:r>
                        <a:t/>
                      </a:r>
                      <a:endParaRPr>
                        <a:solidFill>
                          <a:srgbClr val="999999"/>
                        </a:solidFill>
                        <a:latin typeface="Krub"/>
                        <a:ea typeface="Krub"/>
                        <a:cs typeface="Krub"/>
                        <a:sym typeface="Krub"/>
                      </a:endParaRPr>
                    </a:p>
                    <a:p>
                      <a:pPr indent="0" lvl="0" marL="0" rtl="0" algn="l">
                        <a:spcBef>
                          <a:spcPts val="0"/>
                        </a:spcBef>
                        <a:spcAft>
                          <a:spcPts val="0"/>
                        </a:spcAft>
                        <a:buNone/>
                      </a:pPr>
                      <a:r>
                        <a:rPr lang="en">
                          <a:solidFill>
                            <a:schemeClr val="dk1"/>
                          </a:solidFill>
                          <a:latin typeface="Krub Medium"/>
                          <a:ea typeface="Krub Medium"/>
                          <a:cs typeface="Krub Medium"/>
                          <a:sym typeface="Krub Medium"/>
                        </a:rPr>
                        <a:t>● Can follow aspiration</a:t>
                      </a:r>
                      <a:endParaRPr>
                        <a:solidFill>
                          <a:schemeClr val="dk1"/>
                        </a:solidFill>
                        <a:latin typeface="Krub Medium"/>
                        <a:ea typeface="Krub Medium"/>
                        <a:cs typeface="Krub Medium"/>
                        <a:sym typeface="Krub Medium"/>
                      </a:endParaRPr>
                    </a:p>
                    <a:p>
                      <a:pPr indent="0" lvl="0" marL="0" rtl="0" algn="l">
                        <a:spcBef>
                          <a:spcPts val="0"/>
                        </a:spcBef>
                        <a:spcAft>
                          <a:spcPts val="0"/>
                        </a:spcAft>
                        <a:buNone/>
                      </a:pPr>
                      <a:r>
                        <a:rPr lang="en">
                          <a:solidFill>
                            <a:schemeClr val="dk1"/>
                          </a:solidFill>
                          <a:latin typeface="Krub Medium"/>
                          <a:ea typeface="Krub Medium"/>
                          <a:cs typeface="Krub Medium"/>
                          <a:sym typeface="Krub Medium"/>
                        </a:rPr>
                        <a:t>● As a complication of pneumonia</a:t>
                      </a:r>
                      <a:endParaRPr>
                        <a:solidFill>
                          <a:schemeClr val="dk1"/>
                        </a:solidFill>
                        <a:latin typeface="Krub Medium"/>
                        <a:ea typeface="Krub Medium"/>
                        <a:cs typeface="Krub Medium"/>
                        <a:sym typeface="Krub Medium"/>
                      </a:endParaRPr>
                    </a:p>
                    <a:p>
                      <a:pPr indent="0" lvl="0" marL="0" rtl="0" algn="l">
                        <a:spcBef>
                          <a:spcPts val="0"/>
                        </a:spcBef>
                        <a:spcAft>
                          <a:spcPts val="0"/>
                        </a:spcAft>
                        <a:buNone/>
                      </a:pPr>
                      <a:r>
                        <a:rPr lang="en">
                          <a:solidFill>
                            <a:schemeClr val="dk1"/>
                          </a:solidFill>
                          <a:latin typeface="Krub Medium"/>
                          <a:ea typeface="Krub Medium"/>
                          <a:cs typeface="Krub Medium"/>
                          <a:sym typeface="Krub Medium"/>
                        </a:rPr>
                        <a:t>● Septic emboli</a:t>
                      </a:r>
                      <a:endParaRPr>
                        <a:solidFill>
                          <a:schemeClr val="dk1"/>
                        </a:solidFill>
                        <a:latin typeface="Krub Medium"/>
                        <a:ea typeface="Krub Medium"/>
                        <a:cs typeface="Krub Medium"/>
                        <a:sym typeface="Krub Medium"/>
                      </a:endParaRPr>
                    </a:p>
                    <a:p>
                      <a:pPr indent="0" lvl="0" marL="0" rtl="0" algn="l">
                        <a:spcBef>
                          <a:spcPts val="0"/>
                        </a:spcBef>
                        <a:spcAft>
                          <a:spcPts val="0"/>
                        </a:spcAft>
                        <a:buNone/>
                      </a:pPr>
                      <a:r>
                        <a:rPr lang="en">
                          <a:solidFill>
                            <a:schemeClr val="dk1"/>
                          </a:solidFill>
                          <a:latin typeface="Krub Medium"/>
                          <a:ea typeface="Krub Medium"/>
                          <a:cs typeface="Krub Medium"/>
                          <a:sym typeface="Krub Medium"/>
                        </a:rPr>
                        <a:t>● Tumors</a:t>
                      </a:r>
                      <a:endParaRPr>
                        <a:solidFill>
                          <a:schemeClr val="dk1"/>
                        </a:solidFill>
                        <a:latin typeface="Krub Medium"/>
                        <a:ea typeface="Krub Medium"/>
                        <a:cs typeface="Krub Medium"/>
                        <a:sym typeface="Krub Medium"/>
                      </a:endParaRPr>
                    </a:p>
                    <a:p>
                      <a:pPr indent="0" lvl="0" marL="0" rtl="0" algn="l">
                        <a:spcBef>
                          <a:spcPts val="0"/>
                        </a:spcBef>
                        <a:spcAft>
                          <a:spcPts val="0"/>
                        </a:spcAft>
                        <a:buNone/>
                      </a:pPr>
                      <a:r>
                        <a:rPr lang="en">
                          <a:solidFill>
                            <a:schemeClr val="dk1"/>
                          </a:solidFill>
                          <a:latin typeface="Krub Medium"/>
                          <a:ea typeface="Krub Medium"/>
                          <a:cs typeface="Krub Medium"/>
                          <a:sym typeface="Krub Medium"/>
                        </a:rPr>
                        <a:t>● Direct infection</a:t>
                      </a:r>
                      <a:endParaRPr>
                        <a:solidFill>
                          <a:schemeClr val="dk1"/>
                        </a:solidFill>
                        <a:latin typeface="Krub Medium"/>
                        <a:ea typeface="Krub Medium"/>
                        <a:cs typeface="Krub Medium"/>
                        <a:sym typeface="Krub Medium"/>
                      </a:endParaRPr>
                    </a:p>
                    <a:p>
                      <a:pPr indent="0" lvl="0" marL="0" rtl="0" algn="l">
                        <a:spcBef>
                          <a:spcPts val="0"/>
                        </a:spcBef>
                        <a:spcAft>
                          <a:spcPts val="0"/>
                        </a:spcAft>
                        <a:buNone/>
                      </a:pPr>
                      <a:r>
                        <a:t/>
                      </a:r>
                      <a:endParaRPr>
                        <a:latin typeface="Krub"/>
                        <a:ea typeface="Krub"/>
                        <a:cs typeface="Krub"/>
                        <a:sym typeface="Krub"/>
                      </a:endParaRPr>
                    </a:p>
                  </a:txBody>
                  <a:tcPr marT="91425" marB="91425" marR="91425" marL="91425"/>
                </a:tc>
                <a:tc hMerge="1"/>
                <a:tc hMerge="1"/>
              </a:tr>
              <a:tr h="496850">
                <a:tc rowSpan="2">
                  <a:txBody>
                    <a:bodyPr/>
                    <a:lstStyle/>
                    <a:p>
                      <a:pPr indent="0" lvl="0" marL="0" rtl="0" algn="ctr">
                        <a:spcBef>
                          <a:spcPts val="0"/>
                        </a:spcBef>
                        <a:spcAft>
                          <a:spcPts val="0"/>
                        </a:spcAft>
                        <a:buNone/>
                      </a:pPr>
                      <a:r>
                        <a:t/>
                      </a:r>
                      <a:endParaRPr sz="1300">
                        <a:latin typeface="Black Han Sans"/>
                        <a:ea typeface="Black Han Sans"/>
                        <a:cs typeface="Black Han Sans"/>
                        <a:sym typeface="Black Han Sans"/>
                      </a:endParaRPr>
                    </a:p>
                    <a:p>
                      <a:pPr indent="0" lvl="0" marL="0" rtl="0" algn="ctr">
                        <a:spcBef>
                          <a:spcPts val="0"/>
                        </a:spcBef>
                        <a:spcAft>
                          <a:spcPts val="0"/>
                        </a:spcAft>
                        <a:buNone/>
                      </a:pPr>
                      <a:r>
                        <a:rPr lang="en" sz="1900">
                          <a:solidFill>
                            <a:schemeClr val="dk1"/>
                          </a:solidFill>
                          <a:latin typeface="Black Han Sans"/>
                          <a:ea typeface="Black Han Sans"/>
                          <a:cs typeface="Black Han Sans"/>
                          <a:sym typeface="Black Han Sans"/>
                        </a:rPr>
                        <a:t>Clinical features</a:t>
                      </a:r>
                      <a:endParaRPr sz="2000">
                        <a:latin typeface="Black Han Sans"/>
                        <a:ea typeface="Black Han Sans"/>
                        <a:cs typeface="Black Han Sans"/>
                        <a:sym typeface="Black Han Sans"/>
                      </a:endParaRPr>
                    </a:p>
                  </a:txBody>
                  <a:tcPr marT="91425" marB="91425" marR="91425" marL="91425">
                    <a:solidFill>
                      <a:srgbClr val="FFDDD1"/>
                    </a:solidFill>
                  </a:tcPr>
                </a:tc>
                <a:tc gridSpan="3" rowSpan="2">
                  <a:txBody>
                    <a:bodyPr/>
                    <a:lstStyle/>
                    <a:p>
                      <a:pPr indent="0" lvl="0" marL="0" rtl="0" algn="l">
                        <a:spcBef>
                          <a:spcPts val="0"/>
                        </a:spcBef>
                        <a:spcAft>
                          <a:spcPts val="0"/>
                        </a:spcAft>
                        <a:buNone/>
                      </a:pPr>
                      <a:r>
                        <a:rPr lang="en">
                          <a:solidFill>
                            <a:schemeClr val="dk1"/>
                          </a:solidFill>
                          <a:latin typeface="Krub Medium"/>
                          <a:ea typeface="Krub Medium"/>
                          <a:cs typeface="Krub Medium"/>
                          <a:sym typeface="Krub Medium"/>
                        </a:rPr>
                        <a:t>● Prominent cough producing copious amount of foul smelling and</a:t>
                      </a:r>
                      <a:endParaRPr>
                        <a:solidFill>
                          <a:schemeClr val="dk1"/>
                        </a:solidFill>
                        <a:latin typeface="Krub Medium"/>
                        <a:ea typeface="Krub Medium"/>
                        <a:cs typeface="Krub Medium"/>
                        <a:sym typeface="Krub Medium"/>
                      </a:endParaRPr>
                    </a:p>
                    <a:p>
                      <a:pPr indent="0" lvl="0" marL="0" rtl="0" algn="l">
                        <a:spcBef>
                          <a:spcPts val="0"/>
                        </a:spcBef>
                        <a:spcAft>
                          <a:spcPts val="0"/>
                        </a:spcAft>
                        <a:buNone/>
                      </a:pPr>
                      <a:r>
                        <a:rPr lang="en">
                          <a:solidFill>
                            <a:schemeClr val="dk1"/>
                          </a:solidFill>
                          <a:latin typeface="Krub Medium"/>
                          <a:ea typeface="Krub Medium"/>
                          <a:cs typeface="Krub Medium"/>
                          <a:sym typeface="Krub Medium"/>
                        </a:rPr>
                        <a:t>bad-tasting purulent sputum.</a:t>
                      </a:r>
                      <a:endParaRPr>
                        <a:solidFill>
                          <a:schemeClr val="dk1"/>
                        </a:solidFill>
                        <a:latin typeface="Krub Medium"/>
                        <a:ea typeface="Krub Medium"/>
                        <a:cs typeface="Krub Medium"/>
                        <a:sym typeface="Krub Medium"/>
                      </a:endParaRPr>
                    </a:p>
                    <a:p>
                      <a:pPr indent="0" lvl="0" marL="0" rtl="0" algn="l">
                        <a:spcBef>
                          <a:spcPts val="0"/>
                        </a:spcBef>
                        <a:spcAft>
                          <a:spcPts val="0"/>
                        </a:spcAft>
                        <a:buNone/>
                      </a:pPr>
                      <a:r>
                        <a:rPr lang="en">
                          <a:solidFill>
                            <a:schemeClr val="dk1"/>
                          </a:solidFill>
                          <a:latin typeface="Krub Medium"/>
                          <a:ea typeface="Krub Medium"/>
                          <a:cs typeface="Krub Medium"/>
                          <a:sym typeface="Krub Medium"/>
                        </a:rPr>
                        <a:t>● Change in position evoke paroxysm of cough.</a:t>
                      </a:r>
                      <a:endParaRPr>
                        <a:solidFill>
                          <a:schemeClr val="dk1"/>
                        </a:solidFill>
                        <a:latin typeface="Krub Medium"/>
                        <a:ea typeface="Krub Medium"/>
                        <a:cs typeface="Krub Medium"/>
                        <a:sym typeface="Krub Medium"/>
                      </a:endParaRPr>
                    </a:p>
                    <a:p>
                      <a:pPr indent="0" lvl="0" marL="0" rtl="0" algn="l">
                        <a:spcBef>
                          <a:spcPts val="0"/>
                        </a:spcBef>
                        <a:spcAft>
                          <a:spcPts val="0"/>
                        </a:spcAft>
                        <a:buNone/>
                      </a:pPr>
                      <a:r>
                        <a:rPr lang="en">
                          <a:solidFill>
                            <a:schemeClr val="dk1"/>
                          </a:solidFill>
                          <a:latin typeface="Krub Medium"/>
                          <a:ea typeface="Krub Medium"/>
                          <a:cs typeface="Krub Medium"/>
                          <a:sym typeface="Krub Medium"/>
                        </a:rPr>
                        <a:t>● Fever malaise and clubbing of fingers.</a:t>
                      </a:r>
                      <a:endParaRPr>
                        <a:solidFill>
                          <a:schemeClr val="dk1"/>
                        </a:solidFill>
                        <a:latin typeface="Krub Medium"/>
                        <a:ea typeface="Krub Medium"/>
                        <a:cs typeface="Krub Medium"/>
                        <a:sym typeface="Krub Medium"/>
                      </a:endParaRPr>
                    </a:p>
                    <a:p>
                      <a:pPr indent="0" lvl="0" marL="0" rtl="0" algn="l">
                        <a:spcBef>
                          <a:spcPts val="0"/>
                        </a:spcBef>
                        <a:spcAft>
                          <a:spcPts val="0"/>
                        </a:spcAft>
                        <a:buNone/>
                      </a:pPr>
                      <a:r>
                        <a:rPr lang="en">
                          <a:solidFill>
                            <a:schemeClr val="dk1"/>
                          </a:solidFill>
                          <a:latin typeface="Krub Medium"/>
                          <a:ea typeface="Krub Medium"/>
                          <a:cs typeface="Krub Medium"/>
                          <a:sym typeface="Krub Medium"/>
                        </a:rPr>
                        <a:t>● Radiology shows fluid filled cavity.</a:t>
                      </a:r>
                      <a:endParaRPr>
                        <a:latin typeface="Krub"/>
                        <a:ea typeface="Krub"/>
                        <a:cs typeface="Krub"/>
                        <a:sym typeface="Krub"/>
                      </a:endParaRPr>
                    </a:p>
                  </a:txBody>
                  <a:tcPr marT="91425" marB="91425" marR="91425" marL="91425"/>
                </a:tc>
                <a:tc rowSpan="2" hMerge="1"/>
                <a:tc rowSpan="2" hMerge="1"/>
              </a:tr>
              <a:tr h="640750">
                <a:tc vMerge="1"/>
                <a:tc gridSpan="3" vMerge="1"/>
                <a:tc hMerge="1" vMerge="1"/>
                <a:tc hMerge="1" vMerge="1"/>
              </a:tr>
              <a:tr h="640750">
                <a:tc>
                  <a:txBody>
                    <a:bodyPr/>
                    <a:lstStyle/>
                    <a:p>
                      <a:pPr indent="0" lvl="0" marL="0" rtl="0" algn="l">
                        <a:spcBef>
                          <a:spcPts val="0"/>
                        </a:spcBef>
                        <a:spcAft>
                          <a:spcPts val="0"/>
                        </a:spcAft>
                        <a:buNone/>
                      </a:pPr>
                      <a:r>
                        <a:t/>
                      </a:r>
                      <a:endParaRPr sz="1800">
                        <a:solidFill>
                          <a:schemeClr val="dk1"/>
                        </a:solidFill>
                        <a:latin typeface="Black Han Sans"/>
                        <a:ea typeface="Black Han Sans"/>
                        <a:cs typeface="Black Han Sans"/>
                        <a:sym typeface="Black Han Sans"/>
                      </a:endParaRPr>
                    </a:p>
                    <a:p>
                      <a:pPr indent="0" lvl="0" marL="0" rtl="0" algn="l">
                        <a:spcBef>
                          <a:spcPts val="0"/>
                        </a:spcBef>
                        <a:spcAft>
                          <a:spcPts val="0"/>
                        </a:spcAft>
                        <a:buNone/>
                      </a:pPr>
                      <a:r>
                        <a:t/>
                      </a:r>
                      <a:endParaRPr sz="1800">
                        <a:solidFill>
                          <a:schemeClr val="dk1"/>
                        </a:solidFill>
                        <a:latin typeface="Black Han Sans"/>
                        <a:ea typeface="Black Han Sans"/>
                        <a:cs typeface="Black Han Sans"/>
                        <a:sym typeface="Black Han Sans"/>
                      </a:endParaRPr>
                    </a:p>
                    <a:p>
                      <a:pPr indent="0" lvl="0" marL="0" rtl="0" algn="l">
                        <a:spcBef>
                          <a:spcPts val="0"/>
                        </a:spcBef>
                        <a:spcAft>
                          <a:spcPts val="0"/>
                        </a:spcAft>
                        <a:buNone/>
                      </a:pPr>
                      <a:r>
                        <a:rPr lang="en" sz="1800">
                          <a:solidFill>
                            <a:schemeClr val="dk1"/>
                          </a:solidFill>
                          <a:latin typeface="Black Han Sans"/>
                          <a:ea typeface="Black Han Sans"/>
                          <a:cs typeface="Black Han Sans"/>
                          <a:sym typeface="Black Han Sans"/>
                        </a:rPr>
                        <a:t>Complications</a:t>
                      </a:r>
                      <a:endParaRPr sz="700">
                        <a:latin typeface="Black Han Sans"/>
                        <a:ea typeface="Black Han Sans"/>
                        <a:cs typeface="Black Han Sans"/>
                        <a:sym typeface="Black Han Sans"/>
                      </a:endParaRPr>
                    </a:p>
                  </a:txBody>
                  <a:tcPr marT="91425" marB="91425" marR="91425" marL="91425">
                    <a:solidFill>
                      <a:srgbClr val="FFDDD1"/>
                    </a:solidFill>
                  </a:tcPr>
                </a:tc>
                <a:tc gridSpan="3">
                  <a:txBody>
                    <a:bodyPr/>
                    <a:lstStyle/>
                    <a:p>
                      <a:pPr indent="0" lvl="0" marL="0" rtl="0" algn="l">
                        <a:spcBef>
                          <a:spcPts val="0"/>
                        </a:spcBef>
                        <a:spcAft>
                          <a:spcPts val="0"/>
                        </a:spcAft>
                        <a:buNone/>
                      </a:pPr>
                      <a:r>
                        <a:rPr lang="en">
                          <a:solidFill>
                            <a:schemeClr val="dk1"/>
                          </a:solidFill>
                          <a:latin typeface="Krub Medium"/>
                          <a:ea typeface="Krub Medium"/>
                          <a:cs typeface="Krub Medium"/>
                          <a:sym typeface="Krub Medium"/>
                        </a:rPr>
                        <a:t>● Bronchopleural fistula and pleural involvement resulting in empyema.</a:t>
                      </a:r>
                      <a:endParaRPr>
                        <a:solidFill>
                          <a:schemeClr val="dk1"/>
                        </a:solidFill>
                        <a:latin typeface="Krub Medium"/>
                        <a:ea typeface="Krub Medium"/>
                        <a:cs typeface="Krub Medium"/>
                        <a:sym typeface="Krub Medium"/>
                      </a:endParaRPr>
                    </a:p>
                    <a:p>
                      <a:pPr indent="0" lvl="0" marL="0" rtl="0" algn="l">
                        <a:spcBef>
                          <a:spcPts val="0"/>
                        </a:spcBef>
                        <a:spcAft>
                          <a:spcPts val="0"/>
                        </a:spcAft>
                        <a:buNone/>
                      </a:pPr>
                      <a:r>
                        <a:rPr lang="en">
                          <a:solidFill>
                            <a:schemeClr val="dk1"/>
                          </a:solidFill>
                          <a:latin typeface="Krub Medium"/>
                          <a:ea typeface="Krub Medium"/>
                          <a:cs typeface="Krub Medium"/>
                          <a:sym typeface="Krub Medium"/>
                        </a:rPr>
                        <a:t>● Massive hemoptysis, spontaneous rupture into uninvolved lung segments.</a:t>
                      </a:r>
                      <a:endParaRPr>
                        <a:solidFill>
                          <a:schemeClr val="dk1"/>
                        </a:solidFill>
                        <a:latin typeface="Krub Medium"/>
                        <a:ea typeface="Krub Medium"/>
                        <a:cs typeface="Krub Medium"/>
                        <a:sym typeface="Krub Medium"/>
                      </a:endParaRPr>
                    </a:p>
                    <a:p>
                      <a:pPr indent="0" lvl="0" marL="0" rtl="0" algn="l">
                        <a:spcBef>
                          <a:spcPts val="0"/>
                        </a:spcBef>
                        <a:spcAft>
                          <a:spcPts val="0"/>
                        </a:spcAft>
                        <a:buNone/>
                      </a:pPr>
                      <a:r>
                        <a:rPr lang="en">
                          <a:solidFill>
                            <a:schemeClr val="dk1"/>
                          </a:solidFill>
                          <a:latin typeface="Krub Medium"/>
                          <a:ea typeface="Krub Medium"/>
                          <a:cs typeface="Krub Medium"/>
                          <a:sym typeface="Krub Medium"/>
                        </a:rPr>
                        <a:t>● Non-resolution of abscess cavity.</a:t>
                      </a:r>
                      <a:endParaRPr>
                        <a:solidFill>
                          <a:schemeClr val="dk1"/>
                        </a:solidFill>
                        <a:latin typeface="Krub Medium"/>
                        <a:ea typeface="Krub Medium"/>
                        <a:cs typeface="Krub Medium"/>
                        <a:sym typeface="Krub Medium"/>
                      </a:endParaRPr>
                    </a:p>
                    <a:p>
                      <a:pPr indent="0" lvl="0" marL="0" rtl="0" algn="l">
                        <a:spcBef>
                          <a:spcPts val="0"/>
                        </a:spcBef>
                        <a:spcAft>
                          <a:spcPts val="0"/>
                        </a:spcAft>
                        <a:buNone/>
                      </a:pPr>
                      <a:r>
                        <a:rPr lang="en">
                          <a:solidFill>
                            <a:schemeClr val="dk1"/>
                          </a:solidFill>
                          <a:latin typeface="Krub Medium"/>
                          <a:ea typeface="Krub Medium"/>
                          <a:cs typeface="Krub Medium"/>
                          <a:sym typeface="Krub Medium"/>
                        </a:rPr>
                        <a:t>● Bacteremia could result in brain abscess and meningitis.</a:t>
                      </a:r>
                      <a:endParaRPr>
                        <a:solidFill>
                          <a:schemeClr val="dk1"/>
                        </a:solidFill>
                        <a:latin typeface="Krub Medium"/>
                        <a:ea typeface="Krub Medium"/>
                        <a:cs typeface="Krub Medium"/>
                        <a:sym typeface="Krub Medium"/>
                      </a:endParaRPr>
                    </a:p>
                    <a:p>
                      <a:pPr indent="0" lvl="0" marL="0" rtl="0" algn="l">
                        <a:spcBef>
                          <a:spcPts val="0"/>
                        </a:spcBef>
                        <a:spcAft>
                          <a:spcPts val="0"/>
                        </a:spcAft>
                        <a:buNone/>
                      </a:pPr>
                      <a:r>
                        <a:t/>
                      </a:r>
                      <a:endParaRPr>
                        <a:solidFill>
                          <a:schemeClr val="dk1"/>
                        </a:solidFill>
                        <a:latin typeface="Krub Medium"/>
                        <a:ea typeface="Krub Medium"/>
                        <a:cs typeface="Krub Medium"/>
                        <a:sym typeface="Krub Medium"/>
                      </a:endParaRPr>
                    </a:p>
                  </a:txBody>
                  <a:tcPr marT="91425" marB="91425" marR="91425" marL="91425"/>
                </a:tc>
                <a:tc hMerge="1"/>
                <a:tc hMerge="1"/>
              </a:tr>
              <a:tr h="640750">
                <a:tc>
                  <a:txBody>
                    <a:bodyPr/>
                    <a:lstStyle/>
                    <a:p>
                      <a:pPr indent="0" lvl="0" marL="0" rtl="0" algn="ctr">
                        <a:spcBef>
                          <a:spcPts val="0"/>
                        </a:spcBef>
                        <a:spcAft>
                          <a:spcPts val="0"/>
                        </a:spcAft>
                        <a:buNone/>
                      </a:pPr>
                      <a:r>
                        <a:rPr lang="en" sz="1900">
                          <a:solidFill>
                            <a:schemeClr val="dk1"/>
                          </a:solidFill>
                          <a:latin typeface="Black Han Sans"/>
                          <a:ea typeface="Black Han Sans"/>
                          <a:cs typeface="Black Han Sans"/>
                          <a:sym typeface="Black Han Sans"/>
                        </a:rPr>
                        <a:t>Prognosis</a:t>
                      </a:r>
                      <a:endParaRPr sz="700">
                        <a:latin typeface="Black Han Sans"/>
                        <a:ea typeface="Black Han Sans"/>
                        <a:cs typeface="Black Han Sans"/>
                        <a:sym typeface="Black Han Sans"/>
                      </a:endParaRPr>
                    </a:p>
                  </a:txBody>
                  <a:tcPr marT="91425" marB="91425" marR="91425" marL="91425">
                    <a:solidFill>
                      <a:srgbClr val="FFDDD1"/>
                    </a:solidFill>
                  </a:tcPr>
                </a:tc>
                <a:tc gridSpan="3">
                  <a:txBody>
                    <a:bodyPr/>
                    <a:lstStyle/>
                    <a:p>
                      <a:pPr indent="0" lvl="0" marL="0" rtl="0" algn="l">
                        <a:spcBef>
                          <a:spcPts val="0"/>
                        </a:spcBef>
                        <a:spcAft>
                          <a:spcPts val="0"/>
                        </a:spcAft>
                        <a:buNone/>
                      </a:pPr>
                      <a:r>
                        <a:rPr lang="en">
                          <a:solidFill>
                            <a:schemeClr val="dk1"/>
                          </a:solidFill>
                          <a:latin typeface="Krub Medium"/>
                          <a:ea typeface="Krub Medium"/>
                          <a:cs typeface="Krub Medium"/>
                          <a:sym typeface="Krub Medium"/>
                        </a:rPr>
                        <a:t>● with antibiotic therapy 75% of abscess resolve.</a:t>
                      </a:r>
                      <a:endParaRPr>
                        <a:solidFill>
                          <a:schemeClr val="dk1"/>
                        </a:solidFill>
                        <a:latin typeface="Krub Medium"/>
                        <a:ea typeface="Krub Medium"/>
                        <a:cs typeface="Krub Medium"/>
                        <a:sym typeface="Krub Medium"/>
                      </a:endParaRPr>
                    </a:p>
                    <a:p>
                      <a:pPr indent="0" lvl="0" marL="0" rtl="0" algn="l">
                        <a:spcBef>
                          <a:spcPts val="0"/>
                        </a:spcBef>
                        <a:spcAft>
                          <a:spcPts val="0"/>
                        </a:spcAft>
                        <a:buNone/>
                      </a:pPr>
                      <a:r>
                        <a:t/>
                      </a:r>
                      <a:endParaRPr>
                        <a:solidFill>
                          <a:schemeClr val="dk1"/>
                        </a:solidFill>
                        <a:latin typeface="Krub Medium"/>
                        <a:ea typeface="Krub Medium"/>
                        <a:cs typeface="Krub Medium"/>
                        <a:sym typeface="Krub Medium"/>
                      </a:endParaRPr>
                    </a:p>
                  </a:txBody>
                  <a:tcPr marT="91425" marB="91425" marR="91425" marL="91425"/>
                </a:tc>
                <a:tc hMerge="1"/>
                <a:tc hMerge="1"/>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8" name="Shape 1478"/>
        <p:cNvGrpSpPr/>
        <p:nvPr/>
      </p:nvGrpSpPr>
      <p:grpSpPr>
        <a:xfrm>
          <a:off x="0" y="0"/>
          <a:ext cx="0" cy="0"/>
          <a:chOff x="0" y="0"/>
          <a:chExt cx="0" cy="0"/>
        </a:xfrm>
      </p:grpSpPr>
      <p:sp>
        <p:nvSpPr>
          <p:cNvPr id="1479" name="Google Shape;1479;p57"/>
          <p:cNvSpPr txBox="1"/>
          <p:nvPr>
            <p:ph type="title"/>
          </p:nvPr>
        </p:nvSpPr>
        <p:spPr>
          <a:xfrm>
            <a:off x="624147" y="415258"/>
            <a:ext cx="6752700" cy="1196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4000"/>
              <a:t>Lung abscess</a:t>
            </a:r>
            <a:endParaRPr sz="4000"/>
          </a:p>
        </p:txBody>
      </p:sp>
      <p:sp>
        <p:nvSpPr>
          <p:cNvPr id="1480" name="Google Shape;1480;p57"/>
          <p:cNvSpPr txBox="1"/>
          <p:nvPr/>
        </p:nvSpPr>
        <p:spPr>
          <a:xfrm>
            <a:off x="357450" y="2354600"/>
            <a:ext cx="300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latin typeface="Black Han Sans"/>
                <a:ea typeface="Black Han Sans"/>
                <a:cs typeface="Black Han Sans"/>
                <a:sym typeface="Black Han Sans"/>
              </a:rPr>
              <a:t>Morphology</a:t>
            </a:r>
            <a:endParaRPr sz="2600">
              <a:latin typeface="Black Han Sans"/>
              <a:ea typeface="Black Han Sans"/>
              <a:cs typeface="Black Han Sans"/>
              <a:sym typeface="Black Han Sans"/>
            </a:endParaRPr>
          </a:p>
        </p:txBody>
      </p:sp>
      <p:sp>
        <p:nvSpPr>
          <p:cNvPr id="1481" name="Google Shape;1481;p57"/>
          <p:cNvSpPr txBox="1"/>
          <p:nvPr/>
        </p:nvSpPr>
        <p:spPr>
          <a:xfrm>
            <a:off x="171450" y="3001100"/>
            <a:ext cx="42102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Variable in size</a:t>
            </a:r>
            <a:endParaRPr/>
          </a:p>
          <a:p>
            <a:pPr indent="0" lvl="0" marL="0" rtl="0" algn="l">
              <a:spcBef>
                <a:spcPts val="0"/>
              </a:spcBef>
              <a:spcAft>
                <a:spcPts val="0"/>
              </a:spcAft>
              <a:buNone/>
            </a:pPr>
            <a:r>
              <a:rPr lang="en"/>
              <a:t>● Single or multiple</a:t>
            </a:r>
            <a:endParaRPr/>
          </a:p>
          <a:p>
            <a:pPr indent="0" lvl="0" marL="0" rtl="0" algn="l">
              <a:spcBef>
                <a:spcPts val="0"/>
              </a:spcBef>
              <a:spcAft>
                <a:spcPts val="0"/>
              </a:spcAft>
              <a:buNone/>
            </a:pPr>
            <a:r>
              <a:rPr lang="en"/>
              <a:t>● Pulmonary abscesses due to aspiration are more common on the right</a:t>
            </a:r>
            <a:endParaRPr/>
          </a:p>
          <a:p>
            <a:pPr indent="0" lvl="0" marL="0" rtl="0" algn="l">
              <a:spcBef>
                <a:spcPts val="0"/>
              </a:spcBef>
              <a:spcAft>
                <a:spcPts val="0"/>
              </a:spcAft>
              <a:buNone/>
            </a:pPr>
            <a:r>
              <a:rPr lang="en"/>
              <a:t>(because of the more vertical right main bronchus) and are most often</a:t>
            </a:r>
            <a:endParaRPr/>
          </a:p>
          <a:p>
            <a:pPr indent="0" lvl="0" marL="0" rtl="0" algn="l">
              <a:spcBef>
                <a:spcPts val="0"/>
              </a:spcBef>
              <a:spcAft>
                <a:spcPts val="0"/>
              </a:spcAft>
              <a:buNone/>
            </a:pPr>
            <a:r>
              <a:rPr lang="en"/>
              <a:t>single</a:t>
            </a:r>
            <a:endParaRPr/>
          </a:p>
          <a:p>
            <a:pPr indent="0" lvl="0" marL="0" rtl="0" algn="l">
              <a:spcBef>
                <a:spcPts val="0"/>
              </a:spcBef>
              <a:spcAft>
                <a:spcPts val="0"/>
              </a:spcAft>
              <a:buNone/>
            </a:pPr>
            <a:r>
              <a:rPr lang="en"/>
              <a:t>● Abscesses that develop in the course of pneumonia or bronchiectasis</a:t>
            </a:r>
            <a:endParaRPr/>
          </a:p>
          <a:p>
            <a:pPr indent="0" lvl="0" marL="0" rtl="0" algn="l">
              <a:spcBef>
                <a:spcPts val="0"/>
              </a:spcBef>
              <a:spcAft>
                <a:spcPts val="0"/>
              </a:spcAft>
              <a:buNone/>
            </a:pPr>
            <a:r>
              <a:rPr lang="en"/>
              <a:t>are usually multiple, basal, and diffusely scattered</a:t>
            </a:r>
            <a:endParaRPr/>
          </a:p>
          <a:p>
            <a:pPr indent="0" lvl="0" marL="0" rtl="0" algn="l">
              <a:spcBef>
                <a:spcPts val="0"/>
              </a:spcBef>
              <a:spcAft>
                <a:spcPts val="0"/>
              </a:spcAft>
              <a:buNone/>
            </a:pPr>
            <a:r>
              <a:rPr lang="en"/>
              <a:t>● The cardinal histologic change in all abscesses is suppurative</a:t>
            </a:r>
            <a:endParaRPr/>
          </a:p>
          <a:p>
            <a:pPr indent="0" lvl="0" marL="0" rtl="0" algn="l">
              <a:spcBef>
                <a:spcPts val="0"/>
              </a:spcBef>
              <a:spcAft>
                <a:spcPts val="0"/>
              </a:spcAft>
              <a:buNone/>
            </a:pPr>
            <a:r>
              <a:rPr lang="en"/>
              <a:t>destruction of the lung parenchyma within the central area of</a:t>
            </a:r>
            <a:endParaRPr/>
          </a:p>
          <a:p>
            <a:pPr indent="0" lvl="0" marL="0" rtl="0" algn="l">
              <a:spcBef>
                <a:spcPts val="0"/>
              </a:spcBef>
              <a:spcAft>
                <a:spcPts val="0"/>
              </a:spcAft>
              <a:buNone/>
            </a:pPr>
            <a:r>
              <a:rPr lang="en"/>
              <a:t>cavitation</a:t>
            </a:r>
            <a:endParaRPr/>
          </a:p>
        </p:txBody>
      </p:sp>
      <p:pic>
        <p:nvPicPr>
          <p:cNvPr id="1482" name="Google Shape;1482;p57"/>
          <p:cNvPicPr preferRelativeResize="0"/>
          <p:nvPr/>
        </p:nvPicPr>
        <p:blipFill rotWithShape="1">
          <a:blip r:embed="rId3">
            <a:alphaModFix/>
          </a:blip>
          <a:srcRect b="0" l="0" r="0" t="0"/>
          <a:stretch/>
        </p:blipFill>
        <p:spPr>
          <a:xfrm>
            <a:off x="4573464" y="4478140"/>
            <a:ext cx="3427535" cy="1905000"/>
          </a:xfrm>
          <a:prstGeom prst="rect">
            <a:avLst/>
          </a:prstGeom>
          <a:noFill/>
          <a:ln>
            <a:noFill/>
          </a:ln>
        </p:spPr>
      </p:pic>
      <p:pic>
        <p:nvPicPr>
          <p:cNvPr descr="Lung Abscess picture 3" id="1483" name="Google Shape;1483;p57"/>
          <p:cNvPicPr preferRelativeResize="0"/>
          <p:nvPr/>
        </p:nvPicPr>
        <p:blipFill rotWithShape="1">
          <a:blip r:embed="rId4">
            <a:alphaModFix/>
          </a:blip>
          <a:srcRect b="0" l="0" r="0" t="0"/>
          <a:stretch/>
        </p:blipFill>
        <p:spPr>
          <a:xfrm>
            <a:off x="4659190" y="1873153"/>
            <a:ext cx="3256086" cy="2514600"/>
          </a:xfrm>
          <a:prstGeom prst="rect">
            <a:avLst/>
          </a:prstGeom>
          <a:noFill/>
          <a:ln>
            <a:noFill/>
          </a:ln>
        </p:spPr>
      </p:pic>
      <p:pic>
        <p:nvPicPr>
          <p:cNvPr descr="A close - up of a rock&#10;&#10;Description automatically generated with low confidence" id="1484" name="Google Shape;1484;p57"/>
          <p:cNvPicPr preferRelativeResize="0"/>
          <p:nvPr/>
        </p:nvPicPr>
        <p:blipFill rotWithShape="1">
          <a:blip r:embed="rId5">
            <a:alphaModFix/>
          </a:blip>
          <a:srcRect b="0" l="0" r="0" t="0"/>
          <a:stretch/>
        </p:blipFill>
        <p:spPr>
          <a:xfrm>
            <a:off x="4573475" y="6383150"/>
            <a:ext cx="3427525" cy="3294251"/>
          </a:xfrm>
          <a:prstGeom prst="rect">
            <a:avLst/>
          </a:prstGeom>
          <a:noFill/>
          <a:ln>
            <a:noFill/>
          </a:ln>
        </p:spPr>
      </p:pic>
      <p:sp>
        <p:nvSpPr>
          <p:cNvPr id="1485" name="Google Shape;1485;p57"/>
          <p:cNvSpPr txBox="1"/>
          <p:nvPr/>
        </p:nvSpPr>
        <p:spPr>
          <a:xfrm>
            <a:off x="4041400" y="5327600"/>
            <a:ext cx="9726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rgbClr val="6AA84F"/>
                </a:solidFill>
                <a:highlight>
                  <a:schemeClr val="accent1"/>
                </a:highlight>
                <a:latin typeface="Krub"/>
                <a:ea typeface="Krub"/>
                <a:cs typeface="Krub"/>
                <a:sym typeface="Krub"/>
              </a:rPr>
              <a:t>Filled with pus</a:t>
            </a:r>
            <a:endParaRPr b="1" sz="900">
              <a:solidFill>
                <a:srgbClr val="6AA84F"/>
              </a:solidFill>
              <a:highlight>
                <a:schemeClr val="accent1"/>
              </a:highlight>
              <a:latin typeface="Krub"/>
              <a:ea typeface="Krub"/>
              <a:cs typeface="Krub"/>
              <a:sym typeface="Krub"/>
            </a:endParaRPr>
          </a:p>
        </p:txBody>
      </p:sp>
      <p:sp>
        <p:nvSpPr>
          <p:cNvPr id="1486" name="Google Shape;1486;p57"/>
          <p:cNvSpPr txBox="1"/>
          <p:nvPr/>
        </p:nvSpPr>
        <p:spPr>
          <a:xfrm>
            <a:off x="3234525" y="7537825"/>
            <a:ext cx="1338900" cy="492600"/>
          </a:xfrm>
          <a:prstGeom prst="rect">
            <a:avLst/>
          </a:prstGeom>
          <a:noFill/>
          <a:ln cap="flat" cmpd="sng" w="9525">
            <a:solidFill>
              <a:srgbClr val="93C47D"/>
            </a:solidFill>
            <a:prstDash val="lg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6AA84F"/>
                </a:solidFill>
                <a:latin typeface="Krub"/>
                <a:ea typeface="Krub"/>
                <a:cs typeface="Krub"/>
                <a:sym typeface="Krub"/>
              </a:rPr>
              <a:t>Big cystic lesion filled with exudate</a:t>
            </a:r>
            <a:endParaRPr b="1" sz="1000">
              <a:solidFill>
                <a:srgbClr val="6AA84F"/>
              </a:solidFill>
              <a:latin typeface="Krub"/>
              <a:ea typeface="Krub"/>
              <a:cs typeface="Krub"/>
              <a:sym typeface="Krub"/>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40"/>
          <p:cNvSpPr txBox="1"/>
          <p:nvPr>
            <p:ph type="title"/>
          </p:nvPr>
        </p:nvSpPr>
        <p:spPr>
          <a:xfrm>
            <a:off x="624059" y="980708"/>
            <a:ext cx="6752700" cy="1196400"/>
          </a:xfrm>
          <a:prstGeom prst="rect">
            <a:avLst/>
          </a:prstGeom>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4500"/>
              <a:buFont typeface="Arial"/>
              <a:buNone/>
            </a:pPr>
            <a:r>
              <a:rPr lang="en" sz="4400"/>
              <a:t>Objectives </a:t>
            </a:r>
            <a:endParaRPr sz="4500"/>
          </a:p>
        </p:txBody>
      </p:sp>
      <p:sp>
        <p:nvSpPr>
          <p:cNvPr id="1187" name="Google Shape;1187;p40"/>
          <p:cNvSpPr txBox="1"/>
          <p:nvPr>
            <p:ph idx="1" type="body"/>
          </p:nvPr>
        </p:nvSpPr>
        <p:spPr>
          <a:xfrm>
            <a:off x="999772" y="2353842"/>
            <a:ext cx="6752700" cy="7219200"/>
          </a:xfrm>
          <a:prstGeom prst="rect">
            <a:avLst/>
          </a:prstGeom>
        </p:spPr>
        <p:txBody>
          <a:bodyPr anchorCtr="0" anchor="t" bIns="107175" lIns="107175" spcFirstLastPara="1" rIns="107175" wrap="square" tIns="107175">
            <a:noAutofit/>
          </a:bodyPr>
          <a:lstStyle/>
          <a:p>
            <a:pPr indent="0" lvl="0" marL="0" rtl="1" algn="l">
              <a:spcBef>
                <a:spcPts val="0"/>
              </a:spcBef>
              <a:spcAft>
                <a:spcPts val="0"/>
              </a:spcAft>
              <a:buClr>
                <a:schemeClr val="dk1"/>
              </a:buClr>
              <a:buSzPts val="1300"/>
              <a:buFont typeface="Arial"/>
              <a:buNone/>
            </a:pPr>
            <a:r>
              <a:rPr lang="en" sz="1700">
                <a:solidFill>
                  <a:schemeClr val="dk1"/>
                </a:solidFill>
              </a:rPr>
              <a:t>Understanding that pneumonia is an inflammatory condition of the lung characterized by consolidation (solidification) of the pulmonary tissue</a:t>
            </a:r>
            <a:endParaRPr sz="1200">
              <a:solidFill>
                <a:schemeClr val="dk1"/>
              </a:solidFill>
            </a:endParaRPr>
          </a:p>
          <a:p>
            <a:pPr indent="-209550" lvl="0" marL="285750" rtl="0" algn="l">
              <a:spcBef>
                <a:spcPts val="0"/>
              </a:spcBef>
              <a:spcAft>
                <a:spcPts val="0"/>
              </a:spcAft>
              <a:buClr>
                <a:srgbClr val="3A0CA3"/>
              </a:buClr>
              <a:buSzPts val="1200"/>
              <a:buFont typeface="Arial"/>
              <a:buNone/>
            </a:pPr>
            <a:r>
              <a:t/>
            </a:r>
            <a:endParaRPr sz="1700">
              <a:solidFill>
                <a:schemeClr val="dk1"/>
              </a:solidFill>
            </a:endParaRPr>
          </a:p>
          <a:p>
            <a:pPr indent="0" lvl="0" marL="0" rtl="0" algn="l">
              <a:spcBef>
                <a:spcPts val="0"/>
              </a:spcBef>
              <a:spcAft>
                <a:spcPts val="0"/>
              </a:spcAft>
              <a:buNone/>
            </a:pPr>
            <a:r>
              <a:rPr lang="en" sz="1700">
                <a:solidFill>
                  <a:schemeClr val="dk1"/>
                </a:solidFill>
              </a:rPr>
              <a:t>To be aware of the pathogenesis of pneumonia and its classification which principally include bronchopneumonia, lobar pneumonia and atypical pneumonia</a:t>
            </a:r>
            <a:endParaRPr sz="1200">
              <a:solidFill>
                <a:schemeClr val="dk1"/>
              </a:solidFill>
            </a:endParaRPr>
          </a:p>
          <a:p>
            <a:pPr indent="-209550" lvl="0" marL="285750" rtl="0" algn="l">
              <a:spcBef>
                <a:spcPts val="0"/>
              </a:spcBef>
              <a:spcAft>
                <a:spcPts val="0"/>
              </a:spcAft>
              <a:buClr>
                <a:srgbClr val="3A0CA3"/>
              </a:buClr>
              <a:buSzPts val="1200"/>
              <a:buFont typeface="Arial"/>
              <a:buNone/>
            </a:pPr>
            <a:r>
              <a:t/>
            </a:r>
            <a:endParaRPr sz="1700">
              <a:solidFill>
                <a:schemeClr val="dk1"/>
              </a:solidFill>
            </a:endParaRPr>
          </a:p>
          <a:p>
            <a:pPr indent="0" lvl="0" marL="0" rtl="0" algn="l">
              <a:spcBef>
                <a:spcPts val="0"/>
              </a:spcBef>
              <a:spcAft>
                <a:spcPts val="0"/>
              </a:spcAft>
              <a:buNone/>
            </a:pPr>
            <a:r>
              <a:rPr lang="en" sz="1700">
                <a:solidFill>
                  <a:schemeClr val="dk1"/>
                </a:solidFill>
              </a:rPr>
              <a:t>Can appreciate the etiology and pathogenesis of lung abscess</a:t>
            </a:r>
            <a:endParaRPr sz="1700">
              <a:solidFill>
                <a:schemeClr val="dk1"/>
              </a:solidFill>
            </a:endParaRPr>
          </a:p>
          <a:p>
            <a:pPr indent="0" lvl="0" marL="0" rtl="0" algn="l">
              <a:spcBef>
                <a:spcPts val="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a:p>
            <a:pPr indent="0" lvl="0" marL="0" rtl="1" algn="l">
              <a:spcBef>
                <a:spcPts val="0"/>
              </a:spcBef>
              <a:spcAft>
                <a:spcPts val="0"/>
              </a:spcAft>
              <a:buClr>
                <a:schemeClr val="dk1"/>
              </a:buClr>
              <a:buSzPts val="1300"/>
              <a:buFont typeface="Arial"/>
              <a:buNone/>
            </a:pPr>
            <a:r>
              <a:t/>
            </a:r>
            <a:endParaRPr sz="1800">
              <a:solidFill>
                <a:srgbClr val="3A0CA3"/>
              </a:solidFill>
              <a:latin typeface="Arial"/>
              <a:ea typeface="Arial"/>
              <a:cs typeface="Arial"/>
              <a:sym typeface="Arial"/>
            </a:endParaRPr>
          </a:p>
        </p:txBody>
      </p:sp>
      <p:sp>
        <p:nvSpPr>
          <p:cNvPr id="1188" name="Google Shape;1188;p40"/>
          <p:cNvSpPr/>
          <p:nvPr/>
        </p:nvSpPr>
        <p:spPr>
          <a:xfrm>
            <a:off x="733175" y="2471475"/>
            <a:ext cx="381000" cy="722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latin typeface="Krub"/>
                <a:ea typeface="Krub"/>
                <a:cs typeface="Krub"/>
                <a:sym typeface="Krub"/>
              </a:rPr>
              <a:t>1</a:t>
            </a:r>
            <a:endParaRPr b="1" sz="1800">
              <a:latin typeface="Krub"/>
              <a:ea typeface="Krub"/>
              <a:cs typeface="Krub"/>
              <a:sym typeface="Krub"/>
            </a:endParaRPr>
          </a:p>
        </p:txBody>
      </p:sp>
      <p:sp>
        <p:nvSpPr>
          <p:cNvPr id="1189" name="Google Shape;1189;p40"/>
          <p:cNvSpPr/>
          <p:nvPr/>
        </p:nvSpPr>
        <p:spPr>
          <a:xfrm>
            <a:off x="733175" y="3340763"/>
            <a:ext cx="381000" cy="722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latin typeface="Krub"/>
                <a:ea typeface="Krub"/>
                <a:cs typeface="Krub"/>
                <a:sym typeface="Krub"/>
              </a:rPr>
              <a:t>2</a:t>
            </a:r>
            <a:endParaRPr b="1" sz="1800">
              <a:latin typeface="Krub"/>
              <a:ea typeface="Krub"/>
              <a:cs typeface="Krub"/>
              <a:sym typeface="Krub"/>
            </a:endParaRPr>
          </a:p>
        </p:txBody>
      </p:sp>
      <p:sp>
        <p:nvSpPr>
          <p:cNvPr id="1190" name="Google Shape;1190;p40"/>
          <p:cNvSpPr/>
          <p:nvPr/>
        </p:nvSpPr>
        <p:spPr>
          <a:xfrm>
            <a:off x="733175" y="4210050"/>
            <a:ext cx="381000" cy="722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latin typeface="Krub"/>
                <a:ea typeface="Krub"/>
                <a:cs typeface="Krub"/>
                <a:sym typeface="Krub"/>
              </a:rPr>
              <a:t>3</a:t>
            </a:r>
            <a:endParaRPr b="1" sz="1800">
              <a:latin typeface="Krub"/>
              <a:ea typeface="Krub"/>
              <a:cs typeface="Krub"/>
              <a:sym typeface="Krub"/>
            </a:endParaRPr>
          </a:p>
        </p:txBody>
      </p:sp>
      <p:pic>
        <p:nvPicPr>
          <p:cNvPr id="1191" name="Google Shape;1191;p40"/>
          <p:cNvPicPr preferRelativeResize="0"/>
          <p:nvPr/>
        </p:nvPicPr>
        <p:blipFill>
          <a:blip r:embed="rId3">
            <a:alphaModFix/>
          </a:blip>
          <a:stretch>
            <a:fillRect/>
          </a:stretch>
        </p:blipFill>
        <p:spPr>
          <a:xfrm>
            <a:off x="2442525" y="5411950"/>
            <a:ext cx="3700250" cy="3700250"/>
          </a:xfrm>
          <a:prstGeom prst="rect">
            <a:avLst/>
          </a:prstGeom>
          <a:noFill/>
          <a:ln>
            <a:noFill/>
          </a:ln>
        </p:spPr>
      </p:pic>
      <p:sp>
        <p:nvSpPr>
          <p:cNvPr id="1192" name="Google Shape;1192;p40"/>
          <p:cNvSpPr/>
          <p:nvPr/>
        </p:nvSpPr>
        <p:spPr>
          <a:xfrm>
            <a:off x="4995500" y="8534400"/>
            <a:ext cx="1233900" cy="57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sp>
        <p:nvSpPr>
          <p:cNvPr id="1491" name="Google Shape;1491;p58"/>
          <p:cNvSpPr txBox="1"/>
          <p:nvPr>
            <p:ph type="title"/>
          </p:nvPr>
        </p:nvSpPr>
        <p:spPr>
          <a:xfrm>
            <a:off x="907747" y="376608"/>
            <a:ext cx="6752700" cy="1196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a:solidFill>
                  <a:srgbClr val="FF0000"/>
                </a:solidFill>
              </a:rPr>
              <a:t>Dr. Ammar’s notes</a:t>
            </a:r>
            <a:endParaRPr>
              <a:solidFill>
                <a:srgbClr val="FF0000"/>
              </a:solidFill>
            </a:endParaRPr>
          </a:p>
        </p:txBody>
      </p:sp>
      <p:grpSp>
        <p:nvGrpSpPr>
          <p:cNvPr id="1492" name="Google Shape;1492;p58"/>
          <p:cNvGrpSpPr/>
          <p:nvPr/>
        </p:nvGrpSpPr>
        <p:grpSpPr>
          <a:xfrm>
            <a:off x="513286" y="1293323"/>
            <a:ext cx="851745" cy="958211"/>
            <a:chOff x="4041649" y="1707654"/>
            <a:chExt cx="1060704" cy="1429526"/>
          </a:xfrm>
        </p:grpSpPr>
        <p:sp>
          <p:nvSpPr>
            <p:cNvPr id="1493" name="Google Shape;1493;p58"/>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Arial"/>
                <a:ea typeface="Arial"/>
                <a:cs typeface="Arial"/>
                <a:sym typeface="Arial"/>
              </a:endParaRPr>
            </a:p>
          </p:txBody>
        </p:sp>
        <p:sp>
          <p:nvSpPr>
            <p:cNvPr id="1494" name="Google Shape;1494;p58"/>
            <p:cNvSpPr/>
            <p:nvPr/>
          </p:nvSpPr>
          <p:spPr>
            <a:xfrm>
              <a:off x="4115403" y="1760695"/>
              <a:ext cx="913200" cy="794400"/>
            </a:xfrm>
            <a:prstGeom prst="hexagon">
              <a:avLst>
                <a:gd fmla="val 25000" name="adj"/>
                <a:gd fmla="val 115470" name="vf"/>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700"/>
                <a:buFont typeface="Arial"/>
                <a:buNone/>
              </a:pPr>
              <a:r>
                <a:rPr b="1" lang="en" sz="4800">
                  <a:solidFill>
                    <a:srgbClr val="44546A"/>
                  </a:solidFill>
                  <a:latin typeface="Comic Sans MS"/>
                  <a:ea typeface="Comic Sans MS"/>
                  <a:cs typeface="Comic Sans MS"/>
                  <a:sym typeface="Comic Sans MS"/>
                </a:rPr>
                <a:t>1</a:t>
              </a:r>
              <a:endParaRPr sz="4800">
                <a:solidFill>
                  <a:srgbClr val="44546A"/>
                </a:solidFill>
                <a:latin typeface="Comic Sans MS"/>
                <a:ea typeface="Comic Sans MS"/>
                <a:cs typeface="Comic Sans MS"/>
                <a:sym typeface="Comic Sans MS"/>
              </a:endParaRPr>
            </a:p>
          </p:txBody>
        </p:sp>
      </p:grpSp>
      <p:sp>
        <p:nvSpPr>
          <p:cNvPr id="1495" name="Google Shape;1495;p58"/>
          <p:cNvSpPr txBox="1"/>
          <p:nvPr/>
        </p:nvSpPr>
        <p:spPr>
          <a:xfrm>
            <a:off x="-70925" y="2251525"/>
            <a:ext cx="7815300" cy="636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4546A"/>
                </a:solidFill>
                <a:latin typeface="Comic Sans MS"/>
                <a:ea typeface="Comic Sans MS"/>
                <a:cs typeface="Comic Sans MS"/>
                <a:sym typeface="Comic Sans MS"/>
              </a:rPr>
              <a:t>A- Pneumonia:</a:t>
            </a:r>
            <a:r>
              <a:rPr lang="en" sz="1800">
                <a:solidFill>
                  <a:srgbClr val="44546A"/>
                </a:solidFill>
                <a:latin typeface="Comic Sans MS"/>
                <a:ea typeface="Comic Sans MS"/>
                <a:cs typeface="Comic Sans MS"/>
                <a:sym typeface="Comic Sans MS"/>
              </a:rPr>
              <a:t> </a:t>
            </a:r>
            <a:r>
              <a:rPr lang="en" sz="1800">
                <a:solidFill>
                  <a:srgbClr val="44546A"/>
                </a:solidFill>
                <a:latin typeface="Titillium Web"/>
                <a:ea typeface="Titillium Web"/>
                <a:cs typeface="Titillium Web"/>
                <a:sym typeface="Titillium Web"/>
              </a:rPr>
              <a:t>inflammation of the lung parenchyma.</a:t>
            </a:r>
            <a:endParaRPr sz="1800">
              <a:solidFill>
                <a:srgbClr val="44546A"/>
              </a:solidFill>
              <a:latin typeface="Titillium Web"/>
              <a:ea typeface="Titillium Web"/>
              <a:cs typeface="Titillium Web"/>
              <a:sym typeface="Titillium Web"/>
            </a:endParaRPr>
          </a:p>
          <a:p>
            <a:pPr indent="0" lvl="0" marL="0" rtl="0" algn="l">
              <a:spcBef>
                <a:spcPts val="1000"/>
              </a:spcBef>
              <a:spcAft>
                <a:spcPts val="0"/>
              </a:spcAft>
              <a:buNone/>
            </a:pPr>
            <a:r>
              <a:rPr b="1" lang="en" sz="1800">
                <a:solidFill>
                  <a:srgbClr val="44546A"/>
                </a:solidFill>
                <a:latin typeface="Comic Sans MS"/>
                <a:ea typeface="Comic Sans MS"/>
                <a:cs typeface="Comic Sans MS"/>
                <a:sym typeface="Comic Sans MS"/>
              </a:rPr>
              <a:t>B- Predisposing factors</a:t>
            </a:r>
            <a:r>
              <a:rPr lang="en" sz="1800">
                <a:solidFill>
                  <a:srgbClr val="44546A"/>
                </a:solidFill>
                <a:latin typeface="Comic Sans MS"/>
                <a:ea typeface="Comic Sans MS"/>
                <a:cs typeface="Comic Sans MS"/>
                <a:sym typeface="Comic Sans MS"/>
              </a:rPr>
              <a:t>:</a:t>
            </a:r>
            <a:endParaRPr sz="1800">
              <a:solidFill>
                <a:srgbClr val="44546A"/>
              </a:solidFill>
              <a:latin typeface="Comic Sans MS"/>
              <a:ea typeface="Comic Sans MS"/>
              <a:cs typeface="Comic Sans MS"/>
              <a:sym typeface="Comic Sans MS"/>
            </a:endParaRPr>
          </a:p>
          <a:p>
            <a:pPr indent="-342900" lvl="0" marL="457200" rtl="0" algn="l">
              <a:spcBef>
                <a:spcPts val="0"/>
              </a:spcBef>
              <a:spcAft>
                <a:spcPts val="0"/>
              </a:spcAft>
              <a:buClr>
                <a:srgbClr val="980000"/>
              </a:buClr>
              <a:buSzPts val="1800"/>
              <a:buFont typeface="Titillium Web"/>
              <a:buChar char="❖"/>
            </a:pPr>
            <a:r>
              <a:rPr lang="en" sz="1800">
                <a:solidFill>
                  <a:srgbClr val="980000"/>
                </a:solidFill>
                <a:latin typeface="Titillium Web"/>
                <a:ea typeface="Titillium Web"/>
                <a:cs typeface="Titillium Web"/>
                <a:sym typeface="Titillium Web"/>
              </a:rPr>
              <a:t>diabetes mellitus </a:t>
            </a:r>
            <a:endParaRPr sz="1800">
              <a:solidFill>
                <a:srgbClr val="980000"/>
              </a:solidFill>
              <a:latin typeface="Titillium Web"/>
              <a:ea typeface="Titillium Web"/>
              <a:cs typeface="Titillium Web"/>
              <a:sym typeface="Titillium Web"/>
            </a:endParaRPr>
          </a:p>
          <a:p>
            <a:pPr indent="-342900" lvl="0" marL="457200" rtl="0" algn="l">
              <a:spcBef>
                <a:spcPts val="0"/>
              </a:spcBef>
              <a:spcAft>
                <a:spcPts val="0"/>
              </a:spcAft>
              <a:buClr>
                <a:srgbClr val="980000"/>
              </a:buClr>
              <a:buSzPts val="1800"/>
              <a:buFont typeface="Titillium Web"/>
              <a:buChar char="❖"/>
            </a:pPr>
            <a:r>
              <a:rPr lang="en" sz="1800">
                <a:solidFill>
                  <a:srgbClr val="980000"/>
                </a:solidFill>
                <a:latin typeface="Titillium Web"/>
                <a:ea typeface="Titillium Web"/>
                <a:cs typeface="Titillium Web"/>
                <a:sym typeface="Titillium Web"/>
              </a:rPr>
              <a:t>Old age </a:t>
            </a:r>
            <a:endParaRPr sz="1800">
              <a:solidFill>
                <a:srgbClr val="980000"/>
              </a:solidFill>
              <a:latin typeface="Titillium Web"/>
              <a:ea typeface="Titillium Web"/>
              <a:cs typeface="Titillium Web"/>
              <a:sym typeface="Titillium Web"/>
            </a:endParaRPr>
          </a:p>
          <a:p>
            <a:pPr indent="-342900" lvl="0" marL="457200" rtl="0" algn="l">
              <a:spcBef>
                <a:spcPts val="0"/>
              </a:spcBef>
              <a:spcAft>
                <a:spcPts val="0"/>
              </a:spcAft>
              <a:buClr>
                <a:srgbClr val="980000"/>
              </a:buClr>
              <a:buSzPts val="1800"/>
              <a:buFont typeface="Titillium Web"/>
              <a:buChar char="❖"/>
            </a:pPr>
            <a:r>
              <a:rPr lang="en" sz="1800">
                <a:solidFill>
                  <a:srgbClr val="980000"/>
                </a:solidFill>
                <a:latin typeface="Titillium Web"/>
                <a:ea typeface="Titillium Web"/>
                <a:cs typeface="Titillium Web"/>
                <a:sym typeface="Titillium Web"/>
              </a:rPr>
              <a:t>Chronic diseases </a:t>
            </a:r>
            <a:endParaRPr sz="1800">
              <a:solidFill>
                <a:srgbClr val="980000"/>
              </a:solidFill>
              <a:latin typeface="Titillium Web"/>
              <a:ea typeface="Titillium Web"/>
              <a:cs typeface="Titillium Web"/>
              <a:sym typeface="Titillium Web"/>
            </a:endParaRPr>
          </a:p>
          <a:p>
            <a:pPr indent="-342900" lvl="0" marL="457200" rtl="0" algn="l">
              <a:spcBef>
                <a:spcPts val="0"/>
              </a:spcBef>
              <a:spcAft>
                <a:spcPts val="0"/>
              </a:spcAft>
              <a:buClr>
                <a:srgbClr val="44546A"/>
              </a:buClr>
              <a:buSzPts val="1800"/>
              <a:buFont typeface="Titillium Web"/>
              <a:buChar char="❖"/>
            </a:pPr>
            <a:r>
              <a:rPr lang="en" sz="1800">
                <a:solidFill>
                  <a:srgbClr val="44546A"/>
                </a:solidFill>
                <a:latin typeface="Titillium Web"/>
                <a:ea typeface="Titillium Web"/>
                <a:cs typeface="Titillium Web"/>
                <a:sym typeface="Titillium Web"/>
              </a:rPr>
              <a:t>Immune deficiency </a:t>
            </a:r>
            <a:endParaRPr sz="1800">
              <a:solidFill>
                <a:srgbClr val="44546A"/>
              </a:solidFill>
              <a:latin typeface="Titillium Web"/>
              <a:ea typeface="Titillium Web"/>
              <a:cs typeface="Titillium Web"/>
              <a:sym typeface="Titillium Web"/>
            </a:endParaRPr>
          </a:p>
          <a:p>
            <a:pPr indent="-342900" lvl="0" marL="457200" rtl="0" algn="l">
              <a:spcBef>
                <a:spcPts val="0"/>
              </a:spcBef>
              <a:spcAft>
                <a:spcPts val="0"/>
              </a:spcAft>
              <a:buClr>
                <a:srgbClr val="44546A"/>
              </a:buClr>
              <a:buSzPts val="1800"/>
              <a:buFont typeface="Titillium Web"/>
              <a:buChar char="❖"/>
            </a:pPr>
            <a:r>
              <a:rPr lang="en" sz="1800">
                <a:solidFill>
                  <a:srgbClr val="44546A"/>
                </a:solidFill>
                <a:latin typeface="Titillium Web"/>
                <a:ea typeface="Titillium Web"/>
                <a:cs typeface="Titillium Web"/>
                <a:sym typeface="Titillium Web"/>
              </a:rPr>
              <a:t>alcoholics </a:t>
            </a:r>
            <a:endParaRPr sz="1800">
              <a:solidFill>
                <a:srgbClr val="44546A"/>
              </a:solidFill>
              <a:latin typeface="Titillium Web"/>
              <a:ea typeface="Titillium Web"/>
              <a:cs typeface="Titillium Web"/>
              <a:sym typeface="Titillium Web"/>
            </a:endParaRPr>
          </a:p>
          <a:p>
            <a:pPr indent="-342900" lvl="0" marL="457200" rtl="0" algn="l">
              <a:spcBef>
                <a:spcPts val="0"/>
              </a:spcBef>
              <a:spcAft>
                <a:spcPts val="0"/>
              </a:spcAft>
              <a:buClr>
                <a:srgbClr val="44546A"/>
              </a:buClr>
              <a:buSzPts val="1800"/>
              <a:buFont typeface="Titillium Web"/>
              <a:buChar char="❖"/>
            </a:pPr>
            <a:r>
              <a:rPr lang="en" sz="1800">
                <a:solidFill>
                  <a:srgbClr val="44546A"/>
                </a:solidFill>
                <a:latin typeface="Titillium Web"/>
                <a:ea typeface="Titillium Web"/>
                <a:cs typeface="Titillium Web"/>
                <a:sym typeface="Titillium Web"/>
              </a:rPr>
              <a:t>Malnutrition</a:t>
            </a:r>
            <a:endParaRPr sz="1800">
              <a:solidFill>
                <a:srgbClr val="44546A"/>
              </a:solidFill>
              <a:latin typeface="Titillium Web"/>
              <a:ea typeface="Titillium Web"/>
              <a:cs typeface="Titillium Web"/>
              <a:sym typeface="Titillium Web"/>
            </a:endParaRPr>
          </a:p>
          <a:p>
            <a:pPr indent="0" lvl="0" marL="0" rtl="0" algn="l">
              <a:spcBef>
                <a:spcPts val="0"/>
              </a:spcBef>
              <a:spcAft>
                <a:spcPts val="0"/>
              </a:spcAft>
              <a:buNone/>
            </a:pPr>
            <a:r>
              <a:rPr lang="en" sz="1800">
                <a:solidFill>
                  <a:srgbClr val="999999"/>
                </a:solidFill>
                <a:latin typeface="Titillium Web"/>
                <a:ea typeface="Titillium Web"/>
                <a:cs typeface="Titillium Web"/>
                <a:sym typeface="Titillium Web"/>
              </a:rPr>
              <a:t>(there are many other predisposing factors)</a:t>
            </a:r>
            <a:endParaRPr sz="1800">
              <a:solidFill>
                <a:srgbClr val="999999"/>
              </a:solidFill>
              <a:latin typeface="Titillium Web"/>
              <a:ea typeface="Titillium Web"/>
              <a:cs typeface="Titillium Web"/>
              <a:sym typeface="Titillium Web"/>
            </a:endParaRPr>
          </a:p>
          <a:p>
            <a:pPr indent="0" lvl="0" marL="0" rtl="0" algn="l">
              <a:spcBef>
                <a:spcPts val="1000"/>
              </a:spcBef>
              <a:spcAft>
                <a:spcPts val="0"/>
              </a:spcAft>
              <a:buNone/>
            </a:pPr>
            <a:r>
              <a:rPr b="1" lang="en" sz="1800">
                <a:solidFill>
                  <a:srgbClr val="44546A"/>
                </a:solidFill>
                <a:latin typeface="Comic Sans MS"/>
                <a:ea typeface="Comic Sans MS"/>
                <a:cs typeface="Comic Sans MS"/>
                <a:sym typeface="Comic Sans MS"/>
              </a:rPr>
              <a:t>C- Symptoms:</a:t>
            </a:r>
            <a:endParaRPr b="1" sz="1800">
              <a:solidFill>
                <a:srgbClr val="44546A"/>
              </a:solidFill>
              <a:latin typeface="Comic Sans MS"/>
              <a:ea typeface="Comic Sans MS"/>
              <a:cs typeface="Comic Sans MS"/>
              <a:sym typeface="Comic Sans MS"/>
            </a:endParaRPr>
          </a:p>
          <a:p>
            <a:pPr indent="-342900" lvl="0" marL="457200" rtl="0" algn="l">
              <a:spcBef>
                <a:spcPts val="0"/>
              </a:spcBef>
              <a:spcAft>
                <a:spcPts val="0"/>
              </a:spcAft>
              <a:buClr>
                <a:srgbClr val="980000"/>
              </a:buClr>
              <a:buSzPts val="1800"/>
              <a:buFont typeface="Titillium Web"/>
              <a:buChar char="❖"/>
            </a:pPr>
            <a:r>
              <a:rPr lang="en" sz="1800">
                <a:solidFill>
                  <a:srgbClr val="980000"/>
                </a:solidFill>
                <a:latin typeface="Titillium Web"/>
                <a:ea typeface="Titillium Web"/>
                <a:cs typeface="Titillium Web"/>
                <a:sym typeface="Titillium Web"/>
              </a:rPr>
              <a:t>Fever (pyrexia).</a:t>
            </a:r>
            <a:endParaRPr sz="1800">
              <a:solidFill>
                <a:srgbClr val="980000"/>
              </a:solidFill>
              <a:latin typeface="Titillium Web"/>
              <a:ea typeface="Titillium Web"/>
              <a:cs typeface="Titillium Web"/>
              <a:sym typeface="Titillium Web"/>
            </a:endParaRPr>
          </a:p>
          <a:p>
            <a:pPr indent="-342900" lvl="0" marL="457200" rtl="0" algn="l">
              <a:spcBef>
                <a:spcPts val="0"/>
              </a:spcBef>
              <a:spcAft>
                <a:spcPts val="0"/>
              </a:spcAft>
              <a:buClr>
                <a:srgbClr val="44546A"/>
              </a:buClr>
              <a:buSzPts val="1800"/>
              <a:buFont typeface="Titillium Web"/>
              <a:buChar char="❖"/>
            </a:pPr>
            <a:r>
              <a:rPr lang="en" sz="1800">
                <a:solidFill>
                  <a:srgbClr val="44546A"/>
                </a:solidFill>
                <a:latin typeface="Titillium Web"/>
                <a:ea typeface="Titillium Web"/>
                <a:cs typeface="Titillium Web"/>
                <a:sym typeface="Titillium Web"/>
              </a:rPr>
              <a:t>Chills. </a:t>
            </a:r>
            <a:endParaRPr sz="1800">
              <a:solidFill>
                <a:srgbClr val="44546A"/>
              </a:solidFill>
              <a:latin typeface="Titillium Web"/>
              <a:ea typeface="Titillium Web"/>
              <a:cs typeface="Titillium Web"/>
              <a:sym typeface="Titillium Web"/>
            </a:endParaRPr>
          </a:p>
          <a:p>
            <a:pPr indent="-342900" lvl="0" marL="457200" rtl="0" algn="l">
              <a:spcBef>
                <a:spcPts val="0"/>
              </a:spcBef>
              <a:spcAft>
                <a:spcPts val="0"/>
              </a:spcAft>
              <a:buClr>
                <a:srgbClr val="44546A"/>
              </a:buClr>
              <a:buSzPts val="1800"/>
              <a:buFont typeface="Titillium Web"/>
              <a:buChar char="❖"/>
            </a:pPr>
            <a:r>
              <a:rPr lang="en" sz="1800">
                <a:solidFill>
                  <a:srgbClr val="44546A"/>
                </a:solidFill>
                <a:latin typeface="Titillium Web"/>
                <a:ea typeface="Titillium Web"/>
                <a:cs typeface="Titillium Web"/>
                <a:sym typeface="Titillium Web"/>
              </a:rPr>
              <a:t>Malaise.</a:t>
            </a:r>
            <a:endParaRPr sz="1800">
              <a:solidFill>
                <a:srgbClr val="44546A"/>
              </a:solidFill>
              <a:latin typeface="Titillium Web"/>
              <a:ea typeface="Titillium Web"/>
              <a:cs typeface="Titillium Web"/>
              <a:sym typeface="Titillium Web"/>
            </a:endParaRPr>
          </a:p>
          <a:p>
            <a:pPr indent="-342900" lvl="0" marL="457200" rtl="0" algn="l">
              <a:spcBef>
                <a:spcPts val="0"/>
              </a:spcBef>
              <a:spcAft>
                <a:spcPts val="0"/>
              </a:spcAft>
              <a:buClr>
                <a:srgbClr val="44546A"/>
              </a:buClr>
              <a:buSzPts val="1800"/>
              <a:buFont typeface="Titillium Web"/>
              <a:buChar char="❖"/>
            </a:pPr>
            <a:r>
              <a:rPr lang="en" sz="1800">
                <a:solidFill>
                  <a:srgbClr val="44546A"/>
                </a:solidFill>
                <a:latin typeface="Titillium Web"/>
                <a:ea typeface="Titillium Web"/>
                <a:cs typeface="Titillium Web"/>
                <a:sym typeface="Titillium Web"/>
              </a:rPr>
              <a:t>Mucopurulent cough.</a:t>
            </a:r>
            <a:endParaRPr sz="1800">
              <a:solidFill>
                <a:srgbClr val="44546A"/>
              </a:solidFill>
              <a:latin typeface="Titillium Web"/>
              <a:ea typeface="Titillium Web"/>
              <a:cs typeface="Titillium Web"/>
              <a:sym typeface="Titillium Web"/>
            </a:endParaRPr>
          </a:p>
          <a:p>
            <a:pPr indent="-342900" lvl="0" marL="457200" rtl="0" algn="l">
              <a:spcBef>
                <a:spcPts val="0"/>
              </a:spcBef>
              <a:spcAft>
                <a:spcPts val="0"/>
              </a:spcAft>
              <a:buClr>
                <a:srgbClr val="44546A"/>
              </a:buClr>
              <a:buSzPts val="1800"/>
              <a:buFont typeface="Titillium Web"/>
              <a:buChar char="❖"/>
            </a:pPr>
            <a:r>
              <a:rPr lang="en" sz="1800">
                <a:solidFill>
                  <a:srgbClr val="44546A"/>
                </a:solidFill>
                <a:latin typeface="Titillium Web"/>
                <a:ea typeface="Titillium Web"/>
                <a:cs typeface="Titillium Web"/>
                <a:sym typeface="Titillium Web"/>
              </a:rPr>
              <a:t>chest pain (specially when it reach the pleural cavity).</a:t>
            </a:r>
            <a:endParaRPr sz="1800">
              <a:solidFill>
                <a:srgbClr val="44546A"/>
              </a:solidFill>
              <a:latin typeface="Titillium Web"/>
              <a:ea typeface="Titillium Web"/>
              <a:cs typeface="Titillium Web"/>
              <a:sym typeface="Titillium Web"/>
            </a:endParaRPr>
          </a:p>
          <a:p>
            <a:pPr indent="-342900" lvl="0" marL="457200" rtl="0" algn="l">
              <a:spcBef>
                <a:spcPts val="0"/>
              </a:spcBef>
              <a:spcAft>
                <a:spcPts val="0"/>
              </a:spcAft>
              <a:buClr>
                <a:srgbClr val="44546A"/>
              </a:buClr>
              <a:buSzPts val="1800"/>
              <a:buFont typeface="Titillium Web"/>
              <a:buChar char="❖"/>
            </a:pPr>
            <a:r>
              <a:rPr lang="en" sz="1800">
                <a:solidFill>
                  <a:srgbClr val="44546A"/>
                </a:solidFill>
                <a:latin typeface="Titillium Web"/>
                <a:ea typeface="Titillium Web"/>
                <a:cs typeface="Titillium Web"/>
                <a:sym typeface="Titillium Web"/>
              </a:rPr>
              <a:t>Rusty tasty sputum.</a:t>
            </a:r>
            <a:endParaRPr sz="1800">
              <a:solidFill>
                <a:srgbClr val="44546A"/>
              </a:solidFill>
              <a:latin typeface="Titillium Web"/>
              <a:ea typeface="Titillium Web"/>
              <a:cs typeface="Titillium Web"/>
              <a:sym typeface="Titillium Web"/>
            </a:endParaRPr>
          </a:p>
          <a:p>
            <a:pPr indent="0" lvl="0" marL="0" rtl="0" algn="l">
              <a:spcBef>
                <a:spcPts val="1000"/>
              </a:spcBef>
              <a:spcAft>
                <a:spcPts val="0"/>
              </a:spcAft>
              <a:buNone/>
            </a:pPr>
            <a:r>
              <a:rPr b="1" lang="en" sz="1800">
                <a:solidFill>
                  <a:srgbClr val="44546A"/>
                </a:solidFill>
                <a:latin typeface="Comic Sans MS"/>
                <a:ea typeface="Comic Sans MS"/>
                <a:cs typeface="Comic Sans MS"/>
                <a:sym typeface="Comic Sans MS"/>
              </a:rPr>
              <a:t>D- Investigations:</a:t>
            </a:r>
            <a:endParaRPr b="1" sz="1800">
              <a:solidFill>
                <a:srgbClr val="44546A"/>
              </a:solidFill>
              <a:latin typeface="Comic Sans MS"/>
              <a:ea typeface="Comic Sans MS"/>
              <a:cs typeface="Comic Sans MS"/>
              <a:sym typeface="Comic Sans MS"/>
            </a:endParaRPr>
          </a:p>
          <a:p>
            <a:pPr indent="-342900" lvl="0" marL="457200" rtl="0" algn="l">
              <a:spcBef>
                <a:spcPts val="0"/>
              </a:spcBef>
              <a:spcAft>
                <a:spcPts val="0"/>
              </a:spcAft>
              <a:buClr>
                <a:srgbClr val="44546A"/>
              </a:buClr>
              <a:buSzPts val="1800"/>
              <a:buFont typeface="Titillium Web"/>
              <a:buChar char="❖"/>
            </a:pPr>
            <a:r>
              <a:rPr lang="en" sz="1800">
                <a:solidFill>
                  <a:srgbClr val="44546A"/>
                </a:solidFill>
                <a:latin typeface="Titillium Web"/>
                <a:ea typeface="Titillium Web"/>
                <a:cs typeface="Titillium Web"/>
                <a:sym typeface="Titillium Web"/>
              </a:rPr>
              <a:t>High WBC ( shift to the left)</a:t>
            </a:r>
            <a:endParaRPr sz="1800">
              <a:solidFill>
                <a:srgbClr val="44546A"/>
              </a:solidFill>
              <a:latin typeface="Titillium Web"/>
              <a:ea typeface="Titillium Web"/>
              <a:cs typeface="Titillium Web"/>
              <a:sym typeface="Titillium Web"/>
            </a:endParaRPr>
          </a:p>
          <a:p>
            <a:pPr indent="-342900" lvl="0" marL="457200" rtl="0" algn="l">
              <a:spcBef>
                <a:spcPts val="0"/>
              </a:spcBef>
              <a:spcAft>
                <a:spcPts val="0"/>
              </a:spcAft>
              <a:buClr>
                <a:srgbClr val="44546A"/>
              </a:buClr>
              <a:buSzPts val="1800"/>
              <a:buFont typeface="Titillium Web"/>
              <a:buChar char="❖"/>
            </a:pPr>
            <a:r>
              <a:rPr lang="en" sz="1800">
                <a:solidFill>
                  <a:srgbClr val="44546A"/>
                </a:solidFill>
                <a:latin typeface="Titillium Web"/>
                <a:ea typeface="Titillium Web"/>
                <a:cs typeface="Titillium Web"/>
                <a:sym typeface="Titillium Web"/>
              </a:rPr>
              <a:t>High ESR</a:t>
            </a:r>
            <a:endParaRPr sz="1800">
              <a:solidFill>
                <a:srgbClr val="44546A"/>
              </a:solidFill>
              <a:latin typeface="Titillium Web"/>
              <a:ea typeface="Titillium Web"/>
              <a:cs typeface="Titillium Web"/>
              <a:sym typeface="Titillium Web"/>
            </a:endParaRPr>
          </a:p>
          <a:p>
            <a:pPr indent="-342900" lvl="0" marL="457200" rtl="0" algn="l">
              <a:spcBef>
                <a:spcPts val="0"/>
              </a:spcBef>
              <a:spcAft>
                <a:spcPts val="0"/>
              </a:spcAft>
              <a:buClr>
                <a:srgbClr val="44546A"/>
              </a:buClr>
              <a:buSzPts val="1800"/>
              <a:buFont typeface="Titillium Web"/>
              <a:buChar char="❖"/>
            </a:pPr>
            <a:r>
              <a:rPr lang="en" sz="1800">
                <a:solidFill>
                  <a:srgbClr val="44546A"/>
                </a:solidFill>
                <a:latin typeface="Titillium Web"/>
                <a:ea typeface="Titillium Web"/>
                <a:cs typeface="Titillium Web"/>
                <a:sym typeface="Titillium Web"/>
              </a:rPr>
              <a:t>High C-reactive proteins </a:t>
            </a:r>
            <a:endParaRPr sz="1800">
              <a:solidFill>
                <a:srgbClr val="44546A"/>
              </a:solidFill>
              <a:latin typeface="Titillium Web"/>
              <a:ea typeface="Titillium Web"/>
              <a:cs typeface="Titillium Web"/>
              <a:sym typeface="Titillium Web"/>
            </a:endParaRPr>
          </a:p>
          <a:p>
            <a:pPr indent="0" lvl="0" marL="0" rtl="0" algn="l">
              <a:spcBef>
                <a:spcPts val="0"/>
              </a:spcBef>
              <a:spcAft>
                <a:spcPts val="0"/>
              </a:spcAft>
              <a:buNone/>
            </a:pPr>
            <a:r>
              <a:t/>
            </a:r>
            <a:endParaRPr b="1" sz="1800">
              <a:solidFill>
                <a:srgbClr val="44546A"/>
              </a:solidFill>
              <a:latin typeface="Titillium Web"/>
              <a:ea typeface="Titillium Web"/>
              <a:cs typeface="Titillium Web"/>
              <a:sym typeface="Titillium Web"/>
            </a:endParaRPr>
          </a:p>
        </p:txBody>
      </p:sp>
      <p:sp>
        <p:nvSpPr>
          <p:cNvPr id="1496" name="Google Shape;1496;p58"/>
          <p:cNvSpPr txBox="1"/>
          <p:nvPr/>
        </p:nvSpPr>
        <p:spPr>
          <a:xfrm>
            <a:off x="1471575" y="1572325"/>
            <a:ext cx="2748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Krub"/>
                <a:ea typeface="Krub"/>
                <a:cs typeface="Krub"/>
                <a:sym typeface="Krub"/>
              </a:rPr>
              <a:t>Small overview </a:t>
            </a:r>
            <a:endParaRPr b="1" sz="1800">
              <a:latin typeface="Krub"/>
              <a:ea typeface="Krub"/>
              <a:cs typeface="Krub"/>
              <a:sym typeface="Krub"/>
            </a:endParaRPr>
          </a:p>
        </p:txBody>
      </p:sp>
      <p:sp>
        <p:nvSpPr>
          <p:cNvPr id="1497" name="Google Shape;1497;p58"/>
          <p:cNvSpPr/>
          <p:nvPr/>
        </p:nvSpPr>
        <p:spPr>
          <a:xfrm>
            <a:off x="3414775" y="1504825"/>
            <a:ext cx="585000" cy="535200"/>
          </a:xfrm>
          <a:prstGeom prst="smileyFace">
            <a:avLst>
              <a:gd fmla="val 4653" name="adj"/>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98" name="Google Shape;1498;p58"/>
          <p:cNvPicPr preferRelativeResize="0"/>
          <p:nvPr/>
        </p:nvPicPr>
        <p:blipFill>
          <a:blip r:embed="rId3">
            <a:alphaModFix/>
          </a:blip>
          <a:stretch>
            <a:fillRect/>
          </a:stretch>
        </p:blipFill>
        <p:spPr>
          <a:xfrm>
            <a:off x="3875650" y="7321575"/>
            <a:ext cx="2968025" cy="958200"/>
          </a:xfrm>
          <a:prstGeom prst="rect">
            <a:avLst/>
          </a:prstGeom>
          <a:noFill/>
          <a:ln>
            <a:noFill/>
          </a:ln>
        </p:spPr>
      </p:pic>
      <p:sp>
        <p:nvSpPr>
          <p:cNvPr id="1499" name="Google Shape;1499;p58"/>
          <p:cNvSpPr/>
          <p:nvPr/>
        </p:nvSpPr>
        <p:spPr>
          <a:xfrm>
            <a:off x="0" y="8641525"/>
            <a:ext cx="6351300" cy="1826400"/>
          </a:xfrm>
          <a:prstGeom prst="roundRect">
            <a:avLst>
              <a:gd fmla="val 16667" name="adj"/>
            </a:avLst>
          </a:prstGeom>
          <a:solidFill>
            <a:srgbClr val="F5F7F4"/>
          </a:solidFill>
          <a:ln cap="flat" cmpd="sng" w="9525">
            <a:solidFill>
              <a:srgbClr val="D3E1E1"/>
            </a:solidFill>
            <a:prstDash val="solid"/>
            <a:round/>
            <a:headEnd len="sm" w="sm" type="none"/>
            <a:tailEnd len="sm" w="sm" type="none"/>
          </a:ln>
        </p:spPr>
        <p:txBody>
          <a:bodyPr anchorCtr="0" anchor="ctr" bIns="91425" lIns="91425" spcFirstLastPara="1" rIns="91425" wrap="square" tIns="91425">
            <a:noAutofit/>
          </a:bodyPr>
          <a:lstStyle/>
          <a:p>
            <a:pPr indent="-342900" lvl="0" marL="457200" rtl="0" algn="l">
              <a:spcBef>
                <a:spcPts val="0"/>
              </a:spcBef>
              <a:spcAft>
                <a:spcPts val="0"/>
              </a:spcAft>
              <a:buClr>
                <a:srgbClr val="6AA84F"/>
              </a:buClr>
              <a:buSzPts val="1800"/>
              <a:buFont typeface="Titillium Web"/>
              <a:buChar char="●"/>
            </a:pPr>
            <a:r>
              <a:rPr lang="en" sz="1800">
                <a:solidFill>
                  <a:srgbClr val="6AA84F"/>
                </a:solidFill>
                <a:latin typeface="Titillium Web"/>
                <a:ea typeface="Titillium Web"/>
                <a:cs typeface="Titillium Web"/>
                <a:sym typeface="Titillium Web"/>
              </a:rPr>
              <a:t>A "</a:t>
            </a:r>
            <a:r>
              <a:rPr b="1" lang="en" sz="1800">
                <a:solidFill>
                  <a:srgbClr val="6AA84F"/>
                </a:solidFill>
                <a:latin typeface="Titillium Web"/>
                <a:ea typeface="Titillium Web"/>
                <a:cs typeface="Titillium Web"/>
                <a:sym typeface="Titillium Web"/>
              </a:rPr>
              <a:t>left shift</a:t>
            </a:r>
            <a:r>
              <a:rPr lang="en" sz="1800">
                <a:solidFill>
                  <a:srgbClr val="6AA84F"/>
                </a:solidFill>
                <a:latin typeface="Titillium Web"/>
                <a:ea typeface="Titillium Web"/>
                <a:cs typeface="Titillium Web"/>
                <a:sym typeface="Titillium Web"/>
              </a:rPr>
              <a:t>" is a phrase used to note that there are young/immature </a:t>
            </a:r>
            <a:r>
              <a:rPr b="1" lang="en" sz="1800">
                <a:solidFill>
                  <a:srgbClr val="6AA84F"/>
                </a:solidFill>
                <a:latin typeface="Titillium Web"/>
                <a:ea typeface="Titillium Web"/>
                <a:cs typeface="Titillium Web"/>
                <a:sym typeface="Titillium Web"/>
              </a:rPr>
              <a:t>white blood cells</a:t>
            </a:r>
            <a:r>
              <a:rPr lang="en" sz="1800">
                <a:solidFill>
                  <a:srgbClr val="6AA84F"/>
                </a:solidFill>
                <a:latin typeface="Titillium Web"/>
                <a:ea typeface="Titillium Web"/>
                <a:cs typeface="Titillium Web"/>
                <a:sym typeface="Titillium Web"/>
              </a:rPr>
              <a:t> present. Most commonly, this means that there is an infection or inflammation present and the </a:t>
            </a:r>
            <a:r>
              <a:rPr b="1" lang="en" sz="1800">
                <a:solidFill>
                  <a:srgbClr val="6AA84F"/>
                </a:solidFill>
                <a:latin typeface="Titillium Web"/>
                <a:ea typeface="Titillium Web"/>
                <a:cs typeface="Titillium Web"/>
                <a:sym typeface="Titillium Web"/>
              </a:rPr>
              <a:t>bone marrow</a:t>
            </a:r>
            <a:r>
              <a:rPr lang="en" sz="1800">
                <a:solidFill>
                  <a:srgbClr val="6AA84F"/>
                </a:solidFill>
                <a:latin typeface="Titillium Web"/>
                <a:ea typeface="Titillium Web"/>
                <a:cs typeface="Titillium Web"/>
                <a:sym typeface="Titillium Web"/>
              </a:rPr>
              <a:t> is producing more </a:t>
            </a:r>
            <a:r>
              <a:rPr b="1" lang="en" sz="1800">
                <a:solidFill>
                  <a:srgbClr val="6AA84F"/>
                </a:solidFill>
                <a:latin typeface="Titillium Web"/>
                <a:ea typeface="Titillium Web"/>
                <a:cs typeface="Titillium Web"/>
                <a:sym typeface="Titillium Web"/>
              </a:rPr>
              <a:t>WBCs</a:t>
            </a:r>
            <a:r>
              <a:rPr lang="en" sz="1800">
                <a:solidFill>
                  <a:srgbClr val="6AA84F"/>
                </a:solidFill>
                <a:latin typeface="Titillium Web"/>
                <a:ea typeface="Titillium Web"/>
                <a:cs typeface="Titillium Web"/>
                <a:sym typeface="Titillium Web"/>
              </a:rPr>
              <a:t> and releasing them into the blood before they are fully mature.</a:t>
            </a:r>
            <a:endParaRPr b="1" i="1" sz="1800" u="sng">
              <a:solidFill>
                <a:srgbClr val="6AA84F"/>
              </a:solidFill>
              <a:latin typeface="Titillium Web"/>
              <a:ea typeface="Titillium Web"/>
              <a:cs typeface="Titillium Web"/>
              <a:sym typeface="Titillium Web"/>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3" name="Shape 1503"/>
        <p:cNvGrpSpPr/>
        <p:nvPr/>
      </p:nvGrpSpPr>
      <p:grpSpPr>
        <a:xfrm>
          <a:off x="0" y="0"/>
          <a:ext cx="0" cy="0"/>
          <a:chOff x="0" y="0"/>
          <a:chExt cx="0" cy="0"/>
        </a:xfrm>
      </p:grpSpPr>
      <p:grpSp>
        <p:nvGrpSpPr>
          <p:cNvPr id="1504" name="Google Shape;1504;p59"/>
          <p:cNvGrpSpPr/>
          <p:nvPr/>
        </p:nvGrpSpPr>
        <p:grpSpPr>
          <a:xfrm>
            <a:off x="655051" y="1506080"/>
            <a:ext cx="922812" cy="958354"/>
            <a:chOff x="4041649" y="1707654"/>
            <a:chExt cx="1060704" cy="1429526"/>
          </a:xfrm>
        </p:grpSpPr>
        <p:sp>
          <p:nvSpPr>
            <p:cNvPr id="1505" name="Google Shape;1505;p59"/>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Arial"/>
                <a:ea typeface="Arial"/>
                <a:cs typeface="Arial"/>
                <a:sym typeface="Arial"/>
              </a:endParaRPr>
            </a:p>
          </p:txBody>
        </p:sp>
        <p:sp>
          <p:nvSpPr>
            <p:cNvPr id="1506" name="Google Shape;1506;p59"/>
            <p:cNvSpPr/>
            <p:nvPr/>
          </p:nvSpPr>
          <p:spPr>
            <a:xfrm>
              <a:off x="4115403" y="1760695"/>
              <a:ext cx="913200" cy="794400"/>
            </a:xfrm>
            <a:prstGeom prst="hexagon">
              <a:avLst>
                <a:gd fmla="val 25000" name="adj"/>
                <a:gd fmla="val 115470" name="vf"/>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700"/>
                <a:buFont typeface="Arial"/>
                <a:buNone/>
              </a:pPr>
              <a:r>
                <a:rPr b="1" lang="en" sz="4800">
                  <a:solidFill>
                    <a:srgbClr val="44546A"/>
                  </a:solidFill>
                  <a:latin typeface="Comic Sans MS"/>
                  <a:ea typeface="Comic Sans MS"/>
                  <a:cs typeface="Comic Sans MS"/>
                  <a:sym typeface="Comic Sans MS"/>
                </a:rPr>
                <a:t>2</a:t>
              </a:r>
              <a:endParaRPr sz="4800">
                <a:solidFill>
                  <a:srgbClr val="44546A"/>
                </a:solidFill>
                <a:latin typeface="Comic Sans MS"/>
                <a:ea typeface="Comic Sans MS"/>
                <a:cs typeface="Comic Sans MS"/>
                <a:sym typeface="Comic Sans MS"/>
              </a:endParaRPr>
            </a:p>
          </p:txBody>
        </p:sp>
      </p:grpSp>
      <p:sp>
        <p:nvSpPr>
          <p:cNvPr id="1507" name="Google Shape;1507;p59"/>
          <p:cNvSpPr txBox="1"/>
          <p:nvPr/>
        </p:nvSpPr>
        <p:spPr>
          <a:xfrm>
            <a:off x="1737500" y="1754400"/>
            <a:ext cx="1737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latin typeface="Krub"/>
                <a:ea typeface="Krub"/>
                <a:cs typeface="Krub"/>
                <a:sym typeface="Krub"/>
              </a:rPr>
              <a:t>Classification </a:t>
            </a:r>
            <a:endParaRPr b="1" sz="1800">
              <a:solidFill>
                <a:srgbClr val="FF0000"/>
              </a:solidFill>
              <a:latin typeface="Krub"/>
              <a:ea typeface="Krub"/>
              <a:cs typeface="Krub"/>
              <a:sym typeface="Krub"/>
            </a:endParaRPr>
          </a:p>
        </p:txBody>
      </p:sp>
      <p:sp>
        <p:nvSpPr>
          <p:cNvPr id="1508" name="Google Shape;1508;p59"/>
          <p:cNvSpPr txBox="1"/>
          <p:nvPr/>
        </p:nvSpPr>
        <p:spPr>
          <a:xfrm>
            <a:off x="4315550" y="7576220"/>
            <a:ext cx="3879300" cy="8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t/>
            </a:r>
            <a:endParaRPr b="1" i="0" sz="4600" u="none" cap="none" strike="noStrike">
              <a:solidFill>
                <a:srgbClr val="D7EACE"/>
              </a:solidFill>
              <a:latin typeface="Titillium Web"/>
              <a:ea typeface="Titillium Web"/>
              <a:cs typeface="Titillium Web"/>
              <a:sym typeface="Titillium Web"/>
            </a:endParaRPr>
          </a:p>
        </p:txBody>
      </p:sp>
      <p:sp>
        <p:nvSpPr>
          <p:cNvPr id="1509" name="Google Shape;1509;p59"/>
          <p:cNvSpPr txBox="1"/>
          <p:nvPr/>
        </p:nvSpPr>
        <p:spPr>
          <a:xfrm>
            <a:off x="0" y="2353375"/>
            <a:ext cx="7893900" cy="43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44546A"/>
                </a:solidFill>
                <a:latin typeface="Titillium Web"/>
                <a:ea typeface="Titillium Web"/>
                <a:cs typeface="Titillium Web"/>
                <a:sym typeface="Titillium Web"/>
              </a:rPr>
              <a:t>Classification can be based on 3 principal: </a:t>
            </a:r>
            <a:endParaRPr sz="1800">
              <a:solidFill>
                <a:srgbClr val="44546A"/>
              </a:solidFill>
              <a:latin typeface="Titillium Web"/>
              <a:ea typeface="Titillium Web"/>
              <a:cs typeface="Titillium Web"/>
              <a:sym typeface="Titillium Web"/>
            </a:endParaRPr>
          </a:p>
          <a:p>
            <a:pPr indent="0" lvl="0" marL="0" rtl="0" algn="l">
              <a:spcBef>
                <a:spcPts val="1000"/>
              </a:spcBef>
              <a:spcAft>
                <a:spcPts val="0"/>
              </a:spcAft>
              <a:buNone/>
            </a:pPr>
            <a:r>
              <a:rPr b="1" lang="en" sz="1800">
                <a:solidFill>
                  <a:srgbClr val="44546A"/>
                </a:solidFill>
                <a:latin typeface="Comic Sans MS"/>
                <a:ea typeface="Comic Sans MS"/>
                <a:cs typeface="Comic Sans MS"/>
                <a:sym typeface="Comic Sans MS"/>
              </a:rPr>
              <a:t>1- Clinical Classification</a:t>
            </a:r>
            <a:endParaRPr b="1" sz="1800">
              <a:solidFill>
                <a:srgbClr val="44546A"/>
              </a:solidFill>
              <a:latin typeface="Comic Sans MS"/>
              <a:ea typeface="Comic Sans MS"/>
              <a:cs typeface="Comic Sans MS"/>
              <a:sym typeface="Comic Sans MS"/>
            </a:endParaRPr>
          </a:p>
          <a:p>
            <a:pPr indent="0" lvl="0" marL="0" rtl="0" algn="l">
              <a:spcBef>
                <a:spcPts val="0"/>
              </a:spcBef>
              <a:spcAft>
                <a:spcPts val="0"/>
              </a:spcAft>
              <a:buNone/>
            </a:pPr>
            <a:r>
              <a:rPr lang="en" sz="1800">
                <a:solidFill>
                  <a:srgbClr val="44546A"/>
                </a:solidFill>
                <a:latin typeface="Titillium Web"/>
                <a:ea typeface="Titillium Web"/>
                <a:cs typeface="Titillium Web"/>
                <a:sym typeface="Titillium Web"/>
              </a:rPr>
              <a:t>A- Community acquired pneumonia</a:t>
            </a:r>
            <a:endParaRPr sz="1800">
              <a:solidFill>
                <a:srgbClr val="44546A"/>
              </a:solidFill>
              <a:latin typeface="Titillium Web"/>
              <a:ea typeface="Titillium Web"/>
              <a:cs typeface="Titillium Web"/>
              <a:sym typeface="Titillium Web"/>
            </a:endParaRPr>
          </a:p>
          <a:p>
            <a:pPr indent="0" lvl="0" marL="0" rtl="0" algn="l">
              <a:spcBef>
                <a:spcPts val="0"/>
              </a:spcBef>
              <a:spcAft>
                <a:spcPts val="0"/>
              </a:spcAft>
              <a:buNone/>
            </a:pPr>
            <a:r>
              <a:rPr lang="en" sz="1800">
                <a:solidFill>
                  <a:srgbClr val="44546A"/>
                </a:solidFill>
                <a:latin typeface="Titillium Web"/>
                <a:ea typeface="Titillium Web"/>
                <a:cs typeface="Titillium Web"/>
                <a:sym typeface="Titillium Web"/>
              </a:rPr>
              <a:t>B- Hospital acquired (Nosocomial) pneumonia </a:t>
            </a:r>
            <a:endParaRPr sz="1800">
              <a:solidFill>
                <a:srgbClr val="44546A"/>
              </a:solidFill>
              <a:latin typeface="Titillium Web"/>
              <a:ea typeface="Titillium Web"/>
              <a:cs typeface="Titillium Web"/>
              <a:sym typeface="Titillium Web"/>
            </a:endParaRPr>
          </a:p>
          <a:p>
            <a:pPr indent="0" lvl="0" marL="0" rtl="0" algn="l">
              <a:spcBef>
                <a:spcPts val="0"/>
              </a:spcBef>
              <a:spcAft>
                <a:spcPts val="0"/>
              </a:spcAft>
              <a:buNone/>
            </a:pPr>
            <a:r>
              <a:rPr lang="en" sz="1800">
                <a:solidFill>
                  <a:srgbClr val="44546A"/>
                </a:solidFill>
                <a:latin typeface="Titillium Web"/>
                <a:ea typeface="Titillium Web"/>
                <a:cs typeface="Titillium Web"/>
                <a:sym typeface="Titillium Web"/>
              </a:rPr>
              <a:t>C- Aspiration pneumonia</a:t>
            </a:r>
            <a:endParaRPr sz="1800">
              <a:solidFill>
                <a:srgbClr val="44546A"/>
              </a:solidFill>
              <a:latin typeface="Titillium Web"/>
              <a:ea typeface="Titillium Web"/>
              <a:cs typeface="Titillium Web"/>
              <a:sym typeface="Titillium Web"/>
            </a:endParaRPr>
          </a:p>
          <a:p>
            <a:pPr indent="0" lvl="0" marL="0" rtl="0" algn="l">
              <a:spcBef>
                <a:spcPts val="1000"/>
              </a:spcBef>
              <a:spcAft>
                <a:spcPts val="0"/>
              </a:spcAft>
              <a:buNone/>
            </a:pPr>
            <a:r>
              <a:rPr b="1" lang="en" sz="1800">
                <a:solidFill>
                  <a:srgbClr val="980000"/>
                </a:solidFill>
                <a:latin typeface="Comic Sans MS"/>
                <a:ea typeface="Comic Sans MS"/>
                <a:cs typeface="Comic Sans MS"/>
                <a:sym typeface="Comic Sans MS"/>
              </a:rPr>
              <a:t>2- pathological Classification</a:t>
            </a:r>
            <a:r>
              <a:rPr b="1" lang="en" sz="1800">
                <a:solidFill>
                  <a:srgbClr val="44546A"/>
                </a:solidFill>
                <a:latin typeface="Comic Sans MS"/>
                <a:ea typeface="Comic Sans MS"/>
                <a:cs typeface="Comic Sans MS"/>
                <a:sym typeface="Comic Sans MS"/>
              </a:rPr>
              <a:t> </a:t>
            </a:r>
            <a:endParaRPr b="1" sz="1800">
              <a:solidFill>
                <a:srgbClr val="44546A"/>
              </a:solidFill>
              <a:latin typeface="Comic Sans MS"/>
              <a:ea typeface="Comic Sans MS"/>
              <a:cs typeface="Comic Sans MS"/>
              <a:sym typeface="Comic Sans MS"/>
            </a:endParaRPr>
          </a:p>
          <a:p>
            <a:pPr indent="0" lvl="0" marL="0" rtl="0" algn="l">
              <a:spcBef>
                <a:spcPts val="0"/>
              </a:spcBef>
              <a:spcAft>
                <a:spcPts val="0"/>
              </a:spcAft>
              <a:buNone/>
            </a:pPr>
            <a:r>
              <a:rPr lang="en" sz="1800">
                <a:solidFill>
                  <a:srgbClr val="44546A"/>
                </a:solidFill>
                <a:latin typeface="Titillium Web"/>
                <a:ea typeface="Titillium Web"/>
                <a:cs typeface="Titillium Web"/>
                <a:sym typeface="Titillium Web"/>
              </a:rPr>
              <a:t>A- Lobar pneumonia</a:t>
            </a:r>
            <a:endParaRPr sz="1800">
              <a:solidFill>
                <a:srgbClr val="44546A"/>
              </a:solidFill>
              <a:latin typeface="Titillium Web"/>
              <a:ea typeface="Titillium Web"/>
              <a:cs typeface="Titillium Web"/>
              <a:sym typeface="Titillium Web"/>
            </a:endParaRPr>
          </a:p>
          <a:p>
            <a:pPr indent="0" lvl="0" marL="0" rtl="0" algn="l">
              <a:spcBef>
                <a:spcPts val="0"/>
              </a:spcBef>
              <a:spcAft>
                <a:spcPts val="0"/>
              </a:spcAft>
              <a:buNone/>
            </a:pPr>
            <a:r>
              <a:rPr lang="en" sz="1800">
                <a:solidFill>
                  <a:srgbClr val="44546A"/>
                </a:solidFill>
                <a:latin typeface="Titillium Web"/>
                <a:ea typeface="Titillium Web"/>
                <a:cs typeface="Titillium Web"/>
                <a:sym typeface="Titillium Web"/>
              </a:rPr>
              <a:t>B- Bronchopneumonia</a:t>
            </a:r>
            <a:endParaRPr sz="1800">
              <a:solidFill>
                <a:srgbClr val="44546A"/>
              </a:solidFill>
              <a:latin typeface="Titillium Web"/>
              <a:ea typeface="Titillium Web"/>
              <a:cs typeface="Titillium Web"/>
              <a:sym typeface="Titillium Web"/>
            </a:endParaRPr>
          </a:p>
          <a:p>
            <a:pPr indent="0" lvl="0" marL="0" rtl="0" algn="l">
              <a:spcBef>
                <a:spcPts val="0"/>
              </a:spcBef>
              <a:spcAft>
                <a:spcPts val="0"/>
              </a:spcAft>
              <a:buNone/>
            </a:pPr>
            <a:r>
              <a:rPr lang="en" sz="1800">
                <a:solidFill>
                  <a:srgbClr val="44546A"/>
                </a:solidFill>
                <a:latin typeface="Titillium Web"/>
                <a:ea typeface="Titillium Web"/>
                <a:cs typeface="Titillium Web"/>
                <a:sym typeface="Titillium Web"/>
              </a:rPr>
              <a:t>C- interstitial pneumonia</a:t>
            </a:r>
            <a:endParaRPr sz="1800">
              <a:solidFill>
                <a:srgbClr val="44546A"/>
              </a:solidFill>
              <a:latin typeface="Titillium Web"/>
              <a:ea typeface="Titillium Web"/>
              <a:cs typeface="Titillium Web"/>
              <a:sym typeface="Titillium Web"/>
            </a:endParaRPr>
          </a:p>
          <a:p>
            <a:pPr indent="0" lvl="0" marL="0" rtl="0" algn="l">
              <a:spcBef>
                <a:spcPts val="1000"/>
              </a:spcBef>
              <a:spcAft>
                <a:spcPts val="0"/>
              </a:spcAft>
              <a:buNone/>
            </a:pPr>
            <a:r>
              <a:rPr b="1" lang="en" sz="1800">
                <a:solidFill>
                  <a:srgbClr val="44546A"/>
                </a:solidFill>
                <a:latin typeface="Comic Sans MS"/>
                <a:ea typeface="Comic Sans MS"/>
                <a:cs typeface="Comic Sans MS"/>
                <a:sym typeface="Comic Sans MS"/>
              </a:rPr>
              <a:t>3- Based on the etiology (based on the organism)</a:t>
            </a:r>
            <a:endParaRPr b="1" sz="1800">
              <a:solidFill>
                <a:srgbClr val="44546A"/>
              </a:solidFill>
              <a:latin typeface="Comic Sans MS"/>
              <a:ea typeface="Comic Sans MS"/>
              <a:cs typeface="Comic Sans MS"/>
              <a:sym typeface="Comic Sans MS"/>
            </a:endParaRPr>
          </a:p>
          <a:p>
            <a:pPr indent="-342900" lvl="0" marL="457200" rtl="0" algn="l">
              <a:spcBef>
                <a:spcPts val="0"/>
              </a:spcBef>
              <a:spcAft>
                <a:spcPts val="0"/>
              </a:spcAft>
              <a:buClr>
                <a:srgbClr val="44546A"/>
              </a:buClr>
              <a:buSzPts val="1800"/>
              <a:buFont typeface="Titillium Web"/>
              <a:buChar char="❖"/>
            </a:pPr>
            <a:r>
              <a:rPr lang="en" sz="1800">
                <a:solidFill>
                  <a:srgbClr val="44546A"/>
                </a:solidFill>
                <a:latin typeface="Titillium Web"/>
                <a:ea typeface="Titillium Web"/>
                <a:cs typeface="Titillium Web"/>
                <a:sym typeface="Titillium Web"/>
              </a:rPr>
              <a:t>streptococcus pneumonia</a:t>
            </a:r>
            <a:endParaRPr sz="1800">
              <a:solidFill>
                <a:srgbClr val="44546A"/>
              </a:solidFill>
              <a:latin typeface="Titillium Web"/>
              <a:ea typeface="Titillium Web"/>
              <a:cs typeface="Titillium Web"/>
              <a:sym typeface="Titillium Web"/>
            </a:endParaRPr>
          </a:p>
          <a:p>
            <a:pPr indent="-342900" lvl="0" marL="457200" rtl="0" algn="l">
              <a:spcBef>
                <a:spcPts val="0"/>
              </a:spcBef>
              <a:spcAft>
                <a:spcPts val="0"/>
              </a:spcAft>
              <a:buClr>
                <a:srgbClr val="44546A"/>
              </a:buClr>
              <a:buSzPts val="1800"/>
              <a:buFont typeface="Titillium Web"/>
              <a:buChar char="❖"/>
            </a:pPr>
            <a:r>
              <a:rPr lang="en" sz="1800">
                <a:solidFill>
                  <a:srgbClr val="44546A"/>
                </a:solidFill>
                <a:latin typeface="Titillium Web"/>
                <a:ea typeface="Titillium Web"/>
                <a:cs typeface="Titillium Web"/>
                <a:sym typeface="Titillium Web"/>
              </a:rPr>
              <a:t>staphylococcus pneumonia</a:t>
            </a:r>
            <a:endParaRPr sz="1800">
              <a:solidFill>
                <a:srgbClr val="44546A"/>
              </a:solidFill>
              <a:latin typeface="Titillium Web"/>
              <a:ea typeface="Titillium Web"/>
              <a:cs typeface="Titillium Web"/>
              <a:sym typeface="Titillium Web"/>
            </a:endParaRPr>
          </a:p>
          <a:p>
            <a:pPr indent="-342900" lvl="0" marL="457200" rtl="0" algn="l">
              <a:spcBef>
                <a:spcPts val="0"/>
              </a:spcBef>
              <a:spcAft>
                <a:spcPts val="0"/>
              </a:spcAft>
              <a:buClr>
                <a:srgbClr val="44546A"/>
              </a:buClr>
              <a:buSzPts val="1800"/>
              <a:buFont typeface="Titillium Web"/>
              <a:buChar char="❖"/>
            </a:pPr>
            <a:r>
              <a:rPr lang="en" sz="1800">
                <a:solidFill>
                  <a:srgbClr val="44546A"/>
                </a:solidFill>
                <a:latin typeface="Titillium Web"/>
                <a:ea typeface="Titillium Web"/>
                <a:cs typeface="Titillium Web"/>
                <a:sym typeface="Titillium Web"/>
              </a:rPr>
              <a:t>klebsiella  pneumonia</a:t>
            </a:r>
            <a:endParaRPr sz="1800">
              <a:solidFill>
                <a:srgbClr val="44546A"/>
              </a:solidFill>
              <a:latin typeface="Titillium Web"/>
              <a:ea typeface="Titillium Web"/>
              <a:cs typeface="Titillium Web"/>
              <a:sym typeface="Titillium Web"/>
            </a:endParaRPr>
          </a:p>
          <a:p>
            <a:pPr indent="-342900" lvl="0" marL="457200" rtl="0" algn="l">
              <a:spcBef>
                <a:spcPts val="0"/>
              </a:spcBef>
              <a:spcAft>
                <a:spcPts val="0"/>
              </a:spcAft>
              <a:buClr>
                <a:srgbClr val="44546A"/>
              </a:buClr>
              <a:buSzPts val="1800"/>
              <a:buFont typeface="Titillium Web"/>
              <a:buChar char="❖"/>
            </a:pPr>
            <a:r>
              <a:rPr lang="en" sz="1800">
                <a:solidFill>
                  <a:srgbClr val="44546A"/>
                </a:solidFill>
                <a:latin typeface="Titillium Web"/>
                <a:ea typeface="Titillium Web"/>
                <a:cs typeface="Titillium Web"/>
                <a:sym typeface="Titillium Web"/>
              </a:rPr>
              <a:t>Mycoplasma pneumonia</a:t>
            </a:r>
            <a:endParaRPr sz="1800">
              <a:solidFill>
                <a:srgbClr val="44546A"/>
              </a:solidFill>
              <a:latin typeface="Titillium Web"/>
              <a:ea typeface="Titillium Web"/>
              <a:cs typeface="Titillium Web"/>
              <a:sym typeface="Titillium Web"/>
            </a:endParaRPr>
          </a:p>
        </p:txBody>
      </p:sp>
      <p:sp>
        <p:nvSpPr>
          <p:cNvPr id="1510" name="Google Shape;1510;p59"/>
          <p:cNvSpPr txBox="1"/>
          <p:nvPr/>
        </p:nvSpPr>
        <p:spPr>
          <a:xfrm>
            <a:off x="87875" y="6719400"/>
            <a:ext cx="7806000" cy="4024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4546A"/>
              </a:buClr>
              <a:buSzPts val="1800"/>
              <a:buChar char="❖"/>
            </a:pPr>
            <a:r>
              <a:rPr b="1" lang="en" sz="1800">
                <a:solidFill>
                  <a:srgbClr val="44546A"/>
                </a:solidFill>
                <a:latin typeface="Comic Sans MS"/>
                <a:ea typeface="Comic Sans MS"/>
                <a:cs typeface="Comic Sans MS"/>
                <a:sym typeface="Comic Sans MS"/>
              </a:rPr>
              <a:t>Lobar pneumonia: </a:t>
            </a:r>
            <a:r>
              <a:rPr lang="en" sz="1800">
                <a:solidFill>
                  <a:srgbClr val="44546A"/>
                </a:solidFill>
                <a:latin typeface="Titillium Web"/>
                <a:ea typeface="Titillium Web"/>
                <a:cs typeface="Titillium Web"/>
                <a:sym typeface="Titillium Web"/>
              </a:rPr>
              <a:t>Inflammation and consolidation that affect one or two lobes</a:t>
            </a:r>
            <a:endParaRPr sz="1800">
              <a:solidFill>
                <a:srgbClr val="44546A"/>
              </a:solidFill>
              <a:latin typeface="Titillium Web"/>
              <a:ea typeface="Titillium Web"/>
              <a:cs typeface="Titillium Web"/>
              <a:sym typeface="Titillium Web"/>
            </a:endParaRPr>
          </a:p>
          <a:p>
            <a:pPr indent="-342900" lvl="0" marL="457200" rtl="0" algn="l">
              <a:spcBef>
                <a:spcPts val="0"/>
              </a:spcBef>
              <a:spcAft>
                <a:spcPts val="0"/>
              </a:spcAft>
              <a:buClr>
                <a:srgbClr val="44546A"/>
              </a:buClr>
              <a:buSzPts val="1800"/>
              <a:buFont typeface="Titillium Web"/>
              <a:buChar char="❖"/>
            </a:pPr>
            <a:r>
              <a:rPr lang="en" sz="1800">
                <a:solidFill>
                  <a:srgbClr val="44546A"/>
                </a:solidFill>
                <a:latin typeface="Titillium Web"/>
                <a:ea typeface="Titillium Web"/>
                <a:cs typeface="Titillium Web"/>
                <a:sym typeface="Titillium Web"/>
              </a:rPr>
              <a:t>Mainly caused by </a:t>
            </a:r>
            <a:r>
              <a:rPr lang="en" sz="1800">
                <a:solidFill>
                  <a:srgbClr val="980000"/>
                </a:solidFill>
                <a:latin typeface="Titillium Web"/>
                <a:ea typeface="Titillium Web"/>
                <a:cs typeface="Titillium Web"/>
                <a:sym typeface="Titillium Web"/>
              </a:rPr>
              <a:t>streptococcus pneumonia </a:t>
            </a:r>
            <a:endParaRPr sz="1800">
              <a:solidFill>
                <a:srgbClr val="980000"/>
              </a:solidFill>
              <a:latin typeface="Titillium Web"/>
              <a:ea typeface="Titillium Web"/>
              <a:cs typeface="Titillium Web"/>
              <a:sym typeface="Titillium Web"/>
            </a:endParaRPr>
          </a:p>
          <a:p>
            <a:pPr indent="-342900" lvl="0" marL="457200" rtl="0" algn="l">
              <a:spcBef>
                <a:spcPts val="0"/>
              </a:spcBef>
              <a:spcAft>
                <a:spcPts val="0"/>
              </a:spcAft>
              <a:buClr>
                <a:srgbClr val="44546A"/>
              </a:buClr>
              <a:buSzPts val="1800"/>
              <a:buFont typeface="Titillium Web"/>
              <a:buChar char="❖"/>
            </a:pPr>
            <a:r>
              <a:rPr lang="en" sz="1800">
                <a:solidFill>
                  <a:srgbClr val="44546A"/>
                </a:solidFill>
                <a:latin typeface="Titillium Web"/>
                <a:ea typeface="Titillium Web"/>
                <a:cs typeface="Titillium Web"/>
                <a:sym typeface="Titillium Web"/>
              </a:rPr>
              <a:t>It Can be associated with:</a:t>
            </a:r>
            <a:endParaRPr sz="1800">
              <a:solidFill>
                <a:srgbClr val="44546A"/>
              </a:solidFill>
              <a:latin typeface="Titillium Web"/>
              <a:ea typeface="Titillium Web"/>
              <a:cs typeface="Titillium Web"/>
              <a:sym typeface="Titillium Web"/>
            </a:endParaRPr>
          </a:p>
          <a:p>
            <a:pPr indent="0" lvl="0" marL="0" rtl="0" algn="l">
              <a:spcBef>
                <a:spcPts val="0"/>
              </a:spcBef>
              <a:spcAft>
                <a:spcPts val="0"/>
              </a:spcAft>
              <a:buNone/>
            </a:pPr>
            <a:r>
              <a:rPr lang="en" sz="1800">
                <a:solidFill>
                  <a:srgbClr val="44546A"/>
                </a:solidFill>
                <a:latin typeface="Titillium Web"/>
                <a:ea typeface="Titillium Web"/>
                <a:cs typeface="Titillium Web"/>
                <a:sym typeface="Titillium Web"/>
              </a:rPr>
              <a:t>1- pleuritis</a:t>
            </a:r>
            <a:endParaRPr sz="1800">
              <a:solidFill>
                <a:srgbClr val="44546A"/>
              </a:solidFill>
              <a:latin typeface="Titillium Web"/>
              <a:ea typeface="Titillium Web"/>
              <a:cs typeface="Titillium Web"/>
              <a:sym typeface="Titillium Web"/>
            </a:endParaRPr>
          </a:p>
          <a:p>
            <a:pPr indent="0" lvl="0" marL="0" rtl="0" algn="l">
              <a:spcBef>
                <a:spcPts val="0"/>
              </a:spcBef>
              <a:spcAft>
                <a:spcPts val="0"/>
              </a:spcAft>
              <a:buNone/>
            </a:pPr>
            <a:r>
              <a:rPr lang="en" sz="1800">
                <a:solidFill>
                  <a:srgbClr val="44546A"/>
                </a:solidFill>
                <a:latin typeface="Titillium Web"/>
                <a:ea typeface="Titillium Web"/>
                <a:cs typeface="Titillium Web"/>
                <a:sym typeface="Titillium Web"/>
              </a:rPr>
              <a:t>2- lung abscess (specially if it caused by </a:t>
            </a:r>
            <a:r>
              <a:rPr lang="en" sz="1800">
                <a:solidFill>
                  <a:srgbClr val="980000"/>
                </a:solidFill>
                <a:latin typeface="Titillium Web"/>
                <a:ea typeface="Titillium Web"/>
                <a:cs typeface="Titillium Web"/>
                <a:sym typeface="Titillium Web"/>
              </a:rPr>
              <a:t>pyogenic organism</a:t>
            </a:r>
            <a:r>
              <a:rPr lang="en" sz="1800">
                <a:solidFill>
                  <a:srgbClr val="44546A"/>
                </a:solidFill>
                <a:latin typeface="Titillium Web"/>
                <a:ea typeface="Titillium Web"/>
                <a:cs typeface="Titillium Web"/>
                <a:sym typeface="Titillium Web"/>
              </a:rPr>
              <a:t> eg: staphylococcus)</a:t>
            </a:r>
            <a:endParaRPr sz="1800">
              <a:solidFill>
                <a:srgbClr val="44546A"/>
              </a:solidFill>
              <a:latin typeface="Titillium Web"/>
              <a:ea typeface="Titillium Web"/>
              <a:cs typeface="Titillium Web"/>
              <a:sym typeface="Titillium Web"/>
            </a:endParaRPr>
          </a:p>
          <a:p>
            <a:pPr indent="-342900" lvl="0" marL="457200" rtl="0" algn="l">
              <a:spcBef>
                <a:spcPts val="1000"/>
              </a:spcBef>
              <a:spcAft>
                <a:spcPts val="0"/>
              </a:spcAft>
              <a:buClr>
                <a:srgbClr val="44546A"/>
              </a:buClr>
              <a:buSzPts val="1800"/>
              <a:buFont typeface="Titillium Web"/>
              <a:buChar char="❖"/>
            </a:pPr>
            <a:r>
              <a:rPr lang="en" sz="1800">
                <a:solidFill>
                  <a:srgbClr val="44546A"/>
                </a:solidFill>
                <a:latin typeface="Titillium Web"/>
                <a:ea typeface="Titillium Web"/>
                <a:cs typeface="Titillium Web"/>
                <a:sym typeface="Titillium Web"/>
              </a:rPr>
              <a:t>Lobar pneumonia happens in </a:t>
            </a:r>
            <a:r>
              <a:rPr lang="en" sz="1800">
                <a:solidFill>
                  <a:srgbClr val="980000"/>
                </a:solidFill>
                <a:latin typeface="Titillium Web"/>
                <a:ea typeface="Titillium Web"/>
                <a:cs typeface="Titillium Web"/>
                <a:sym typeface="Titillium Web"/>
              </a:rPr>
              <a:t>4 stages:</a:t>
            </a:r>
            <a:endParaRPr sz="1800">
              <a:solidFill>
                <a:srgbClr val="980000"/>
              </a:solidFill>
              <a:latin typeface="Titillium Web"/>
              <a:ea typeface="Titillium Web"/>
              <a:cs typeface="Titillium Web"/>
              <a:sym typeface="Titillium Web"/>
            </a:endParaRPr>
          </a:p>
          <a:p>
            <a:pPr indent="0" lvl="0" marL="0" rtl="0" algn="l">
              <a:spcBef>
                <a:spcPts val="0"/>
              </a:spcBef>
              <a:spcAft>
                <a:spcPts val="0"/>
              </a:spcAft>
              <a:buNone/>
            </a:pPr>
            <a:r>
              <a:rPr lang="en" sz="1800">
                <a:solidFill>
                  <a:srgbClr val="44546A"/>
                </a:solidFill>
                <a:latin typeface="Titillium Web"/>
                <a:ea typeface="Titillium Web"/>
                <a:cs typeface="Titillium Web"/>
                <a:sym typeface="Titillium Web"/>
              </a:rPr>
              <a:t>Stage 1: congestion</a:t>
            </a:r>
            <a:endParaRPr sz="1800">
              <a:solidFill>
                <a:srgbClr val="44546A"/>
              </a:solidFill>
              <a:latin typeface="Titillium Web"/>
              <a:ea typeface="Titillium Web"/>
              <a:cs typeface="Titillium Web"/>
              <a:sym typeface="Titillium Web"/>
            </a:endParaRPr>
          </a:p>
          <a:p>
            <a:pPr indent="0" lvl="0" marL="0" rtl="0" algn="l">
              <a:spcBef>
                <a:spcPts val="0"/>
              </a:spcBef>
              <a:spcAft>
                <a:spcPts val="0"/>
              </a:spcAft>
              <a:buNone/>
            </a:pPr>
            <a:r>
              <a:rPr lang="en" sz="1800">
                <a:solidFill>
                  <a:srgbClr val="44546A"/>
                </a:solidFill>
                <a:latin typeface="Titillium Web"/>
                <a:ea typeface="Titillium Web"/>
                <a:cs typeface="Titillium Web"/>
                <a:sym typeface="Titillium Web"/>
              </a:rPr>
              <a:t>Stage 2: red hepatization</a:t>
            </a:r>
            <a:endParaRPr sz="1800">
              <a:solidFill>
                <a:srgbClr val="44546A"/>
              </a:solidFill>
              <a:latin typeface="Titillium Web"/>
              <a:ea typeface="Titillium Web"/>
              <a:cs typeface="Titillium Web"/>
              <a:sym typeface="Titillium Web"/>
            </a:endParaRPr>
          </a:p>
          <a:p>
            <a:pPr indent="0" lvl="0" marL="0" rtl="0" algn="l">
              <a:spcBef>
                <a:spcPts val="0"/>
              </a:spcBef>
              <a:spcAft>
                <a:spcPts val="0"/>
              </a:spcAft>
              <a:buNone/>
            </a:pPr>
            <a:r>
              <a:rPr lang="en" sz="1800">
                <a:solidFill>
                  <a:srgbClr val="44546A"/>
                </a:solidFill>
                <a:latin typeface="Titillium Web"/>
                <a:ea typeface="Titillium Web"/>
                <a:cs typeface="Titillium Web"/>
                <a:sym typeface="Titillium Web"/>
              </a:rPr>
              <a:t>Stage 3: grey hepatization</a:t>
            </a:r>
            <a:endParaRPr sz="1800">
              <a:solidFill>
                <a:srgbClr val="44546A"/>
              </a:solidFill>
              <a:latin typeface="Titillium Web"/>
              <a:ea typeface="Titillium Web"/>
              <a:cs typeface="Titillium Web"/>
              <a:sym typeface="Titillium Web"/>
            </a:endParaRPr>
          </a:p>
          <a:p>
            <a:pPr indent="0" lvl="0" marL="0" rtl="0" algn="l">
              <a:spcBef>
                <a:spcPts val="0"/>
              </a:spcBef>
              <a:spcAft>
                <a:spcPts val="0"/>
              </a:spcAft>
              <a:buNone/>
            </a:pPr>
            <a:r>
              <a:rPr lang="en" sz="1800">
                <a:solidFill>
                  <a:srgbClr val="44546A"/>
                </a:solidFill>
                <a:latin typeface="Titillium Web"/>
                <a:ea typeface="Titillium Web"/>
                <a:cs typeface="Titillium Web"/>
                <a:sym typeface="Titillium Web"/>
              </a:rPr>
              <a:t>Stage 3: resolution</a:t>
            </a:r>
            <a:endParaRPr sz="1800">
              <a:solidFill>
                <a:srgbClr val="44546A"/>
              </a:solidFill>
              <a:latin typeface="Titillium Web"/>
              <a:ea typeface="Titillium Web"/>
              <a:cs typeface="Titillium Web"/>
              <a:sym typeface="Titillium Web"/>
            </a:endParaRPr>
          </a:p>
          <a:p>
            <a:pPr indent="-342900" lvl="0" marL="457200" rtl="0" algn="l">
              <a:spcBef>
                <a:spcPts val="0"/>
              </a:spcBef>
              <a:spcAft>
                <a:spcPts val="0"/>
              </a:spcAft>
              <a:buClr>
                <a:srgbClr val="44546A"/>
              </a:buClr>
              <a:buSzPts val="1800"/>
              <a:buFont typeface="Comic Sans MS"/>
              <a:buChar char="❖"/>
            </a:pPr>
            <a:r>
              <a:rPr b="1" lang="en" sz="1800">
                <a:solidFill>
                  <a:srgbClr val="44546A"/>
                </a:solidFill>
                <a:latin typeface="Comic Sans MS"/>
                <a:ea typeface="Comic Sans MS"/>
                <a:cs typeface="Comic Sans MS"/>
                <a:sym typeface="Comic Sans MS"/>
              </a:rPr>
              <a:t>Complications:</a:t>
            </a:r>
            <a:endParaRPr b="1" sz="1800">
              <a:solidFill>
                <a:srgbClr val="44546A"/>
              </a:solidFill>
              <a:latin typeface="Comic Sans MS"/>
              <a:ea typeface="Comic Sans MS"/>
              <a:cs typeface="Comic Sans MS"/>
              <a:sym typeface="Comic Sans MS"/>
            </a:endParaRPr>
          </a:p>
          <a:p>
            <a:pPr indent="0" lvl="0" marL="0" rtl="0" algn="l">
              <a:spcBef>
                <a:spcPts val="0"/>
              </a:spcBef>
              <a:spcAft>
                <a:spcPts val="0"/>
              </a:spcAft>
              <a:buNone/>
            </a:pPr>
            <a:r>
              <a:rPr lang="en" sz="1800">
                <a:solidFill>
                  <a:srgbClr val="980000"/>
                </a:solidFill>
                <a:latin typeface="Titillium Web"/>
                <a:ea typeface="Titillium Web"/>
                <a:cs typeface="Titillium Web"/>
                <a:sym typeface="Titillium Web"/>
              </a:rPr>
              <a:t>Empyema</a:t>
            </a:r>
            <a:endParaRPr sz="1800">
              <a:solidFill>
                <a:srgbClr val="980000"/>
              </a:solidFill>
              <a:latin typeface="Titillium Web"/>
              <a:ea typeface="Titillium Web"/>
              <a:cs typeface="Titillium Web"/>
              <a:sym typeface="Titillium Web"/>
            </a:endParaRPr>
          </a:p>
          <a:p>
            <a:pPr indent="0" lvl="0" marL="0" rtl="0" algn="l">
              <a:spcBef>
                <a:spcPts val="0"/>
              </a:spcBef>
              <a:spcAft>
                <a:spcPts val="0"/>
              </a:spcAft>
              <a:buNone/>
            </a:pPr>
            <a:r>
              <a:t/>
            </a:r>
            <a:endParaRPr sz="1800">
              <a:solidFill>
                <a:srgbClr val="44546A"/>
              </a:solidFill>
              <a:latin typeface="Titillium Web"/>
              <a:ea typeface="Titillium Web"/>
              <a:cs typeface="Titillium Web"/>
              <a:sym typeface="Titillium Web"/>
            </a:endParaRPr>
          </a:p>
        </p:txBody>
      </p:sp>
      <p:cxnSp>
        <p:nvCxnSpPr>
          <p:cNvPr id="1511" name="Google Shape;1511;p59"/>
          <p:cNvCxnSpPr/>
          <p:nvPr/>
        </p:nvCxnSpPr>
        <p:spPr>
          <a:xfrm>
            <a:off x="-1772650" y="11593238"/>
            <a:ext cx="16055700" cy="44400"/>
          </a:xfrm>
          <a:prstGeom prst="straightConnector1">
            <a:avLst/>
          </a:prstGeom>
          <a:noFill/>
          <a:ln cap="flat" cmpd="sng" w="28575">
            <a:solidFill>
              <a:srgbClr val="44546A"/>
            </a:solidFill>
            <a:prstDash val="dash"/>
            <a:round/>
            <a:headEnd len="med" w="med" type="none"/>
            <a:tailEnd len="med" w="med" type="none"/>
          </a:ln>
        </p:spPr>
      </p:cxnSp>
      <p:sp>
        <p:nvSpPr>
          <p:cNvPr id="1512" name="Google Shape;1512;p59"/>
          <p:cNvSpPr txBox="1"/>
          <p:nvPr/>
        </p:nvSpPr>
        <p:spPr>
          <a:xfrm>
            <a:off x="2641725" y="338400"/>
            <a:ext cx="53592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solidFill>
                  <a:srgbClr val="FF0000"/>
                </a:solidFill>
                <a:latin typeface="Black Han Sans"/>
                <a:ea typeface="Black Han Sans"/>
                <a:cs typeface="Black Han Sans"/>
                <a:sym typeface="Black Han Sans"/>
              </a:rPr>
              <a:t>Dr.Ammar’s notes</a:t>
            </a:r>
            <a:endParaRPr b="1" sz="4000">
              <a:solidFill>
                <a:srgbClr val="FF0000"/>
              </a:solidFill>
              <a:latin typeface="Black Han Sans"/>
              <a:ea typeface="Black Han Sans"/>
              <a:cs typeface="Black Han Sans"/>
              <a:sym typeface="Black Ha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6" name="Shape 1516"/>
        <p:cNvGrpSpPr/>
        <p:nvPr/>
      </p:nvGrpSpPr>
      <p:grpSpPr>
        <a:xfrm>
          <a:off x="0" y="0"/>
          <a:ext cx="0" cy="0"/>
          <a:chOff x="0" y="0"/>
          <a:chExt cx="0" cy="0"/>
        </a:xfrm>
      </p:grpSpPr>
      <p:sp>
        <p:nvSpPr>
          <p:cNvPr id="1517" name="Google Shape;1517;p60"/>
          <p:cNvSpPr txBox="1"/>
          <p:nvPr/>
        </p:nvSpPr>
        <p:spPr>
          <a:xfrm>
            <a:off x="1500800" y="0"/>
            <a:ext cx="5177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solidFill>
                  <a:srgbClr val="FF0000"/>
                </a:solidFill>
                <a:latin typeface="Black Han Sans"/>
                <a:ea typeface="Black Han Sans"/>
                <a:cs typeface="Black Han Sans"/>
                <a:sym typeface="Black Han Sans"/>
              </a:rPr>
              <a:t>Dr.Ammar’s notes</a:t>
            </a:r>
            <a:endParaRPr b="1" sz="4000">
              <a:solidFill>
                <a:srgbClr val="FF0000"/>
              </a:solidFill>
              <a:latin typeface="Black Han Sans"/>
              <a:ea typeface="Black Han Sans"/>
              <a:cs typeface="Black Han Sans"/>
              <a:sym typeface="Black Han Sans"/>
            </a:endParaRPr>
          </a:p>
        </p:txBody>
      </p:sp>
      <p:sp>
        <p:nvSpPr>
          <p:cNvPr id="1518" name="Google Shape;1518;p60"/>
          <p:cNvSpPr txBox="1"/>
          <p:nvPr/>
        </p:nvSpPr>
        <p:spPr>
          <a:xfrm>
            <a:off x="0" y="4384250"/>
            <a:ext cx="8001000" cy="5685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44546A"/>
              </a:buClr>
              <a:buSzPts val="1800"/>
              <a:buFont typeface="Comic Sans MS"/>
              <a:buChar char="❖"/>
            </a:pPr>
            <a:r>
              <a:rPr b="1" lang="en" sz="1800">
                <a:solidFill>
                  <a:srgbClr val="44546A"/>
                </a:solidFill>
                <a:latin typeface="Comic Sans MS"/>
                <a:ea typeface="Comic Sans MS"/>
                <a:cs typeface="Comic Sans MS"/>
                <a:sym typeface="Comic Sans MS"/>
              </a:rPr>
              <a:t>Bronchopneumonia:</a:t>
            </a:r>
            <a:r>
              <a:rPr lang="en" sz="1800">
                <a:solidFill>
                  <a:srgbClr val="44546A"/>
                </a:solidFill>
                <a:latin typeface="Comic Sans MS"/>
                <a:ea typeface="Comic Sans MS"/>
                <a:cs typeface="Comic Sans MS"/>
                <a:sym typeface="Comic Sans MS"/>
              </a:rPr>
              <a:t> </a:t>
            </a:r>
            <a:r>
              <a:rPr lang="en" sz="1800">
                <a:solidFill>
                  <a:srgbClr val="44546A"/>
                </a:solidFill>
                <a:latin typeface="Titillium Web"/>
                <a:ea typeface="Titillium Web"/>
                <a:cs typeface="Titillium Web"/>
                <a:sym typeface="Titillium Web"/>
              </a:rPr>
              <a:t>Patchy and focal pneumonia that affects the bronchi, bronchioles and the  surrounding alveoli.</a:t>
            </a:r>
            <a:endParaRPr sz="1800">
              <a:solidFill>
                <a:srgbClr val="44546A"/>
              </a:solidFill>
              <a:latin typeface="Titillium Web"/>
              <a:ea typeface="Titillium Web"/>
              <a:cs typeface="Titillium Web"/>
              <a:sym typeface="Titillium Web"/>
            </a:endParaRPr>
          </a:p>
          <a:p>
            <a:pPr indent="-342900" lvl="0" marL="457200" rtl="0" algn="l">
              <a:spcBef>
                <a:spcPts val="0"/>
              </a:spcBef>
              <a:spcAft>
                <a:spcPts val="0"/>
              </a:spcAft>
              <a:buClr>
                <a:srgbClr val="44546A"/>
              </a:buClr>
              <a:buSzPts val="1800"/>
              <a:buFont typeface="Titillium Web"/>
              <a:buChar char="❖"/>
            </a:pPr>
            <a:r>
              <a:rPr lang="en" sz="1800">
                <a:solidFill>
                  <a:srgbClr val="44546A"/>
                </a:solidFill>
                <a:latin typeface="Titillium Web"/>
                <a:ea typeface="Titillium Web"/>
                <a:cs typeface="Titillium Web"/>
                <a:sym typeface="Titillium Web"/>
              </a:rPr>
              <a:t>It can be caused by </a:t>
            </a:r>
            <a:r>
              <a:rPr lang="en" sz="1800">
                <a:solidFill>
                  <a:srgbClr val="980000"/>
                </a:solidFill>
                <a:latin typeface="Titillium Web"/>
                <a:ea typeface="Titillium Web"/>
                <a:cs typeface="Titillium Web"/>
                <a:sym typeface="Titillium Web"/>
              </a:rPr>
              <a:t>many organisms.</a:t>
            </a:r>
            <a:endParaRPr sz="1800">
              <a:solidFill>
                <a:srgbClr val="980000"/>
              </a:solidFill>
              <a:latin typeface="Titillium Web"/>
              <a:ea typeface="Titillium Web"/>
              <a:cs typeface="Titillium Web"/>
              <a:sym typeface="Titillium Web"/>
            </a:endParaRPr>
          </a:p>
          <a:p>
            <a:pPr indent="0" lvl="0" marL="0" rtl="0" algn="l">
              <a:spcBef>
                <a:spcPts val="0"/>
              </a:spcBef>
              <a:spcAft>
                <a:spcPts val="0"/>
              </a:spcAft>
              <a:buNone/>
            </a:pPr>
            <a:r>
              <a:t/>
            </a:r>
            <a:endParaRPr sz="1800">
              <a:solidFill>
                <a:srgbClr val="980000"/>
              </a:solidFill>
              <a:latin typeface="Titillium Web"/>
              <a:ea typeface="Titillium Web"/>
              <a:cs typeface="Titillium Web"/>
              <a:sym typeface="Titillium Web"/>
            </a:endParaRPr>
          </a:p>
          <a:p>
            <a:pPr indent="-342900" lvl="0" marL="457200" rtl="0" algn="l">
              <a:spcBef>
                <a:spcPts val="1000"/>
              </a:spcBef>
              <a:spcAft>
                <a:spcPts val="0"/>
              </a:spcAft>
              <a:buClr>
                <a:srgbClr val="44546A"/>
              </a:buClr>
              <a:buSzPts val="1800"/>
              <a:buFont typeface="Comic Sans MS"/>
              <a:buChar char="❖"/>
            </a:pPr>
            <a:r>
              <a:rPr b="1" lang="en" sz="1800">
                <a:solidFill>
                  <a:srgbClr val="44546A"/>
                </a:solidFill>
                <a:latin typeface="Comic Sans MS"/>
                <a:ea typeface="Comic Sans MS"/>
                <a:cs typeface="Comic Sans MS"/>
                <a:sym typeface="Comic Sans MS"/>
              </a:rPr>
              <a:t>Interstitial pneumonia: </a:t>
            </a:r>
            <a:r>
              <a:rPr lang="en" sz="1800">
                <a:solidFill>
                  <a:srgbClr val="44546A"/>
                </a:solidFill>
                <a:latin typeface="Titillium Web"/>
                <a:ea typeface="Titillium Web"/>
                <a:cs typeface="Titillium Web"/>
                <a:sym typeface="Titillium Web"/>
              </a:rPr>
              <a:t>Characterized by patchy inﬂammation in the lungs conﬁned to the alveolar septae and </a:t>
            </a:r>
            <a:r>
              <a:rPr lang="en" sz="1800">
                <a:solidFill>
                  <a:srgbClr val="980000"/>
                </a:solidFill>
                <a:latin typeface="Titillium Web"/>
                <a:ea typeface="Titillium Web"/>
                <a:cs typeface="Titillium Web"/>
                <a:sym typeface="Titillium Web"/>
              </a:rPr>
              <a:t>pulmonary interstitium.</a:t>
            </a:r>
            <a:endParaRPr sz="1800">
              <a:solidFill>
                <a:srgbClr val="980000"/>
              </a:solidFill>
              <a:latin typeface="Titillium Web"/>
              <a:ea typeface="Titillium Web"/>
              <a:cs typeface="Titillium Web"/>
              <a:sym typeface="Titillium Web"/>
            </a:endParaRPr>
          </a:p>
          <a:p>
            <a:pPr indent="-342900" lvl="0" marL="457200" rtl="0" algn="l">
              <a:spcBef>
                <a:spcPts val="0"/>
              </a:spcBef>
              <a:spcAft>
                <a:spcPts val="0"/>
              </a:spcAft>
              <a:buClr>
                <a:srgbClr val="44546A"/>
              </a:buClr>
              <a:buSzPts val="1800"/>
              <a:buFont typeface="Comic Sans MS"/>
              <a:buChar char="❖"/>
            </a:pPr>
            <a:r>
              <a:rPr lang="en" sz="1800">
                <a:solidFill>
                  <a:srgbClr val="44546A"/>
                </a:solidFill>
                <a:latin typeface="Titillium Web"/>
                <a:ea typeface="Titillium Web"/>
                <a:cs typeface="Titillium Web"/>
                <a:sym typeface="Titillium Web"/>
              </a:rPr>
              <a:t>Mainly caused by obligated intracellular organisms: </a:t>
            </a:r>
            <a:r>
              <a:rPr lang="en" sz="1800">
                <a:solidFill>
                  <a:srgbClr val="980000"/>
                </a:solidFill>
                <a:latin typeface="Titillium Web"/>
                <a:ea typeface="Titillium Web"/>
                <a:cs typeface="Titillium Web"/>
                <a:sym typeface="Titillium Web"/>
              </a:rPr>
              <a:t>viruses - Mycoplasma - chlamydia.</a:t>
            </a:r>
            <a:endParaRPr sz="1800">
              <a:solidFill>
                <a:srgbClr val="980000"/>
              </a:solidFill>
              <a:latin typeface="Titillium Web"/>
              <a:ea typeface="Titillium Web"/>
              <a:cs typeface="Titillium Web"/>
              <a:sym typeface="Titillium Web"/>
            </a:endParaRPr>
          </a:p>
          <a:p>
            <a:pPr indent="-342900" lvl="0" marL="457200" rtl="0" algn="l">
              <a:spcBef>
                <a:spcPts val="1000"/>
              </a:spcBef>
              <a:spcAft>
                <a:spcPts val="0"/>
              </a:spcAft>
              <a:buClr>
                <a:srgbClr val="44546A"/>
              </a:buClr>
              <a:buSzPts val="1800"/>
              <a:buFont typeface="Titillium Web"/>
              <a:buChar char="❖"/>
            </a:pPr>
            <a:r>
              <a:rPr b="1" lang="en" sz="1800">
                <a:solidFill>
                  <a:srgbClr val="44546A"/>
                </a:solidFill>
                <a:latin typeface="Comic Sans MS"/>
                <a:ea typeface="Comic Sans MS"/>
                <a:cs typeface="Comic Sans MS"/>
                <a:sym typeface="Comic Sans MS"/>
              </a:rPr>
              <a:t>Diagnosis:</a:t>
            </a:r>
            <a:r>
              <a:rPr b="1" lang="en" sz="1800">
                <a:solidFill>
                  <a:srgbClr val="44546A"/>
                </a:solidFill>
                <a:latin typeface="Titillium Web"/>
                <a:ea typeface="Titillium Web"/>
                <a:cs typeface="Titillium Web"/>
                <a:sym typeface="Titillium Web"/>
              </a:rPr>
              <a:t> </a:t>
            </a:r>
            <a:r>
              <a:rPr lang="en" sz="1800">
                <a:solidFill>
                  <a:srgbClr val="980000"/>
                </a:solidFill>
                <a:latin typeface="Titillium Web"/>
                <a:ea typeface="Titillium Web"/>
                <a:cs typeface="Titillium Web"/>
                <a:sym typeface="Titillium Web"/>
              </a:rPr>
              <a:t>Cold Agglutination test</a:t>
            </a:r>
            <a:r>
              <a:rPr lang="en" sz="1800">
                <a:solidFill>
                  <a:srgbClr val="44546A"/>
                </a:solidFill>
                <a:latin typeface="Titillium Web"/>
                <a:ea typeface="Titillium Web"/>
                <a:cs typeface="Titillium Web"/>
                <a:sym typeface="Titillium Web"/>
              </a:rPr>
              <a:t> is Positive in Mycoplasma primary atypical pneumonia</a:t>
            </a:r>
            <a:endParaRPr sz="1800">
              <a:solidFill>
                <a:srgbClr val="44546A"/>
              </a:solidFill>
              <a:latin typeface="Titillium Web"/>
              <a:ea typeface="Titillium Web"/>
              <a:cs typeface="Titillium Web"/>
              <a:sym typeface="Titillium Web"/>
            </a:endParaRPr>
          </a:p>
          <a:p>
            <a:pPr indent="-342900" lvl="0" marL="457200" rtl="0" algn="l">
              <a:spcBef>
                <a:spcPts val="1000"/>
              </a:spcBef>
              <a:spcAft>
                <a:spcPts val="0"/>
              </a:spcAft>
              <a:buClr>
                <a:srgbClr val="999999"/>
              </a:buClr>
              <a:buSzPts val="1800"/>
              <a:buFont typeface="Titillium Web"/>
              <a:buChar char="❖"/>
            </a:pPr>
            <a:r>
              <a:rPr lang="en" sz="1800">
                <a:solidFill>
                  <a:srgbClr val="999999"/>
                </a:solidFill>
                <a:latin typeface="Titillium Web"/>
                <a:ea typeface="Titillium Web"/>
                <a:cs typeface="Titillium Web"/>
                <a:sym typeface="Titillium Web"/>
              </a:rPr>
              <a:t>It’s called cold because we do the test under a low temperature.</a:t>
            </a:r>
            <a:endParaRPr sz="18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rPr lang="en" sz="1800">
                <a:solidFill>
                  <a:srgbClr val="999999"/>
                </a:solidFill>
                <a:latin typeface="Titillium Web"/>
                <a:ea typeface="Titillium Web"/>
                <a:cs typeface="Titillium Web"/>
                <a:sym typeface="Titillium Web"/>
              </a:rPr>
              <a:t>- The mycoplasma will lead to the formation of some IgM in the circulation. </a:t>
            </a:r>
            <a:endParaRPr sz="18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rPr lang="en" sz="1800">
                <a:solidFill>
                  <a:srgbClr val="999999"/>
                </a:solidFill>
                <a:latin typeface="Titillium Web"/>
                <a:ea typeface="Titillium Web"/>
                <a:cs typeface="Titillium Web"/>
                <a:sym typeface="Titillium Web"/>
              </a:rPr>
              <a:t>- We take a blood sample from the patient and add RBC’s form a sheep (lamb) to it.</a:t>
            </a:r>
            <a:endParaRPr sz="18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rPr lang="en" sz="1800">
                <a:solidFill>
                  <a:srgbClr val="999999"/>
                </a:solidFill>
                <a:latin typeface="Titillium Web"/>
                <a:ea typeface="Titillium Web"/>
                <a:cs typeface="Titillium Web"/>
                <a:sym typeface="Titillium Web"/>
              </a:rPr>
              <a:t>- The RBC’s of the lamb will agglutinate because of the IgM.</a:t>
            </a:r>
            <a:endParaRPr sz="1800">
              <a:solidFill>
                <a:srgbClr val="44546A"/>
              </a:solidFill>
              <a:latin typeface="Titillium Web"/>
              <a:ea typeface="Titillium Web"/>
              <a:cs typeface="Titillium Web"/>
              <a:sym typeface="Titillium Web"/>
            </a:endParaRPr>
          </a:p>
          <a:p>
            <a:pPr indent="-342900" lvl="0" marL="457200" rtl="0" algn="l">
              <a:spcBef>
                <a:spcPts val="1000"/>
              </a:spcBef>
              <a:spcAft>
                <a:spcPts val="0"/>
              </a:spcAft>
              <a:buClr>
                <a:srgbClr val="44546A"/>
              </a:buClr>
              <a:buSzPts val="1800"/>
              <a:buFont typeface="Titillium Web"/>
              <a:buChar char="❖"/>
            </a:pPr>
            <a:r>
              <a:rPr b="1" lang="en" sz="1800">
                <a:solidFill>
                  <a:srgbClr val="44546A"/>
                </a:solidFill>
                <a:latin typeface="Comic Sans MS"/>
                <a:ea typeface="Comic Sans MS"/>
                <a:cs typeface="Comic Sans MS"/>
                <a:sym typeface="Comic Sans MS"/>
              </a:rPr>
              <a:t>Complications: </a:t>
            </a:r>
            <a:r>
              <a:rPr lang="en" sz="1800">
                <a:solidFill>
                  <a:srgbClr val="44546A"/>
                </a:solidFill>
                <a:latin typeface="Titillium Web"/>
                <a:ea typeface="Titillium Web"/>
                <a:cs typeface="Titillium Web"/>
                <a:sym typeface="Titillium Web"/>
              </a:rPr>
              <a:t>Adult respiratory distress syndrome </a:t>
            </a:r>
            <a:r>
              <a:rPr lang="en" sz="1800">
                <a:solidFill>
                  <a:srgbClr val="980000"/>
                </a:solidFill>
                <a:latin typeface="Titillium Web"/>
                <a:ea typeface="Titillium Web"/>
                <a:cs typeface="Titillium Web"/>
                <a:sym typeface="Titillium Web"/>
              </a:rPr>
              <a:t>(ARDS).</a:t>
            </a:r>
            <a:endParaRPr sz="1800">
              <a:solidFill>
                <a:srgbClr val="980000"/>
              </a:solidFill>
              <a:latin typeface="Titillium Web"/>
              <a:ea typeface="Titillium Web"/>
              <a:cs typeface="Titillium Web"/>
              <a:sym typeface="Titillium Web"/>
            </a:endParaRPr>
          </a:p>
          <a:p>
            <a:pPr indent="0" lvl="0" marL="0" rtl="0" algn="l">
              <a:spcBef>
                <a:spcPts val="0"/>
              </a:spcBef>
              <a:spcAft>
                <a:spcPts val="0"/>
              </a:spcAft>
              <a:buNone/>
            </a:pPr>
            <a:r>
              <a:t/>
            </a:r>
            <a:endParaRPr sz="1800">
              <a:solidFill>
                <a:srgbClr val="980000"/>
              </a:solidFill>
              <a:latin typeface="Titillium Web"/>
              <a:ea typeface="Titillium Web"/>
              <a:cs typeface="Titillium Web"/>
              <a:sym typeface="Titillium Web"/>
            </a:endParaRPr>
          </a:p>
          <a:p>
            <a:pPr indent="0" lvl="0" marL="0" rtl="0" algn="l">
              <a:spcBef>
                <a:spcPts val="0"/>
              </a:spcBef>
              <a:spcAft>
                <a:spcPts val="1000"/>
              </a:spcAft>
              <a:buNone/>
            </a:pPr>
            <a:r>
              <a:t/>
            </a:r>
            <a:endParaRPr sz="1800">
              <a:solidFill>
                <a:srgbClr val="44546A"/>
              </a:solidFill>
              <a:highlight>
                <a:schemeClr val="lt1"/>
              </a:highlight>
              <a:latin typeface="Titillium Web"/>
              <a:ea typeface="Titillium Web"/>
              <a:cs typeface="Titillium Web"/>
              <a:sym typeface="Titillium Web"/>
            </a:endParaRPr>
          </a:p>
        </p:txBody>
      </p:sp>
      <p:pic>
        <p:nvPicPr>
          <p:cNvPr id="1519" name="Google Shape;1519;p60"/>
          <p:cNvPicPr preferRelativeResize="0"/>
          <p:nvPr/>
        </p:nvPicPr>
        <p:blipFill>
          <a:blip r:embed="rId3">
            <a:alphaModFix/>
          </a:blip>
          <a:stretch>
            <a:fillRect/>
          </a:stretch>
        </p:blipFill>
        <p:spPr>
          <a:xfrm>
            <a:off x="547787" y="1009762"/>
            <a:ext cx="6247402" cy="3409900"/>
          </a:xfrm>
          <a:prstGeom prst="rect">
            <a:avLst/>
          </a:prstGeom>
          <a:noFill/>
          <a:ln>
            <a:noFill/>
          </a:ln>
        </p:spPr>
      </p:pic>
      <p:sp>
        <p:nvSpPr>
          <p:cNvPr id="1520" name="Google Shape;1520;p60"/>
          <p:cNvSpPr/>
          <p:nvPr/>
        </p:nvSpPr>
        <p:spPr>
          <a:xfrm>
            <a:off x="627522" y="1093515"/>
            <a:ext cx="974700" cy="508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60"/>
          <p:cNvSpPr txBox="1"/>
          <p:nvPr/>
        </p:nvSpPr>
        <p:spPr>
          <a:xfrm>
            <a:off x="505000" y="1053275"/>
            <a:ext cx="1226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Krub"/>
                <a:ea typeface="Krub"/>
                <a:cs typeface="Krub"/>
                <a:sym typeface="Krub"/>
              </a:rPr>
              <a:t>Stage 1 </a:t>
            </a:r>
            <a:endParaRPr sz="1200">
              <a:solidFill>
                <a:schemeClr val="dk1"/>
              </a:solidFill>
              <a:latin typeface="Krub"/>
              <a:ea typeface="Krub"/>
              <a:cs typeface="Krub"/>
              <a:sym typeface="Krub"/>
            </a:endParaRPr>
          </a:p>
          <a:p>
            <a:pPr indent="0" lvl="0" marL="0" rtl="0" algn="l">
              <a:spcBef>
                <a:spcPts val="0"/>
              </a:spcBef>
              <a:spcAft>
                <a:spcPts val="0"/>
              </a:spcAft>
              <a:buClr>
                <a:schemeClr val="dk1"/>
              </a:buClr>
              <a:buSzPts val="1100"/>
              <a:buFont typeface="Arial"/>
              <a:buNone/>
            </a:pPr>
            <a:r>
              <a:rPr lang="en" sz="1200">
                <a:solidFill>
                  <a:schemeClr val="dk1"/>
                </a:solidFill>
                <a:latin typeface="Krub"/>
                <a:ea typeface="Krub"/>
                <a:cs typeface="Krub"/>
                <a:sym typeface="Krub"/>
              </a:rPr>
              <a:t>( congestion )</a:t>
            </a:r>
            <a:endParaRPr sz="1300">
              <a:latin typeface="Krub"/>
              <a:ea typeface="Krub"/>
              <a:cs typeface="Krub"/>
              <a:sym typeface="Krub"/>
            </a:endParaRPr>
          </a:p>
        </p:txBody>
      </p:sp>
      <p:sp>
        <p:nvSpPr>
          <p:cNvPr id="1522" name="Google Shape;1522;p60"/>
          <p:cNvSpPr/>
          <p:nvPr/>
        </p:nvSpPr>
        <p:spPr>
          <a:xfrm>
            <a:off x="1602349" y="1811483"/>
            <a:ext cx="1074900" cy="573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60"/>
          <p:cNvSpPr/>
          <p:nvPr/>
        </p:nvSpPr>
        <p:spPr>
          <a:xfrm>
            <a:off x="2556169" y="2649113"/>
            <a:ext cx="974700" cy="508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60"/>
          <p:cNvSpPr/>
          <p:nvPr/>
        </p:nvSpPr>
        <p:spPr>
          <a:xfrm>
            <a:off x="3691334" y="3542585"/>
            <a:ext cx="974700" cy="508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60"/>
          <p:cNvSpPr/>
          <p:nvPr/>
        </p:nvSpPr>
        <p:spPr>
          <a:xfrm>
            <a:off x="1810912" y="1140291"/>
            <a:ext cx="4868100" cy="489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60"/>
          <p:cNvSpPr/>
          <p:nvPr/>
        </p:nvSpPr>
        <p:spPr>
          <a:xfrm>
            <a:off x="2963191" y="1267930"/>
            <a:ext cx="3715800" cy="1260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60"/>
          <p:cNvSpPr/>
          <p:nvPr/>
        </p:nvSpPr>
        <p:spPr>
          <a:xfrm>
            <a:off x="3729760" y="1451410"/>
            <a:ext cx="3065400" cy="1954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60"/>
          <p:cNvSpPr/>
          <p:nvPr/>
        </p:nvSpPr>
        <p:spPr>
          <a:xfrm>
            <a:off x="4803265" y="1523207"/>
            <a:ext cx="1992000" cy="2816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60"/>
          <p:cNvSpPr txBox="1"/>
          <p:nvPr/>
        </p:nvSpPr>
        <p:spPr>
          <a:xfrm>
            <a:off x="1467318" y="1793302"/>
            <a:ext cx="14775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Krub"/>
                <a:ea typeface="Krub"/>
                <a:cs typeface="Krub"/>
                <a:sym typeface="Krub"/>
              </a:rPr>
              <a:t>Stage 2 </a:t>
            </a:r>
            <a:endParaRPr sz="1100">
              <a:solidFill>
                <a:schemeClr val="dk1"/>
              </a:solidFill>
              <a:latin typeface="Krub"/>
              <a:ea typeface="Krub"/>
              <a:cs typeface="Krub"/>
              <a:sym typeface="Krub"/>
            </a:endParaRPr>
          </a:p>
          <a:p>
            <a:pPr indent="0" lvl="0" marL="0" rtl="0" algn="l">
              <a:spcBef>
                <a:spcPts val="0"/>
              </a:spcBef>
              <a:spcAft>
                <a:spcPts val="0"/>
              </a:spcAft>
              <a:buNone/>
            </a:pPr>
            <a:r>
              <a:rPr lang="en" sz="1100">
                <a:solidFill>
                  <a:schemeClr val="dk1"/>
                </a:solidFill>
                <a:latin typeface="Krub"/>
                <a:ea typeface="Krub"/>
                <a:cs typeface="Krub"/>
                <a:sym typeface="Krub"/>
              </a:rPr>
              <a:t>( red hepatization solidification  )</a:t>
            </a:r>
            <a:endParaRPr sz="1200">
              <a:latin typeface="Krub"/>
              <a:ea typeface="Krub"/>
              <a:cs typeface="Krub"/>
              <a:sym typeface="Krub"/>
            </a:endParaRPr>
          </a:p>
        </p:txBody>
      </p:sp>
      <p:sp>
        <p:nvSpPr>
          <p:cNvPr id="1530" name="Google Shape;1530;p60"/>
          <p:cNvSpPr txBox="1"/>
          <p:nvPr/>
        </p:nvSpPr>
        <p:spPr>
          <a:xfrm>
            <a:off x="2856003" y="2839483"/>
            <a:ext cx="514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Krub"/>
              <a:ea typeface="Krub"/>
              <a:cs typeface="Krub"/>
              <a:sym typeface="Krub"/>
            </a:endParaRPr>
          </a:p>
        </p:txBody>
      </p:sp>
      <p:sp>
        <p:nvSpPr>
          <p:cNvPr id="1531" name="Google Shape;1531;p60"/>
          <p:cNvSpPr txBox="1"/>
          <p:nvPr/>
        </p:nvSpPr>
        <p:spPr>
          <a:xfrm>
            <a:off x="2501963" y="2566052"/>
            <a:ext cx="1183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Krub"/>
                <a:ea typeface="Krub"/>
                <a:cs typeface="Krub"/>
                <a:sym typeface="Krub"/>
              </a:rPr>
              <a:t>Stage 3 </a:t>
            </a:r>
            <a:endParaRPr sz="1200">
              <a:latin typeface="Krub"/>
              <a:ea typeface="Krub"/>
              <a:cs typeface="Krub"/>
              <a:sym typeface="Krub"/>
            </a:endParaRPr>
          </a:p>
          <a:p>
            <a:pPr indent="0" lvl="0" marL="0" rtl="0" algn="l">
              <a:spcBef>
                <a:spcPts val="0"/>
              </a:spcBef>
              <a:spcAft>
                <a:spcPts val="0"/>
              </a:spcAft>
              <a:buNone/>
            </a:pPr>
            <a:r>
              <a:rPr lang="en" sz="1200">
                <a:latin typeface="Krub"/>
                <a:ea typeface="Krub"/>
                <a:cs typeface="Krub"/>
                <a:sym typeface="Krub"/>
              </a:rPr>
              <a:t>( gray hepatization )</a:t>
            </a:r>
            <a:endParaRPr sz="1200">
              <a:latin typeface="Krub"/>
              <a:ea typeface="Krub"/>
              <a:cs typeface="Krub"/>
              <a:sym typeface="Krub"/>
            </a:endParaRPr>
          </a:p>
        </p:txBody>
      </p:sp>
      <p:sp>
        <p:nvSpPr>
          <p:cNvPr id="1532" name="Google Shape;1532;p60"/>
          <p:cNvSpPr txBox="1"/>
          <p:nvPr/>
        </p:nvSpPr>
        <p:spPr>
          <a:xfrm>
            <a:off x="3587074" y="3485385"/>
            <a:ext cx="1183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Krub"/>
                <a:ea typeface="Krub"/>
                <a:cs typeface="Krub"/>
                <a:sym typeface="Krub"/>
              </a:rPr>
              <a:t>Stage 4 </a:t>
            </a:r>
            <a:endParaRPr sz="1300">
              <a:latin typeface="Krub"/>
              <a:ea typeface="Krub"/>
              <a:cs typeface="Krub"/>
              <a:sym typeface="Krub"/>
            </a:endParaRPr>
          </a:p>
          <a:p>
            <a:pPr indent="0" lvl="0" marL="0" rtl="0" algn="l">
              <a:spcBef>
                <a:spcPts val="0"/>
              </a:spcBef>
              <a:spcAft>
                <a:spcPts val="0"/>
              </a:spcAft>
              <a:buNone/>
            </a:pPr>
            <a:r>
              <a:rPr lang="en" sz="1300">
                <a:latin typeface="Krub"/>
                <a:ea typeface="Krub"/>
                <a:cs typeface="Krub"/>
                <a:sym typeface="Krub"/>
              </a:rPr>
              <a:t>( resolution ) </a:t>
            </a:r>
            <a:endParaRPr sz="1300">
              <a:latin typeface="Krub"/>
              <a:ea typeface="Krub"/>
              <a:cs typeface="Krub"/>
              <a:sym typeface="Krub"/>
            </a:endParaRPr>
          </a:p>
        </p:txBody>
      </p:sp>
      <p:sp>
        <p:nvSpPr>
          <p:cNvPr id="1533" name="Google Shape;1533;p60"/>
          <p:cNvSpPr txBox="1"/>
          <p:nvPr/>
        </p:nvSpPr>
        <p:spPr>
          <a:xfrm>
            <a:off x="1694525" y="993275"/>
            <a:ext cx="5177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Krub"/>
                <a:ea typeface="Krub"/>
                <a:cs typeface="Krub"/>
                <a:sym typeface="Krub"/>
              </a:rPr>
              <a:t>Lung is heavy, boggy and red, the intra alveolar space is filled with fluid. Few scattered neutrophils and numbers bacteria ( vasodilation ) </a:t>
            </a:r>
            <a:endParaRPr sz="1200">
              <a:latin typeface="Krub"/>
              <a:ea typeface="Krub"/>
              <a:cs typeface="Krub"/>
              <a:sym typeface="Krub"/>
            </a:endParaRPr>
          </a:p>
        </p:txBody>
      </p:sp>
      <p:sp>
        <p:nvSpPr>
          <p:cNvPr id="1534" name="Google Shape;1534;p60"/>
          <p:cNvSpPr txBox="1"/>
          <p:nvPr/>
        </p:nvSpPr>
        <p:spPr>
          <a:xfrm>
            <a:off x="2771328" y="1730358"/>
            <a:ext cx="37158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Krub"/>
                <a:ea typeface="Krub"/>
                <a:cs typeface="Krub"/>
                <a:sym typeface="Krub"/>
              </a:rPr>
              <a:t>Alveolar spaces are filled with neutrophils. Red cells ( congestion ) and fibrin. Grossly the lung is firm / solid red and liver-like. </a:t>
            </a:r>
            <a:endParaRPr sz="1300">
              <a:latin typeface="Krub"/>
              <a:ea typeface="Krub"/>
              <a:cs typeface="Krub"/>
              <a:sym typeface="Krub"/>
            </a:endParaRPr>
          </a:p>
        </p:txBody>
      </p:sp>
      <p:sp>
        <p:nvSpPr>
          <p:cNvPr id="1535" name="Google Shape;1535;p60"/>
          <p:cNvSpPr txBox="1"/>
          <p:nvPr/>
        </p:nvSpPr>
        <p:spPr>
          <a:xfrm>
            <a:off x="3640643" y="2491513"/>
            <a:ext cx="3154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Krub"/>
                <a:ea typeface="Krub"/>
                <a:cs typeface="Krub"/>
                <a:sym typeface="Krub"/>
              </a:rPr>
              <a:t>Here the red cells are reduced but neutrophils and fibrin ( fibrino purulent/ suppurative exudate ) are still present.grossly the lung is still firm / solid and liver-like </a:t>
            </a:r>
            <a:r>
              <a:rPr b="1" lang="en" sz="1000">
                <a:latin typeface="Krub"/>
                <a:ea typeface="Krub"/>
                <a:cs typeface="Krub"/>
                <a:sym typeface="Krub"/>
              </a:rPr>
              <a:t>but grey</a:t>
            </a:r>
            <a:r>
              <a:rPr lang="en" sz="1000">
                <a:latin typeface="Krub"/>
                <a:ea typeface="Krub"/>
                <a:cs typeface="Krub"/>
                <a:sym typeface="Krub"/>
              </a:rPr>
              <a:t>.  </a:t>
            </a:r>
            <a:endParaRPr sz="1000">
              <a:latin typeface="Krub"/>
              <a:ea typeface="Krub"/>
              <a:cs typeface="Krub"/>
              <a:sym typeface="Krub"/>
            </a:endParaRPr>
          </a:p>
        </p:txBody>
      </p:sp>
      <p:sp>
        <p:nvSpPr>
          <p:cNvPr id="1536" name="Google Shape;1536;p60"/>
          <p:cNvSpPr txBox="1"/>
          <p:nvPr/>
        </p:nvSpPr>
        <p:spPr>
          <a:xfrm>
            <a:off x="4666036" y="3377680"/>
            <a:ext cx="2066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Krub"/>
                <a:ea typeface="Krub"/>
                <a:cs typeface="Krub"/>
                <a:sym typeface="Krub"/>
              </a:rPr>
              <a:t>Exudate within the alveoli are being enzymatically digested, reabsorbed, ingested by macrophages or coughed up </a:t>
            </a:r>
            <a:endParaRPr sz="1000">
              <a:latin typeface="Krub"/>
              <a:ea typeface="Krub"/>
              <a:cs typeface="Krub"/>
              <a:sym typeface="Krub"/>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0" name="Shape 1540"/>
        <p:cNvGrpSpPr/>
        <p:nvPr/>
      </p:nvGrpSpPr>
      <p:grpSpPr>
        <a:xfrm>
          <a:off x="0" y="0"/>
          <a:ext cx="0" cy="0"/>
          <a:chOff x="0" y="0"/>
          <a:chExt cx="0" cy="0"/>
        </a:xfrm>
      </p:grpSpPr>
      <p:sp>
        <p:nvSpPr>
          <p:cNvPr id="1541" name="Google Shape;1541;p61"/>
          <p:cNvSpPr txBox="1"/>
          <p:nvPr/>
        </p:nvSpPr>
        <p:spPr>
          <a:xfrm>
            <a:off x="531900" y="1347475"/>
            <a:ext cx="7677000" cy="2124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44546A"/>
              </a:buClr>
              <a:buSzPts val="1800"/>
              <a:buFont typeface="Comic Sans MS"/>
              <a:buChar char="❖"/>
            </a:pPr>
            <a:r>
              <a:rPr b="1" lang="en" sz="1800">
                <a:solidFill>
                  <a:srgbClr val="44546A"/>
                </a:solidFill>
                <a:latin typeface="Comic Sans MS"/>
                <a:ea typeface="Comic Sans MS"/>
                <a:cs typeface="Comic Sans MS"/>
                <a:sym typeface="Comic Sans MS"/>
              </a:rPr>
              <a:t>Opportunistic pneumonia:</a:t>
            </a:r>
            <a:r>
              <a:rPr lang="en" sz="1800">
                <a:solidFill>
                  <a:srgbClr val="44546A"/>
                </a:solidFill>
                <a:latin typeface="Comic Sans MS"/>
                <a:ea typeface="Comic Sans MS"/>
                <a:cs typeface="Comic Sans MS"/>
                <a:sym typeface="Comic Sans MS"/>
              </a:rPr>
              <a:t> </a:t>
            </a:r>
            <a:r>
              <a:rPr lang="en" sz="1800">
                <a:solidFill>
                  <a:srgbClr val="44546A"/>
                </a:solidFill>
                <a:latin typeface="Titillium Web"/>
                <a:ea typeface="Titillium Web"/>
                <a:cs typeface="Titillium Web"/>
                <a:sym typeface="Titillium Web"/>
              </a:rPr>
              <a:t>happens mainly in patient  that are immunocompromised such as (AIDS, cancer patient and transplant recipients)</a:t>
            </a:r>
            <a:endParaRPr sz="1800">
              <a:solidFill>
                <a:srgbClr val="44546A"/>
              </a:solidFill>
              <a:latin typeface="Titillium Web"/>
              <a:ea typeface="Titillium Web"/>
              <a:cs typeface="Titillium Web"/>
              <a:sym typeface="Titillium Web"/>
            </a:endParaRPr>
          </a:p>
          <a:p>
            <a:pPr indent="-342900" lvl="0" marL="457200" rtl="0" algn="l">
              <a:spcBef>
                <a:spcPts val="0"/>
              </a:spcBef>
              <a:spcAft>
                <a:spcPts val="0"/>
              </a:spcAft>
              <a:buClr>
                <a:srgbClr val="44546A"/>
              </a:buClr>
              <a:buSzPts val="1800"/>
              <a:buFont typeface="Titillium Web"/>
              <a:buChar char="❖"/>
            </a:pPr>
            <a:r>
              <a:rPr lang="en" sz="1800">
                <a:solidFill>
                  <a:srgbClr val="44546A"/>
                </a:solidFill>
                <a:latin typeface="Titillium Web"/>
                <a:ea typeface="Titillium Web"/>
                <a:cs typeface="Titillium Web"/>
                <a:sym typeface="Titillium Web"/>
              </a:rPr>
              <a:t>Common organism that cause this type of pneumonia:</a:t>
            </a:r>
            <a:endParaRPr sz="1800">
              <a:solidFill>
                <a:srgbClr val="44546A"/>
              </a:solidFill>
              <a:latin typeface="Titillium Web"/>
              <a:ea typeface="Titillium Web"/>
              <a:cs typeface="Titillium Web"/>
              <a:sym typeface="Titillium Web"/>
            </a:endParaRPr>
          </a:p>
          <a:p>
            <a:pPr indent="-342900" lvl="0" marL="457200" rtl="0" algn="l">
              <a:spcBef>
                <a:spcPts val="0"/>
              </a:spcBef>
              <a:spcAft>
                <a:spcPts val="0"/>
              </a:spcAft>
              <a:buClr>
                <a:srgbClr val="980000"/>
              </a:buClr>
              <a:buSzPts val="1800"/>
              <a:buFont typeface="Comic Sans MS"/>
              <a:buChar char="❖"/>
            </a:pPr>
            <a:r>
              <a:rPr lang="en" sz="1800">
                <a:solidFill>
                  <a:srgbClr val="980000"/>
                </a:solidFill>
                <a:latin typeface="Titillium Web"/>
                <a:ea typeface="Titillium Web"/>
                <a:cs typeface="Titillium Web"/>
                <a:sym typeface="Titillium Web"/>
              </a:rPr>
              <a:t>Pneumocystis jiroveci</a:t>
            </a:r>
            <a:endParaRPr sz="1800">
              <a:solidFill>
                <a:srgbClr val="980000"/>
              </a:solidFill>
              <a:latin typeface="Titillium Web"/>
              <a:ea typeface="Titillium Web"/>
              <a:cs typeface="Titillium Web"/>
              <a:sym typeface="Titillium Web"/>
            </a:endParaRPr>
          </a:p>
          <a:p>
            <a:pPr indent="-342900" lvl="0" marL="457200" rtl="0" algn="l">
              <a:spcBef>
                <a:spcPts val="0"/>
              </a:spcBef>
              <a:spcAft>
                <a:spcPts val="0"/>
              </a:spcAft>
              <a:buClr>
                <a:srgbClr val="980000"/>
              </a:buClr>
              <a:buSzPts val="1800"/>
              <a:buFont typeface="Titillium Web"/>
              <a:buChar char="❖"/>
            </a:pPr>
            <a:r>
              <a:rPr lang="en" sz="1800">
                <a:solidFill>
                  <a:srgbClr val="980000"/>
                </a:solidFill>
                <a:latin typeface="Titillium Web"/>
                <a:ea typeface="Titillium Web"/>
                <a:cs typeface="Titillium Web"/>
                <a:sym typeface="Titillium Web"/>
              </a:rPr>
              <a:t>Cytomegalovirus</a:t>
            </a:r>
            <a:endParaRPr sz="1800">
              <a:solidFill>
                <a:srgbClr val="980000"/>
              </a:solidFill>
              <a:latin typeface="Titillium Web"/>
              <a:ea typeface="Titillium Web"/>
              <a:cs typeface="Titillium Web"/>
              <a:sym typeface="Titillium Web"/>
            </a:endParaRPr>
          </a:p>
          <a:p>
            <a:pPr indent="-342900" lvl="0" marL="457200" rtl="0" algn="l">
              <a:spcBef>
                <a:spcPts val="0"/>
              </a:spcBef>
              <a:spcAft>
                <a:spcPts val="0"/>
              </a:spcAft>
              <a:buClr>
                <a:srgbClr val="44546A"/>
              </a:buClr>
              <a:buSzPts val="1800"/>
              <a:buFont typeface="Titillium Web"/>
              <a:buChar char="❖"/>
            </a:pPr>
            <a:r>
              <a:rPr lang="en" sz="1800">
                <a:solidFill>
                  <a:srgbClr val="44546A"/>
                </a:solidFill>
                <a:latin typeface="Titillium Web"/>
                <a:ea typeface="Titillium Web"/>
                <a:cs typeface="Titillium Web"/>
                <a:sym typeface="Titillium Web"/>
              </a:rPr>
              <a:t>Invasive aspergillosis</a:t>
            </a:r>
            <a:endParaRPr/>
          </a:p>
        </p:txBody>
      </p:sp>
      <p:pic>
        <p:nvPicPr>
          <p:cNvPr descr="Text&#10;&#10;Description automatically generated with low confidence" id="1542" name="Google Shape;1542;p61"/>
          <p:cNvPicPr preferRelativeResize="0"/>
          <p:nvPr/>
        </p:nvPicPr>
        <p:blipFill rotWithShape="1">
          <a:blip r:embed="rId3">
            <a:alphaModFix/>
          </a:blip>
          <a:srcRect b="0" l="0" r="0" t="0"/>
          <a:stretch/>
        </p:blipFill>
        <p:spPr>
          <a:xfrm>
            <a:off x="372325" y="3471475"/>
            <a:ext cx="7481925" cy="7272726"/>
          </a:xfrm>
          <a:prstGeom prst="rect">
            <a:avLst/>
          </a:prstGeom>
          <a:noFill/>
          <a:ln>
            <a:noFill/>
          </a:ln>
        </p:spPr>
      </p:pic>
      <p:sp>
        <p:nvSpPr>
          <p:cNvPr id="1543" name="Google Shape;1543;p61"/>
          <p:cNvSpPr txBox="1"/>
          <p:nvPr/>
        </p:nvSpPr>
        <p:spPr>
          <a:xfrm>
            <a:off x="2246875" y="195025"/>
            <a:ext cx="6033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500">
                <a:solidFill>
                  <a:srgbClr val="FF0000"/>
                </a:solidFill>
                <a:latin typeface="Black Han Sans"/>
                <a:ea typeface="Black Han Sans"/>
                <a:cs typeface="Black Han Sans"/>
                <a:sym typeface="Black Han Sans"/>
              </a:rPr>
              <a:t>Dr.Ammar’s notes</a:t>
            </a:r>
            <a:endParaRPr b="1" sz="4500">
              <a:solidFill>
                <a:srgbClr val="FF0000"/>
              </a:solidFill>
              <a:latin typeface="Black Han Sans"/>
              <a:ea typeface="Black Han Sans"/>
              <a:cs typeface="Black Han Sans"/>
              <a:sym typeface="Black Ha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7" name="Shape 1547"/>
        <p:cNvGrpSpPr/>
        <p:nvPr/>
      </p:nvGrpSpPr>
      <p:grpSpPr>
        <a:xfrm>
          <a:off x="0" y="0"/>
          <a:ext cx="0" cy="0"/>
          <a:chOff x="0" y="0"/>
          <a:chExt cx="0" cy="0"/>
        </a:xfrm>
      </p:grpSpPr>
      <p:sp>
        <p:nvSpPr>
          <p:cNvPr id="1548" name="Google Shape;1548;p62"/>
          <p:cNvSpPr txBox="1"/>
          <p:nvPr>
            <p:ph type="title"/>
          </p:nvPr>
        </p:nvSpPr>
        <p:spPr>
          <a:xfrm>
            <a:off x="2801299" y="433175"/>
            <a:ext cx="4841400" cy="1196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a:t>Robbins book</a:t>
            </a:r>
            <a:endParaRPr/>
          </a:p>
        </p:txBody>
      </p:sp>
      <p:pic>
        <p:nvPicPr>
          <p:cNvPr id="1549" name="Google Shape;1549;p62"/>
          <p:cNvPicPr preferRelativeResize="0"/>
          <p:nvPr/>
        </p:nvPicPr>
        <p:blipFill>
          <a:blip r:embed="rId3">
            <a:alphaModFix/>
          </a:blip>
          <a:stretch>
            <a:fillRect/>
          </a:stretch>
        </p:blipFill>
        <p:spPr>
          <a:xfrm>
            <a:off x="152400" y="1781975"/>
            <a:ext cx="7187700" cy="6162675"/>
          </a:xfrm>
          <a:prstGeom prst="rect">
            <a:avLst/>
          </a:prstGeom>
          <a:noFill/>
          <a:ln>
            <a:noFill/>
          </a:ln>
        </p:spPr>
      </p:pic>
      <p:sp>
        <p:nvSpPr>
          <p:cNvPr id="1550" name="Google Shape;1550;p62"/>
          <p:cNvSpPr txBox="1"/>
          <p:nvPr/>
        </p:nvSpPr>
        <p:spPr>
          <a:xfrm>
            <a:off x="868750" y="8492525"/>
            <a:ext cx="6081300" cy="15084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solidFill>
                  <a:srgbClr val="9E9E9E"/>
                </a:solidFill>
                <a:latin typeface="Krub"/>
                <a:ea typeface="Krub"/>
                <a:cs typeface="Krub"/>
                <a:sym typeface="Krub"/>
              </a:rPr>
              <a:t>Gray hepatization</a:t>
            </a:r>
            <a:r>
              <a:rPr lang="en" sz="1800">
                <a:solidFill>
                  <a:srgbClr val="9E9E9E"/>
                </a:solidFill>
                <a:latin typeface="Krub"/>
                <a:ea typeface="Krub"/>
                <a:cs typeface="Krub"/>
                <a:sym typeface="Krub"/>
              </a:rPr>
              <a:t> </a:t>
            </a:r>
            <a:r>
              <a:rPr lang="en" sz="1800">
                <a:solidFill>
                  <a:srgbClr val="9E9E9E"/>
                </a:solidFill>
                <a:latin typeface="Krub"/>
                <a:ea typeface="Krub"/>
                <a:cs typeface="Krub"/>
                <a:sym typeface="Krub"/>
              </a:rPr>
              <a:t>Gray</a:t>
            </a:r>
            <a:r>
              <a:rPr lang="en" sz="1800">
                <a:solidFill>
                  <a:srgbClr val="9E9E9E"/>
                </a:solidFill>
                <a:latin typeface="Krub"/>
                <a:ea typeface="Krub"/>
                <a:cs typeface="Krub"/>
                <a:sym typeface="Krub"/>
              </a:rPr>
              <a:t> hepatization </a:t>
            </a:r>
            <a:r>
              <a:rPr lang="en" sz="1800">
                <a:solidFill>
                  <a:srgbClr val="9E9E9E"/>
                </a:solidFill>
                <a:latin typeface="Krub"/>
                <a:ea typeface="Krub"/>
                <a:cs typeface="Krub"/>
                <a:sym typeface="Krub"/>
              </a:rPr>
              <a:t>On gross examination, the lobe is red, firm,</a:t>
            </a:r>
            <a:endParaRPr sz="1800">
              <a:solidFill>
                <a:srgbClr val="9E9E9E"/>
              </a:solidFill>
              <a:latin typeface="Krub"/>
              <a:ea typeface="Krub"/>
              <a:cs typeface="Krub"/>
              <a:sym typeface="Krub"/>
            </a:endParaRPr>
          </a:p>
          <a:p>
            <a:pPr indent="0" lvl="0" marL="0" rtl="0" algn="l">
              <a:spcBef>
                <a:spcPts val="0"/>
              </a:spcBef>
              <a:spcAft>
                <a:spcPts val="0"/>
              </a:spcAft>
              <a:buClr>
                <a:schemeClr val="dk1"/>
              </a:buClr>
              <a:buSzPts val="1100"/>
              <a:buFont typeface="Arial"/>
              <a:buNone/>
            </a:pPr>
            <a:r>
              <a:rPr lang="en" sz="1800">
                <a:solidFill>
                  <a:srgbClr val="9E9E9E"/>
                </a:solidFill>
                <a:latin typeface="Krub"/>
                <a:ea typeface="Krub"/>
                <a:cs typeface="Krub"/>
                <a:sym typeface="Krub"/>
              </a:rPr>
              <a:t>and airless, with a liver-like consistency, hence the term </a:t>
            </a:r>
            <a:r>
              <a:rPr lang="en" sz="1800">
                <a:solidFill>
                  <a:srgbClr val="9E9E9E"/>
                </a:solidFill>
                <a:latin typeface="Krub"/>
                <a:ea typeface="Krub"/>
                <a:cs typeface="Krub"/>
                <a:sym typeface="Krub"/>
              </a:rPr>
              <a:t>hepatization</a:t>
            </a:r>
            <a:r>
              <a:rPr lang="en" sz="1800">
                <a:solidFill>
                  <a:srgbClr val="9E9E9E"/>
                </a:solidFill>
                <a:latin typeface="Krub"/>
                <a:ea typeface="Krub"/>
                <a:cs typeface="Krub"/>
                <a:sym typeface="Krub"/>
              </a:rPr>
              <a:t>.</a:t>
            </a:r>
            <a:endParaRPr sz="1800">
              <a:solidFill>
                <a:srgbClr val="9E9E9E"/>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4" name="Shape 1554"/>
        <p:cNvGrpSpPr/>
        <p:nvPr/>
      </p:nvGrpSpPr>
      <p:grpSpPr>
        <a:xfrm>
          <a:off x="0" y="0"/>
          <a:ext cx="0" cy="0"/>
          <a:chOff x="0" y="0"/>
          <a:chExt cx="0" cy="0"/>
        </a:xfrm>
      </p:grpSpPr>
      <p:sp>
        <p:nvSpPr>
          <p:cNvPr id="1555" name="Google Shape;1555;p63"/>
          <p:cNvSpPr txBox="1"/>
          <p:nvPr>
            <p:ph type="title"/>
          </p:nvPr>
        </p:nvSpPr>
        <p:spPr>
          <a:xfrm>
            <a:off x="624072" y="929608"/>
            <a:ext cx="6752700" cy="22557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5200"/>
              <a:t>Summery </a:t>
            </a:r>
            <a:endParaRPr sz="5200"/>
          </a:p>
        </p:txBody>
      </p:sp>
      <p:sp>
        <p:nvSpPr>
          <p:cNvPr id="1556" name="Google Shape;1556;p63"/>
          <p:cNvSpPr txBox="1"/>
          <p:nvPr/>
        </p:nvSpPr>
        <p:spPr>
          <a:xfrm>
            <a:off x="241550" y="2255900"/>
            <a:ext cx="7911900" cy="535440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S. pneumoniae (the pneumococcus) is the most common cause of community-acquired bacterial pneumonia and usually has a lobar pattern of involvement. </a:t>
            </a:r>
            <a:endParaRPr>
              <a:solidFill>
                <a:schemeClr val="dk1"/>
              </a:solidFill>
              <a:latin typeface="Krub"/>
              <a:ea typeface="Krub"/>
              <a:cs typeface="Krub"/>
              <a:sym typeface="Krub"/>
            </a:endParaRPr>
          </a:p>
          <a:p>
            <a:pPr indent="-171450" lvl="0" marL="17145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Morphologically, lobar pneumonias evolve through four stages: congestion, red hepatization, gray hepatization, and resolution.</a:t>
            </a:r>
            <a:endParaRPr>
              <a:solidFill>
                <a:schemeClr val="dk1"/>
              </a:solidFill>
              <a:latin typeface="Krub"/>
              <a:ea typeface="Krub"/>
              <a:cs typeface="Krub"/>
              <a:sym typeface="Krub"/>
            </a:endParaRPr>
          </a:p>
          <a:p>
            <a:pPr indent="-82550" lvl="0" marL="171450" rtl="0" algn="l">
              <a:spcBef>
                <a:spcPts val="0"/>
              </a:spcBef>
              <a:spcAft>
                <a:spcPts val="0"/>
              </a:spcAft>
              <a:buNone/>
            </a:pPr>
            <a:r>
              <a:t/>
            </a:r>
            <a:endParaRPr>
              <a:solidFill>
                <a:schemeClr val="dk1"/>
              </a:solidFill>
              <a:latin typeface="Krub"/>
              <a:ea typeface="Krub"/>
              <a:cs typeface="Krub"/>
              <a:sym typeface="Krub"/>
            </a:endParaRPr>
          </a:p>
          <a:p>
            <a:pPr indent="-171450" lvl="0" marL="17145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Other common causes of bacterial pneumonias in the community include H. influenzae and M. catarrhalis (both associated with acute exacerbations of COPD), S. aureus (usually secondary to viral respiratory infections), K. pneumoniae (observed in chronic alcoholics), P. aeruginosa (seen in individuals with cystic fibrosis, in burn victims, and in patients with neutropenia), and L. pneumophila, seen particularly in organ transplant recipients. </a:t>
            </a:r>
            <a:endParaRPr>
              <a:solidFill>
                <a:schemeClr val="dk1"/>
              </a:solidFill>
              <a:latin typeface="Krub"/>
              <a:ea typeface="Krub"/>
              <a:cs typeface="Krub"/>
              <a:sym typeface="Krub"/>
            </a:endParaRPr>
          </a:p>
          <a:p>
            <a:pPr indent="-82550" lvl="0" marL="171450" rtl="0" algn="l">
              <a:spcBef>
                <a:spcPts val="0"/>
              </a:spcBef>
              <a:spcAft>
                <a:spcPts val="0"/>
              </a:spcAft>
              <a:buNone/>
            </a:pPr>
            <a:r>
              <a:t/>
            </a:r>
            <a:endParaRPr>
              <a:solidFill>
                <a:schemeClr val="dk1"/>
              </a:solidFill>
              <a:latin typeface="Krub"/>
              <a:ea typeface="Krub"/>
              <a:cs typeface="Krub"/>
              <a:sym typeface="Krub"/>
            </a:endParaRPr>
          </a:p>
          <a:p>
            <a:pPr indent="-171450" lvl="0" marL="17145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Viral pneumonias are characterized by respiratory distress out of proportion to the clinical and radiologic signs, and by inflammation that is predominantly confined to alveolar septa, with generally clear alveoli. </a:t>
            </a:r>
            <a:endParaRPr>
              <a:solidFill>
                <a:schemeClr val="dk1"/>
              </a:solidFill>
              <a:latin typeface="Krub"/>
              <a:ea typeface="Krub"/>
              <a:cs typeface="Krub"/>
              <a:sym typeface="Krub"/>
            </a:endParaRPr>
          </a:p>
          <a:p>
            <a:pPr indent="-82550" lvl="0" marL="171450" rtl="0" algn="l">
              <a:spcBef>
                <a:spcPts val="0"/>
              </a:spcBef>
              <a:spcAft>
                <a:spcPts val="0"/>
              </a:spcAft>
              <a:buNone/>
            </a:pPr>
            <a:r>
              <a:t/>
            </a:r>
            <a:endParaRPr>
              <a:solidFill>
                <a:schemeClr val="dk1"/>
              </a:solidFill>
              <a:latin typeface="Krub"/>
              <a:ea typeface="Krub"/>
              <a:cs typeface="Krub"/>
              <a:sym typeface="Krub"/>
            </a:endParaRPr>
          </a:p>
          <a:p>
            <a:pPr indent="-171450" lvl="0" marL="17145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Common causes of viral pneumonia include influenza A and B, respiratory syncytial virus, human metapneumovirus, parainfluenza virus, and adenovirus.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endParaRPr>
          </a:p>
        </p:txBody>
      </p:sp>
      <p:pic>
        <p:nvPicPr>
          <p:cNvPr id="1557" name="Google Shape;1557;p63"/>
          <p:cNvPicPr preferRelativeResize="0"/>
          <p:nvPr/>
        </p:nvPicPr>
        <p:blipFill>
          <a:blip r:embed="rId3">
            <a:alphaModFix/>
          </a:blip>
          <a:stretch>
            <a:fillRect/>
          </a:stretch>
        </p:blipFill>
        <p:spPr>
          <a:xfrm>
            <a:off x="679513" y="7076900"/>
            <a:ext cx="6641976" cy="3362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1" name="Shape 1561"/>
        <p:cNvGrpSpPr/>
        <p:nvPr/>
      </p:nvGrpSpPr>
      <p:grpSpPr>
        <a:xfrm>
          <a:off x="0" y="0"/>
          <a:ext cx="0" cy="0"/>
          <a:chOff x="0" y="0"/>
          <a:chExt cx="0" cy="0"/>
        </a:xfrm>
      </p:grpSpPr>
      <p:sp>
        <p:nvSpPr>
          <p:cNvPr id="1562" name="Google Shape;1562;p64"/>
          <p:cNvSpPr txBox="1"/>
          <p:nvPr>
            <p:ph type="title"/>
          </p:nvPr>
        </p:nvSpPr>
        <p:spPr>
          <a:xfrm>
            <a:off x="324050" y="292050"/>
            <a:ext cx="2619900" cy="7392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a:t>MCQs</a:t>
            </a:r>
            <a:endParaRPr/>
          </a:p>
        </p:txBody>
      </p:sp>
      <p:graphicFrame>
        <p:nvGraphicFramePr>
          <p:cNvPr id="1563" name="Google Shape;1563;p64"/>
          <p:cNvGraphicFramePr/>
          <p:nvPr/>
        </p:nvGraphicFramePr>
        <p:xfrm>
          <a:off x="-11" y="1502227"/>
          <a:ext cx="3000000" cy="3000000"/>
        </p:xfrm>
        <a:graphic>
          <a:graphicData uri="http://schemas.openxmlformats.org/drawingml/2006/table">
            <a:tbl>
              <a:tblPr>
                <a:noFill/>
                <a:tableStyleId>{3F388E12-61EF-4F4C-8E0A-1BDFD6F76C71}</a:tableStyleId>
              </a:tblPr>
              <a:tblGrid>
                <a:gridCol w="2000250"/>
                <a:gridCol w="2000250"/>
                <a:gridCol w="2000250"/>
                <a:gridCol w="2000250"/>
              </a:tblGrid>
              <a:tr h="1190325">
                <a:tc gridSpan="4">
                  <a:txBody>
                    <a:bodyPr/>
                    <a:lstStyle/>
                    <a:p>
                      <a:pPr indent="0" lvl="0" marL="0" rtl="0" algn="l">
                        <a:spcBef>
                          <a:spcPts val="0"/>
                        </a:spcBef>
                        <a:spcAft>
                          <a:spcPts val="0"/>
                        </a:spcAft>
                        <a:buNone/>
                      </a:pPr>
                      <a:r>
                        <a:rPr lang="en"/>
                        <a:t>1. </a:t>
                      </a:r>
                      <a:r>
                        <a:rPr lang="en"/>
                        <a:t>A 40-year-old woman with leukemia is treated with chemo- therapy. During treatment she develops increasing cough and shortness of breath. A chest X-ray shows diffuse lung infil- trates. Sputum cultures are negative, and the patient does not respond to routine antibiotic therapy. An open lung biopsy is diagnosed by the pathologist as viral pneumonia. Which of the following histopathologic findings would be expected in the lungs of this patient?</a:t>
                      </a:r>
                      <a:endParaRPr/>
                    </a:p>
                  </a:txBody>
                  <a:tcPr marT="91425" marB="91425" marR="91425" marL="91425">
                    <a:solidFill>
                      <a:srgbClr val="FFDDD1"/>
                    </a:solidFill>
                  </a:tcPr>
                </a:tc>
                <a:tc hMerge="1"/>
                <a:tc hMerge="1"/>
                <a:tc hMerge="1"/>
              </a:tr>
              <a:tr h="626000">
                <a:tc>
                  <a:txBody>
                    <a:bodyPr/>
                    <a:lstStyle/>
                    <a:p>
                      <a:pPr indent="0" lvl="0" marL="0" rtl="0" algn="l">
                        <a:spcBef>
                          <a:spcPts val="0"/>
                        </a:spcBef>
                        <a:spcAft>
                          <a:spcPts val="0"/>
                        </a:spcAft>
                        <a:buNone/>
                      </a:pPr>
                      <a:r>
                        <a:rPr lang="en" sz="1300"/>
                        <a:t>A. Clusters of epithelioid macrophages</a:t>
                      </a:r>
                      <a:endParaRPr sz="1300"/>
                    </a:p>
                  </a:txBody>
                  <a:tcPr marT="91425" marB="91425" marR="91425" marL="91425">
                    <a:solidFill>
                      <a:schemeClr val="accent1"/>
                    </a:solidFill>
                  </a:tcPr>
                </a:tc>
                <a:tc>
                  <a:txBody>
                    <a:bodyPr/>
                    <a:lstStyle/>
                    <a:p>
                      <a:pPr indent="0" lvl="0" marL="0" rtl="0" algn="l">
                        <a:spcBef>
                          <a:spcPts val="0"/>
                        </a:spcBef>
                        <a:spcAft>
                          <a:spcPts val="0"/>
                        </a:spcAft>
                        <a:buNone/>
                      </a:pPr>
                      <a:r>
                        <a:rPr lang="en" sz="1300"/>
                        <a:t>B. Confluent areas of caseous necrosis</a:t>
                      </a:r>
                      <a:endParaRPr sz="1300"/>
                    </a:p>
                  </a:txBody>
                  <a:tcPr marT="91425" marB="91425" marR="91425" marL="91425">
                    <a:solidFill>
                      <a:schemeClr val="accent1"/>
                    </a:solidFill>
                  </a:tcPr>
                </a:tc>
                <a:tc>
                  <a:txBody>
                    <a:bodyPr/>
                    <a:lstStyle/>
                    <a:p>
                      <a:pPr indent="0" lvl="0" marL="0" rtl="0" algn="l">
                        <a:spcBef>
                          <a:spcPts val="0"/>
                        </a:spcBef>
                        <a:spcAft>
                          <a:spcPts val="0"/>
                        </a:spcAft>
                        <a:buNone/>
                      </a:pPr>
                      <a:r>
                        <a:rPr lang="en" sz="1300"/>
                        <a:t>C. </a:t>
                      </a:r>
                      <a:r>
                        <a:rPr lang="en" sz="1300"/>
                        <a:t>Fibrous scarring of lung parenchyma</a:t>
                      </a:r>
                      <a:endParaRPr sz="1300"/>
                    </a:p>
                  </a:txBody>
                  <a:tcPr marT="91425" marB="91425" marR="91425" marL="91425">
                    <a:solidFill>
                      <a:schemeClr val="accent1"/>
                    </a:solidFill>
                  </a:tcPr>
                </a:tc>
                <a:tc>
                  <a:txBody>
                    <a:bodyPr/>
                    <a:lstStyle/>
                    <a:p>
                      <a:pPr indent="0" lvl="0" marL="0" rtl="0" algn="l">
                        <a:spcBef>
                          <a:spcPts val="0"/>
                        </a:spcBef>
                        <a:spcAft>
                          <a:spcPts val="0"/>
                        </a:spcAft>
                        <a:buNone/>
                      </a:pPr>
                      <a:r>
                        <a:rPr lang="en" sz="1300"/>
                        <a:t>D. </a:t>
                      </a:r>
                      <a:r>
                        <a:rPr lang="en" sz="1300"/>
                        <a:t>Hyaline membranes and interstitial inflammation</a:t>
                      </a:r>
                      <a:endParaRPr sz="1300"/>
                    </a:p>
                  </a:txBody>
                  <a:tcPr marT="91425" marB="91425" marR="91425" marL="91425">
                    <a:solidFill>
                      <a:schemeClr val="accent1"/>
                    </a:solidFill>
                  </a:tcPr>
                </a:tc>
              </a:tr>
              <a:tr h="626000">
                <a:tc gridSpan="4">
                  <a:txBody>
                    <a:bodyPr/>
                    <a:lstStyle/>
                    <a:p>
                      <a:pPr indent="0" lvl="0" marL="0" rtl="0" algn="l">
                        <a:spcBef>
                          <a:spcPts val="0"/>
                        </a:spcBef>
                        <a:spcAft>
                          <a:spcPts val="0"/>
                        </a:spcAft>
                        <a:buNone/>
                      </a:pPr>
                      <a:r>
                        <a:rPr lang="en" sz="1500">
                          <a:solidFill>
                            <a:srgbClr val="303545"/>
                          </a:solidFill>
                        </a:rPr>
                        <a:t>2. What is the most common cause of Community-Acquired Bacterial Pneumonia (atypical)?</a:t>
                      </a:r>
                      <a:endParaRPr/>
                    </a:p>
                  </a:txBody>
                  <a:tcPr marT="91425" marB="91425" marR="91425" marL="91425">
                    <a:solidFill>
                      <a:srgbClr val="FFDDD1"/>
                    </a:solidFill>
                  </a:tcPr>
                </a:tc>
                <a:tc hMerge="1"/>
                <a:tc hMerge="1"/>
                <a:tc hMerge="1"/>
              </a:tr>
              <a:tr h="646150">
                <a:tc>
                  <a:txBody>
                    <a:bodyPr/>
                    <a:lstStyle/>
                    <a:p>
                      <a:pPr indent="0" lvl="0" marL="0" rtl="0" algn="l">
                        <a:spcBef>
                          <a:spcPts val="0"/>
                        </a:spcBef>
                        <a:spcAft>
                          <a:spcPts val="0"/>
                        </a:spcAft>
                        <a:buNone/>
                      </a:pPr>
                      <a:r>
                        <a:rPr lang="en" sz="1300"/>
                        <a:t>A. Hemophilus infileunzi  </a:t>
                      </a:r>
                      <a:endParaRPr sz="1300"/>
                    </a:p>
                  </a:txBody>
                  <a:tcPr marT="91425" marB="91425" marR="91425" marL="91425">
                    <a:solidFill>
                      <a:schemeClr val="accent1"/>
                    </a:solidFill>
                  </a:tcPr>
                </a:tc>
                <a:tc>
                  <a:txBody>
                    <a:bodyPr/>
                    <a:lstStyle/>
                    <a:p>
                      <a:pPr indent="0" lvl="0" marL="0" rtl="0" algn="l">
                        <a:spcBef>
                          <a:spcPts val="0"/>
                        </a:spcBef>
                        <a:spcAft>
                          <a:spcPts val="0"/>
                        </a:spcAft>
                        <a:buNone/>
                      </a:pPr>
                      <a:r>
                        <a:rPr lang="en" sz="1300"/>
                        <a:t>B. S.aurues </a:t>
                      </a:r>
                      <a:endParaRPr sz="1300"/>
                    </a:p>
                  </a:txBody>
                  <a:tcPr marT="91425" marB="91425" marR="91425" marL="91425">
                    <a:solidFill>
                      <a:schemeClr val="accent1"/>
                    </a:solidFill>
                  </a:tcPr>
                </a:tc>
                <a:tc>
                  <a:txBody>
                    <a:bodyPr/>
                    <a:lstStyle/>
                    <a:p>
                      <a:pPr indent="0" lvl="0" marL="0" rtl="0" algn="l">
                        <a:spcBef>
                          <a:spcPts val="0"/>
                        </a:spcBef>
                        <a:spcAft>
                          <a:spcPts val="0"/>
                        </a:spcAft>
                        <a:buNone/>
                      </a:pPr>
                      <a:r>
                        <a:rPr lang="en" sz="1300"/>
                        <a:t>C. Streptococcus                          </a:t>
                      </a:r>
                      <a:r>
                        <a:rPr lang="en" sz="1300">
                          <a:solidFill>
                            <a:srgbClr val="303545"/>
                          </a:solidFill>
                        </a:rPr>
                        <a:t>Pneumonia</a:t>
                      </a:r>
                      <a:endParaRPr sz="1100"/>
                    </a:p>
                  </a:txBody>
                  <a:tcPr marT="91425" marB="91425" marR="91425" marL="91425">
                    <a:solidFill>
                      <a:schemeClr val="accent1"/>
                    </a:solidFill>
                  </a:tcPr>
                </a:tc>
                <a:tc>
                  <a:txBody>
                    <a:bodyPr/>
                    <a:lstStyle/>
                    <a:p>
                      <a:pPr indent="0" lvl="0" marL="0" rtl="0" algn="l">
                        <a:spcBef>
                          <a:spcPts val="0"/>
                        </a:spcBef>
                        <a:spcAft>
                          <a:spcPts val="0"/>
                        </a:spcAft>
                        <a:buNone/>
                      </a:pPr>
                      <a:r>
                        <a:rPr lang="en" sz="1300"/>
                        <a:t>D. Mycoplasma </a:t>
                      </a:r>
                      <a:r>
                        <a:rPr lang="en" sz="1300">
                          <a:solidFill>
                            <a:srgbClr val="303545"/>
                          </a:solidFill>
                        </a:rPr>
                        <a:t>Pneumonia</a:t>
                      </a:r>
                      <a:endParaRPr sz="1100"/>
                    </a:p>
                  </a:txBody>
                  <a:tcPr marT="91425" marB="91425" marR="91425" marL="91425">
                    <a:solidFill>
                      <a:schemeClr val="accent1"/>
                    </a:solidFill>
                  </a:tcPr>
                </a:tc>
              </a:tr>
              <a:tr h="1479400">
                <a:tc gridSpan="4">
                  <a:txBody>
                    <a:bodyPr/>
                    <a:lstStyle/>
                    <a:p>
                      <a:pPr indent="0" lvl="0" marL="0" rtl="0" algn="l">
                        <a:spcBef>
                          <a:spcPts val="0"/>
                        </a:spcBef>
                        <a:spcAft>
                          <a:spcPts val="0"/>
                        </a:spcAft>
                        <a:buClr>
                          <a:schemeClr val="dk1"/>
                        </a:buClr>
                        <a:buSzPts val="1100"/>
                        <a:buFont typeface="Arial"/>
                        <a:buNone/>
                      </a:pPr>
                      <a:r>
                        <a:rPr lang="en" sz="1500">
                          <a:solidFill>
                            <a:srgbClr val="303545"/>
                          </a:solidFill>
                        </a:rPr>
                        <a:t>3. A 48-year-old man with AIDS is admitted to the hospital with a fever of 38.7°C (103°F). The patient has a 2-week history of persistent cough and diarrhea. Laboratory studies show that the CD4+ cell count is less than 500/μL. A sputum culture reveals acid-fast organisms, which are further identified as Mycobacterium avium-intracellulare. This patient’s pneumonia is characterized by extensive pulmonary infiltrates of which of the following cell types?</a:t>
                      </a:r>
                      <a:endParaRPr sz="1500">
                        <a:solidFill>
                          <a:srgbClr val="303545"/>
                        </a:solidFill>
                      </a:endParaRPr>
                    </a:p>
                    <a:p>
                      <a:pPr indent="0" lvl="0" marL="0" rtl="0" algn="l">
                        <a:spcBef>
                          <a:spcPts val="0"/>
                        </a:spcBef>
                        <a:spcAft>
                          <a:spcPts val="0"/>
                        </a:spcAft>
                        <a:buClr>
                          <a:schemeClr val="dk1"/>
                        </a:buClr>
                        <a:buSzPts val="1100"/>
                        <a:buFont typeface="Arial"/>
                        <a:buNone/>
                      </a:pPr>
                      <a:r>
                        <a:t/>
                      </a:r>
                      <a:endParaRPr sz="1500">
                        <a:solidFill>
                          <a:srgbClr val="303545"/>
                        </a:solidFill>
                      </a:endParaRPr>
                    </a:p>
                  </a:txBody>
                  <a:tcPr marT="91425" marB="91425" marR="91425" marL="91425">
                    <a:solidFill>
                      <a:srgbClr val="FFDDD1"/>
                    </a:solidFill>
                  </a:tcPr>
                </a:tc>
                <a:tc hMerge="1"/>
                <a:tc hMerge="1"/>
                <a:tc hMerge="1"/>
              </a:tr>
              <a:tr h="626000">
                <a:tc>
                  <a:txBody>
                    <a:bodyPr/>
                    <a:lstStyle/>
                    <a:p>
                      <a:pPr indent="0" lvl="0" marL="0" rtl="0" algn="l">
                        <a:spcBef>
                          <a:spcPts val="0"/>
                        </a:spcBef>
                        <a:spcAft>
                          <a:spcPts val="0"/>
                        </a:spcAft>
                        <a:buNone/>
                      </a:pPr>
                      <a:r>
                        <a:rPr lang="en"/>
                        <a:t>A. </a:t>
                      </a:r>
                      <a:r>
                        <a:rPr lang="en"/>
                        <a:t>CD4+ helper T cells</a:t>
                      </a:r>
                      <a:r>
                        <a:rPr lang="en"/>
                        <a:t> </a:t>
                      </a:r>
                      <a:endParaRPr/>
                    </a:p>
                  </a:txBody>
                  <a:tcPr marT="91425" marB="91425" marR="91425" marL="91425"/>
                </a:tc>
                <a:tc>
                  <a:txBody>
                    <a:bodyPr/>
                    <a:lstStyle/>
                    <a:p>
                      <a:pPr indent="0" lvl="0" marL="0" rtl="0" algn="l">
                        <a:spcBef>
                          <a:spcPts val="0"/>
                        </a:spcBef>
                        <a:spcAft>
                          <a:spcPts val="0"/>
                        </a:spcAft>
                        <a:buNone/>
                      </a:pPr>
                      <a:r>
                        <a:rPr lang="en"/>
                        <a:t>B. </a:t>
                      </a:r>
                      <a:r>
                        <a:rPr lang="en"/>
                        <a:t>Eosinophils</a:t>
                      </a:r>
                      <a:endParaRPr/>
                    </a:p>
                  </a:txBody>
                  <a:tcPr marT="91425" marB="91425" marR="91425" marL="91425"/>
                </a:tc>
                <a:tc>
                  <a:txBody>
                    <a:bodyPr/>
                    <a:lstStyle/>
                    <a:p>
                      <a:pPr indent="0" lvl="0" marL="0" rtl="0" algn="l">
                        <a:spcBef>
                          <a:spcPts val="0"/>
                        </a:spcBef>
                        <a:spcAft>
                          <a:spcPts val="0"/>
                        </a:spcAft>
                        <a:buNone/>
                      </a:pPr>
                      <a:r>
                        <a:rPr lang="en"/>
                        <a:t>C. Macrophages</a:t>
                      </a:r>
                      <a:endParaRPr/>
                    </a:p>
                  </a:txBody>
                  <a:tcPr marT="91425" marB="91425" marR="91425" marL="91425"/>
                </a:tc>
                <a:tc>
                  <a:txBody>
                    <a:bodyPr/>
                    <a:lstStyle/>
                    <a:p>
                      <a:pPr indent="0" lvl="0" marL="0" rtl="0" algn="l">
                        <a:spcBef>
                          <a:spcPts val="0"/>
                        </a:spcBef>
                        <a:spcAft>
                          <a:spcPts val="0"/>
                        </a:spcAft>
                        <a:buNone/>
                      </a:pPr>
                      <a:r>
                        <a:rPr lang="en"/>
                        <a:t>D. Neutrophils</a:t>
                      </a:r>
                      <a:endParaRPr/>
                    </a:p>
                  </a:txBody>
                  <a:tcPr marT="91425" marB="91425" marR="91425" marL="91425">
                    <a:solidFill>
                      <a:schemeClr val="accent1"/>
                    </a:solidFill>
                  </a:tcPr>
                </a:tc>
              </a:tr>
              <a:tr h="714175">
                <a:tc gridSpan="4">
                  <a:txBody>
                    <a:bodyPr/>
                    <a:lstStyle/>
                    <a:p>
                      <a:pPr indent="0" lvl="0" marL="0" rtl="0" algn="l">
                        <a:spcBef>
                          <a:spcPts val="0"/>
                        </a:spcBef>
                        <a:spcAft>
                          <a:spcPts val="0"/>
                        </a:spcAft>
                        <a:buNone/>
                      </a:pPr>
                      <a:r>
                        <a:rPr lang="en" sz="1500">
                          <a:solidFill>
                            <a:srgbClr val="303545"/>
                          </a:solidFill>
                        </a:rPr>
                        <a:t>4. Which of the following isn’t a predisposing factor for CAP atypical pneumonia?</a:t>
                      </a:r>
                      <a:endParaRPr/>
                    </a:p>
                  </a:txBody>
                  <a:tcPr marT="91425" marB="91425" marR="91425" marL="91425">
                    <a:solidFill>
                      <a:srgbClr val="FFDDD1"/>
                    </a:solidFill>
                  </a:tcPr>
                </a:tc>
                <a:tc hMerge="1"/>
                <a:tc hMerge="1"/>
                <a:tc hMerge="1"/>
              </a:tr>
              <a:tr h="626000">
                <a:tc>
                  <a:txBody>
                    <a:bodyPr/>
                    <a:lstStyle/>
                    <a:p>
                      <a:pPr indent="0" lvl="0" marL="0" rtl="0" algn="l">
                        <a:spcBef>
                          <a:spcPts val="0"/>
                        </a:spcBef>
                        <a:spcAft>
                          <a:spcPts val="0"/>
                        </a:spcAft>
                        <a:buNone/>
                      </a:pPr>
                      <a:r>
                        <a:rPr lang="en"/>
                        <a:t>A. Alcoholism  </a:t>
                      </a:r>
                      <a:endParaRPr/>
                    </a:p>
                  </a:txBody>
                  <a:tcPr marT="91425" marB="91425" marR="91425" marL="91425">
                    <a:solidFill>
                      <a:schemeClr val="accent1"/>
                    </a:solidFill>
                  </a:tcPr>
                </a:tc>
                <a:tc>
                  <a:txBody>
                    <a:bodyPr/>
                    <a:lstStyle/>
                    <a:p>
                      <a:pPr indent="0" lvl="0" marL="0" rtl="0" algn="l">
                        <a:spcBef>
                          <a:spcPts val="0"/>
                        </a:spcBef>
                        <a:spcAft>
                          <a:spcPts val="0"/>
                        </a:spcAft>
                        <a:buNone/>
                      </a:pPr>
                      <a:r>
                        <a:rPr lang="en"/>
                        <a:t>B. Young children </a:t>
                      </a:r>
                      <a:endParaRPr/>
                    </a:p>
                  </a:txBody>
                  <a:tcPr marT="91425" marB="91425" marR="91425" marL="91425">
                    <a:solidFill>
                      <a:schemeClr val="accent1"/>
                    </a:solidFill>
                  </a:tcPr>
                </a:tc>
                <a:tc>
                  <a:txBody>
                    <a:bodyPr/>
                    <a:lstStyle/>
                    <a:p>
                      <a:pPr indent="0" lvl="0" marL="0" rtl="0" algn="l">
                        <a:spcBef>
                          <a:spcPts val="0"/>
                        </a:spcBef>
                        <a:spcAft>
                          <a:spcPts val="0"/>
                        </a:spcAft>
                        <a:buNone/>
                      </a:pPr>
                      <a:r>
                        <a:rPr lang="en"/>
                        <a:t>C. Malnutrition  </a:t>
                      </a:r>
                      <a:endParaRPr/>
                    </a:p>
                  </a:txBody>
                  <a:tcPr marT="91425" marB="91425" marR="91425" marL="91425">
                    <a:solidFill>
                      <a:schemeClr val="accent1"/>
                    </a:solidFill>
                  </a:tcPr>
                </a:tc>
                <a:tc>
                  <a:txBody>
                    <a:bodyPr/>
                    <a:lstStyle/>
                    <a:p>
                      <a:pPr indent="0" lvl="0" marL="0" rtl="0" algn="l">
                        <a:spcBef>
                          <a:spcPts val="0"/>
                        </a:spcBef>
                        <a:spcAft>
                          <a:spcPts val="0"/>
                        </a:spcAft>
                        <a:buNone/>
                      </a:pPr>
                      <a:r>
                        <a:rPr lang="en"/>
                        <a:t>D. Both A &amp; C</a:t>
                      </a:r>
                      <a:endParaRPr/>
                    </a:p>
                  </a:txBody>
                  <a:tcPr marT="91425" marB="91425" marR="91425" marL="91425">
                    <a:solidFill>
                      <a:schemeClr val="accent1"/>
                    </a:solidFill>
                  </a:tcPr>
                </a:tc>
              </a:tr>
              <a:tr h="621025">
                <a:tc gridSpan="4">
                  <a:txBody>
                    <a:bodyPr/>
                    <a:lstStyle/>
                    <a:p>
                      <a:pPr indent="0" lvl="0" marL="0" rtl="0" algn="l">
                        <a:spcBef>
                          <a:spcPts val="0"/>
                        </a:spcBef>
                        <a:spcAft>
                          <a:spcPts val="0"/>
                        </a:spcAft>
                        <a:buNone/>
                      </a:pPr>
                      <a:r>
                        <a:rPr lang="en" sz="1500">
                          <a:solidFill>
                            <a:srgbClr val="303545"/>
                          </a:solidFill>
                        </a:rPr>
                        <a:t>5. Which of the following is a possible complication of typical pneumonia?</a:t>
                      </a:r>
                      <a:endParaRPr/>
                    </a:p>
                  </a:txBody>
                  <a:tcPr marT="91425" marB="91425" marR="91425" marL="91425">
                    <a:solidFill>
                      <a:srgbClr val="FFDDD1"/>
                    </a:solidFill>
                  </a:tcPr>
                </a:tc>
                <a:tc hMerge="1"/>
                <a:tc hMerge="1"/>
                <a:tc hMerge="1"/>
              </a:tr>
              <a:tr h="626000">
                <a:tc>
                  <a:txBody>
                    <a:bodyPr/>
                    <a:lstStyle/>
                    <a:p>
                      <a:pPr indent="0" lvl="0" marL="0" rtl="0" algn="l">
                        <a:spcBef>
                          <a:spcPts val="0"/>
                        </a:spcBef>
                        <a:spcAft>
                          <a:spcPts val="0"/>
                        </a:spcAft>
                        <a:buNone/>
                      </a:pPr>
                      <a:r>
                        <a:rPr lang="en"/>
                        <a:t>A. Empyema </a:t>
                      </a:r>
                      <a:endParaRPr/>
                    </a:p>
                  </a:txBody>
                  <a:tcPr marT="91425" marB="91425" marR="91425" marL="91425"/>
                </a:tc>
                <a:tc>
                  <a:txBody>
                    <a:bodyPr/>
                    <a:lstStyle/>
                    <a:p>
                      <a:pPr indent="0" lvl="0" marL="0" rtl="0" algn="l">
                        <a:spcBef>
                          <a:spcPts val="0"/>
                        </a:spcBef>
                        <a:spcAft>
                          <a:spcPts val="0"/>
                        </a:spcAft>
                        <a:buNone/>
                      </a:pPr>
                      <a:r>
                        <a:rPr lang="en"/>
                        <a:t>B. Bacterial dissemination </a:t>
                      </a:r>
                      <a:endParaRPr/>
                    </a:p>
                  </a:txBody>
                  <a:tcPr marT="91425" marB="91425" marR="91425" marL="91425"/>
                </a:tc>
                <a:tc>
                  <a:txBody>
                    <a:bodyPr/>
                    <a:lstStyle/>
                    <a:p>
                      <a:pPr indent="0" lvl="0" marL="0" rtl="0" algn="l">
                        <a:spcBef>
                          <a:spcPts val="0"/>
                        </a:spcBef>
                        <a:spcAft>
                          <a:spcPts val="0"/>
                        </a:spcAft>
                        <a:buNone/>
                      </a:pPr>
                      <a:r>
                        <a:rPr lang="en"/>
                        <a:t>C. </a:t>
                      </a:r>
                      <a:r>
                        <a:rPr lang="en"/>
                        <a:t>Abscess</a:t>
                      </a:r>
                      <a:r>
                        <a:rPr lang="en"/>
                        <a:t> formation </a:t>
                      </a:r>
                      <a:endParaRPr/>
                    </a:p>
                  </a:txBody>
                  <a:tcPr marT="91425" marB="91425" marR="91425" marL="91425"/>
                </a:tc>
                <a:tc>
                  <a:txBody>
                    <a:bodyPr/>
                    <a:lstStyle/>
                    <a:p>
                      <a:pPr indent="0" lvl="0" marL="0" rtl="0" algn="l">
                        <a:spcBef>
                          <a:spcPts val="0"/>
                        </a:spcBef>
                        <a:spcAft>
                          <a:spcPts val="0"/>
                        </a:spcAft>
                        <a:buNone/>
                      </a:pPr>
                      <a:r>
                        <a:rPr lang="en"/>
                        <a:t>D. All of </a:t>
                      </a:r>
                      <a:r>
                        <a:rPr lang="en"/>
                        <a:t>the above </a:t>
                      </a:r>
                      <a:r>
                        <a:rPr lang="en"/>
                        <a:t> </a:t>
                      </a:r>
                      <a:endParaRPr/>
                    </a:p>
                  </a:txBody>
                  <a:tcPr marT="91425" marB="91425" marR="91425" marL="91425">
                    <a:solidFill>
                      <a:schemeClr val="accent1"/>
                    </a:solidFill>
                  </a:tcPr>
                </a:tc>
              </a:tr>
            </a:tbl>
          </a:graphicData>
        </a:graphic>
      </p:graphicFrame>
      <p:sp>
        <p:nvSpPr>
          <p:cNvPr id="1564" name="Google Shape;1564;p64"/>
          <p:cNvSpPr txBox="1"/>
          <p:nvPr/>
        </p:nvSpPr>
        <p:spPr>
          <a:xfrm rot="10799385">
            <a:off x="5569300" y="9289350"/>
            <a:ext cx="1676100" cy="14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latin typeface="Krub"/>
                <a:ea typeface="Krub"/>
                <a:cs typeface="Krub"/>
                <a:sym typeface="Krub"/>
              </a:rPr>
              <a:t>1. D</a:t>
            </a:r>
            <a:endParaRPr>
              <a:solidFill>
                <a:srgbClr val="999999"/>
              </a:solidFill>
              <a:latin typeface="Krub"/>
              <a:ea typeface="Krub"/>
              <a:cs typeface="Krub"/>
              <a:sym typeface="Krub"/>
            </a:endParaRPr>
          </a:p>
          <a:p>
            <a:pPr indent="0" lvl="0" marL="0" rtl="0" algn="l">
              <a:spcBef>
                <a:spcPts val="0"/>
              </a:spcBef>
              <a:spcAft>
                <a:spcPts val="0"/>
              </a:spcAft>
              <a:buNone/>
            </a:pPr>
            <a:r>
              <a:rPr lang="en">
                <a:solidFill>
                  <a:srgbClr val="999999"/>
                </a:solidFill>
                <a:latin typeface="Krub"/>
                <a:ea typeface="Krub"/>
                <a:cs typeface="Krub"/>
                <a:sym typeface="Krub"/>
              </a:rPr>
              <a:t>2.D</a:t>
            </a:r>
            <a:endParaRPr>
              <a:solidFill>
                <a:srgbClr val="999999"/>
              </a:solidFill>
              <a:latin typeface="Krub"/>
              <a:ea typeface="Krub"/>
              <a:cs typeface="Krub"/>
              <a:sym typeface="Krub"/>
            </a:endParaRPr>
          </a:p>
          <a:p>
            <a:pPr indent="0" lvl="0" marL="0" rtl="0" algn="l">
              <a:spcBef>
                <a:spcPts val="0"/>
              </a:spcBef>
              <a:spcAft>
                <a:spcPts val="0"/>
              </a:spcAft>
              <a:buNone/>
            </a:pPr>
            <a:r>
              <a:rPr lang="en">
                <a:solidFill>
                  <a:srgbClr val="999999"/>
                </a:solidFill>
                <a:latin typeface="Krub"/>
                <a:ea typeface="Krub"/>
                <a:cs typeface="Krub"/>
                <a:sym typeface="Krub"/>
              </a:rPr>
              <a:t>3.C</a:t>
            </a:r>
            <a:endParaRPr>
              <a:solidFill>
                <a:srgbClr val="999999"/>
              </a:solidFill>
              <a:latin typeface="Krub"/>
              <a:ea typeface="Krub"/>
              <a:cs typeface="Krub"/>
              <a:sym typeface="Krub"/>
            </a:endParaRPr>
          </a:p>
          <a:p>
            <a:pPr indent="0" lvl="0" marL="0" rtl="0" algn="l">
              <a:spcBef>
                <a:spcPts val="0"/>
              </a:spcBef>
              <a:spcAft>
                <a:spcPts val="0"/>
              </a:spcAft>
              <a:buNone/>
            </a:pPr>
            <a:r>
              <a:rPr lang="en">
                <a:solidFill>
                  <a:srgbClr val="999999"/>
                </a:solidFill>
                <a:latin typeface="Krub"/>
                <a:ea typeface="Krub"/>
                <a:cs typeface="Krub"/>
                <a:sym typeface="Krub"/>
              </a:rPr>
              <a:t>4. B</a:t>
            </a:r>
            <a:endParaRPr>
              <a:solidFill>
                <a:srgbClr val="999999"/>
              </a:solidFill>
              <a:latin typeface="Krub"/>
              <a:ea typeface="Krub"/>
              <a:cs typeface="Krub"/>
              <a:sym typeface="Krub"/>
            </a:endParaRPr>
          </a:p>
          <a:p>
            <a:pPr indent="0" lvl="0" marL="0" rtl="0" algn="l">
              <a:spcBef>
                <a:spcPts val="0"/>
              </a:spcBef>
              <a:spcAft>
                <a:spcPts val="0"/>
              </a:spcAft>
              <a:buNone/>
            </a:pPr>
            <a:r>
              <a:rPr lang="en">
                <a:solidFill>
                  <a:srgbClr val="999999"/>
                </a:solidFill>
                <a:latin typeface="Krub"/>
                <a:ea typeface="Krub"/>
                <a:cs typeface="Krub"/>
                <a:sym typeface="Krub"/>
              </a:rPr>
              <a:t>5.D</a:t>
            </a:r>
            <a:endParaRPr>
              <a:solidFill>
                <a:srgbClr val="999999"/>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8" name="Shape 1568"/>
        <p:cNvGrpSpPr/>
        <p:nvPr/>
      </p:nvGrpSpPr>
      <p:grpSpPr>
        <a:xfrm>
          <a:off x="0" y="0"/>
          <a:ext cx="0" cy="0"/>
          <a:chOff x="0" y="0"/>
          <a:chExt cx="0" cy="0"/>
        </a:xfrm>
      </p:grpSpPr>
      <p:sp>
        <p:nvSpPr>
          <p:cNvPr id="1569" name="Google Shape;1569;p65"/>
          <p:cNvSpPr txBox="1"/>
          <p:nvPr/>
        </p:nvSpPr>
        <p:spPr>
          <a:xfrm>
            <a:off x="1029166" y="289625"/>
            <a:ext cx="6704700" cy="2084700"/>
          </a:xfrm>
          <a:prstGeom prst="rect">
            <a:avLst/>
          </a:prstGeom>
          <a:noFill/>
          <a:ln>
            <a:noFill/>
          </a:ln>
        </p:spPr>
        <p:txBody>
          <a:bodyPr anchorCtr="0" anchor="ctr" bIns="107175" lIns="107175" spcFirstLastPara="1" rIns="107175" wrap="square" tIns="107175">
            <a:noAutofit/>
          </a:bodyPr>
          <a:lstStyle/>
          <a:p>
            <a:pPr indent="0" lvl="0" marL="0" rtl="0" algn="ctr">
              <a:spcBef>
                <a:spcPts val="0"/>
              </a:spcBef>
              <a:spcAft>
                <a:spcPts val="0"/>
              </a:spcAft>
              <a:buNone/>
            </a:pPr>
            <a:r>
              <a:rPr lang="en" sz="4500">
                <a:solidFill>
                  <a:srgbClr val="000000"/>
                </a:solidFill>
                <a:latin typeface="Black Han Sans"/>
                <a:ea typeface="Black Han Sans"/>
                <a:cs typeface="Black Han Sans"/>
                <a:sym typeface="Black Han Sans"/>
              </a:rPr>
              <a:t>Team leaders</a:t>
            </a:r>
            <a:endParaRPr sz="4500">
              <a:solidFill>
                <a:srgbClr val="000000"/>
              </a:solidFill>
              <a:latin typeface="Black Han Sans"/>
              <a:ea typeface="Black Han Sans"/>
              <a:cs typeface="Black Han Sans"/>
              <a:sym typeface="Black Han Sans"/>
            </a:endParaRPr>
          </a:p>
        </p:txBody>
      </p:sp>
      <p:sp>
        <p:nvSpPr>
          <p:cNvPr id="1570" name="Google Shape;1570;p65"/>
          <p:cNvSpPr txBox="1"/>
          <p:nvPr/>
        </p:nvSpPr>
        <p:spPr>
          <a:xfrm>
            <a:off x="812725" y="3622680"/>
            <a:ext cx="3389400" cy="785100"/>
          </a:xfrm>
          <a:prstGeom prst="rect">
            <a:avLst/>
          </a:prstGeom>
          <a:noFill/>
          <a:ln>
            <a:noFill/>
          </a:ln>
        </p:spPr>
        <p:txBody>
          <a:bodyPr anchorCtr="0" anchor="ctr" bIns="107175" lIns="107175" spcFirstLastPara="1" rIns="107175" wrap="square" tIns="107175">
            <a:noAutofit/>
          </a:bodyPr>
          <a:lstStyle/>
          <a:p>
            <a:pPr indent="0" lvl="0" marL="0" rtl="0" algn="ctr">
              <a:spcBef>
                <a:spcPts val="0"/>
              </a:spcBef>
              <a:spcAft>
                <a:spcPts val="0"/>
              </a:spcAft>
              <a:buNone/>
            </a:pPr>
            <a:r>
              <a:rPr b="1" lang="en" sz="3000">
                <a:solidFill>
                  <a:srgbClr val="000000"/>
                </a:solidFill>
                <a:latin typeface="Krub"/>
                <a:ea typeface="Krub"/>
                <a:cs typeface="Krub"/>
                <a:sym typeface="Krub"/>
              </a:rPr>
              <a:t>Dema </a:t>
            </a:r>
            <a:endParaRPr b="1" sz="3000">
              <a:solidFill>
                <a:srgbClr val="000000"/>
              </a:solidFill>
              <a:latin typeface="Krub"/>
              <a:ea typeface="Krub"/>
              <a:cs typeface="Krub"/>
              <a:sym typeface="Krub"/>
            </a:endParaRPr>
          </a:p>
          <a:p>
            <a:pPr indent="0" lvl="0" marL="0" rtl="0" algn="ctr">
              <a:spcBef>
                <a:spcPts val="0"/>
              </a:spcBef>
              <a:spcAft>
                <a:spcPts val="0"/>
              </a:spcAft>
              <a:buNone/>
            </a:pPr>
            <a:r>
              <a:rPr b="1" lang="en" sz="3000">
                <a:solidFill>
                  <a:srgbClr val="000000"/>
                </a:solidFill>
                <a:latin typeface="Krub"/>
                <a:ea typeface="Krub"/>
                <a:cs typeface="Krub"/>
                <a:sym typeface="Krub"/>
              </a:rPr>
              <a:t>Alkhattabi</a:t>
            </a:r>
            <a:endParaRPr b="1" sz="3000">
              <a:solidFill>
                <a:srgbClr val="000000"/>
              </a:solidFill>
              <a:latin typeface="Krub"/>
              <a:ea typeface="Krub"/>
              <a:cs typeface="Krub"/>
              <a:sym typeface="Krub"/>
            </a:endParaRPr>
          </a:p>
        </p:txBody>
      </p:sp>
      <p:sp>
        <p:nvSpPr>
          <p:cNvPr id="1571" name="Google Shape;1571;p65"/>
          <p:cNvSpPr txBox="1"/>
          <p:nvPr/>
        </p:nvSpPr>
        <p:spPr>
          <a:xfrm>
            <a:off x="962175" y="5203650"/>
            <a:ext cx="62220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900">
                <a:solidFill>
                  <a:srgbClr val="000000"/>
                </a:solidFill>
                <a:latin typeface="Black Han Sans"/>
                <a:ea typeface="Black Han Sans"/>
                <a:cs typeface="Black Han Sans"/>
                <a:sym typeface="Black Han Sans"/>
              </a:rPr>
              <a:t>Team members</a:t>
            </a:r>
            <a:endParaRPr sz="3900">
              <a:solidFill>
                <a:srgbClr val="000000"/>
              </a:solidFill>
              <a:latin typeface="Black Han Sans"/>
              <a:ea typeface="Black Han Sans"/>
              <a:cs typeface="Black Han Sans"/>
              <a:sym typeface="Black Han Sans"/>
            </a:endParaRPr>
          </a:p>
        </p:txBody>
      </p:sp>
      <p:pic>
        <p:nvPicPr>
          <p:cNvPr id="1572" name="Google Shape;1572;p65"/>
          <p:cNvPicPr preferRelativeResize="0"/>
          <p:nvPr/>
        </p:nvPicPr>
        <p:blipFill>
          <a:blip r:embed="rId3">
            <a:alphaModFix/>
          </a:blip>
          <a:stretch>
            <a:fillRect/>
          </a:stretch>
        </p:blipFill>
        <p:spPr>
          <a:xfrm>
            <a:off x="1174038" y="1901900"/>
            <a:ext cx="2666763" cy="1400051"/>
          </a:xfrm>
          <a:prstGeom prst="rect">
            <a:avLst/>
          </a:prstGeom>
          <a:noFill/>
          <a:ln>
            <a:noFill/>
          </a:ln>
        </p:spPr>
      </p:pic>
      <p:pic>
        <p:nvPicPr>
          <p:cNvPr id="1573" name="Google Shape;1573;p65"/>
          <p:cNvPicPr preferRelativeResize="0"/>
          <p:nvPr/>
        </p:nvPicPr>
        <p:blipFill>
          <a:blip r:embed="rId4">
            <a:alphaModFix/>
          </a:blip>
          <a:stretch>
            <a:fillRect/>
          </a:stretch>
        </p:blipFill>
        <p:spPr>
          <a:xfrm>
            <a:off x="4563450" y="1901913"/>
            <a:ext cx="2666751" cy="1400025"/>
          </a:xfrm>
          <a:prstGeom prst="rect">
            <a:avLst/>
          </a:prstGeom>
          <a:noFill/>
          <a:ln>
            <a:noFill/>
          </a:ln>
        </p:spPr>
      </p:pic>
      <p:sp>
        <p:nvSpPr>
          <p:cNvPr id="1574" name="Google Shape;1574;p65"/>
          <p:cNvSpPr txBox="1"/>
          <p:nvPr/>
        </p:nvSpPr>
        <p:spPr>
          <a:xfrm>
            <a:off x="4202125" y="3622680"/>
            <a:ext cx="3389400" cy="785100"/>
          </a:xfrm>
          <a:prstGeom prst="rect">
            <a:avLst/>
          </a:prstGeom>
          <a:noFill/>
          <a:ln>
            <a:noFill/>
          </a:ln>
        </p:spPr>
        <p:txBody>
          <a:bodyPr anchorCtr="0" anchor="ctr" bIns="107175" lIns="107175" spcFirstLastPara="1" rIns="107175" wrap="square" tIns="107175">
            <a:noAutofit/>
          </a:bodyPr>
          <a:lstStyle/>
          <a:p>
            <a:pPr indent="0" lvl="0" marL="0" rtl="0" algn="ctr">
              <a:spcBef>
                <a:spcPts val="0"/>
              </a:spcBef>
              <a:spcAft>
                <a:spcPts val="0"/>
              </a:spcAft>
              <a:buNone/>
            </a:pPr>
            <a:r>
              <a:rPr b="1" lang="en" sz="3000">
                <a:solidFill>
                  <a:srgbClr val="000000"/>
                </a:solidFill>
                <a:latin typeface="Krub"/>
                <a:ea typeface="Krub"/>
                <a:cs typeface="Krub"/>
                <a:sym typeface="Krub"/>
              </a:rPr>
              <a:t>Hassan Alabdullatif</a:t>
            </a:r>
            <a:endParaRPr b="1" sz="3000">
              <a:solidFill>
                <a:srgbClr val="000000"/>
              </a:solidFill>
              <a:latin typeface="Krub"/>
              <a:ea typeface="Krub"/>
              <a:cs typeface="Krub"/>
              <a:sym typeface="Krub"/>
            </a:endParaRPr>
          </a:p>
        </p:txBody>
      </p:sp>
      <p:pic>
        <p:nvPicPr>
          <p:cNvPr id="1575" name="Google Shape;1575;p65"/>
          <p:cNvPicPr preferRelativeResize="0"/>
          <p:nvPr/>
        </p:nvPicPr>
        <p:blipFill>
          <a:blip r:embed="rId5">
            <a:alphaModFix/>
          </a:blip>
          <a:stretch>
            <a:fillRect/>
          </a:stretch>
        </p:blipFill>
        <p:spPr>
          <a:xfrm>
            <a:off x="1283500" y="7231600"/>
            <a:ext cx="5291300" cy="1400050"/>
          </a:xfrm>
          <a:prstGeom prst="rect">
            <a:avLst/>
          </a:prstGeom>
          <a:noFill/>
          <a:ln>
            <a:noFill/>
          </a:ln>
        </p:spPr>
      </p:pic>
      <p:graphicFrame>
        <p:nvGraphicFramePr>
          <p:cNvPr id="1576" name="Google Shape;1576;p65"/>
          <p:cNvGraphicFramePr/>
          <p:nvPr/>
        </p:nvGraphicFramePr>
        <p:xfrm>
          <a:off x="925525" y="6283800"/>
          <a:ext cx="3000000" cy="3000000"/>
        </p:xfrm>
        <a:graphic>
          <a:graphicData uri="http://schemas.openxmlformats.org/drawingml/2006/table">
            <a:tbl>
              <a:tblPr>
                <a:noFill/>
                <a:tableStyleId>{4630F65D-2594-44EE-A8C8-AED1761833D4}</a:tableStyleId>
              </a:tblPr>
              <a:tblGrid>
                <a:gridCol w="2666750"/>
              </a:tblGrid>
              <a:tr h="100000">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Khalid alrasheed</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Nawaf Alrefaei</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Emad Almutairi</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b="1" lang="en" sz="2000">
                          <a:latin typeface="Krub"/>
                          <a:ea typeface="Krub"/>
                          <a:cs typeface="Krub"/>
                          <a:sym typeface="Krub"/>
                        </a:rPr>
                        <a:t>Othman Alabdullah</a:t>
                      </a:r>
                      <a:endParaRPr b="1" sz="2000">
                        <a:latin typeface="Krub"/>
                        <a:ea typeface="Krub"/>
                        <a:cs typeface="Krub"/>
                        <a:sym typeface="Krub"/>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Mohamed ibn Saqyan</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Ibrahim Alhezam</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Talal alharbi</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Saud Al Taleb</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Ali Alzahrani</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Omar Alkadhi</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bl>
          </a:graphicData>
        </a:graphic>
      </p:graphicFrame>
      <p:sp>
        <p:nvSpPr>
          <p:cNvPr id="1577" name="Google Shape;1577;p65"/>
          <p:cNvSpPr txBox="1"/>
          <p:nvPr/>
        </p:nvSpPr>
        <p:spPr>
          <a:xfrm>
            <a:off x="3993200" y="7064850"/>
            <a:ext cx="2666700" cy="1449000"/>
          </a:xfrm>
          <a:prstGeom prst="rect">
            <a:avLst/>
          </a:prstGeom>
          <a:noFill/>
          <a:ln>
            <a:noFill/>
          </a:ln>
        </p:spPr>
        <p:txBody>
          <a:bodyPr anchorCtr="0" anchor="t" bIns="91425" lIns="91425" spcFirstLastPara="1" rIns="91425" wrap="square" tIns="91425">
            <a:spAutoFit/>
          </a:bodyPr>
          <a:lstStyle/>
          <a:p>
            <a:pPr indent="0" lvl="0" marL="101600" marR="101600" rtl="0" algn="l">
              <a:lnSpc>
                <a:spcPct val="142857"/>
              </a:lnSpc>
              <a:spcBef>
                <a:spcPts val="300"/>
              </a:spcBef>
              <a:spcAft>
                <a:spcPts val="0"/>
              </a:spcAft>
              <a:buNone/>
            </a:pPr>
            <a:r>
              <a:rPr lang="en" sz="2000">
                <a:solidFill>
                  <a:srgbClr val="202124"/>
                </a:solidFill>
                <a:highlight>
                  <a:srgbClr val="F8F9FA"/>
                </a:highlight>
                <a:latin typeface="Krub Medium"/>
                <a:ea typeface="Krub Medium"/>
                <a:cs typeface="Krub Medium"/>
                <a:sym typeface="Krub Medium"/>
              </a:rPr>
              <a:t>Shahed Albukhari</a:t>
            </a:r>
            <a:endParaRPr sz="2000">
              <a:solidFill>
                <a:srgbClr val="202124"/>
              </a:solidFill>
              <a:highlight>
                <a:srgbClr val="F8F9FA"/>
              </a:highlight>
              <a:latin typeface="Krub Medium"/>
              <a:ea typeface="Krub Medium"/>
              <a:cs typeface="Krub Medium"/>
              <a:sym typeface="Krub Medium"/>
            </a:endParaRPr>
          </a:p>
          <a:p>
            <a:pPr indent="0" lvl="0" marL="101600" marR="101600" rtl="0" algn="l">
              <a:lnSpc>
                <a:spcPct val="142857"/>
              </a:lnSpc>
              <a:spcBef>
                <a:spcPts val="300"/>
              </a:spcBef>
              <a:spcAft>
                <a:spcPts val="0"/>
              </a:spcAft>
              <a:buNone/>
            </a:pPr>
            <a:r>
              <a:rPr lang="en" sz="2000">
                <a:solidFill>
                  <a:srgbClr val="202124"/>
                </a:solidFill>
                <a:highlight>
                  <a:srgbClr val="F8F9FA"/>
                </a:highlight>
                <a:latin typeface="Krub Medium"/>
                <a:ea typeface="Krub Medium"/>
                <a:cs typeface="Krub Medium"/>
                <a:sym typeface="Krub Medium"/>
              </a:rPr>
              <a:t>Walaa AlMutawa</a:t>
            </a:r>
            <a:endParaRPr sz="2000">
              <a:solidFill>
                <a:srgbClr val="202124"/>
              </a:solidFill>
              <a:highlight>
                <a:srgbClr val="F8F9FA"/>
              </a:highlight>
              <a:latin typeface="Krub Medium"/>
              <a:ea typeface="Krub Medium"/>
              <a:cs typeface="Krub Medium"/>
              <a:sym typeface="Krub Medium"/>
            </a:endParaRPr>
          </a:p>
          <a:p>
            <a:pPr indent="0" lvl="0" marL="101600" marR="101600" rtl="0" algn="l">
              <a:lnSpc>
                <a:spcPct val="142857"/>
              </a:lnSpc>
              <a:spcBef>
                <a:spcPts val="300"/>
              </a:spcBef>
              <a:spcAft>
                <a:spcPts val="0"/>
              </a:spcAft>
              <a:buNone/>
            </a:pPr>
            <a:r>
              <a:rPr b="1" lang="en" sz="2000">
                <a:solidFill>
                  <a:srgbClr val="202124"/>
                </a:solidFill>
                <a:highlight>
                  <a:srgbClr val="F8F9FA"/>
                </a:highlight>
                <a:latin typeface="Krub"/>
                <a:ea typeface="Krub"/>
                <a:cs typeface="Krub"/>
                <a:sym typeface="Krub"/>
              </a:rPr>
              <a:t>Ajwan Aljohani</a:t>
            </a:r>
            <a:endParaRPr b="1" sz="2000">
              <a:latin typeface="Krub"/>
              <a:ea typeface="Krub"/>
              <a:cs typeface="Krub"/>
              <a:sym typeface="Krub"/>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41"/>
          <p:cNvSpPr txBox="1"/>
          <p:nvPr/>
        </p:nvSpPr>
        <p:spPr>
          <a:xfrm>
            <a:off x="871150" y="2103044"/>
            <a:ext cx="16236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Krub"/>
                <a:ea typeface="Krub"/>
                <a:cs typeface="Krub"/>
                <a:sym typeface="Krub"/>
              </a:rPr>
              <a:t>Definition: </a:t>
            </a:r>
            <a:endParaRPr b="1" sz="1800">
              <a:latin typeface="Krub"/>
              <a:ea typeface="Krub"/>
              <a:cs typeface="Krub"/>
              <a:sym typeface="Krub"/>
            </a:endParaRPr>
          </a:p>
        </p:txBody>
      </p:sp>
      <p:grpSp>
        <p:nvGrpSpPr>
          <p:cNvPr id="1198" name="Google Shape;1198;p41"/>
          <p:cNvGrpSpPr/>
          <p:nvPr/>
        </p:nvGrpSpPr>
        <p:grpSpPr>
          <a:xfrm>
            <a:off x="368538" y="3284918"/>
            <a:ext cx="7263927" cy="690945"/>
            <a:chOff x="93136" y="6106716"/>
            <a:chExt cx="3495634" cy="544823"/>
          </a:xfrm>
        </p:grpSpPr>
        <p:sp>
          <p:nvSpPr>
            <p:cNvPr id="1199" name="Google Shape;1199;p41"/>
            <p:cNvSpPr/>
            <p:nvPr/>
          </p:nvSpPr>
          <p:spPr>
            <a:xfrm>
              <a:off x="242270" y="6117539"/>
              <a:ext cx="3346500" cy="534000"/>
            </a:xfrm>
            <a:prstGeom prst="rect">
              <a:avLst/>
            </a:prstGeom>
            <a:solidFill>
              <a:srgbClr val="FBFBFB"/>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1463040" rtl="0" algn="l">
                <a:spcBef>
                  <a:spcPts val="0"/>
                </a:spcBef>
                <a:spcAft>
                  <a:spcPts val="0"/>
                </a:spcAft>
                <a:buClr>
                  <a:srgbClr val="000000"/>
                </a:buClr>
                <a:buSzPts val="1200"/>
                <a:buFont typeface="Arial"/>
                <a:buNone/>
              </a:pPr>
              <a:r>
                <a:rPr lang="en">
                  <a:latin typeface="Krub"/>
                  <a:ea typeface="Krub"/>
                  <a:cs typeface="Krub"/>
                  <a:sym typeface="Krub"/>
                </a:rPr>
                <a:t>Responsible for one sixth of all deaths in the United States</a:t>
              </a:r>
              <a:endParaRPr>
                <a:latin typeface="Krub"/>
                <a:ea typeface="Krub"/>
                <a:cs typeface="Krub"/>
                <a:sym typeface="Krub"/>
              </a:endParaRPr>
            </a:p>
            <a:p>
              <a:pPr indent="0" lvl="0" marL="1463040" rtl="0" algn="just">
                <a:spcBef>
                  <a:spcPts val="0"/>
                </a:spcBef>
                <a:spcAft>
                  <a:spcPts val="0"/>
                </a:spcAft>
                <a:buClr>
                  <a:srgbClr val="000000"/>
                </a:buClr>
                <a:buSzPts val="1200"/>
                <a:buFont typeface="Arial"/>
                <a:buNone/>
              </a:pPr>
              <a:r>
                <a:rPr lang="en">
                  <a:latin typeface="Krub"/>
                  <a:ea typeface="Krub"/>
                  <a:cs typeface="Krub"/>
                  <a:sym typeface="Krub"/>
                </a:rPr>
                <a:t>(It is common)</a:t>
              </a:r>
              <a:endParaRPr>
                <a:latin typeface="Krub"/>
                <a:ea typeface="Krub"/>
                <a:cs typeface="Krub"/>
                <a:sym typeface="Krub"/>
              </a:endParaRPr>
            </a:p>
          </p:txBody>
        </p:sp>
        <p:sp>
          <p:nvSpPr>
            <p:cNvPr id="1200" name="Google Shape;1200;p41"/>
            <p:cNvSpPr/>
            <p:nvPr/>
          </p:nvSpPr>
          <p:spPr>
            <a:xfrm>
              <a:off x="93136" y="6106716"/>
              <a:ext cx="850200" cy="534000"/>
            </a:xfrm>
            <a:prstGeom prst="homePlate">
              <a:avLst>
                <a:gd fmla="val 50000" name="adj"/>
              </a:avLst>
            </a:prstGeom>
            <a:solidFill>
              <a:schemeClr val="lt2"/>
            </a:solidFill>
            <a:ln cap="flat" cmpd="sng" w="9525">
              <a:solidFill>
                <a:srgbClr val="B4C6E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Krub"/>
                  <a:ea typeface="Krub"/>
                  <a:cs typeface="Krub"/>
                  <a:sym typeface="Krub"/>
                </a:rPr>
                <a:t>Epidemiology</a:t>
              </a:r>
              <a:endParaRPr b="1" i="0" u="none" cap="none" strike="noStrike">
                <a:latin typeface="Krub"/>
                <a:ea typeface="Krub"/>
                <a:cs typeface="Krub"/>
                <a:sym typeface="Krub"/>
              </a:endParaRPr>
            </a:p>
          </p:txBody>
        </p:sp>
      </p:grpSp>
      <p:grpSp>
        <p:nvGrpSpPr>
          <p:cNvPr id="1201" name="Google Shape;1201;p41"/>
          <p:cNvGrpSpPr/>
          <p:nvPr/>
        </p:nvGrpSpPr>
        <p:grpSpPr>
          <a:xfrm>
            <a:off x="368550" y="3975863"/>
            <a:ext cx="7263927" cy="744180"/>
            <a:chOff x="93142" y="5698785"/>
            <a:chExt cx="3495634" cy="586800"/>
          </a:xfrm>
        </p:grpSpPr>
        <p:sp>
          <p:nvSpPr>
            <p:cNvPr id="1202" name="Google Shape;1202;p41"/>
            <p:cNvSpPr/>
            <p:nvPr/>
          </p:nvSpPr>
          <p:spPr>
            <a:xfrm>
              <a:off x="242276" y="5715867"/>
              <a:ext cx="3346500" cy="569700"/>
            </a:xfrm>
            <a:prstGeom prst="rect">
              <a:avLst/>
            </a:prstGeom>
            <a:solidFill>
              <a:srgbClr val="FBFBFB"/>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1463040" rtl="0" algn="l">
                <a:spcBef>
                  <a:spcPts val="0"/>
                </a:spcBef>
                <a:spcAft>
                  <a:spcPts val="0"/>
                </a:spcAft>
                <a:buNone/>
              </a:pPr>
              <a:r>
                <a:rPr lang="en">
                  <a:latin typeface="Krub"/>
                  <a:ea typeface="Krub"/>
                  <a:cs typeface="Krub"/>
                  <a:sym typeface="Krub"/>
                </a:rPr>
                <a:t>The vast majority are upper respiratory tract infections caused by </a:t>
              </a:r>
              <a:r>
                <a:rPr b="1" lang="en">
                  <a:latin typeface="Krub"/>
                  <a:ea typeface="Krub"/>
                  <a:cs typeface="Krub"/>
                  <a:sym typeface="Krub"/>
                </a:rPr>
                <a:t>viruses</a:t>
              </a:r>
              <a:r>
                <a:rPr lang="en">
                  <a:latin typeface="Krub"/>
                  <a:ea typeface="Krub"/>
                  <a:cs typeface="Krub"/>
                  <a:sym typeface="Krub"/>
                </a:rPr>
                <a:t>, but bacterial and fungal infections can also occur</a:t>
              </a:r>
              <a:endParaRPr>
                <a:latin typeface="Krub"/>
                <a:ea typeface="Krub"/>
                <a:cs typeface="Krub"/>
                <a:sym typeface="Krub"/>
              </a:endParaRPr>
            </a:p>
          </p:txBody>
        </p:sp>
        <p:sp>
          <p:nvSpPr>
            <p:cNvPr id="1203" name="Google Shape;1203;p41"/>
            <p:cNvSpPr/>
            <p:nvPr/>
          </p:nvSpPr>
          <p:spPr>
            <a:xfrm>
              <a:off x="93142" y="5698785"/>
              <a:ext cx="850200" cy="586800"/>
            </a:xfrm>
            <a:prstGeom prst="homePlate">
              <a:avLst>
                <a:gd fmla="val 50000" name="adj"/>
              </a:avLst>
            </a:prstGeom>
            <a:solidFill>
              <a:schemeClr val="lt2"/>
            </a:solidFill>
            <a:ln cap="flat" cmpd="sng" w="9525">
              <a:solidFill>
                <a:srgbClr val="B4C6E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latin typeface="Krub"/>
                  <a:ea typeface="Krub"/>
                  <a:cs typeface="Krub"/>
                  <a:sym typeface="Krub"/>
                </a:rPr>
                <a:t>Caused by</a:t>
              </a:r>
              <a:endParaRPr b="1" i="0" u="none" cap="none" strike="noStrike">
                <a:latin typeface="Krub"/>
                <a:ea typeface="Krub"/>
                <a:cs typeface="Krub"/>
                <a:sym typeface="Krub"/>
              </a:endParaRPr>
            </a:p>
          </p:txBody>
        </p:sp>
      </p:grpSp>
      <p:grpSp>
        <p:nvGrpSpPr>
          <p:cNvPr id="1204" name="Google Shape;1204;p41"/>
          <p:cNvGrpSpPr/>
          <p:nvPr/>
        </p:nvGrpSpPr>
        <p:grpSpPr>
          <a:xfrm>
            <a:off x="368403" y="4720045"/>
            <a:ext cx="7264216" cy="1054635"/>
            <a:chOff x="93131" y="5429821"/>
            <a:chExt cx="3495773" cy="831600"/>
          </a:xfrm>
        </p:grpSpPr>
        <p:sp>
          <p:nvSpPr>
            <p:cNvPr id="1205" name="Google Shape;1205;p41"/>
            <p:cNvSpPr/>
            <p:nvPr/>
          </p:nvSpPr>
          <p:spPr>
            <a:xfrm>
              <a:off x="287704" y="5465801"/>
              <a:ext cx="3301200" cy="795600"/>
            </a:xfrm>
            <a:prstGeom prst="rect">
              <a:avLst/>
            </a:prstGeom>
            <a:solidFill>
              <a:srgbClr val="FBFBFB"/>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1463040" rtl="0" algn="l">
                <a:spcBef>
                  <a:spcPts val="0"/>
                </a:spcBef>
                <a:spcAft>
                  <a:spcPts val="0"/>
                </a:spcAft>
                <a:buNone/>
              </a:pPr>
              <a:r>
                <a:rPr lang="en">
                  <a:latin typeface="Krub"/>
                  <a:ea typeface="Krub"/>
                  <a:cs typeface="Krub"/>
                  <a:sym typeface="Krub"/>
                </a:rPr>
                <a:t>Normally, the lung parenchyma remains sterile because of a number of highly effective immune and </a:t>
              </a:r>
              <a:r>
                <a:rPr lang="en">
                  <a:latin typeface="Krub"/>
                  <a:ea typeface="Krub"/>
                  <a:cs typeface="Krub"/>
                  <a:sym typeface="Krub"/>
                </a:rPr>
                <a:t>non-immune</a:t>
              </a:r>
              <a:r>
                <a:rPr lang="en">
                  <a:latin typeface="Krub"/>
                  <a:ea typeface="Krub"/>
                  <a:cs typeface="Krub"/>
                  <a:sym typeface="Krub"/>
                </a:rPr>
                <a:t> defense mechanisms that extend throughout the respiratory system from the nasopharynx to the alveolar air spaces</a:t>
              </a:r>
              <a:endParaRPr>
                <a:latin typeface="Krub"/>
                <a:ea typeface="Krub"/>
                <a:cs typeface="Krub"/>
                <a:sym typeface="Krub"/>
              </a:endParaRPr>
            </a:p>
          </p:txBody>
        </p:sp>
        <p:sp>
          <p:nvSpPr>
            <p:cNvPr id="1206" name="Google Shape;1206;p41"/>
            <p:cNvSpPr/>
            <p:nvPr/>
          </p:nvSpPr>
          <p:spPr>
            <a:xfrm>
              <a:off x="93131" y="5429821"/>
              <a:ext cx="908400" cy="831600"/>
            </a:xfrm>
            <a:prstGeom prst="homePlate">
              <a:avLst>
                <a:gd fmla="val 50000" name="adj"/>
              </a:avLst>
            </a:prstGeom>
            <a:solidFill>
              <a:schemeClr val="lt2"/>
            </a:solidFill>
            <a:ln cap="flat" cmpd="sng" w="9525">
              <a:solidFill>
                <a:srgbClr val="B4C6E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latin typeface="Krub"/>
                  <a:ea typeface="Krub"/>
                  <a:cs typeface="Krub"/>
                  <a:sym typeface="Krub"/>
                </a:rPr>
                <a:t>Overview</a:t>
              </a:r>
              <a:endParaRPr b="1" i="0" u="none" cap="none" strike="noStrike">
                <a:latin typeface="Krub"/>
                <a:ea typeface="Krub"/>
                <a:cs typeface="Krub"/>
                <a:sym typeface="Krub"/>
              </a:endParaRPr>
            </a:p>
          </p:txBody>
        </p:sp>
      </p:grpSp>
      <p:grpSp>
        <p:nvGrpSpPr>
          <p:cNvPr id="1207" name="Google Shape;1207;p41"/>
          <p:cNvGrpSpPr/>
          <p:nvPr/>
        </p:nvGrpSpPr>
        <p:grpSpPr>
          <a:xfrm>
            <a:off x="368561" y="5782360"/>
            <a:ext cx="7263869" cy="992425"/>
            <a:chOff x="93113" y="6154881"/>
            <a:chExt cx="3418935" cy="960721"/>
          </a:xfrm>
        </p:grpSpPr>
        <p:sp>
          <p:nvSpPr>
            <p:cNvPr id="1208" name="Google Shape;1208;p41"/>
            <p:cNvSpPr/>
            <p:nvPr/>
          </p:nvSpPr>
          <p:spPr>
            <a:xfrm>
              <a:off x="279848" y="6155002"/>
              <a:ext cx="3232200" cy="960600"/>
            </a:xfrm>
            <a:prstGeom prst="rect">
              <a:avLst/>
            </a:prstGeom>
            <a:solidFill>
              <a:srgbClr val="FBFBFB"/>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1554480" rtl="0" algn="l">
                <a:spcBef>
                  <a:spcPts val="0"/>
                </a:spcBef>
                <a:spcAft>
                  <a:spcPts val="0"/>
                </a:spcAft>
                <a:buNone/>
              </a:pPr>
              <a:r>
                <a:rPr lang="en">
                  <a:latin typeface="Krub"/>
                  <a:ea typeface="Krub"/>
                  <a:cs typeface="Krub"/>
                  <a:sym typeface="Krub"/>
                </a:rPr>
                <a:t>Pneumonia</a:t>
              </a:r>
              <a:r>
                <a:rPr lang="en">
                  <a:latin typeface="Krub"/>
                  <a:ea typeface="Krub"/>
                  <a:cs typeface="Krub"/>
                  <a:sym typeface="Krub"/>
                </a:rPr>
                <a:t> </a:t>
              </a:r>
              <a:r>
                <a:rPr lang="en">
                  <a:latin typeface="Krub"/>
                  <a:ea typeface="Krub"/>
                  <a:cs typeface="Krub"/>
                  <a:sym typeface="Krub"/>
                </a:rPr>
                <a:t>is</a:t>
              </a:r>
              <a:r>
                <a:rPr lang="en">
                  <a:latin typeface="Krub"/>
                  <a:ea typeface="Krub"/>
                  <a:cs typeface="Krub"/>
                  <a:sym typeface="Krub"/>
                </a:rPr>
                <a:t> classified by the </a:t>
              </a:r>
              <a:r>
                <a:rPr b="1" lang="en">
                  <a:latin typeface="Krub"/>
                  <a:ea typeface="Krub"/>
                  <a:cs typeface="Krub"/>
                  <a:sym typeface="Krub"/>
                </a:rPr>
                <a:t>specific etiologic agent</a:t>
              </a:r>
              <a:r>
                <a:rPr lang="en">
                  <a:latin typeface="Krub"/>
                  <a:ea typeface="Krub"/>
                  <a:cs typeface="Krub"/>
                  <a:sym typeface="Krub"/>
                </a:rPr>
                <a:t>, which determines the treatment, or, if no pathogen can be isolated, by the clinical setting in which the infection occurs</a:t>
              </a:r>
              <a:endParaRPr i="0" u="none" cap="none" strike="noStrike">
                <a:latin typeface="Krub"/>
                <a:ea typeface="Krub"/>
                <a:cs typeface="Krub"/>
                <a:sym typeface="Krub"/>
              </a:endParaRPr>
            </a:p>
          </p:txBody>
        </p:sp>
        <p:sp>
          <p:nvSpPr>
            <p:cNvPr id="1209" name="Google Shape;1209;p41"/>
            <p:cNvSpPr/>
            <p:nvPr/>
          </p:nvSpPr>
          <p:spPr>
            <a:xfrm>
              <a:off x="93113" y="6154881"/>
              <a:ext cx="932100" cy="960600"/>
            </a:xfrm>
            <a:prstGeom prst="homePlate">
              <a:avLst>
                <a:gd fmla="val 50000" name="adj"/>
              </a:avLst>
            </a:prstGeom>
            <a:solidFill>
              <a:schemeClr val="lt2"/>
            </a:solidFill>
            <a:ln cap="flat" cmpd="sng" w="9525">
              <a:solidFill>
                <a:srgbClr val="B4C6E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latin typeface="Krub"/>
                  <a:ea typeface="Krub"/>
                  <a:cs typeface="Krub"/>
                  <a:sym typeface="Krub"/>
                </a:rPr>
                <a:t>Classification of pneumonia</a:t>
              </a:r>
              <a:endParaRPr b="1" i="0" u="none" cap="none" strike="noStrike">
                <a:latin typeface="Krub"/>
                <a:ea typeface="Krub"/>
                <a:cs typeface="Krub"/>
                <a:sym typeface="Krub"/>
              </a:endParaRPr>
            </a:p>
          </p:txBody>
        </p:sp>
      </p:grpSp>
      <p:sp>
        <p:nvSpPr>
          <p:cNvPr id="1210" name="Google Shape;1210;p41"/>
          <p:cNvSpPr txBox="1"/>
          <p:nvPr/>
        </p:nvSpPr>
        <p:spPr>
          <a:xfrm>
            <a:off x="972800" y="2551675"/>
            <a:ext cx="6324000" cy="5310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1000"/>
              </a:spcAft>
              <a:buClr>
                <a:schemeClr val="dk1"/>
              </a:buClr>
              <a:buSzPts val="1100"/>
              <a:buFont typeface="Arial"/>
              <a:buNone/>
            </a:pPr>
            <a:r>
              <a:rPr lang="en">
                <a:solidFill>
                  <a:srgbClr val="44546A"/>
                </a:solidFill>
                <a:latin typeface="Krub"/>
                <a:ea typeface="Krub"/>
                <a:cs typeface="Krub"/>
                <a:sym typeface="Krub"/>
              </a:rPr>
              <a:t>A</a:t>
            </a:r>
            <a:r>
              <a:rPr lang="en">
                <a:solidFill>
                  <a:srgbClr val="44546A"/>
                </a:solidFill>
                <a:latin typeface="Krub"/>
                <a:ea typeface="Krub"/>
                <a:cs typeface="Krub"/>
                <a:sym typeface="Krub"/>
              </a:rPr>
              <a:t>ny infection in the lung </a:t>
            </a:r>
            <a:r>
              <a:rPr b="1" lang="en">
                <a:solidFill>
                  <a:srgbClr val="6AA84F"/>
                </a:solidFill>
                <a:latin typeface="Krub"/>
                <a:ea typeface="Krub"/>
                <a:cs typeface="Krub"/>
                <a:sym typeface="Krub"/>
              </a:rPr>
              <a:t>“inflammation of the lung parenchyma”</a:t>
            </a:r>
            <a:endParaRPr>
              <a:latin typeface="Krub"/>
              <a:ea typeface="Krub"/>
              <a:cs typeface="Krub"/>
              <a:sym typeface="Krub"/>
            </a:endParaRPr>
          </a:p>
        </p:txBody>
      </p:sp>
      <p:sp>
        <p:nvSpPr>
          <p:cNvPr id="1211" name="Google Shape;1211;p41"/>
          <p:cNvSpPr txBox="1"/>
          <p:nvPr/>
        </p:nvSpPr>
        <p:spPr>
          <a:xfrm>
            <a:off x="2960850" y="265950"/>
            <a:ext cx="4232400" cy="43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600">
              <a:solidFill>
                <a:srgbClr val="FF0000"/>
              </a:solidFill>
              <a:latin typeface="Krub"/>
              <a:ea typeface="Krub"/>
              <a:cs typeface="Krub"/>
              <a:sym typeface="Krub"/>
            </a:endParaRPr>
          </a:p>
        </p:txBody>
      </p:sp>
      <p:sp>
        <p:nvSpPr>
          <p:cNvPr id="1212" name="Google Shape;1212;p41"/>
          <p:cNvSpPr txBox="1"/>
          <p:nvPr/>
        </p:nvSpPr>
        <p:spPr>
          <a:xfrm>
            <a:off x="972800" y="919825"/>
            <a:ext cx="71121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latin typeface="Black Han Sans"/>
                <a:ea typeface="Black Han Sans"/>
                <a:cs typeface="Black Han Sans"/>
                <a:sym typeface="Black Han Sans"/>
              </a:rPr>
              <a:t>Pulmonary infection </a:t>
            </a:r>
            <a:endParaRPr sz="4500">
              <a:latin typeface="Black Han Sans"/>
              <a:ea typeface="Black Han Sans"/>
              <a:cs typeface="Black Han Sans"/>
              <a:sym typeface="Black Han Sans"/>
            </a:endParaRPr>
          </a:p>
        </p:txBody>
      </p:sp>
      <p:sp>
        <p:nvSpPr>
          <p:cNvPr id="1213" name="Google Shape;1213;p41"/>
          <p:cNvSpPr/>
          <p:nvPr/>
        </p:nvSpPr>
        <p:spPr>
          <a:xfrm>
            <a:off x="4732246" y="175650"/>
            <a:ext cx="2688000" cy="615300"/>
          </a:xfrm>
          <a:prstGeom prst="bracePair">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000">
                <a:solidFill>
                  <a:srgbClr val="FF0000"/>
                </a:solidFill>
                <a:latin typeface="Krub"/>
                <a:ea typeface="Krub"/>
                <a:cs typeface="Krub"/>
                <a:sym typeface="Krub"/>
              </a:rPr>
              <a:t>It is very important to see Dr.Ammar’s notes at the end of the slides </a:t>
            </a:r>
            <a:endParaRPr b="1" sz="1000">
              <a:solidFill>
                <a:srgbClr val="FF0000"/>
              </a:solidFill>
              <a:latin typeface="Krub"/>
              <a:ea typeface="Krub"/>
              <a:cs typeface="Krub"/>
              <a:sym typeface="Krub"/>
            </a:endParaRPr>
          </a:p>
          <a:p>
            <a:pPr indent="0" lvl="0" marL="0" rtl="0" algn="l">
              <a:spcBef>
                <a:spcPts val="0"/>
              </a:spcBef>
              <a:spcAft>
                <a:spcPts val="0"/>
              </a:spcAft>
              <a:buNone/>
            </a:pPr>
            <a:r>
              <a:t/>
            </a:r>
            <a:endParaRPr sz="1000">
              <a:latin typeface="Krub"/>
              <a:ea typeface="Krub"/>
              <a:cs typeface="Krub"/>
              <a:sym typeface="Krub"/>
            </a:endParaRPr>
          </a:p>
        </p:txBody>
      </p:sp>
      <p:sp>
        <p:nvSpPr>
          <p:cNvPr id="1214" name="Google Shape;1214;p41"/>
          <p:cNvSpPr/>
          <p:nvPr/>
        </p:nvSpPr>
        <p:spPr>
          <a:xfrm>
            <a:off x="143190" y="8171200"/>
            <a:ext cx="1386900" cy="1887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4546A"/>
                </a:solidFill>
                <a:latin typeface="Krub"/>
                <a:ea typeface="Krub"/>
                <a:cs typeface="Krub"/>
                <a:sym typeface="Krub"/>
              </a:rPr>
              <a:t>Many microbes are airborne and readily inhaled into the epithelium of the lung </a:t>
            </a:r>
            <a:endParaRPr>
              <a:latin typeface="Krub"/>
              <a:ea typeface="Krub"/>
              <a:cs typeface="Krub"/>
              <a:sym typeface="Krub"/>
            </a:endParaRPr>
          </a:p>
        </p:txBody>
      </p:sp>
      <p:grpSp>
        <p:nvGrpSpPr>
          <p:cNvPr id="1215" name="Google Shape;1215;p41"/>
          <p:cNvGrpSpPr/>
          <p:nvPr/>
        </p:nvGrpSpPr>
        <p:grpSpPr>
          <a:xfrm>
            <a:off x="738443" y="6939825"/>
            <a:ext cx="6524136" cy="1066313"/>
            <a:chOff x="1946750" y="566256"/>
            <a:chExt cx="5997000" cy="2991900"/>
          </a:xfrm>
        </p:grpSpPr>
        <p:grpSp>
          <p:nvGrpSpPr>
            <p:cNvPr id="1216" name="Google Shape;1216;p41"/>
            <p:cNvGrpSpPr/>
            <p:nvPr/>
          </p:nvGrpSpPr>
          <p:grpSpPr>
            <a:xfrm>
              <a:off x="1946750" y="2034456"/>
              <a:ext cx="5997000" cy="1523700"/>
              <a:chOff x="1946750" y="2034456"/>
              <a:chExt cx="5997000" cy="1523700"/>
            </a:xfrm>
          </p:grpSpPr>
          <p:cxnSp>
            <p:nvCxnSpPr>
              <p:cNvPr id="1217" name="Google Shape;1217;p41"/>
              <p:cNvCxnSpPr>
                <a:stCxn id="1218" idx="2"/>
              </p:cNvCxnSpPr>
              <p:nvPr/>
            </p:nvCxnSpPr>
            <p:spPr>
              <a:xfrm flipH="1" rot="-5400000">
                <a:off x="5720300" y="1334706"/>
                <a:ext cx="1523700" cy="2923200"/>
              </a:xfrm>
              <a:prstGeom prst="bentConnector2">
                <a:avLst/>
              </a:prstGeom>
              <a:noFill/>
              <a:ln cap="flat" cmpd="sng" w="38100">
                <a:solidFill>
                  <a:schemeClr val="lt2"/>
                </a:solidFill>
                <a:prstDash val="dash"/>
                <a:round/>
                <a:headEnd len="med" w="med" type="diamond"/>
                <a:tailEnd len="med" w="med" type="diamond"/>
              </a:ln>
            </p:spPr>
          </p:cxnSp>
          <p:cxnSp>
            <p:nvCxnSpPr>
              <p:cNvPr id="1219" name="Google Shape;1219;p41"/>
              <p:cNvCxnSpPr>
                <a:endCxn id="1218" idx="2"/>
              </p:cNvCxnSpPr>
              <p:nvPr/>
            </p:nvCxnSpPr>
            <p:spPr>
              <a:xfrm flipH="1" rot="10800000">
                <a:off x="1946750" y="2034456"/>
                <a:ext cx="3073800" cy="1504200"/>
              </a:xfrm>
              <a:prstGeom prst="bentConnector2">
                <a:avLst/>
              </a:prstGeom>
              <a:noFill/>
              <a:ln cap="flat" cmpd="sng" w="38100">
                <a:solidFill>
                  <a:schemeClr val="lt2"/>
                </a:solidFill>
                <a:prstDash val="dash"/>
                <a:round/>
                <a:headEnd len="med" w="med" type="diamond"/>
                <a:tailEnd len="med" w="med" type="diamond"/>
              </a:ln>
            </p:spPr>
          </p:cxnSp>
        </p:grpSp>
        <p:sp>
          <p:nvSpPr>
            <p:cNvPr id="1218" name="Google Shape;1218;p41"/>
            <p:cNvSpPr txBox="1"/>
            <p:nvPr/>
          </p:nvSpPr>
          <p:spPr>
            <a:xfrm>
              <a:off x="2101550" y="566256"/>
              <a:ext cx="5838000" cy="1468200"/>
            </a:xfrm>
            <a:prstGeom prst="rect">
              <a:avLst/>
            </a:prstGeom>
            <a:noFill/>
            <a:ln cap="flat" cmpd="sng" w="38100">
              <a:solidFill>
                <a:schemeClr val="lt2"/>
              </a:solidFill>
              <a:prstDash val="dash"/>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b="1" lang="en">
                  <a:solidFill>
                    <a:srgbClr val="44546A"/>
                  </a:solidFill>
                  <a:latin typeface="Krub"/>
                  <a:ea typeface="Krub"/>
                  <a:cs typeface="Krub"/>
                  <a:sym typeface="Krub"/>
                </a:rPr>
                <a:t>The vulnerability of the lung to infection despite these defenses is not surprising because:</a:t>
              </a:r>
              <a:endParaRPr b="1" sz="2400">
                <a:latin typeface="Krub"/>
                <a:ea typeface="Krub"/>
                <a:cs typeface="Krub"/>
                <a:sym typeface="Krub"/>
              </a:endParaRPr>
            </a:p>
          </p:txBody>
        </p:sp>
      </p:grpSp>
      <p:cxnSp>
        <p:nvCxnSpPr>
          <p:cNvPr id="1220" name="Google Shape;1220;p41"/>
          <p:cNvCxnSpPr/>
          <p:nvPr/>
        </p:nvCxnSpPr>
        <p:spPr>
          <a:xfrm flipH="1" rot="5400000">
            <a:off x="2530037" y="8286300"/>
            <a:ext cx="488700" cy="15000"/>
          </a:xfrm>
          <a:prstGeom prst="bentConnector3">
            <a:avLst>
              <a:gd fmla="val 50000" name="adj1"/>
            </a:avLst>
          </a:prstGeom>
          <a:noFill/>
          <a:ln cap="flat" cmpd="sng" w="38100">
            <a:solidFill>
              <a:schemeClr val="lt2"/>
            </a:solidFill>
            <a:prstDash val="dash"/>
            <a:round/>
            <a:headEnd len="med" w="med" type="diamond"/>
            <a:tailEnd len="med" w="med" type="diamond"/>
          </a:ln>
        </p:spPr>
      </p:cxnSp>
      <p:sp>
        <p:nvSpPr>
          <p:cNvPr id="1221" name="Google Shape;1221;p41"/>
          <p:cNvSpPr/>
          <p:nvPr/>
        </p:nvSpPr>
        <p:spPr>
          <a:xfrm>
            <a:off x="1902338" y="8581450"/>
            <a:ext cx="1944000" cy="2046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179999" rtl="0" algn="l">
              <a:spcBef>
                <a:spcPts val="0"/>
              </a:spcBef>
              <a:spcAft>
                <a:spcPts val="0"/>
              </a:spcAft>
              <a:buClr>
                <a:schemeClr val="dk1"/>
              </a:buClr>
              <a:buSzPts val="1200"/>
              <a:buFont typeface="Arial"/>
              <a:buNone/>
            </a:pPr>
            <a:r>
              <a:rPr lang="en">
                <a:solidFill>
                  <a:srgbClr val="44546A"/>
                </a:solidFill>
                <a:latin typeface="Krub"/>
                <a:ea typeface="Krub"/>
                <a:cs typeface="Krub"/>
                <a:sym typeface="Krub"/>
              </a:rPr>
              <a:t>Nasopharyngeal flora are regularly aspirated during sleep, even by healthy individuals</a:t>
            </a:r>
            <a:endParaRPr>
              <a:solidFill>
                <a:schemeClr val="dk1"/>
              </a:solidFill>
              <a:latin typeface="Krub"/>
              <a:ea typeface="Krub"/>
              <a:cs typeface="Krub"/>
              <a:sym typeface="Krub"/>
            </a:endParaRPr>
          </a:p>
          <a:p>
            <a:pPr indent="0" lvl="0" marL="179999" rtl="0" algn="ctr">
              <a:spcBef>
                <a:spcPts val="0"/>
              </a:spcBef>
              <a:spcAft>
                <a:spcPts val="0"/>
              </a:spcAft>
              <a:buNone/>
            </a:pPr>
            <a:r>
              <a:t/>
            </a:r>
            <a:endParaRPr>
              <a:solidFill>
                <a:srgbClr val="44546A"/>
              </a:solidFill>
              <a:latin typeface="Krub"/>
              <a:ea typeface="Krub"/>
              <a:cs typeface="Krub"/>
              <a:sym typeface="Krub"/>
            </a:endParaRPr>
          </a:p>
        </p:txBody>
      </p:sp>
      <p:sp>
        <p:nvSpPr>
          <p:cNvPr id="1222" name="Google Shape;1222;p41"/>
          <p:cNvSpPr/>
          <p:nvPr/>
        </p:nvSpPr>
        <p:spPr>
          <a:xfrm>
            <a:off x="4378550" y="8640925"/>
            <a:ext cx="1189200" cy="1434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4546A"/>
                </a:solidFill>
                <a:latin typeface="Krub"/>
                <a:ea typeface="Krub"/>
                <a:cs typeface="Krub"/>
                <a:sym typeface="Krub"/>
              </a:rPr>
              <a:t>Lung diseases often lower local immune defenses</a:t>
            </a:r>
            <a:endParaRPr>
              <a:solidFill>
                <a:srgbClr val="44546A"/>
              </a:solidFill>
              <a:latin typeface="Krub"/>
              <a:ea typeface="Krub"/>
              <a:cs typeface="Krub"/>
              <a:sym typeface="Krub"/>
            </a:endParaRPr>
          </a:p>
        </p:txBody>
      </p:sp>
      <p:sp>
        <p:nvSpPr>
          <p:cNvPr id="1223" name="Google Shape;1223;p41"/>
          <p:cNvSpPr/>
          <p:nvPr/>
        </p:nvSpPr>
        <p:spPr>
          <a:xfrm>
            <a:off x="6099950" y="8171200"/>
            <a:ext cx="1818000" cy="2573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179999" rtl="0" algn="ctr">
              <a:spcBef>
                <a:spcPts val="0"/>
              </a:spcBef>
              <a:spcAft>
                <a:spcPts val="0"/>
              </a:spcAft>
              <a:buClr>
                <a:schemeClr val="dk1"/>
              </a:buClr>
              <a:buSzPts val="1100"/>
              <a:buFont typeface="Arial"/>
              <a:buNone/>
            </a:pPr>
            <a:r>
              <a:rPr lang="en">
                <a:solidFill>
                  <a:srgbClr val="999999"/>
                </a:solidFill>
                <a:latin typeface="Krub"/>
                <a:ea typeface="Krub"/>
                <a:cs typeface="Krub"/>
                <a:sym typeface="Krub"/>
              </a:rPr>
              <a:t>Underlying lung diseases render the lung parenchyma vulnerable to virulent organism 439</a:t>
            </a:r>
            <a:endParaRPr>
              <a:solidFill>
                <a:srgbClr val="999999"/>
              </a:solidFill>
              <a:latin typeface="Krub"/>
              <a:ea typeface="Krub"/>
              <a:cs typeface="Krub"/>
              <a:sym typeface="Krub"/>
            </a:endParaRPr>
          </a:p>
        </p:txBody>
      </p:sp>
      <p:cxnSp>
        <p:nvCxnSpPr>
          <p:cNvPr id="1224" name="Google Shape;1224;p41"/>
          <p:cNvCxnSpPr/>
          <p:nvPr/>
        </p:nvCxnSpPr>
        <p:spPr>
          <a:xfrm flipH="1" rot="5400000">
            <a:off x="4792879" y="8286300"/>
            <a:ext cx="488700" cy="15000"/>
          </a:xfrm>
          <a:prstGeom prst="bentConnector3">
            <a:avLst>
              <a:gd fmla="val 50000" name="adj1"/>
            </a:avLst>
          </a:prstGeom>
          <a:noFill/>
          <a:ln cap="flat" cmpd="sng" w="38100">
            <a:solidFill>
              <a:schemeClr val="lt2"/>
            </a:solidFill>
            <a:prstDash val="dash"/>
            <a:round/>
            <a:headEnd len="med" w="med" type="diamond"/>
            <a:tailEnd len="med" w="med" type="diamond"/>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42"/>
          <p:cNvSpPr txBox="1"/>
          <p:nvPr/>
        </p:nvSpPr>
        <p:spPr>
          <a:xfrm>
            <a:off x="605925" y="1211125"/>
            <a:ext cx="4067700" cy="3963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Krub"/>
                <a:ea typeface="Krub"/>
                <a:cs typeface="Krub"/>
                <a:sym typeface="Krub"/>
              </a:rPr>
              <a:t>Predisposing factors (i.e. </a:t>
            </a:r>
            <a:r>
              <a:rPr b="1" lang="en">
                <a:solidFill>
                  <a:srgbClr val="FFFFFF"/>
                </a:solidFill>
                <a:latin typeface="Krub"/>
                <a:ea typeface="Krub"/>
                <a:cs typeface="Krub"/>
                <a:sym typeface="Krub"/>
              </a:rPr>
              <a:t>who’s at risk?</a:t>
            </a:r>
            <a:r>
              <a:rPr b="1" lang="en">
                <a:solidFill>
                  <a:srgbClr val="FFFFFF"/>
                </a:solidFill>
                <a:latin typeface="Krub"/>
                <a:ea typeface="Krub"/>
                <a:cs typeface="Krub"/>
                <a:sym typeface="Krub"/>
              </a:rPr>
              <a:t>)</a:t>
            </a:r>
            <a:endParaRPr>
              <a:solidFill>
                <a:srgbClr val="FFFFFF"/>
              </a:solidFill>
              <a:latin typeface="Krub"/>
              <a:ea typeface="Krub"/>
              <a:cs typeface="Krub"/>
              <a:sym typeface="Krub"/>
            </a:endParaRPr>
          </a:p>
        </p:txBody>
      </p:sp>
      <p:sp>
        <p:nvSpPr>
          <p:cNvPr id="1230" name="Google Shape;1230;p42"/>
          <p:cNvSpPr/>
          <p:nvPr/>
        </p:nvSpPr>
        <p:spPr>
          <a:xfrm>
            <a:off x="621371" y="1737087"/>
            <a:ext cx="707700" cy="461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FFFFFF"/>
                </a:solidFill>
                <a:latin typeface="Krub"/>
                <a:ea typeface="Krub"/>
                <a:cs typeface="Krub"/>
                <a:sym typeface="Krub"/>
              </a:rPr>
              <a:t>1</a:t>
            </a:r>
            <a:endParaRPr b="1" i="0" u="none" cap="none" strike="noStrike">
              <a:solidFill>
                <a:srgbClr val="FFFFFF"/>
              </a:solidFill>
              <a:latin typeface="Krub"/>
              <a:ea typeface="Krub"/>
              <a:cs typeface="Krub"/>
              <a:sym typeface="Krub"/>
            </a:endParaRPr>
          </a:p>
        </p:txBody>
      </p:sp>
      <p:sp>
        <p:nvSpPr>
          <p:cNvPr id="1231" name="Google Shape;1231;p42"/>
          <p:cNvSpPr/>
          <p:nvPr/>
        </p:nvSpPr>
        <p:spPr>
          <a:xfrm>
            <a:off x="621369" y="3944375"/>
            <a:ext cx="707700" cy="461700"/>
          </a:xfrm>
          <a:prstGeom prst="rect">
            <a:avLst/>
          </a:prstGeom>
          <a:solidFill>
            <a:schemeClr val="accent2"/>
          </a:solid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400"/>
              <a:buFont typeface="Arial"/>
              <a:buNone/>
            </a:pPr>
            <a:r>
              <a:rPr b="1" lang="en">
                <a:solidFill>
                  <a:srgbClr val="FFFFFF"/>
                </a:solidFill>
                <a:latin typeface="Krub"/>
                <a:ea typeface="Krub"/>
                <a:cs typeface="Krub"/>
                <a:sym typeface="Krub"/>
              </a:rPr>
              <a:t>3</a:t>
            </a:r>
            <a:endParaRPr b="1" i="0" u="none" cap="none" strike="noStrike">
              <a:solidFill>
                <a:srgbClr val="FFFFFF"/>
              </a:solidFill>
              <a:latin typeface="Krub"/>
              <a:ea typeface="Krub"/>
              <a:cs typeface="Krub"/>
              <a:sym typeface="Krub"/>
            </a:endParaRPr>
          </a:p>
        </p:txBody>
      </p:sp>
      <p:sp>
        <p:nvSpPr>
          <p:cNvPr id="1232" name="Google Shape;1232;p42"/>
          <p:cNvSpPr/>
          <p:nvPr/>
        </p:nvSpPr>
        <p:spPr>
          <a:xfrm>
            <a:off x="621369" y="4724475"/>
            <a:ext cx="707700" cy="400200"/>
          </a:xfrm>
          <a:prstGeom prst="rect">
            <a:avLst/>
          </a:prstGeom>
          <a:solidFill>
            <a:schemeClr val="accent2"/>
          </a:solid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400"/>
              <a:buFont typeface="Arial"/>
              <a:buNone/>
            </a:pPr>
            <a:r>
              <a:rPr b="1" lang="en">
                <a:solidFill>
                  <a:srgbClr val="FFFFFF"/>
                </a:solidFill>
                <a:latin typeface="Krub"/>
                <a:ea typeface="Krub"/>
                <a:cs typeface="Krub"/>
                <a:sym typeface="Krub"/>
              </a:rPr>
              <a:t>4</a:t>
            </a:r>
            <a:endParaRPr b="1" i="0" u="none" cap="none" strike="noStrike">
              <a:solidFill>
                <a:srgbClr val="FFFFFF"/>
              </a:solidFill>
              <a:latin typeface="Krub"/>
              <a:ea typeface="Krub"/>
              <a:cs typeface="Krub"/>
              <a:sym typeface="Krub"/>
            </a:endParaRPr>
          </a:p>
        </p:txBody>
      </p:sp>
      <p:sp>
        <p:nvSpPr>
          <p:cNvPr id="1233" name="Google Shape;1233;p42"/>
          <p:cNvSpPr txBox="1"/>
          <p:nvPr/>
        </p:nvSpPr>
        <p:spPr>
          <a:xfrm>
            <a:off x="866439" y="1759421"/>
            <a:ext cx="6980400" cy="753300"/>
          </a:xfrm>
          <a:prstGeom prst="rect">
            <a:avLst/>
          </a:prstGeom>
          <a:noFill/>
          <a:ln cap="flat" cmpd="sng" w="9525">
            <a:solidFill>
              <a:schemeClr val="accent2"/>
            </a:solidFill>
            <a:prstDash val="dashDot"/>
            <a:round/>
            <a:headEnd len="sm" w="sm" type="none"/>
            <a:tailEnd len="sm" w="sm" type="none"/>
          </a:ln>
        </p:spPr>
        <p:txBody>
          <a:bodyPr anchorCtr="0" anchor="t" bIns="45700" lIns="91425" spcFirstLastPara="1" rIns="91425" wrap="square" tIns="45700">
            <a:noAutofit/>
          </a:bodyPr>
          <a:lstStyle/>
          <a:p>
            <a:pPr indent="0" lvl="0" marL="457200" rtl="0" algn="l">
              <a:spcBef>
                <a:spcPts val="0"/>
              </a:spcBef>
              <a:spcAft>
                <a:spcPts val="0"/>
              </a:spcAft>
              <a:buNone/>
            </a:pPr>
            <a:r>
              <a:rPr b="1" lang="en">
                <a:solidFill>
                  <a:srgbClr val="44546A"/>
                </a:solidFill>
                <a:latin typeface="Krub"/>
                <a:ea typeface="Krub"/>
                <a:cs typeface="Krub"/>
                <a:sym typeface="Krub"/>
              </a:rPr>
              <a:t>Loss or suppression of the cough reflex:</a:t>
            </a:r>
            <a:r>
              <a:rPr lang="en">
                <a:solidFill>
                  <a:srgbClr val="44546A"/>
                </a:solidFill>
                <a:latin typeface="Krub"/>
                <a:ea typeface="Krub"/>
                <a:cs typeface="Krub"/>
                <a:sym typeface="Krub"/>
              </a:rPr>
              <a:t> as a result of coma, anesthesia, neuromuscular disorders, drugs, or chest pain (may lead to aspiration of gastric contents).</a:t>
            </a:r>
            <a:endParaRPr>
              <a:solidFill>
                <a:srgbClr val="44546A"/>
              </a:solidFill>
              <a:latin typeface="Krub"/>
              <a:ea typeface="Krub"/>
              <a:cs typeface="Krub"/>
              <a:sym typeface="Krub"/>
            </a:endParaRPr>
          </a:p>
          <a:p>
            <a:pPr indent="0" lvl="0" marL="457200" rtl="0" algn="l">
              <a:spcBef>
                <a:spcPts val="0"/>
              </a:spcBef>
              <a:spcAft>
                <a:spcPts val="0"/>
              </a:spcAft>
              <a:buClr>
                <a:srgbClr val="000000"/>
              </a:buClr>
              <a:buSzPts val="1200"/>
              <a:buFont typeface="Arial"/>
              <a:buNone/>
            </a:pPr>
            <a:r>
              <a:t/>
            </a:r>
            <a:endParaRPr>
              <a:solidFill>
                <a:srgbClr val="44546A"/>
              </a:solidFill>
              <a:latin typeface="Krub"/>
              <a:ea typeface="Krub"/>
              <a:cs typeface="Krub"/>
              <a:sym typeface="Krub"/>
            </a:endParaRPr>
          </a:p>
        </p:txBody>
      </p:sp>
      <p:sp>
        <p:nvSpPr>
          <p:cNvPr id="1234" name="Google Shape;1234;p42"/>
          <p:cNvSpPr txBox="1"/>
          <p:nvPr/>
        </p:nvSpPr>
        <p:spPr>
          <a:xfrm>
            <a:off x="866444" y="2679975"/>
            <a:ext cx="6980400" cy="1144500"/>
          </a:xfrm>
          <a:prstGeom prst="rect">
            <a:avLst/>
          </a:prstGeom>
          <a:noFill/>
          <a:ln cap="flat" cmpd="sng" w="9525">
            <a:solidFill>
              <a:schemeClr val="accent2"/>
            </a:solidFill>
            <a:prstDash val="dashDot"/>
            <a:round/>
            <a:headEnd len="sm" w="sm" type="none"/>
            <a:tailEnd len="sm" w="sm" type="none"/>
          </a:ln>
        </p:spPr>
        <p:txBody>
          <a:bodyPr anchorCtr="0" anchor="t" bIns="45700" lIns="91425" spcFirstLastPara="1" rIns="91425" wrap="square" tIns="45700">
            <a:noAutofit/>
          </a:bodyPr>
          <a:lstStyle/>
          <a:p>
            <a:pPr indent="0" lvl="0" marL="457200" rtl="0" algn="l">
              <a:spcBef>
                <a:spcPts val="0"/>
              </a:spcBef>
              <a:spcAft>
                <a:spcPts val="0"/>
              </a:spcAft>
              <a:buNone/>
            </a:pPr>
            <a:r>
              <a:rPr b="1" lang="en">
                <a:solidFill>
                  <a:srgbClr val="44546A"/>
                </a:solidFill>
                <a:latin typeface="Krub"/>
                <a:ea typeface="Krub"/>
                <a:cs typeface="Krub"/>
                <a:sym typeface="Krub"/>
              </a:rPr>
              <a:t>Injury to the mucociliary apparatus: </a:t>
            </a:r>
            <a:r>
              <a:rPr lang="en">
                <a:solidFill>
                  <a:srgbClr val="44546A"/>
                </a:solidFill>
                <a:latin typeface="Krub"/>
                <a:ea typeface="Krub"/>
                <a:cs typeface="Krub"/>
                <a:sym typeface="Krub"/>
              </a:rPr>
              <a:t>by either impairment of ciliary function or destruction of ciliated epithelium, due to cigarette smoke, inhalation of hot or corrosive gases, viral diseases, </a:t>
            </a:r>
            <a:r>
              <a:rPr lang="en">
                <a:solidFill>
                  <a:srgbClr val="999999"/>
                </a:solidFill>
                <a:latin typeface="Krub"/>
                <a:ea typeface="Krub"/>
                <a:cs typeface="Krub"/>
                <a:sym typeface="Krub"/>
              </a:rPr>
              <a:t>chronic diseases</a:t>
            </a:r>
            <a:r>
              <a:rPr lang="en">
                <a:solidFill>
                  <a:srgbClr val="44546A"/>
                </a:solidFill>
                <a:latin typeface="Krub"/>
                <a:ea typeface="Krub"/>
                <a:cs typeface="Krub"/>
                <a:sym typeface="Krub"/>
              </a:rPr>
              <a:t> or genetic defects of ciliary function (e.g., the immotile cilia syndrome </a:t>
            </a:r>
            <a:r>
              <a:rPr lang="en">
                <a:solidFill>
                  <a:srgbClr val="999999"/>
                </a:solidFill>
                <a:latin typeface="Krub"/>
                <a:ea typeface="Krub"/>
                <a:cs typeface="Krub"/>
                <a:sym typeface="Krub"/>
              </a:rPr>
              <a:t>ciliary dyskinesia</a:t>
            </a:r>
            <a:r>
              <a:rPr lang="en">
                <a:solidFill>
                  <a:srgbClr val="44546A"/>
                </a:solidFill>
                <a:latin typeface="Krub"/>
                <a:ea typeface="Krub"/>
                <a:cs typeface="Krub"/>
                <a:sym typeface="Krub"/>
              </a:rPr>
              <a:t>).</a:t>
            </a:r>
            <a:endParaRPr>
              <a:solidFill>
                <a:srgbClr val="44546A"/>
              </a:solidFill>
              <a:latin typeface="Krub"/>
              <a:ea typeface="Krub"/>
              <a:cs typeface="Krub"/>
              <a:sym typeface="Krub"/>
            </a:endParaRPr>
          </a:p>
        </p:txBody>
      </p:sp>
      <p:sp>
        <p:nvSpPr>
          <p:cNvPr id="1235" name="Google Shape;1235;p42"/>
          <p:cNvSpPr txBox="1"/>
          <p:nvPr/>
        </p:nvSpPr>
        <p:spPr>
          <a:xfrm>
            <a:off x="824791" y="4728393"/>
            <a:ext cx="6997800" cy="819600"/>
          </a:xfrm>
          <a:prstGeom prst="rect">
            <a:avLst/>
          </a:prstGeom>
          <a:noFill/>
          <a:ln cap="flat" cmpd="sng" w="9525">
            <a:solidFill>
              <a:schemeClr val="accent2"/>
            </a:solidFill>
            <a:prstDash val="dashDot"/>
            <a:round/>
            <a:headEnd len="sm" w="sm" type="none"/>
            <a:tailEnd len="sm" w="sm" type="none"/>
          </a:ln>
        </p:spPr>
        <p:txBody>
          <a:bodyPr anchorCtr="0" anchor="t" bIns="91425" lIns="91425" spcFirstLastPara="1" rIns="91425" wrap="square" tIns="91425">
            <a:spAutoFit/>
          </a:bodyPr>
          <a:lstStyle/>
          <a:p>
            <a:pPr indent="0" lvl="0" marL="457200" rtl="0" algn="l">
              <a:spcBef>
                <a:spcPts val="0"/>
              </a:spcBef>
              <a:spcAft>
                <a:spcPts val="0"/>
              </a:spcAft>
              <a:buNone/>
            </a:pPr>
            <a:r>
              <a:rPr b="1" lang="en">
                <a:solidFill>
                  <a:srgbClr val="44546A"/>
                </a:solidFill>
                <a:latin typeface="Krub"/>
                <a:ea typeface="Krub"/>
                <a:cs typeface="Krub"/>
                <a:sym typeface="Krub"/>
              </a:rPr>
              <a:t>Interference with the phagocytic or bactericidal action of alveolar macrophages </a:t>
            </a:r>
            <a:r>
              <a:rPr lang="en">
                <a:solidFill>
                  <a:srgbClr val="999999"/>
                </a:solidFill>
                <a:latin typeface="Krub"/>
                <a:ea typeface="Krub"/>
                <a:cs typeface="Krub"/>
                <a:sym typeface="Krub"/>
              </a:rPr>
              <a:t>(Decreased function of alveolar macrophages)</a:t>
            </a:r>
            <a:r>
              <a:rPr b="1" lang="en">
                <a:solidFill>
                  <a:srgbClr val="44546A"/>
                </a:solidFill>
                <a:latin typeface="Krub"/>
                <a:ea typeface="Krub"/>
                <a:cs typeface="Krub"/>
                <a:sym typeface="Krub"/>
              </a:rPr>
              <a:t> </a:t>
            </a:r>
            <a:r>
              <a:rPr lang="en">
                <a:solidFill>
                  <a:srgbClr val="44546A"/>
                </a:solidFill>
                <a:latin typeface="Krub"/>
                <a:ea typeface="Krub"/>
                <a:cs typeface="Krub"/>
                <a:sym typeface="Krub"/>
              </a:rPr>
              <a:t>by alcohol, tobacco smoke, anoxia, or oxygen intoxication</a:t>
            </a:r>
            <a:endParaRPr>
              <a:solidFill>
                <a:srgbClr val="44546A"/>
              </a:solidFill>
              <a:latin typeface="Krub"/>
              <a:ea typeface="Krub"/>
              <a:cs typeface="Krub"/>
              <a:sym typeface="Krub"/>
            </a:endParaRPr>
          </a:p>
        </p:txBody>
      </p:sp>
      <p:sp>
        <p:nvSpPr>
          <p:cNvPr id="1236" name="Google Shape;1236;p42"/>
          <p:cNvSpPr/>
          <p:nvPr/>
        </p:nvSpPr>
        <p:spPr>
          <a:xfrm>
            <a:off x="621369" y="5645225"/>
            <a:ext cx="689400" cy="396300"/>
          </a:xfrm>
          <a:prstGeom prst="rect">
            <a:avLst/>
          </a:prstGeom>
          <a:solidFill>
            <a:schemeClr val="accent2"/>
          </a:solid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400"/>
              <a:buFont typeface="Arial"/>
              <a:buNone/>
            </a:pPr>
            <a:r>
              <a:rPr b="1" lang="en">
                <a:solidFill>
                  <a:srgbClr val="FFFFFF"/>
                </a:solidFill>
                <a:latin typeface="Krub"/>
                <a:ea typeface="Krub"/>
                <a:cs typeface="Krub"/>
                <a:sym typeface="Krub"/>
              </a:rPr>
              <a:t>5</a:t>
            </a:r>
            <a:endParaRPr b="1" i="0" u="none" cap="none" strike="noStrike">
              <a:solidFill>
                <a:srgbClr val="FFFFFF"/>
              </a:solidFill>
              <a:latin typeface="Krub"/>
              <a:ea typeface="Krub"/>
              <a:cs typeface="Krub"/>
              <a:sym typeface="Krub"/>
            </a:endParaRPr>
          </a:p>
        </p:txBody>
      </p:sp>
      <p:sp>
        <p:nvSpPr>
          <p:cNvPr id="1237" name="Google Shape;1237;p42"/>
          <p:cNvSpPr txBox="1"/>
          <p:nvPr/>
        </p:nvSpPr>
        <p:spPr>
          <a:xfrm>
            <a:off x="824791" y="5645225"/>
            <a:ext cx="6997800" cy="396300"/>
          </a:xfrm>
          <a:prstGeom prst="rect">
            <a:avLst/>
          </a:prstGeom>
          <a:noFill/>
          <a:ln cap="flat" cmpd="sng" w="9525">
            <a:solidFill>
              <a:schemeClr val="accent2"/>
            </a:solidFill>
            <a:prstDash val="dashDot"/>
            <a:round/>
            <a:headEnd len="sm" w="sm" type="none"/>
            <a:tailEnd len="sm" w="sm" type="none"/>
          </a:ln>
        </p:spPr>
        <p:txBody>
          <a:bodyPr anchorCtr="0" anchor="t" bIns="91425" lIns="91425" spcFirstLastPara="1" rIns="91425" wrap="square" tIns="91425">
            <a:spAutoFit/>
          </a:bodyPr>
          <a:lstStyle/>
          <a:p>
            <a:pPr indent="0" lvl="0" marL="457200" rtl="0" algn="l">
              <a:spcBef>
                <a:spcPts val="0"/>
              </a:spcBef>
              <a:spcAft>
                <a:spcPts val="0"/>
              </a:spcAft>
              <a:buClr>
                <a:schemeClr val="dk1"/>
              </a:buClr>
              <a:buSzPts val="1100"/>
              <a:buFont typeface="Arial"/>
              <a:buNone/>
            </a:pPr>
            <a:r>
              <a:rPr b="1" lang="en">
                <a:solidFill>
                  <a:srgbClr val="44546A"/>
                </a:solidFill>
                <a:latin typeface="Krub"/>
                <a:ea typeface="Krub"/>
                <a:cs typeface="Krub"/>
                <a:sym typeface="Krub"/>
              </a:rPr>
              <a:t>Pulmonary congestion and edema</a:t>
            </a:r>
            <a:endParaRPr>
              <a:latin typeface="Krub"/>
              <a:ea typeface="Krub"/>
              <a:cs typeface="Krub"/>
              <a:sym typeface="Krub"/>
            </a:endParaRPr>
          </a:p>
        </p:txBody>
      </p:sp>
      <p:graphicFrame>
        <p:nvGraphicFramePr>
          <p:cNvPr id="1238" name="Google Shape;1238;p42"/>
          <p:cNvGraphicFramePr/>
          <p:nvPr/>
        </p:nvGraphicFramePr>
        <p:xfrm>
          <a:off x="381091" y="7936285"/>
          <a:ext cx="3000000" cy="3000000"/>
        </p:xfrm>
        <a:graphic>
          <a:graphicData uri="http://schemas.openxmlformats.org/drawingml/2006/table">
            <a:tbl>
              <a:tblPr>
                <a:noFill/>
                <a:tableStyleId>{3F388E12-61EF-4F4C-8E0A-1BDFD6F76C71}</a:tableStyleId>
              </a:tblPr>
              <a:tblGrid>
                <a:gridCol w="7424175"/>
              </a:tblGrid>
              <a:tr h="392400">
                <a:tc>
                  <a:txBody>
                    <a:bodyPr/>
                    <a:lstStyle/>
                    <a:p>
                      <a:pPr indent="0" lvl="0" marL="0" rtl="0" algn="ctr">
                        <a:spcBef>
                          <a:spcPts val="0"/>
                        </a:spcBef>
                        <a:spcAft>
                          <a:spcPts val="0"/>
                        </a:spcAft>
                        <a:buClr>
                          <a:schemeClr val="dk1"/>
                        </a:buClr>
                        <a:buSzPts val="1100"/>
                        <a:buFont typeface="Arial"/>
                        <a:buNone/>
                      </a:pPr>
                      <a:r>
                        <a:rPr lang="en">
                          <a:solidFill>
                            <a:srgbClr val="44546A"/>
                          </a:solidFill>
                          <a:latin typeface="Krub"/>
                          <a:ea typeface="Krub"/>
                          <a:cs typeface="Krub"/>
                          <a:sym typeface="Krub"/>
                        </a:rPr>
                        <a:t>Community-acquired acute pneumonia</a:t>
                      </a:r>
                      <a:endParaRPr>
                        <a:latin typeface="Krub"/>
                        <a:ea typeface="Krub"/>
                        <a:cs typeface="Krub"/>
                        <a:sym typeface="Krub"/>
                      </a:endParaRPr>
                    </a:p>
                  </a:txBody>
                  <a:tcPr marT="91425" marB="91425" marR="91425" marL="91425">
                    <a:solidFill>
                      <a:schemeClr val="lt2"/>
                    </a:solidFill>
                  </a:tcPr>
                </a:tc>
              </a:tr>
              <a:tr h="392400">
                <a:tc>
                  <a:txBody>
                    <a:bodyPr/>
                    <a:lstStyle/>
                    <a:p>
                      <a:pPr indent="0" lvl="0" marL="0" rtl="0" algn="ctr">
                        <a:spcBef>
                          <a:spcPts val="0"/>
                        </a:spcBef>
                        <a:spcAft>
                          <a:spcPts val="0"/>
                        </a:spcAft>
                        <a:buNone/>
                      </a:pPr>
                      <a:r>
                        <a:rPr lang="en">
                          <a:solidFill>
                            <a:srgbClr val="44546A"/>
                          </a:solidFill>
                          <a:latin typeface="Krub"/>
                          <a:ea typeface="Krub"/>
                          <a:cs typeface="Krub"/>
                          <a:sym typeface="Krub"/>
                        </a:rPr>
                        <a:t>Community-acquired atypical pneumonia</a:t>
                      </a:r>
                      <a:endParaRPr>
                        <a:latin typeface="Krub"/>
                        <a:ea typeface="Krub"/>
                        <a:cs typeface="Krub"/>
                        <a:sym typeface="Krub"/>
                      </a:endParaRPr>
                    </a:p>
                  </a:txBody>
                  <a:tcPr marT="91425" marB="91425" marR="91425" marL="91425"/>
                </a:tc>
              </a:tr>
              <a:tr h="392400">
                <a:tc>
                  <a:txBody>
                    <a:bodyPr/>
                    <a:lstStyle/>
                    <a:p>
                      <a:pPr indent="0" lvl="0" marL="0" rtl="0" algn="ctr">
                        <a:spcBef>
                          <a:spcPts val="0"/>
                        </a:spcBef>
                        <a:spcAft>
                          <a:spcPts val="0"/>
                        </a:spcAft>
                        <a:buNone/>
                      </a:pPr>
                      <a:r>
                        <a:rPr lang="en">
                          <a:solidFill>
                            <a:srgbClr val="44546A"/>
                          </a:solidFill>
                          <a:latin typeface="Krub"/>
                          <a:ea typeface="Krub"/>
                          <a:cs typeface="Krub"/>
                          <a:sym typeface="Krub"/>
                        </a:rPr>
                        <a:t>Hospital-acquired pneumonia </a:t>
                      </a:r>
                      <a:r>
                        <a:rPr lang="en">
                          <a:solidFill>
                            <a:srgbClr val="999999"/>
                          </a:solidFill>
                          <a:latin typeface="Krub"/>
                          <a:ea typeface="Krub"/>
                          <a:cs typeface="Krub"/>
                          <a:sym typeface="Krub"/>
                        </a:rPr>
                        <a:t>(nosocomial)</a:t>
                      </a:r>
                      <a:endParaRPr>
                        <a:latin typeface="Krub"/>
                        <a:ea typeface="Krub"/>
                        <a:cs typeface="Krub"/>
                        <a:sym typeface="Krub"/>
                      </a:endParaRPr>
                    </a:p>
                  </a:txBody>
                  <a:tcPr marT="91425" marB="91425" marR="91425" marL="91425">
                    <a:solidFill>
                      <a:schemeClr val="lt2"/>
                    </a:solidFill>
                  </a:tcPr>
                </a:tc>
              </a:tr>
              <a:tr h="392400">
                <a:tc>
                  <a:txBody>
                    <a:bodyPr/>
                    <a:lstStyle/>
                    <a:p>
                      <a:pPr indent="0" lvl="0" marL="0" rtl="0" algn="ctr">
                        <a:spcBef>
                          <a:spcPts val="0"/>
                        </a:spcBef>
                        <a:spcAft>
                          <a:spcPts val="0"/>
                        </a:spcAft>
                        <a:buNone/>
                      </a:pPr>
                      <a:r>
                        <a:rPr lang="en">
                          <a:solidFill>
                            <a:srgbClr val="44546A"/>
                          </a:solidFill>
                          <a:latin typeface="Krub"/>
                          <a:ea typeface="Krub"/>
                          <a:cs typeface="Krub"/>
                          <a:sym typeface="Krub"/>
                        </a:rPr>
                        <a:t>Aspiration pneumonia</a:t>
                      </a:r>
                      <a:endParaRPr>
                        <a:latin typeface="Krub"/>
                        <a:ea typeface="Krub"/>
                        <a:cs typeface="Krub"/>
                        <a:sym typeface="Krub"/>
                      </a:endParaRPr>
                    </a:p>
                  </a:txBody>
                  <a:tcPr marT="91425" marB="91425" marR="91425" marL="91425"/>
                </a:tc>
              </a:tr>
              <a:tr h="392400">
                <a:tc>
                  <a:txBody>
                    <a:bodyPr/>
                    <a:lstStyle/>
                    <a:p>
                      <a:pPr indent="0" lvl="0" marL="0" rtl="0" algn="ctr">
                        <a:spcBef>
                          <a:spcPts val="0"/>
                        </a:spcBef>
                        <a:spcAft>
                          <a:spcPts val="0"/>
                        </a:spcAft>
                        <a:buClr>
                          <a:schemeClr val="dk1"/>
                        </a:buClr>
                        <a:buSzPts val="1100"/>
                        <a:buFont typeface="Arial"/>
                        <a:buNone/>
                      </a:pPr>
                      <a:r>
                        <a:rPr lang="en">
                          <a:solidFill>
                            <a:srgbClr val="44546A"/>
                          </a:solidFill>
                          <a:latin typeface="Krub"/>
                          <a:ea typeface="Krub"/>
                          <a:cs typeface="Krub"/>
                          <a:sym typeface="Krub"/>
                        </a:rPr>
                        <a:t>Chronic pneumonia</a:t>
                      </a:r>
                      <a:endParaRPr>
                        <a:latin typeface="Krub"/>
                        <a:ea typeface="Krub"/>
                        <a:cs typeface="Krub"/>
                        <a:sym typeface="Krub"/>
                      </a:endParaRPr>
                    </a:p>
                  </a:txBody>
                  <a:tcPr marT="91425" marB="91425" marR="91425" marL="91425">
                    <a:solidFill>
                      <a:schemeClr val="lt2"/>
                    </a:solidFill>
                  </a:tcPr>
                </a:tc>
              </a:tr>
              <a:tr h="392400">
                <a:tc>
                  <a:txBody>
                    <a:bodyPr/>
                    <a:lstStyle/>
                    <a:p>
                      <a:pPr indent="0" lvl="0" marL="0" rtl="0" algn="ctr">
                        <a:spcBef>
                          <a:spcPts val="0"/>
                        </a:spcBef>
                        <a:spcAft>
                          <a:spcPts val="0"/>
                        </a:spcAft>
                        <a:buClr>
                          <a:schemeClr val="dk1"/>
                        </a:buClr>
                        <a:buSzPts val="1100"/>
                        <a:buFont typeface="Arial"/>
                        <a:buNone/>
                      </a:pPr>
                      <a:r>
                        <a:rPr lang="en">
                          <a:solidFill>
                            <a:srgbClr val="44546A"/>
                          </a:solidFill>
                          <a:latin typeface="Krub"/>
                          <a:ea typeface="Krub"/>
                          <a:cs typeface="Krub"/>
                          <a:sym typeface="Krub"/>
                        </a:rPr>
                        <a:t>Necrotizing pneumonia and lung abscess</a:t>
                      </a:r>
                      <a:endParaRPr>
                        <a:latin typeface="Krub"/>
                        <a:ea typeface="Krub"/>
                        <a:cs typeface="Krub"/>
                        <a:sym typeface="Krub"/>
                      </a:endParaRPr>
                    </a:p>
                  </a:txBody>
                  <a:tcPr marT="91425" marB="91425" marR="91425" marL="91425"/>
                </a:tc>
              </a:tr>
              <a:tr h="392400">
                <a:tc>
                  <a:txBody>
                    <a:bodyPr/>
                    <a:lstStyle/>
                    <a:p>
                      <a:pPr indent="0" lvl="0" marL="0" rtl="0" algn="ctr">
                        <a:spcBef>
                          <a:spcPts val="0"/>
                        </a:spcBef>
                        <a:spcAft>
                          <a:spcPts val="0"/>
                        </a:spcAft>
                        <a:buClr>
                          <a:schemeClr val="dk1"/>
                        </a:buClr>
                        <a:buSzPts val="1100"/>
                        <a:buFont typeface="Arial"/>
                        <a:buNone/>
                      </a:pPr>
                      <a:r>
                        <a:rPr lang="en">
                          <a:solidFill>
                            <a:srgbClr val="999999"/>
                          </a:solidFill>
                          <a:latin typeface="Krub"/>
                          <a:ea typeface="Krub"/>
                          <a:cs typeface="Krub"/>
                          <a:sym typeface="Krub"/>
                        </a:rPr>
                        <a:t>Opportunistic </a:t>
                      </a:r>
                      <a:r>
                        <a:rPr lang="en">
                          <a:solidFill>
                            <a:srgbClr val="999999"/>
                          </a:solidFill>
                          <a:latin typeface="Krub"/>
                          <a:ea typeface="Krub"/>
                          <a:cs typeface="Krub"/>
                          <a:sym typeface="Krub"/>
                        </a:rPr>
                        <a:t>pneumonia</a:t>
                      </a:r>
                      <a:r>
                        <a:rPr lang="en">
                          <a:solidFill>
                            <a:srgbClr val="999999"/>
                          </a:solidFill>
                          <a:latin typeface="Krub"/>
                          <a:ea typeface="Krub"/>
                          <a:cs typeface="Krub"/>
                          <a:sym typeface="Krub"/>
                        </a:rPr>
                        <a:t> </a:t>
                      </a:r>
                      <a:r>
                        <a:rPr lang="en">
                          <a:solidFill>
                            <a:srgbClr val="44546A"/>
                          </a:solidFill>
                          <a:latin typeface="Krub"/>
                          <a:ea typeface="Krub"/>
                          <a:cs typeface="Krub"/>
                          <a:sym typeface="Krub"/>
                        </a:rPr>
                        <a:t>(pneumonia in the immunocompromised host)</a:t>
                      </a:r>
                      <a:endParaRPr>
                        <a:latin typeface="Krub"/>
                        <a:ea typeface="Krub"/>
                        <a:cs typeface="Krub"/>
                        <a:sym typeface="Krub"/>
                      </a:endParaRPr>
                    </a:p>
                  </a:txBody>
                  <a:tcPr marT="91425" marB="91425" marR="91425" marL="91425">
                    <a:solidFill>
                      <a:schemeClr val="lt2"/>
                    </a:solidFill>
                  </a:tcPr>
                </a:tc>
              </a:tr>
            </a:tbl>
          </a:graphicData>
        </a:graphic>
      </p:graphicFrame>
      <p:sp>
        <p:nvSpPr>
          <p:cNvPr id="1239" name="Google Shape;1239;p42"/>
          <p:cNvSpPr/>
          <p:nvPr/>
        </p:nvSpPr>
        <p:spPr>
          <a:xfrm>
            <a:off x="621369" y="6715325"/>
            <a:ext cx="707700" cy="461700"/>
          </a:xfrm>
          <a:prstGeom prst="rect">
            <a:avLst/>
          </a:prstGeom>
          <a:solidFill>
            <a:schemeClr val="accent2"/>
          </a:solid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400"/>
              <a:buFont typeface="Arial"/>
              <a:buNone/>
            </a:pPr>
            <a:r>
              <a:rPr b="1" lang="en">
                <a:solidFill>
                  <a:srgbClr val="FFFFFF"/>
                </a:solidFill>
                <a:latin typeface="Krub"/>
                <a:ea typeface="Krub"/>
                <a:cs typeface="Krub"/>
                <a:sym typeface="Krub"/>
              </a:rPr>
              <a:t>7</a:t>
            </a:r>
            <a:endParaRPr b="1" i="0" u="none" cap="none" strike="noStrike">
              <a:solidFill>
                <a:srgbClr val="FFFFFF"/>
              </a:solidFill>
              <a:latin typeface="Krub"/>
              <a:ea typeface="Krub"/>
              <a:cs typeface="Krub"/>
              <a:sym typeface="Krub"/>
            </a:endParaRPr>
          </a:p>
        </p:txBody>
      </p:sp>
      <p:sp>
        <p:nvSpPr>
          <p:cNvPr id="1240" name="Google Shape;1240;p42"/>
          <p:cNvSpPr/>
          <p:nvPr/>
        </p:nvSpPr>
        <p:spPr>
          <a:xfrm>
            <a:off x="621369" y="6221375"/>
            <a:ext cx="707700" cy="396300"/>
          </a:xfrm>
          <a:prstGeom prst="rect">
            <a:avLst/>
          </a:prstGeom>
          <a:solidFill>
            <a:schemeClr val="accent2"/>
          </a:solid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400"/>
              <a:buFont typeface="Arial"/>
              <a:buNone/>
            </a:pPr>
            <a:r>
              <a:rPr b="1" lang="en">
                <a:solidFill>
                  <a:srgbClr val="FFFFFF"/>
                </a:solidFill>
                <a:latin typeface="Krub"/>
                <a:ea typeface="Krub"/>
                <a:cs typeface="Krub"/>
                <a:sym typeface="Krub"/>
              </a:rPr>
              <a:t>6</a:t>
            </a:r>
            <a:endParaRPr b="1" i="0" u="none" cap="none" strike="noStrike">
              <a:solidFill>
                <a:srgbClr val="FFFFFF"/>
              </a:solidFill>
              <a:latin typeface="Krub"/>
              <a:ea typeface="Krub"/>
              <a:cs typeface="Krub"/>
              <a:sym typeface="Krub"/>
            </a:endParaRPr>
          </a:p>
        </p:txBody>
      </p:sp>
      <p:sp>
        <p:nvSpPr>
          <p:cNvPr id="1241" name="Google Shape;1241;p42"/>
          <p:cNvSpPr txBox="1"/>
          <p:nvPr/>
        </p:nvSpPr>
        <p:spPr>
          <a:xfrm>
            <a:off x="1134469" y="6221375"/>
            <a:ext cx="6670800" cy="396300"/>
          </a:xfrm>
          <a:prstGeom prst="rect">
            <a:avLst/>
          </a:prstGeom>
          <a:noFill/>
          <a:ln cap="flat" cmpd="sng" w="9525">
            <a:solidFill>
              <a:schemeClr val="accent2"/>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rgbClr val="999999"/>
                </a:solidFill>
                <a:latin typeface="Krub"/>
                <a:ea typeface="Krub"/>
                <a:cs typeface="Krub"/>
                <a:sym typeface="Krub"/>
              </a:rPr>
              <a:t>   Chronic diseases </a:t>
            </a:r>
            <a:r>
              <a:rPr lang="en">
                <a:solidFill>
                  <a:srgbClr val="999999"/>
                </a:solidFill>
                <a:latin typeface="Krub"/>
                <a:ea typeface="Krub"/>
                <a:cs typeface="Krub"/>
                <a:sym typeface="Krub"/>
              </a:rPr>
              <a:t>such as diabetes 441</a:t>
            </a:r>
            <a:endParaRPr>
              <a:latin typeface="Krub"/>
              <a:ea typeface="Krub"/>
              <a:cs typeface="Krub"/>
              <a:sym typeface="Krub"/>
            </a:endParaRPr>
          </a:p>
        </p:txBody>
      </p:sp>
      <p:sp>
        <p:nvSpPr>
          <p:cNvPr id="1242" name="Google Shape;1242;p42"/>
          <p:cNvSpPr txBox="1"/>
          <p:nvPr/>
        </p:nvSpPr>
        <p:spPr>
          <a:xfrm>
            <a:off x="833491" y="6715325"/>
            <a:ext cx="6980400" cy="819600"/>
          </a:xfrm>
          <a:prstGeom prst="rect">
            <a:avLst/>
          </a:prstGeom>
          <a:noFill/>
          <a:ln cap="flat" cmpd="sng" w="9525">
            <a:solidFill>
              <a:schemeClr val="accent2"/>
            </a:solidFill>
            <a:prstDash val="dashDot"/>
            <a:round/>
            <a:headEnd len="sm" w="sm" type="none"/>
            <a:tailEnd len="sm" w="sm" type="none"/>
          </a:ln>
        </p:spPr>
        <p:txBody>
          <a:bodyPr anchorCtr="0" anchor="t" bIns="91425" lIns="91425" spcFirstLastPara="1" rIns="91425" wrap="square" tIns="91425">
            <a:spAutoFit/>
          </a:bodyPr>
          <a:lstStyle/>
          <a:p>
            <a:pPr indent="0" lvl="0" marL="457200" rtl="0" algn="l">
              <a:spcBef>
                <a:spcPts val="0"/>
              </a:spcBef>
              <a:spcAft>
                <a:spcPts val="0"/>
              </a:spcAft>
              <a:buNone/>
            </a:pPr>
            <a:r>
              <a:rPr b="1" lang="en">
                <a:solidFill>
                  <a:srgbClr val="999999"/>
                </a:solidFill>
                <a:latin typeface="Titillium Web"/>
                <a:ea typeface="Titillium Web"/>
                <a:cs typeface="Titillium Web"/>
                <a:sym typeface="Titillium Web"/>
              </a:rPr>
              <a:t>Immunologic deficiencies (immunocompromised )</a:t>
            </a:r>
            <a:r>
              <a:rPr lang="en">
                <a:solidFill>
                  <a:srgbClr val="999999"/>
                </a:solidFill>
                <a:latin typeface="Titillium Web"/>
                <a:ea typeface="Titillium Web"/>
                <a:cs typeface="Titillium Web"/>
                <a:sym typeface="Titillium Web"/>
              </a:rPr>
              <a:t>, treatment with immunosuppressive agents, leukopenia that makes more susceptible for any kind of  infection + pneumonia441</a:t>
            </a:r>
            <a:endParaRPr/>
          </a:p>
        </p:txBody>
      </p:sp>
      <p:sp>
        <p:nvSpPr>
          <p:cNvPr id="1243" name="Google Shape;1243;p42"/>
          <p:cNvSpPr/>
          <p:nvPr/>
        </p:nvSpPr>
        <p:spPr>
          <a:xfrm>
            <a:off x="621368" y="2672125"/>
            <a:ext cx="707700" cy="461700"/>
          </a:xfrm>
          <a:prstGeom prst="rect">
            <a:avLst/>
          </a:prstGeom>
          <a:solidFill>
            <a:schemeClr val="accent2"/>
          </a:solid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400"/>
              <a:buFont typeface="Arial"/>
              <a:buNone/>
            </a:pPr>
            <a:r>
              <a:rPr b="1" lang="en">
                <a:solidFill>
                  <a:srgbClr val="FFFFFF"/>
                </a:solidFill>
                <a:latin typeface="Krub"/>
                <a:ea typeface="Krub"/>
                <a:cs typeface="Krub"/>
                <a:sym typeface="Krub"/>
              </a:rPr>
              <a:t>2</a:t>
            </a:r>
            <a:endParaRPr b="1" i="0" u="none" cap="none" strike="noStrike">
              <a:solidFill>
                <a:srgbClr val="FFFFFF"/>
              </a:solidFill>
              <a:latin typeface="Krub"/>
              <a:ea typeface="Krub"/>
              <a:cs typeface="Krub"/>
              <a:sym typeface="Krub"/>
            </a:endParaRPr>
          </a:p>
        </p:txBody>
      </p:sp>
      <p:sp>
        <p:nvSpPr>
          <p:cNvPr id="1244" name="Google Shape;1244;p42"/>
          <p:cNvSpPr txBox="1"/>
          <p:nvPr/>
        </p:nvSpPr>
        <p:spPr>
          <a:xfrm>
            <a:off x="866444" y="3970423"/>
            <a:ext cx="6980400" cy="608100"/>
          </a:xfrm>
          <a:prstGeom prst="rect">
            <a:avLst/>
          </a:prstGeom>
          <a:noFill/>
          <a:ln cap="flat" cmpd="sng" w="9525">
            <a:solidFill>
              <a:schemeClr val="accent2"/>
            </a:solidFill>
            <a:prstDash val="dashDot"/>
            <a:round/>
            <a:headEnd len="sm" w="sm" type="none"/>
            <a:tailEnd len="sm" w="sm" type="none"/>
          </a:ln>
        </p:spPr>
        <p:txBody>
          <a:bodyPr anchorCtr="0" anchor="t" bIns="91425" lIns="91425" spcFirstLastPara="1" rIns="91425" wrap="square" tIns="91425">
            <a:spAutoFit/>
          </a:bodyPr>
          <a:lstStyle/>
          <a:p>
            <a:pPr indent="0" lvl="0" marL="457200" rtl="0" algn="l">
              <a:spcBef>
                <a:spcPts val="0"/>
              </a:spcBef>
              <a:spcAft>
                <a:spcPts val="0"/>
              </a:spcAft>
              <a:buNone/>
            </a:pPr>
            <a:r>
              <a:rPr b="1" lang="en">
                <a:solidFill>
                  <a:srgbClr val="44546A"/>
                </a:solidFill>
                <a:latin typeface="Krub"/>
                <a:ea typeface="Krub"/>
                <a:cs typeface="Krub"/>
                <a:sym typeface="Krub"/>
              </a:rPr>
              <a:t>Retention and Accumulation of secretions in conditions </a:t>
            </a:r>
            <a:r>
              <a:rPr lang="en">
                <a:solidFill>
                  <a:srgbClr val="44546A"/>
                </a:solidFill>
                <a:latin typeface="Krub"/>
                <a:ea typeface="Krub"/>
                <a:cs typeface="Krub"/>
                <a:sym typeface="Krub"/>
              </a:rPr>
              <a:t>such as cystic fibrosis and bronchial obstruction</a:t>
            </a:r>
            <a:endParaRPr>
              <a:solidFill>
                <a:srgbClr val="44546A"/>
              </a:solidFill>
              <a:latin typeface="Krub"/>
              <a:ea typeface="Krub"/>
              <a:cs typeface="Krub"/>
              <a:sym typeface="Krub"/>
            </a:endParaRPr>
          </a:p>
        </p:txBody>
      </p:sp>
      <p:sp>
        <p:nvSpPr>
          <p:cNvPr id="1245" name="Google Shape;1245;p42"/>
          <p:cNvSpPr txBox="1"/>
          <p:nvPr/>
        </p:nvSpPr>
        <p:spPr>
          <a:xfrm>
            <a:off x="1594338" y="7632575"/>
            <a:ext cx="49977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Krub"/>
                <a:ea typeface="Krub"/>
                <a:cs typeface="Krub"/>
                <a:sym typeface="Krub"/>
              </a:rPr>
              <a:t>The clinical settings in which the infection occurs</a:t>
            </a:r>
            <a:endParaRPr b="1">
              <a:latin typeface="Krub"/>
              <a:ea typeface="Krub"/>
              <a:cs typeface="Krub"/>
              <a:sym typeface="Krub"/>
            </a:endParaRPr>
          </a:p>
        </p:txBody>
      </p:sp>
      <p:sp>
        <p:nvSpPr>
          <p:cNvPr id="1246" name="Google Shape;1246;p42"/>
          <p:cNvSpPr txBox="1"/>
          <p:nvPr>
            <p:ph type="title"/>
          </p:nvPr>
        </p:nvSpPr>
        <p:spPr>
          <a:xfrm>
            <a:off x="1439275" y="213325"/>
            <a:ext cx="7424100" cy="1196400"/>
          </a:xfrm>
          <a:prstGeom prst="rect">
            <a:avLst/>
          </a:prstGeom>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100"/>
              <a:buFont typeface="Arial"/>
              <a:buNone/>
            </a:pPr>
            <a:r>
              <a:rPr b="1" lang="en" sz="3700">
                <a:solidFill>
                  <a:srgbClr val="000000"/>
                </a:solidFill>
              </a:rPr>
              <a:t>Pulmonary infections</a:t>
            </a:r>
            <a:endParaRPr b="1" sz="3700">
              <a:solidFill>
                <a:srgbClr val="000000"/>
              </a:solidFill>
            </a:endParaRPr>
          </a:p>
          <a:p>
            <a:pPr indent="0" lvl="0" marL="0" rtl="0" algn="ctr">
              <a:spcBef>
                <a:spcPts val="0"/>
              </a:spcBef>
              <a:spcAft>
                <a:spcPts val="0"/>
              </a:spcAft>
              <a:buNone/>
            </a:pPr>
            <a:r>
              <a:t/>
            </a:r>
            <a:endParaRPr b="1" sz="3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p43"/>
          <p:cNvSpPr txBox="1"/>
          <p:nvPr/>
        </p:nvSpPr>
        <p:spPr>
          <a:xfrm>
            <a:off x="75600" y="416314"/>
            <a:ext cx="78498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latin typeface="Black Han Sans"/>
                <a:ea typeface="Black Han Sans"/>
                <a:cs typeface="Black Han Sans"/>
                <a:sym typeface="Black Han Sans"/>
              </a:rPr>
              <a:t>Pathogenesis &amp; Classification of pneumonia </a:t>
            </a:r>
            <a:endParaRPr sz="3500">
              <a:latin typeface="Black Han Sans"/>
              <a:ea typeface="Black Han Sans"/>
              <a:cs typeface="Black Han Sans"/>
              <a:sym typeface="Black Han Sans"/>
            </a:endParaRPr>
          </a:p>
        </p:txBody>
      </p:sp>
      <p:grpSp>
        <p:nvGrpSpPr>
          <p:cNvPr id="1252" name="Google Shape;1252;p43"/>
          <p:cNvGrpSpPr/>
          <p:nvPr/>
        </p:nvGrpSpPr>
        <p:grpSpPr>
          <a:xfrm>
            <a:off x="682276" y="1807546"/>
            <a:ext cx="7172043" cy="2297666"/>
            <a:chOff x="1378579" y="6166659"/>
            <a:chExt cx="16991336" cy="7658888"/>
          </a:xfrm>
        </p:grpSpPr>
        <p:sp>
          <p:nvSpPr>
            <p:cNvPr id="1253" name="Google Shape;1253;p43"/>
            <p:cNvSpPr/>
            <p:nvPr/>
          </p:nvSpPr>
          <p:spPr>
            <a:xfrm>
              <a:off x="5156713" y="6166659"/>
              <a:ext cx="7182300" cy="1352400"/>
            </a:xfrm>
            <a:prstGeom prst="roundRect">
              <a:avLst>
                <a:gd fmla="val 50000" name="adj"/>
              </a:avLst>
            </a:prstGeom>
            <a:solidFill>
              <a:srgbClr val="FFBE9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4546A"/>
                  </a:solidFill>
                  <a:latin typeface="Krub"/>
                  <a:ea typeface="Krub"/>
                  <a:cs typeface="Krub"/>
                  <a:sym typeface="Krub"/>
                </a:rPr>
                <a:t>Pathogenesis of pneumonia</a:t>
              </a:r>
              <a:endParaRPr b="1">
                <a:solidFill>
                  <a:srgbClr val="44546A"/>
                </a:solidFill>
                <a:latin typeface="Krub"/>
                <a:ea typeface="Krub"/>
                <a:cs typeface="Krub"/>
                <a:sym typeface="Krub"/>
              </a:endParaRPr>
            </a:p>
          </p:txBody>
        </p:sp>
        <p:sp>
          <p:nvSpPr>
            <p:cNvPr id="1254" name="Google Shape;1254;p43"/>
            <p:cNvSpPr/>
            <p:nvPr/>
          </p:nvSpPr>
          <p:spPr>
            <a:xfrm>
              <a:off x="10160809" y="8324857"/>
              <a:ext cx="4988700" cy="20844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4546A"/>
                  </a:solidFill>
                  <a:latin typeface="Krub"/>
                  <a:ea typeface="Krub"/>
                  <a:cs typeface="Krub"/>
                  <a:sym typeface="Krub"/>
                </a:rPr>
                <a:t>Portal of entry for most pneumonias is</a:t>
              </a:r>
              <a:endParaRPr>
                <a:solidFill>
                  <a:srgbClr val="44546A"/>
                </a:solidFill>
                <a:latin typeface="Krub"/>
                <a:ea typeface="Krub"/>
                <a:cs typeface="Krub"/>
                <a:sym typeface="Krub"/>
              </a:endParaRPr>
            </a:p>
          </p:txBody>
        </p:sp>
        <p:sp>
          <p:nvSpPr>
            <p:cNvPr id="1255" name="Google Shape;1255;p43"/>
            <p:cNvSpPr/>
            <p:nvPr/>
          </p:nvSpPr>
          <p:spPr>
            <a:xfrm>
              <a:off x="1378579" y="8324857"/>
              <a:ext cx="5381700" cy="21003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200"/>
                <a:buFont typeface="Arial"/>
                <a:buNone/>
              </a:pPr>
              <a:r>
                <a:rPr lang="en">
                  <a:solidFill>
                    <a:srgbClr val="44546A"/>
                  </a:solidFill>
                  <a:latin typeface="Krub"/>
                  <a:ea typeface="Krub"/>
                  <a:cs typeface="Krub"/>
                  <a:sym typeface="Krub"/>
                </a:rPr>
                <a:t>Pneumonia can be acute or chronic</a:t>
              </a:r>
              <a:endParaRPr>
                <a:solidFill>
                  <a:srgbClr val="44546A"/>
                </a:solidFill>
                <a:latin typeface="Krub"/>
                <a:ea typeface="Krub"/>
                <a:cs typeface="Krub"/>
                <a:sym typeface="Krub"/>
              </a:endParaRPr>
            </a:p>
          </p:txBody>
        </p:sp>
        <p:cxnSp>
          <p:nvCxnSpPr>
            <p:cNvPr id="1256" name="Google Shape;1256;p43"/>
            <p:cNvCxnSpPr>
              <a:stCxn id="1253" idx="2"/>
              <a:endCxn id="1254" idx="0"/>
            </p:cNvCxnSpPr>
            <p:nvPr/>
          </p:nvCxnSpPr>
          <p:spPr>
            <a:xfrm flipH="1" rot="-5400000">
              <a:off x="10298563" y="5968359"/>
              <a:ext cx="805800" cy="3907200"/>
            </a:xfrm>
            <a:prstGeom prst="bentConnector3">
              <a:avLst>
                <a:gd fmla="val 50000" name="adj1"/>
              </a:avLst>
            </a:prstGeom>
            <a:noFill/>
            <a:ln cap="flat" cmpd="sng" w="47625">
              <a:solidFill>
                <a:srgbClr val="C2C2C2"/>
              </a:solidFill>
              <a:prstDash val="solid"/>
              <a:round/>
              <a:headEnd len="sm" w="sm" type="none"/>
              <a:tailEnd len="sm" w="sm" type="none"/>
            </a:ln>
          </p:spPr>
        </p:cxnSp>
        <p:cxnSp>
          <p:nvCxnSpPr>
            <p:cNvPr id="1257" name="Google Shape;1257;p43"/>
            <p:cNvCxnSpPr>
              <a:stCxn id="1255" idx="0"/>
              <a:endCxn id="1253" idx="2"/>
            </p:cNvCxnSpPr>
            <p:nvPr/>
          </p:nvCxnSpPr>
          <p:spPr>
            <a:xfrm rot="-5400000">
              <a:off x="6005779" y="5582707"/>
              <a:ext cx="805800" cy="4678500"/>
            </a:xfrm>
            <a:prstGeom prst="bentConnector3">
              <a:avLst>
                <a:gd fmla="val 50000" name="adj1"/>
              </a:avLst>
            </a:prstGeom>
            <a:noFill/>
            <a:ln cap="flat" cmpd="sng" w="47625">
              <a:solidFill>
                <a:srgbClr val="C2C2C2"/>
              </a:solidFill>
              <a:prstDash val="solid"/>
              <a:round/>
              <a:headEnd len="sm" w="sm" type="none"/>
              <a:tailEnd len="sm" w="sm" type="none"/>
            </a:ln>
          </p:spPr>
        </p:cxnSp>
        <p:cxnSp>
          <p:nvCxnSpPr>
            <p:cNvPr id="1258" name="Google Shape;1258;p43"/>
            <p:cNvCxnSpPr>
              <a:stCxn id="1254" idx="2"/>
              <a:endCxn id="1259" idx="0"/>
            </p:cNvCxnSpPr>
            <p:nvPr/>
          </p:nvCxnSpPr>
          <p:spPr>
            <a:xfrm flipH="1" rot="-5400000">
              <a:off x="13520209" y="9544207"/>
              <a:ext cx="969300" cy="2699400"/>
            </a:xfrm>
            <a:prstGeom prst="bentConnector3">
              <a:avLst>
                <a:gd fmla="val 50002" name="adj1"/>
              </a:avLst>
            </a:prstGeom>
            <a:noFill/>
            <a:ln cap="flat" cmpd="sng" w="47625">
              <a:solidFill>
                <a:srgbClr val="C2C2C2"/>
              </a:solidFill>
              <a:prstDash val="solid"/>
              <a:round/>
              <a:headEnd len="sm" w="sm" type="none"/>
              <a:tailEnd len="sm" w="sm" type="none"/>
            </a:ln>
          </p:spPr>
        </p:cxnSp>
        <p:cxnSp>
          <p:nvCxnSpPr>
            <p:cNvPr id="1260" name="Google Shape;1260;p43"/>
            <p:cNvCxnSpPr>
              <a:stCxn id="1261" idx="0"/>
              <a:endCxn id="1254" idx="2"/>
            </p:cNvCxnSpPr>
            <p:nvPr/>
          </p:nvCxnSpPr>
          <p:spPr>
            <a:xfrm rot="-5400000">
              <a:off x="10364348" y="9095747"/>
              <a:ext cx="977400" cy="3604200"/>
            </a:xfrm>
            <a:prstGeom prst="bentConnector3">
              <a:avLst>
                <a:gd fmla="val 49994" name="adj1"/>
              </a:avLst>
            </a:prstGeom>
            <a:noFill/>
            <a:ln cap="flat" cmpd="sng" w="47625">
              <a:solidFill>
                <a:srgbClr val="C2C2C2"/>
              </a:solidFill>
              <a:prstDash val="solid"/>
              <a:round/>
              <a:headEnd len="sm" w="sm" type="none"/>
              <a:tailEnd len="sm" w="sm" type="none"/>
            </a:ln>
          </p:spPr>
        </p:cxnSp>
        <p:sp>
          <p:nvSpPr>
            <p:cNvPr id="1261" name="Google Shape;1261;p43"/>
            <p:cNvSpPr/>
            <p:nvPr/>
          </p:nvSpPr>
          <p:spPr>
            <a:xfrm>
              <a:off x="6360098" y="11386547"/>
              <a:ext cx="5381700" cy="2439000"/>
            </a:xfrm>
            <a:prstGeom prst="roundRect">
              <a:avLst>
                <a:gd fmla="val 50000" name="adj"/>
              </a:avLst>
            </a:prstGeom>
            <a:solidFill>
              <a:srgbClr val="FFF2CC"/>
            </a:solidFill>
            <a:ln cap="flat" cmpd="sng" w="19050">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4546A"/>
                  </a:solidFill>
                  <a:latin typeface="Krub"/>
                  <a:ea typeface="Krub"/>
                  <a:cs typeface="Krub"/>
                  <a:sym typeface="Krub"/>
                </a:rPr>
                <a:t>Aspiration of infected secretions or objects</a:t>
              </a:r>
              <a:endParaRPr i="0" u="none" cap="none" strike="noStrike">
                <a:solidFill>
                  <a:srgbClr val="44546A"/>
                </a:solidFill>
                <a:latin typeface="Krub"/>
                <a:ea typeface="Krub"/>
                <a:cs typeface="Krub"/>
                <a:sym typeface="Krub"/>
              </a:endParaRPr>
            </a:p>
          </p:txBody>
        </p:sp>
        <p:sp>
          <p:nvSpPr>
            <p:cNvPr id="1259" name="Google Shape;1259;p43"/>
            <p:cNvSpPr/>
            <p:nvPr/>
          </p:nvSpPr>
          <p:spPr>
            <a:xfrm>
              <a:off x="12339015" y="11378589"/>
              <a:ext cx="6030900" cy="2439000"/>
            </a:xfrm>
            <a:prstGeom prst="roundRect">
              <a:avLst>
                <a:gd fmla="val 50000"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4546A"/>
                  </a:solidFill>
                  <a:latin typeface="Krub"/>
                  <a:ea typeface="Krub"/>
                  <a:cs typeface="Krub"/>
                  <a:sym typeface="Krub"/>
                </a:rPr>
                <a:t>Hematogenous spread from one organ to other organs can occur</a:t>
              </a:r>
              <a:endParaRPr>
                <a:solidFill>
                  <a:srgbClr val="3A3838"/>
                </a:solidFill>
                <a:latin typeface="Krub"/>
                <a:ea typeface="Krub"/>
                <a:cs typeface="Krub"/>
                <a:sym typeface="Krub"/>
              </a:endParaRPr>
            </a:p>
          </p:txBody>
        </p:sp>
      </p:grpSp>
      <p:graphicFrame>
        <p:nvGraphicFramePr>
          <p:cNvPr id="1262" name="Google Shape;1262;p43"/>
          <p:cNvGraphicFramePr/>
          <p:nvPr/>
        </p:nvGraphicFramePr>
        <p:xfrm>
          <a:off x="0" y="5315788"/>
          <a:ext cx="3000000" cy="3000000"/>
        </p:xfrm>
        <a:graphic>
          <a:graphicData uri="http://schemas.openxmlformats.org/drawingml/2006/table">
            <a:tbl>
              <a:tblPr>
                <a:noFill/>
                <a:tableStyleId>{45296D33-0BC4-4B01-BFB9-E7834FF2716C}</a:tableStyleId>
              </a:tblPr>
              <a:tblGrid>
                <a:gridCol w="1256425"/>
                <a:gridCol w="2066950"/>
                <a:gridCol w="4677600"/>
              </a:tblGrid>
              <a:tr h="2164800">
                <a:tc rowSpan="3">
                  <a:txBody>
                    <a:bodyPr/>
                    <a:lstStyle/>
                    <a:p>
                      <a:pPr indent="0" lvl="0" marL="0" rtl="0" algn="ctr">
                        <a:spcBef>
                          <a:spcPts val="0"/>
                        </a:spcBef>
                        <a:spcAft>
                          <a:spcPts val="0"/>
                        </a:spcAft>
                        <a:buNone/>
                      </a:pPr>
                      <a:r>
                        <a:rPr b="1" lang="en">
                          <a:solidFill>
                            <a:srgbClr val="44546A"/>
                          </a:solidFill>
                          <a:latin typeface="Krub"/>
                          <a:ea typeface="Krub"/>
                          <a:cs typeface="Krub"/>
                          <a:sym typeface="Krub"/>
                        </a:rPr>
                        <a:t>Alveolar </a:t>
                      </a:r>
                      <a:r>
                        <a:rPr lang="en">
                          <a:solidFill>
                            <a:srgbClr val="44546A"/>
                          </a:solidFill>
                          <a:latin typeface="Krub"/>
                          <a:ea typeface="Krub"/>
                          <a:cs typeface="Krub"/>
                          <a:sym typeface="Krub"/>
                        </a:rPr>
                        <a:t>“Typical”</a:t>
                      </a:r>
                      <a:endParaRPr>
                        <a:solidFill>
                          <a:srgbClr val="44546A"/>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28575">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a:solidFill>
                            <a:srgbClr val="44546A"/>
                          </a:solidFill>
                          <a:latin typeface="Krub"/>
                          <a:ea typeface="Krub"/>
                          <a:cs typeface="Krub"/>
                          <a:sym typeface="Krub"/>
                        </a:rPr>
                        <a:t>Bronchopneumonia</a:t>
                      </a:r>
                      <a:endParaRPr b="1" u="none" cap="none" strike="noStrike">
                        <a:solidFill>
                          <a:srgbClr val="44546A"/>
                        </a:solidFill>
                        <a:latin typeface="Krub"/>
                        <a:ea typeface="Krub"/>
                        <a:cs typeface="Krub"/>
                        <a:sym typeface="Krub"/>
                      </a:endParaRPr>
                    </a:p>
                  </a:txBody>
                  <a:tcPr marT="91425" marB="91425" marR="91425" marL="91425" anchor="ctr">
                    <a:lnL cap="flat" cmpd="sng" w="28575">
                      <a:solidFill>
                        <a:srgbClr val="CCCCCC"/>
                      </a:solidFill>
                      <a:prstDash val="solid"/>
                      <a:round/>
                      <a:headEnd len="sm" w="sm" type="none"/>
                      <a:tailEnd len="sm" w="sm" type="none"/>
                    </a:lnL>
                    <a:lnR cap="flat" cmpd="sng" w="28575">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2857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980000"/>
                          </a:solidFill>
                          <a:latin typeface="Krub"/>
                          <a:ea typeface="Krub"/>
                          <a:cs typeface="Krub"/>
                          <a:sym typeface="Krub"/>
                        </a:rPr>
                        <a:t> (Streptococcus	pneumoniae, Haemophilus influenzae, Staphylococcus aureus)</a:t>
                      </a:r>
                      <a:endParaRPr>
                        <a:solidFill>
                          <a:srgbClr val="980000"/>
                        </a:solidFill>
                        <a:latin typeface="Krub"/>
                        <a:ea typeface="Krub"/>
                        <a:cs typeface="Krub"/>
                        <a:sym typeface="Krub"/>
                      </a:endParaRPr>
                    </a:p>
                    <a:p>
                      <a:pPr indent="0" lvl="0" marL="0" rtl="0" algn="ctr">
                        <a:spcBef>
                          <a:spcPts val="0"/>
                        </a:spcBef>
                        <a:spcAft>
                          <a:spcPts val="0"/>
                        </a:spcAft>
                        <a:buNone/>
                      </a:pPr>
                      <a:r>
                        <a:rPr lang="en">
                          <a:solidFill>
                            <a:srgbClr val="44546A"/>
                          </a:solidFill>
                          <a:latin typeface="Krub"/>
                          <a:ea typeface="Krub"/>
                          <a:cs typeface="Krub"/>
                          <a:sym typeface="Krub"/>
                        </a:rPr>
                        <a:t>Represent an extension from preexisting bronchitis or bronchiolitis. Extremely common tends to occur in two extremes of life. </a:t>
                      </a:r>
                      <a:endParaRPr b="1">
                        <a:solidFill>
                          <a:srgbClr val="44546A"/>
                        </a:solidFill>
                        <a:latin typeface="Krub"/>
                        <a:ea typeface="Krub"/>
                        <a:cs typeface="Krub"/>
                        <a:sym typeface="Krub"/>
                      </a:endParaRPr>
                    </a:p>
                  </a:txBody>
                  <a:tcPr marT="91425" marB="91425" marR="91425" marL="91425" anchor="ctr">
                    <a:lnL cap="flat" cmpd="sng" w="28575">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754350">
                <a:tc vMerge="1"/>
                <a:tc>
                  <a:txBody>
                    <a:bodyPr/>
                    <a:lstStyle/>
                    <a:p>
                      <a:pPr indent="0" lvl="0" marL="0" rtl="0" algn="ctr">
                        <a:spcBef>
                          <a:spcPts val="0"/>
                        </a:spcBef>
                        <a:spcAft>
                          <a:spcPts val="0"/>
                        </a:spcAft>
                        <a:buNone/>
                      </a:pPr>
                      <a:r>
                        <a:rPr b="1" lang="en">
                          <a:solidFill>
                            <a:srgbClr val="44546A"/>
                          </a:solidFill>
                          <a:latin typeface="Krub"/>
                          <a:ea typeface="Krub"/>
                          <a:cs typeface="Krub"/>
                          <a:sym typeface="Krub"/>
                        </a:rPr>
                        <a:t>Lobar pneumonia</a:t>
                      </a:r>
                      <a:endParaRPr b="1" u="none" cap="none" strike="noStrike">
                        <a:solidFill>
                          <a:srgbClr val="44546A"/>
                        </a:solidFill>
                        <a:latin typeface="Krub"/>
                        <a:ea typeface="Krub"/>
                        <a:cs typeface="Krub"/>
                        <a:sym typeface="Krub"/>
                      </a:endParaRPr>
                    </a:p>
                  </a:txBody>
                  <a:tcPr marT="91425" marB="91425" marR="91425" marL="91425" anchor="ctr">
                    <a:lnL cap="flat" cmpd="sng" w="28575">
                      <a:solidFill>
                        <a:srgbClr val="CCCCCC"/>
                      </a:solidFill>
                      <a:prstDash val="solid"/>
                      <a:round/>
                      <a:headEnd len="sm" w="sm" type="none"/>
                      <a:tailEnd len="sm" w="sm" type="none"/>
                    </a:lnL>
                    <a:lnR cap="flat" cmpd="sng" w="28575">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2857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980000"/>
                          </a:solidFill>
                          <a:latin typeface="Krub"/>
                          <a:ea typeface="Krub"/>
                          <a:cs typeface="Krub"/>
                          <a:sym typeface="Krub"/>
                        </a:rPr>
                        <a:t>(Streptococcus pneumoniae)</a:t>
                      </a:r>
                      <a:endParaRPr>
                        <a:solidFill>
                          <a:srgbClr val="980000"/>
                        </a:solidFill>
                        <a:latin typeface="Krub"/>
                        <a:ea typeface="Krub"/>
                        <a:cs typeface="Krub"/>
                        <a:sym typeface="Krub"/>
                      </a:endParaRPr>
                    </a:p>
                    <a:p>
                      <a:pPr indent="0" lvl="0" marL="0" rtl="0" algn="ctr">
                        <a:spcBef>
                          <a:spcPts val="0"/>
                        </a:spcBef>
                        <a:spcAft>
                          <a:spcPts val="0"/>
                        </a:spcAft>
                        <a:buNone/>
                      </a:pPr>
                      <a:r>
                        <a:rPr lang="en">
                          <a:solidFill>
                            <a:srgbClr val="44546A"/>
                          </a:solidFill>
                          <a:latin typeface="Krub"/>
                          <a:ea typeface="Krub"/>
                          <a:cs typeface="Krub"/>
                          <a:sym typeface="Krub"/>
                        </a:rPr>
                        <a:t> Acute bacterial infection of a large portion </a:t>
                      </a:r>
                      <a:endParaRPr>
                        <a:solidFill>
                          <a:srgbClr val="44546A"/>
                        </a:solidFill>
                        <a:latin typeface="Krub"/>
                        <a:ea typeface="Krub"/>
                        <a:cs typeface="Krub"/>
                        <a:sym typeface="Krub"/>
                      </a:endParaRPr>
                    </a:p>
                    <a:p>
                      <a:pPr indent="0" lvl="0" marL="0" rtl="0" algn="ctr">
                        <a:spcBef>
                          <a:spcPts val="0"/>
                        </a:spcBef>
                        <a:spcAft>
                          <a:spcPts val="0"/>
                        </a:spcAft>
                        <a:buNone/>
                      </a:pPr>
                      <a:r>
                        <a:rPr lang="en">
                          <a:solidFill>
                            <a:srgbClr val="44546A"/>
                          </a:solidFill>
                          <a:latin typeface="Krub"/>
                          <a:ea typeface="Krub"/>
                          <a:cs typeface="Krub"/>
                          <a:sym typeface="Krub"/>
                        </a:rPr>
                        <a:t>of a lobe or entire lobe. Classic lobar pneumonia is now infrequent.</a:t>
                      </a:r>
                      <a:endParaRPr>
                        <a:solidFill>
                          <a:srgbClr val="44546A"/>
                        </a:solidFill>
                        <a:latin typeface="Krub"/>
                        <a:ea typeface="Krub"/>
                        <a:cs typeface="Krub"/>
                        <a:sym typeface="Krub"/>
                      </a:endParaRPr>
                    </a:p>
                  </a:txBody>
                  <a:tcPr marT="91425" marB="91425" marR="91425" marL="91425" anchor="ctr">
                    <a:lnL cap="flat" cmpd="sng" w="28575">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523025">
                <a:tc vMerge="1"/>
                <a:tc gridSpan="2">
                  <a:txBody>
                    <a:bodyPr/>
                    <a:lstStyle/>
                    <a:p>
                      <a:pPr indent="0" lvl="0" marL="0" rtl="0" algn="ctr">
                        <a:spcBef>
                          <a:spcPts val="0"/>
                        </a:spcBef>
                        <a:spcAft>
                          <a:spcPts val="0"/>
                        </a:spcAft>
                        <a:buNone/>
                      </a:pPr>
                      <a:r>
                        <a:rPr b="1" lang="en">
                          <a:solidFill>
                            <a:srgbClr val="44546A"/>
                          </a:solidFill>
                          <a:latin typeface="Krub"/>
                          <a:ea typeface="Krub"/>
                          <a:cs typeface="Krub"/>
                          <a:sym typeface="Krub"/>
                        </a:rPr>
                        <a:t>Note:</a:t>
                      </a:r>
                      <a:r>
                        <a:rPr lang="en">
                          <a:solidFill>
                            <a:srgbClr val="44546A"/>
                          </a:solidFill>
                          <a:latin typeface="Krub"/>
                          <a:ea typeface="Krub"/>
                          <a:cs typeface="Krub"/>
                          <a:sym typeface="Krub"/>
                        </a:rPr>
                        <a:t> Overlap of the two patterns often occur.</a:t>
                      </a:r>
                      <a:endParaRPr>
                        <a:solidFill>
                          <a:srgbClr val="44546A"/>
                        </a:solidFill>
                        <a:latin typeface="Krub"/>
                        <a:ea typeface="Krub"/>
                        <a:cs typeface="Krub"/>
                        <a:sym typeface="Krub"/>
                      </a:endParaRPr>
                    </a:p>
                  </a:txBody>
                  <a:tcPr marT="91425" marB="91425" marR="91425" marL="91425" anchor="ctr">
                    <a:lnL cap="flat" cmpd="sng" w="28575">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28575">
                      <a:solidFill>
                        <a:srgbClr val="CCCCCC"/>
                      </a:solidFill>
                      <a:prstDash val="solid"/>
                      <a:round/>
                      <a:headEnd len="sm" w="sm" type="none"/>
                      <a:tailEnd len="sm" w="sm" type="none"/>
                    </a:lnB>
                  </a:tcPr>
                </a:tc>
                <a:tc hMerge="1"/>
              </a:tr>
              <a:tr h="986225">
                <a:tc>
                  <a:txBody>
                    <a:bodyPr/>
                    <a:lstStyle/>
                    <a:p>
                      <a:pPr indent="0" lvl="0" marL="0" rtl="0" algn="ctr">
                        <a:spcBef>
                          <a:spcPts val="0"/>
                        </a:spcBef>
                        <a:spcAft>
                          <a:spcPts val="0"/>
                        </a:spcAft>
                        <a:buClr>
                          <a:srgbClr val="000000"/>
                        </a:buClr>
                        <a:buSzPts val="1400"/>
                        <a:buFont typeface="Arial"/>
                        <a:buNone/>
                      </a:pPr>
                      <a:r>
                        <a:rPr b="1" lang="en">
                          <a:solidFill>
                            <a:srgbClr val="44546A"/>
                          </a:solidFill>
                          <a:latin typeface="Krub"/>
                          <a:ea typeface="Krub"/>
                          <a:cs typeface="Krub"/>
                          <a:sym typeface="Krub"/>
                        </a:rPr>
                        <a:t>Interstitial </a:t>
                      </a:r>
                      <a:r>
                        <a:rPr lang="en">
                          <a:solidFill>
                            <a:srgbClr val="44546A"/>
                          </a:solidFill>
                          <a:latin typeface="Krub"/>
                          <a:ea typeface="Krub"/>
                          <a:cs typeface="Krub"/>
                          <a:sym typeface="Krub"/>
                        </a:rPr>
                        <a:t>“Atypical”</a:t>
                      </a:r>
                      <a:endParaRPr>
                        <a:solidFill>
                          <a:srgbClr val="44546A"/>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lt2"/>
                    </a:solidFill>
                  </a:tcPr>
                </a:tc>
                <a:tc>
                  <a:txBody>
                    <a:bodyPr/>
                    <a:lstStyle/>
                    <a:p>
                      <a:pPr indent="0" lvl="0" marL="0" rtl="0" algn="l">
                        <a:spcBef>
                          <a:spcPts val="0"/>
                        </a:spcBef>
                        <a:spcAft>
                          <a:spcPts val="0"/>
                        </a:spcAft>
                        <a:buNone/>
                      </a:pPr>
                      <a:r>
                        <a:rPr lang="en">
                          <a:solidFill>
                            <a:srgbClr val="44546A"/>
                          </a:solidFill>
                          <a:latin typeface="Krub"/>
                          <a:ea typeface="Krub"/>
                          <a:cs typeface="Krub"/>
                          <a:sym typeface="Krub"/>
                        </a:rPr>
                        <a:t>                  </a:t>
                      </a:r>
                      <a:r>
                        <a:rPr lang="en">
                          <a:solidFill>
                            <a:srgbClr val="44546A"/>
                          </a:solidFill>
                          <a:latin typeface="Krub"/>
                          <a:ea typeface="Krub"/>
                          <a:cs typeface="Krub"/>
                          <a:sym typeface="Krub"/>
                        </a:rPr>
                        <a:t>-</a:t>
                      </a:r>
                      <a:endParaRPr>
                        <a:solidFill>
                          <a:srgbClr val="44546A"/>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457200" rtl="0" algn="ctr">
                        <a:spcBef>
                          <a:spcPts val="0"/>
                        </a:spcBef>
                        <a:spcAft>
                          <a:spcPts val="0"/>
                        </a:spcAft>
                        <a:buNone/>
                      </a:pPr>
                      <a:r>
                        <a:rPr lang="en">
                          <a:solidFill>
                            <a:srgbClr val="44546A"/>
                          </a:solidFill>
                          <a:latin typeface="Krub"/>
                          <a:ea typeface="Krub"/>
                          <a:cs typeface="Krub"/>
                          <a:sym typeface="Krub"/>
                        </a:rPr>
                        <a:t>Influenza virus (children)   </a:t>
                      </a:r>
                      <a:endParaRPr>
                        <a:solidFill>
                          <a:srgbClr val="44546A"/>
                        </a:solidFill>
                        <a:latin typeface="Krub"/>
                        <a:ea typeface="Krub"/>
                        <a:cs typeface="Krub"/>
                        <a:sym typeface="Krub"/>
                      </a:endParaRPr>
                    </a:p>
                    <a:p>
                      <a:pPr indent="0" lvl="0" marL="457200" rtl="0" algn="ctr">
                        <a:spcBef>
                          <a:spcPts val="0"/>
                        </a:spcBef>
                        <a:spcAft>
                          <a:spcPts val="0"/>
                        </a:spcAft>
                        <a:buNone/>
                      </a:pPr>
                      <a:r>
                        <a:rPr lang="en">
                          <a:solidFill>
                            <a:srgbClr val="44546A"/>
                          </a:solidFill>
                          <a:latin typeface="Krub"/>
                          <a:ea typeface="Krub"/>
                          <a:cs typeface="Krub"/>
                          <a:sym typeface="Krub"/>
                        </a:rPr>
                        <a:t>Mycoplasma pneumoniae.</a:t>
                      </a:r>
                      <a:endParaRPr>
                        <a:solidFill>
                          <a:srgbClr val="44546A"/>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grpSp>
        <p:nvGrpSpPr>
          <p:cNvPr id="1263" name="Google Shape;1263;p43"/>
          <p:cNvGrpSpPr/>
          <p:nvPr/>
        </p:nvGrpSpPr>
        <p:grpSpPr>
          <a:xfrm>
            <a:off x="403319" y="4393637"/>
            <a:ext cx="7367684" cy="870465"/>
            <a:chOff x="-226771" y="5843887"/>
            <a:chExt cx="16285775" cy="3779700"/>
          </a:xfrm>
        </p:grpSpPr>
        <p:sp>
          <p:nvSpPr>
            <p:cNvPr id="1264" name="Google Shape;1264;p43"/>
            <p:cNvSpPr/>
            <p:nvPr/>
          </p:nvSpPr>
          <p:spPr>
            <a:xfrm>
              <a:off x="4799419" y="6166698"/>
              <a:ext cx="6233400" cy="3134100"/>
            </a:xfrm>
            <a:prstGeom prst="roundRect">
              <a:avLst>
                <a:gd fmla="val 50000" name="adj"/>
              </a:avLst>
            </a:prstGeom>
            <a:solidFill>
              <a:srgbClr val="FFBE9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4546A"/>
                  </a:solidFill>
                  <a:latin typeface="Krub"/>
                  <a:ea typeface="Krub"/>
                  <a:cs typeface="Krub"/>
                  <a:sym typeface="Krub"/>
                </a:rPr>
                <a:t>Anatomic classification according to:</a:t>
              </a:r>
              <a:endParaRPr b="1">
                <a:solidFill>
                  <a:srgbClr val="44546A"/>
                </a:solidFill>
                <a:latin typeface="Krub"/>
                <a:ea typeface="Krub"/>
                <a:cs typeface="Krub"/>
                <a:sym typeface="Krub"/>
              </a:endParaRPr>
            </a:p>
          </p:txBody>
        </p:sp>
        <p:sp>
          <p:nvSpPr>
            <p:cNvPr id="1265" name="Google Shape;1265;p43"/>
            <p:cNvSpPr/>
            <p:nvPr/>
          </p:nvSpPr>
          <p:spPr>
            <a:xfrm>
              <a:off x="12744304" y="5843887"/>
              <a:ext cx="3314700" cy="37797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4546A"/>
                  </a:solidFill>
                  <a:latin typeface="Krub"/>
                  <a:ea typeface="Krub"/>
                  <a:cs typeface="Krub"/>
                  <a:sym typeface="Krub"/>
                </a:rPr>
                <a:t>Gross anatomic distribution</a:t>
              </a:r>
              <a:endParaRPr>
                <a:solidFill>
                  <a:srgbClr val="44546A"/>
                </a:solidFill>
                <a:latin typeface="Krub"/>
                <a:ea typeface="Krub"/>
                <a:cs typeface="Krub"/>
                <a:sym typeface="Krub"/>
              </a:endParaRPr>
            </a:p>
          </p:txBody>
        </p:sp>
        <p:sp>
          <p:nvSpPr>
            <p:cNvPr id="1266" name="Google Shape;1266;p43"/>
            <p:cNvSpPr/>
            <p:nvPr/>
          </p:nvSpPr>
          <p:spPr>
            <a:xfrm>
              <a:off x="-226771" y="6683602"/>
              <a:ext cx="3314700" cy="21003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200"/>
                <a:buFont typeface="Arial"/>
                <a:buNone/>
              </a:pPr>
              <a:r>
                <a:rPr lang="en">
                  <a:solidFill>
                    <a:srgbClr val="44546A"/>
                  </a:solidFill>
                  <a:latin typeface="Krub"/>
                  <a:ea typeface="Krub"/>
                  <a:cs typeface="Krub"/>
                  <a:sym typeface="Krub"/>
                </a:rPr>
                <a:t>Causitave agent </a:t>
              </a:r>
              <a:endParaRPr>
                <a:solidFill>
                  <a:srgbClr val="44546A"/>
                </a:solidFill>
                <a:latin typeface="Krub"/>
                <a:ea typeface="Krub"/>
                <a:cs typeface="Krub"/>
                <a:sym typeface="Krub"/>
              </a:endParaRPr>
            </a:p>
          </p:txBody>
        </p:sp>
        <p:cxnSp>
          <p:nvCxnSpPr>
            <p:cNvPr id="1267" name="Google Shape;1267;p43"/>
            <p:cNvCxnSpPr>
              <a:stCxn id="1264" idx="3"/>
              <a:endCxn id="1265" idx="1"/>
            </p:cNvCxnSpPr>
            <p:nvPr/>
          </p:nvCxnSpPr>
          <p:spPr>
            <a:xfrm>
              <a:off x="11032819" y="7733748"/>
              <a:ext cx="1711500" cy="2100"/>
            </a:xfrm>
            <a:prstGeom prst="bentConnector3">
              <a:avLst>
                <a:gd fmla="val 50000" name="adj1"/>
              </a:avLst>
            </a:prstGeom>
            <a:noFill/>
            <a:ln cap="flat" cmpd="sng" w="47625">
              <a:solidFill>
                <a:srgbClr val="C2C2C2"/>
              </a:solidFill>
              <a:prstDash val="solid"/>
              <a:round/>
              <a:headEnd len="sm" w="sm" type="none"/>
              <a:tailEnd len="sm" w="sm" type="none"/>
            </a:ln>
          </p:spPr>
        </p:cxnSp>
        <p:cxnSp>
          <p:nvCxnSpPr>
            <p:cNvPr id="1268" name="Google Shape;1268;p43"/>
            <p:cNvCxnSpPr>
              <a:stCxn id="1266" idx="3"/>
              <a:endCxn id="1264" idx="1"/>
            </p:cNvCxnSpPr>
            <p:nvPr/>
          </p:nvCxnSpPr>
          <p:spPr>
            <a:xfrm>
              <a:off x="3087929" y="7733752"/>
              <a:ext cx="1711500" cy="2100"/>
            </a:xfrm>
            <a:prstGeom prst="bentConnector3">
              <a:avLst>
                <a:gd fmla="val 50000" name="adj1"/>
              </a:avLst>
            </a:prstGeom>
            <a:noFill/>
            <a:ln cap="flat" cmpd="sng" w="47625">
              <a:solidFill>
                <a:srgbClr val="B7B7B7"/>
              </a:solidFill>
              <a:prstDash val="solid"/>
              <a:round/>
              <a:headEnd len="sm" w="sm" type="none"/>
              <a:tailEnd len="sm" w="sm" type="none"/>
            </a:ln>
          </p:spPr>
        </p:cxnSp>
      </p:grpSp>
      <p:sp>
        <p:nvSpPr>
          <p:cNvPr id="1269" name="Google Shape;1269;p43"/>
          <p:cNvSpPr/>
          <p:nvPr/>
        </p:nvSpPr>
        <p:spPr>
          <a:xfrm>
            <a:off x="75600" y="3358275"/>
            <a:ext cx="2457300" cy="744900"/>
          </a:xfrm>
          <a:prstGeom prst="roundRect">
            <a:avLst>
              <a:gd fmla="val 50000" name="adj"/>
            </a:avLst>
          </a:prstGeom>
          <a:solidFill>
            <a:srgbClr val="FFF2CC"/>
          </a:solidFill>
          <a:ln cap="flat" cmpd="sng" w="19050">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4546A"/>
                </a:solidFill>
                <a:latin typeface="Krub"/>
                <a:ea typeface="Krub"/>
                <a:cs typeface="Krub"/>
                <a:sym typeface="Krub"/>
              </a:rPr>
              <a:t>Inhalation of air droplets</a:t>
            </a:r>
            <a:endParaRPr i="0" u="none" cap="none" strike="noStrike">
              <a:solidFill>
                <a:srgbClr val="44546A"/>
              </a:solidFill>
              <a:latin typeface="Krub"/>
              <a:ea typeface="Krub"/>
              <a:cs typeface="Krub"/>
              <a:sym typeface="Krub"/>
            </a:endParaRPr>
          </a:p>
        </p:txBody>
      </p:sp>
      <p:cxnSp>
        <p:nvCxnSpPr>
          <p:cNvPr id="1270" name="Google Shape;1270;p43"/>
          <p:cNvCxnSpPr>
            <a:stCxn id="1269" idx="0"/>
            <a:endCxn id="1254" idx="2"/>
          </p:cNvCxnSpPr>
          <p:nvPr/>
        </p:nvCxnSpPr>
        <p:spPr>
          <a:xfrm rot="-5400000">
            <a:off x="3234300" y="1150425"/>
            <a:ext cx="277800" cy="4137900"/>
          </a:xfrm>
          <a:prstGeom prst="bentConnector3">
            <a:avLst>
              <a:gd fmla="val 50027" name="adj1"/>
            </a:avLst>
          </a:prstGeom>
          <a:noFill/>
          <a:ln cap="flat" cmpd="sng" w="47625">
            <a:solidFill>
              <a:srgbClr val="C2C2C2"/>
            </a:solidFill>
            <a:prstDash val="solid"/>
            <a:round/>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sp>
        <p:nvSpPr>
          <p:cNvPr id="1275" name="Google Shape;1275;p44"/>
          <p:cNvSpPr txBox="1"/>
          <p:nvPr>
            <p:ph type="title"/>
          </p:nvPr>
        </p:nvSpPr>
        <p:spPr>
          <a:xfrm>
            <a:off x="219600" y="491164"/>
            <a:ext cx="7561800" cy="16680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Clr>
                <a:schemeClr val="dk1"/>
              </a:buClr>
              <a:buSzPts val="1100"/>
              <a:buFont typeface="Arial"/>
              <a:buNone/>
            </a:pPr>
            <a:r>
              <a:rPr b="1" lang="en" sz="3500">
                <a:solidFill>
                  <a:srgbClr val="44546A"/>
                </a:solidFill>
              </a:rPr>
              <a:t>    </a:t>
            </a:r>
            <a:r>
              <a:rPr b="1" lang="en" sz="3500">
                <a:solidFill>
                  <a:srgbClr val="000000"/>
                </a:solidFill>
              </a:rPr>
              <a:t>Community-Acquired	Acute Pneumonia (Typical)</a:t>
            </a:r>
            <a:endParaRPr b="1" sz="3500">
              <a:solidFill>
                <a:srgbClr val="000000"/>
              </a:solidFill>
            </a:endParaRPr>
          </a:p>
          <a:p>
            <a:pPr indent="0" lvl="0" marL="0" rtl="0" algn="ctr">
              <a:spcBef>
                <a:spcPts val="0"/>
              </a:spcBef>
              <a:spcAft>
                <a:spcPts val="0"/>
              </a:spcAft>
              <a:buNone/>
            </a:pPr>
            <a:r>
              <a:t/>
            </a:r>
            <a:endParaRPr sz="3500"/>
          </a:p>
        </p:txBody>
      </p:sp>
      <p:sp>
        <p:nvSpPr>
          <p:cNvPr id="1276" name="Google Shape;1276;p44"/>
          <p:cNvSpPr/>
          <p:nvPr/>
        </p:nvSpPr>
        <p:spPr>
          <a:xfrm>
            <a:off x="649781" y="2350685"/>
            <a:ext cx="6592758" cy="1017275"/>
          </a:xfrm>
          <a:prstGeom prst="roundRect">
            <a:avLst>
              <a:gd fmla="val 16667" name="adj"/>
            </a:avLst>
          </a:prstGeom>
          <a:noFill/>
          <a:ln cap="flat" cmpd="sng" w="28575">
            <a:solidFill>
              <a:schemeClr val="lt2"/>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solidFill>
                <a:srgbClr val="999999"/>
              </a:solidFill>
              <a:latin typeface="Titillium Web"/>
              <a:ea typeface="Titillium Web"/>
              <a:cs typeface="Titillium Web"/>
              <a:sym typeface="Titillium Web"/>
            </a:endParaRPr>
          </a:p>
        </p:txBody>
      </p:sp>
      <p:sp>
        <p:nvSpPr>
          <p:cNvPr id="1277" name="Google Shape;1277;p44"/>
          <p:cNvSpPr/>
          <p:nvPr/>
        </p:nvSpPr>
        <p:spPr>
          <a:xfrm>
            <a:off x="885080" y="2159168"/>
            <a:ext cx="2199354" cy="368075"/>
          </a:xfrm>
          <a:prstGeom prst="flowChartAlternateProcess">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2000"/>
              <a:buFont typeface="Arial"/>
              <a:buNone/>
            </a:pPr>
            <a:r>
              <a:rPr b="1" lang="en" sz="1800">
                <a:solidFill>
                  <a:srgbClr val="999999"/>
                </a:solidFill>
                <a:latin typeface="Krub"/>
                <a:ea typeface="Krub"/>
                <a:cs typeface="Krub"/>
                <a:sym typeface="Krub"/>
              </a:rPr>
              <a:t>Definition </a:t>
            </a:r>
            <a:endParaRPr b="1" sz="1800">
              <a:solidFill>
                <a:srgbClr val="999999"/>
              </a:solidFill>
              <a:latin typeface="Krub"/>
              <a:ea typeface="Krub"/>
              <a:cs typeface="Krub"/>
              <a:sym typeface="Krub"/>
            </a:endParaRPr>
          </a:p>
        </p:txBody>
      </p:sp>
      <p:sp>
        <p:nvSpPr>
          <p:cNvPr id="1278" name="Google Shape;1278;p44"/>
          <p:cNvSpPr txBox="1"/>
          <p:nvPr/>
        </p:nvSpPr>
        <p:spPr>
          <a:xfrm>
            <a:off x="758429" y="2542670"/>
            <a:ext cx="6592778" cy="768285"/>
          </a:xfrm>
          <a:prstGeom prst="rect">
            <a:avLst/>
          </a:prstGeom>
          <a:no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lang="en">
                <a:solidFill>
                  <a:srgbClr val="999999"/>
                </a:solidFill>
                <a:latin typeface="Krub"/>
                <a:ea typeface="Krub"/>
                <a:cs typeface="Krub"/>
                <a:sym typeface="Krub"/>
              </a:rPr>
              <a:t>Pneumonia acquired outside hospitals or extended-care facilities.</a:t>
            </a:r>
            <a:endParaRPr>
              <a:solidFill>
                <a:srgbClr val="999999"/>
              </a:solidFill>
              <a:latin typeface="Krub"/>
              <a:ea typeface="Krub"/>
              <a:cs typeface="Krub"/>
              <a:sym typeface="Krub"/>
            </a:endParaRPr>
          </a:p>
          <a:p>
            <a:pPr indent="-317500" lvl="0" marL="457200" rtl="0" algn="l">
              <a:spcBef>
                <a:spcPts val="0"/>
              </a:spcBef>
              <a:spcAft>
                <a:spcPts val="0"/>
              </a:spcAft>
              <a:buClr>
                <a:srgbClr val="44546A"/>
              </a:buClr>
              <a:buSzPts val="1400"/>
              <a:buFont typeface="Krub"/>
              <a:buChar char="●"/>
            </a:pPr>
            <a:r>
              <a:rPr lang="en">
                <a:solidFill>
                  <a:srgbClr val="44546A"/>
                </a:solidFill>
                <a:latin typeface="Krub"/>
                <a:ea typeface="Krub"/>
                <a:cs typeface="Krub"/>
                <a:sym typeface="Krub"/>
              </a:rPr>
              <a:t>Usually, bacterial </a:t>
            </a:r>
            <a:endParaRPr>
              <a:solidFill>
                <a:srgbClr val="44546A"/>
              </a:solidFill>
              <a:latin typeface="Krub"/>
              <a:ea typeface="Krub"/>
              <a:cs typeface="Krub"/>
              <a:sym typeface="Krub"/>
            </a:endParaRPr>
          </a:p>
          <a:p>
            <a:pPr indent="-317500" lvl="0" marL="457200" rtl="0" algn="l">
              <a:spcBef>
                <a:spcPts val="0"/>
              </a:spcBef>
              <a:spcAft>
                <a:spcPts val="0"/>
              </a:spcAft>
              <a:buClr>
                <a:srgbClr val="44546A"/>
              </a:buClr>
              <a:buSzPts val="1400"/>
              <a:buFont typeface="Krub"/>
              <a:buChar char="●"/>
            </a:pPr>
            <a:r>
              <a:rPr lang="en">
                <a:solidFill>
                  <a:srgbClr val="44546A"/>
                </a:solidFill>
                <a:latin typeface="Krub"/>
                <a:ea typeface="Krub"/>
                <a:cs typeface="Krub"/>
                <a:sym typeface="Krub"/>
              </a:rPr>
              <a:t>Can follow URT </a:t>
            </a:r>
            <a:r>
              <a:rPr lang="en">
                <a:solidFill>
                  <a:srgbClr val="999999"/>
                </a:solidFill>
                <a:latin typeface="Krub"/>
                <a:ea typeface="Krub"/>
                <a:cs typeface="Krub"/>
                <a:sym typeface="Krub"/>
              </a:rPr>
              <a:t>(upper respiratory tract)</a:t>
            </a:r>
            <a:r>
              <a:rPr lang="en">
                <a:solidFill>
                  <a:srgbClr val="44546A"/>
                </a:solidFill>
                <a:latin typeface="Krub"/>
                <a:ea typeface="Krub"/>
                <a:cs typeface="Krub"/>
                <a:sym typeface="Krub"/>
              </a:rPr>
              <a:t>  infection.</a:t>
            </a:r>
            <a:endParaRPr>
              <a:solidFill>
                <a:srgbClr val="44546A"/>
              </a:solidFill>
              <a:latin typeface="Krub"/>
              <a:ea typeface="Krub"/>
              <a:cs typeface="Krub"/>
              <a:sym typeface="Krub"/>
            </a:endParaRPr>
          </a:p>
          <a:p>
            <a:pPr indent="-317500" lvl="0" marL="457200" rtl="0" algn="l">
              <a:spcBef>
                <a:spcPts val="0"/>
              </a:spcBef>
              <a:spcAft>
                <a:spcPts val="0"/>
              </a:spcAft>
              <a:buClr>
                <a:srgbClr val="44546A"/>
              </a:buClr>
              <a:buSzPts val="1400"/>
              <a:buFont typeface="Titillium Web"/>
              <a:buChar char="●"/>
            </a:pPr>
            <a:r>
              <a:rPr lang="en">
                <a:solidFill>
                  <a:srgbClr val="44546A"/>
                </a:solidFill>
                <a:latin typeface="Krub"/>
                <a:ea typeface="Krub"/>
                <a:cs typeface="Krub"/>
                <a:sym typeface="Krub"/>
              </a:rPr>
              <a:t>It can be lobar or bronchopneumonia</a:t>
            </a:r>
            <a:r>
              <a:rPr b="1" lang="en">
                <a:solidFill>
                  <a:srgbClr val="44546A"/>
                </a:solidFill>
                <a:latin typeface="Krub"/>
                <a:ea typeface="Krub"/>
                <a:cs typeface="Krub"/>
                <a:sym typeface="Krub"/>
              </a:rPr>
              <a:t>	</a:t>
            </a:r>
            <a:endParaRPr>
              <a:latin typeface="Krub"/>
              <a:ea typeface="Krub"/>
              <a:cs typeface="Krub"/>
              <a:sym typeface="Krub"/>
            </a:endParaRPr>
          </a:p>
        </p:txBody>
      </p:sp>
      <p:grpSp>
        <p:nvGrpSpPr>
          <p:cNvPr id="1279" name="Google Shape;1279;p44"/>
          <p:cNvGrpSpPr/>
          <p:nvPr/>
        </p:nvGrpSpPr>
        <p:grpSpPr>
          <a:xfrm>
            <a:off x="-53524" y="5525502"/>
            <a:ext cx="8055446" cy="2245200"/>
            <a:chOff x="-37" y="3001757"/>
            <a:chExt cx="19202494" cy="6830544"/>
          </a:xfrm>
        </p:grpSpPr>
        <p:sp>
          <p:nvSpPr>
            <p:cNvPr id="1280" name="Google Shape;1280;p44"/>
            <p:cNvSpPr/>
            <p:nvPr/>
          </p:nvSpPr>
          <p:spPr>
            <a:xfrm>
              <a:off x="-25" y="6251575"/>
              <a:ext cx="19202400" cy="3407100"/>
            </a:xfrm>
            <a:prstGeom prst="rect">
              <a:avLst/>
            </a:prstGeom>
            <a:solidFill>
              <a:schemeClr val="accen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t/>
              </a:r>
              <a:endParaRPr>
                <a:solidFill>
                  <a:srgbClr val="44546A"/>
                </a:solidFill>
                <a:latin typeface="Krub"/>
                <a:ea typeface="Krub"/>
                <a:cs typeface="Krub"/>
                <a:sym typeface="Krub"/>
              </a:endParaRPr>
            </a:p>
          </p:txBody>
        </p:sp>
        <p:grpSp>
          <p:nvGrpSpPr>
            <p:cNvPr id="1281" name="Google Shape;1281;p44"/>
            <p:cNvGrpSpPr/>
            <p:nvPr/>
          </p:nvGrpSpPr>
          <p:grpSpPr>
            <a:xfrm>
              <a:off x="-37" y="3001757"/>
              <a:ext cx="19202494" cy="6830544"/>
              <a:chOff x="-100" y="5712098"/>
              <a:chExt cx="19202494" cy="6830544"/>
            </a:xfrm>
          </p:grpSpPr>
          <p:sp>
            <p:nvSpPr>
              <p:cNvPr id="1282" name="Google Shape;1282;p44"/>
              <p:cNvSpPr/>
              <p:nvPr/>
            </p:nvSpPr>
            <p:spPr>
              <a:xfrm>
                <a:off x="3141875" y="5712125"/>
                <a:ext cx="16060500" cy="1624800"/>
              </a:xfrm>
              <a:prstGeom prst="rect">
                <a:avLst/>
              </a:prstGeom>
              <a:solidFill>
                <a:schemeClr val="accent1"/>
              </a:solidFill>
              <a:ln cap="flat" cmpd="sng" w="9525">
                <a:solidFill>
                  <a:srgbClr val="D7EAC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400"/>
                  <a:buFont typeface="Arial"/>
                  <a:buNone/>
                </a:pPr>
                <a:r>
                  <a:rPr lang="en">
                    <a:solidFill>
                      <a:srgbClr val="980000"/>
                    </a:solidFill>
                    <a:latin typeface="Krub"/>
                    <a:ea typeface="Krub"/>
                    <a:cs typeface="Krub"/>
                    <a:sym typeface="Krub"/>
                  </a:rPr>
                  <a:t>Streptococcus pneumoniae </a:t>
                </a:r>
                <a:endParaRPr>
                  <a:solidFill>
                    <a:srgbClr val="980000"/>
                  </a:solidFill>
                  <a:latin typeface="Krub"/>
                  <a:ea typeface="Krub"/>
                  <a:cs typeface="Krub"/>
                  <a:sym typeface="Krub"/>
                </a:endParaRPr>
              </a:p>
            </p:txBody>
          </p:sp>
          <p:sp>
            <p:nvSpPr>
              <p:cNvPr id="1283" name="Google Shape;1283;p44"/>
              <p:cNvSpPr/>
              <p:nvPr/>
            </p:nvSpPr>
            <p:spPr>
              <a:xfrm>
                <a:off x="2540600" y="7337024"/>
                <a:ext cx="16661700" cy="1624800"/>
              </a:xfrm>
              <a:prstGeom prst="rect">
                <a:avLst/>
              </a:prstGeom>
              <a:solidFill>
                <a:schemeClr val="accen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lang="en">
                    <a:solidFill>
                      <a:srgbClr val="44546A"/>
                    </a:solidFill>
                    <a:latin typeface="Krub"/>
                    <a:ea typeface="Krub"/>
                    <a:cs typeface="Krub"/>
                    <a:sym typeface="Krub"/>
                  </a:rPr>
                  <a:t>Staphylococcus aureus</a:t>
                </a:r>
                <a:endParaRPr>
                  <a:solidFill>
                    <a:srgbClr val="44546A"/>
                  </a:solidFill>
                  <a:latin typeface="Krub"/>
                  <a:ea typeface="Krub"/>
                  <a:cs typeface="Krub"/>
                  <a:sym typeface="Krub"/>
                </a:endParaRPr>
              </a:p>
            </p:txBody>
          </p:sp>
          <p:sp>
            <p:nvSpPr>
              <p:cNvPr id="1284" name="Google Shape;1284;p44"/>
              <p:cNvSpPr/>
              <p:nvPr/>
            </p:nvSpPr>
            <p:spPr>
              <a:xfrm>
                <a:off x="-100" y="5712098"/>
                <a:ext cx="4820400" cy="1624800"/>
              </a:xfrm>
              <a:prstGeom prst="homePlate">
                <a:avLst>
                  <a:gd fmla="val 50000" name="adj"/>
                </a:avLst>
              </a:prstGeom>
              <a:solidFill>
                <a:schemeClr val="lt2"/>
              </a:solidFill>
              <a:ln cap="flat" cmpd="sng" w="9525">
                <a:solidFill>
                  <a:srgbClr val="D7EAC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44546A"/>
                    </a:solidFill>
                    <a:latin typeface="Krub"/>
                    <a:ea typeface="Krub"/>
                    <a:cs typeface="Krub"/>
                    <a:sym typeface="Krub"/>
                  </a:rPr>
                  <a:t>Most common </a:t>
                </a:r>
                <a:endParaRPr b="1">
                  <a:solidFill>
                    <a:srgbClr val="44546A"/>
                  </a:solidFill>
                  <a:latin typeface="Krub"/>
                  <a:ea typeface="Krub"/>
                  <a:cs typeface="Krub"/>
                  <a:sym typeface="Krub"/>
                </a:endParaRPr>
              </a:p>
            </p:txBody>
          </p:sp>
          <p:sp>
            <p:nvSpPr>
              <p:cNvPr id="1285" name="Google Shape;1285;p44"/>
              <p:cNvSpPr/>
              <p:nvPr/>
            </p:nvSpPr>
            <p:spPr>
              <a:xfrm>
                <a:off x="-100" y="7337024"/>
                <a:ext cx="4820400" cy="1624800"/>
              </a:xfrm>
              <a:prstGeom prst="homePlate">
                <a:avLst>
                  <a:gd fmla="val 50000" name="adj"/>
                </a:avLst>
              </a:prstGeom>
              <a:solidFill>
                <a:schemeClr val="lt2"/>
              </a:solidFill>
              <a:ln cap="flat" cmpd="sng" w="9525">
                <a:solidFill>
                  <a:srgbClr val="D7EAC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200"/>
                  <a:buFont typeface="Arial"/>
                  <a:buNone/>
                </a:pPr>
                <a:r>
                  <a:rPr b="1" lang="en">
                    <a:solidFill>
                      <a:srgbClr val="44546A"/>
                    </a:solidFill>
                    <a:latin typeface="Krub"/>
                    <a:ea typeface="Krub"/>
                    <a:cs typeface="Krub"/>
                    <a:sym typeface="Krub"/>
                  </a:rPr>
                  <a:t>intravenous </a:t>
                </a:r>
                <a:endParaRPr b="1">
                  <a:solidFill>
                    <a:srgbClr val="44546A"/>
                  </a:solidFill>
                  <a:latin typeface="Krub"/>
                  <a:ea typeface="Krub"/>
                  <a:cs typeface="Krub"/>
                  <a:sym typeface="Krub"/>
                </a:endParaRPr>
              </a:p>
              <a:p>
                <a:pPr indent="0" lvl="0" marL="0" rtl="0" algn="ctr">
                  <a:spcBef>
                    <a:spcPts val="0"/>
                  </a:spcBef>
                  <a:spcAft>
                    <a:spcPts val="0"/>
                  </a:spcAft>
                  <a:buClr>
                    <a:srgbClr val="000000"/>
                  </a:buClr>
                  <a:buSzPts val="1200"/>
                  <a:buFont typeface="Arial"/>
                  <a:buNone/>
                </a:pPr>
                <a:r>
                  <a:rPr b="1" lang="en">
                    <a:solidFill>
                      <a:srgbClr val="44546A"/>
                    </a:solidFill>
                    <a:latin typeface="Krub"/>
                    <a:ea typeface="Krub"/>
                    <a:cs typeface="Krub"/>
                    <a:sym typeface="Krub"/>
                  </a:rPr>
                  <a:t>drug abuser</a:t>
                </a:r>
                <a:endParaRPr b="1" i="0" u="none" cap="none" strike="noStrike">
                  <a:solidFill>
                    <a:srgbClr val="44546A"/>
                  </a:solidFill>
                  <a:latin typeface="Krub"/>
                  <a:ea typeface="Krub"/>
                  <a:cs typeface="Krub"/>
                  <a:sym typeface="Krub"/>
                </a:endParaRPr>
              </a:p>
            </p:txBody>
          </p:sp>
          <p:sp>
            <p:nvSpPr>
              <p:cNvPr id="1286" name="Google Shape;1286;p44"/>
              <p:cNvSpPr/>
              <p:nvPr/>
            </p:nvSpPr>
            <p:spPr>
              <a:xfrm>
                <a:off x="-100" y="8961800"/>
                <a:ext cx="4820400" cy="3407100"/>
              </a:xfrm>
              <a:prstGeom prst="homePlate">
                <a:avLst>
                  <a:gd fmla="val 23952" name="adj"/>
                </a:avLst>
              </a:prstGeom>
              <a:solidFill>
                <a:schemeClr val="lt2"/>
              </a:solidFill>
              <a:ln cap="flat" cmpd="sng" w="9525">
                <a:solidFill>
                  <a:srgbClr val="D7EAC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44546A"/>
                    </a:solidFill>
                    <a:latin typeface="Krub"/>
                    <a:ea typeface="Krub"/>
                    <a:cs typeface="Krub"/>
                    <a:sym typeface="Krub"/>
                  </a:rPr>
                  <a:t>  Other common	causes</a:t>
                </a:r>
                <a:endParaRPr b="1" i="0" u="none" cap="none" strike="noStrike">
                  <a:solidFill>
                    <a:srgbClr val="44546A"/>
                  </a:solidFill>
                  <a:latin typeface="Krub"/>
                  <a:ea typeface="Krub"/>
                  <a:cs typeface="Krub"/>
                  <a:sym typeface="Krub"/>
                </a:endParaRPr>
              </a:p>
            </p:txBody>
          </p:sp>
          <p:sp>
            <p:nvSpPr>
              <p:cNvPr id="1287" name="Google Shape;1287;p44"/>
              <p:cNvSpPr txBox="1"/>
              <p:nvPr/>
            </p:nvSpPr>
            <p:spPr>
              <a:xfrm>
                <a:off x="3938694" y="9135542"/>
                <a:ext cx="15263700" cy="340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4546A"/>
                    </a:solidFill>
                    <a:latin typeface="Krub"/>
                    <a:ea typeface="Krub"/>
                    <a:cs typeface="Krub"/>
                    <a:sym typeface="Krub"/>
                  </a:rPr>
                  <a:t>Haemophilus influenzae, Moraxella catarrhalis, </a:t>
                </a:r>
                <a:endParaRPr>
                  <a:solidFill>
                    <a:srgbClr val="44546A"/>
                  </a:solidFill>
                  <a:latin typeface="Krub"/>
                  <a:ea typeface="Krub"/>
                  <a:cs typeface="Krub"/>
                  <a:sym typeface="Krub"/>
                </a:endParaRPr>
              </a:p>
              <a:p>
                <a:pPr indent="0" lvl="0" marL="0" rtl="0" algn="ctr">
                  <a:spcBef>
                    <a:spcPts val="0"/>
                  </a:spcBef>
                  <a:spcAft>
                    <a:spcPts val="0"/>
                  </a:spcAft>
                  <a:buNone/>
                </a:pPr>
                <a:r>
                  <a:rPr lang="en">
                    <a:solidFill>
                      <a:srgbClr val="44546A"/>
                    </a:solidFill>
                    <a:latin typeface="Krub"/>
                    <a:ea typeface="Krub"/>
                    <a:cs typeface="Krub"/>
                    <a:sym typeface="Krub"/>
                  </a:rPr>
                  <a:t>Staphylococcus aureus, Legionella pneumophila,</a:t>
                </a:r>
                <a:endParaRPr>
                  <a:solidFill>
                    <a:srgbClr val="44546A"/>
                  </a:solidFill>
                  <a:latin typeface="Krub"/>
                  <a:ea typeface="Krub"/>
                  <a:cs typeface="Krub"/>
                  <a:sym typeface="Krub"/>
                </a:endParaRPr>
              </a:p>
              <a:p>
                <a:pPr indent="0" lvl="0" marL="0" rtl="0" algn="ctr">
                  <a:spcBef>
                    <a:spcPts val="0"/>
                  </a:spcBef>
                  <a:spcAft>
                    <a:spcPts val="0"/>
                  </a:spcAft>
                  <a:buNone/>
                </a:pPr>
                <a:r>
                  <a:rPr lang="en">
                    <a:solidFill>
                      <a:srgbClr val="44546A"/>
                    </a:solidFill>
                    <a:latin typeface="Krub"/>
                    <a:ea typeface="Krub"/>
                    <a:cs typeface="Krub"/>
                    <a:sym typeface="Krub"/>
                  </a:rPr>
                  <a:t> Klebsiella pneumoniae, Pseudomonas aeruginosa spp, </a:t>
                </a:r>
                <a:endParaRPr>
                  <a:solidFill>
                    <a:srgbClr val="44546A"/>
                  </a:solidFill>
                  <a:latin typeface="Krub"/>
                  <a:ea typeface="Krub"/>
                  <a:cs typeface="Krub"/>
                  <a:sym typeface="Krub"/>
                </a:endParaRPr>
              </a:p>
              <a:p>
                <a:pPr indent="0" lvl="0" marL="0" rtl="0" algn="ctr">
                  <a:spcBef>
                    <a:spcPts val="0"/>
                  </a:spcBef>
                  <a:spcAft>
                    <a:spcPts val="0"/>
                  </a:spcAft>
                  <a:buNone/>
                </a:pPr>
                <a:r>
                  <a:rPr lang="en">
                    <a:solidFill>
                      <a:srgbClr val="999999"/>
                    </a:solidFill>
                    <a:latin typeface="Krub"/>
                    <a:ea typeface="Krub"/>
                    <a:cs typeface="Krub"/>
                    <a:sym typeface="Krub"/>
                  </a:rPr>
                  <a:t>Mycoplasma pneumoniae, Chlamydia pneumoniae and</a:t>
                </a:r>
                <a:endParaRPr>
                  <a:solidFill>
                    <a:srgbClr val="999999"/>
                  </a:solidFill>
                  <a:latin typeface="Krub"/>
                  <a:ea typeface="Krub"/>
                  <a:cs typeface="Krub"/>
                  <a:sym typeface="Krub"/>
                </a:endParaRPr>
              </a:p>
              <a:p>
                <a:pPr indent="0" lvl="0" marL="0" rtl="0" algn="ctr">
                  <a:spcBef>
                    <a:spcPts val="0"/>
                  </a:spcBef>
                  <a:spcAft>
                    <a:spcPts val="0"/>
                  </a:spcAft>
                  <a:buNone/>
                </a:pPr>
                <a:r>
                  <a:rPr lang="en">
                    <a:solidFill>
                      <a:srgbClr val="999999"/>
                    </a:solidFill>
                    <a:latin typeface="Krub"/>
                    <a:ea typeface="Krub"/>
                    <a:cs typeface="Krub"/>
                    <a:sym typeface="Krub"/>
                  </a:rPr>
                  <a:t> Coxiella burnetii (Q fever)</a:t>
                </a:r>
                <a:endParaRPr>
                  <a:solidFill>
                    <a:srgbClr val="999999"/>
                  </a:solidFill>
                  <a:latin typeface="Krub"/>
                  <a:ea typeface="Krub"/>
                  <a:cs typeface="Krub"/>
                  <a:sym typeface="Krub"/>
                </a:endParaRPr>
              </a:p>
            </p:txBody>
          </p:sp>
        </p:grpSp>
      </p:grpSp>
      <p:grpSp>
        <p:nvGrpSpPr>
          <p:cNvPr id="1288" name="Google Shape;1288;p44"/>
          <p:cNvGrpSpPr/>
          <p:nvPr/>
        </p:nvGrpSpPr>
        <p:grpSpPr>
          <a:xfrm>
            <a:off x="-80625" y="3848765"/>
            <a:ext cx="8272053" cy="1735450"/>
            <a:chOff x="-37" y="6251459"/>
            <a:chExt cx="19657921" cy="3495368"/>
          </a:xfrm>
        </p:grpSpPr>
        <p:sp>
          <p:nvSpPr>
            <p:cNvPr id="1289" name="Google Shape;1289;p44"/>
            <p:cNvSpPr/>
            <p:nvPr/>
          </p:nvSpPr>
          <p:spPr>
            <a:xfrm>
              <a:off x="-25" y="6251575"/>
              <a:ext cx="19202400" cy="3407100"/>
            </a:xfrm>
            <a:prstGeom prst="rect">
              <a:avLst/>
            </a:prstGeom>
            <a:solidFill>
              <a:schemeClr val="accen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t/>
              </a:r>
              <a:endParaRPr sz="1800">
                <a:solidFill>
                  <a:srgbClr val="44546A"/>
                </a:solidFill>
                <a:latin typeface="Titillium Web"/>
                <a:ea typeface="Titillium Web"/>
                <a:cs typeface="Titillium Web"/>
                <a:sym typeface="Titillium Web"/>
              </a:endParaRPr>
            </a:p>
          </p:txBody>
        </p:sp>
        <p:grpSp>
          <p:nvGrpSpPr>
            <p:cNvPr id="1290" name="Google Shape;1290;p44"/>
            <p:cNvGrpSpPr/>
            <p:nvPr/>
          </p:nvGrpSpPr>
          <p:grpSpPr>
            <a:xfrm>
              <a:off x="-37" y="6251459"/>
              <a:ext cx="19657921" cy="3495368"/>
              <a:chOff x="-100" y="8961801"/>
              <a:chExt cx="19657921" cy="3495368"/>
            </a:xfrm>
          </p:grpSpPr>
          <p:sp>
            <p:nvSpPr>
              <p:cNvPr id="1291" name="Google Shape;1291;p44"/>
              <p:cNvSpPr/>
              <p:nvPr/>
            </p:nvSpPr>
            <p:spPr>
              <a:xfrm>
                <a:off x="-100" y="8961801"/>
                <a:ext cx="5306700" cy="3407100"/>
              </a:xfrm>
              <a:prstGeom prst="homePlate">
                <a:avLst>
                  <a:gd fmla="val 23952" name="adj"/>
                </a:avLst>
              </a:prstGeom>
              <a:solidFill>
                <a:schemeClr val="lt2"/>
              </a:solidFill>
              <a:ln cap="flat" cmpd="sng" w="9525">
                <a:solidFill>
                  <a:srgbClr val="D7EAC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sz="1800">
                    <a:solidFill>
                      <a:srgbClr val="44546A"/>
                    </a:solidFill>
                    <a:latin typeface="Titillium Web"/>
                    <a:ea typeface="Titillium Web"/>
                    <a:cs typeface="Titillium Web"/>
                    <a:sym typeface="Titillium Web"/>
                  </a:rPr>
                  <a:t>Clinical features</a:t>
                </a:r>
                <a:endParaRPr b="1" i="0" sz="1800" u="none" cap="none" strike="noStrike">
                  <a:solidFill>
                    <a:srgbClr val="44546A"/>
                  </a:solidFill>
                  <a:latin typeface="Titillium Web"/>
                  <a:ea typeface="Titillium Web"/>
                  <a:cs typeface="Titillium Web"/>
                  <a:sym typeface="Titillium Web"/>
                </a:endParaRPr>
              </a:p>
            </p:txBody>
          </p:sp>
          <p:sp>
            <p:nvSpPr>
              <p:cNvPr id="1292" name="Google Shape;1292;p44"/>
              <p:cNvSpPr txBox="1"/>
              <p:nvPr/>
            </p:nvSpPr>
            <p:spPr>
              <a:xfrm>
                <a:off x="4905021" y="9050068"/>
                <a:ext cx="14752800" cy="340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4546A"/>
                  </a:solidFill>
                  <a:latin typeface="Titillium Web"/>
                  <a:ea typeface="Titillium Web"/>
                  <a:cs typeface="Titillium Web"/>
                  <a:sym typeface="Titillium Web"/>
                </a:endParaRPr>
              </a:p>
              <a:p>
                <a:pPr indent="0" lvl="0" marL="0" rtl="0" algn="l">
                  <a:spcBef>
                    <a:spcPts val="0"/>
                  </a:spcBef>
                  <a:spcAft>
                    <a:spcPts val="0"/>
                  </a:spcAft>
                  <a:buNone/>
                </a:pPr>
                <a:r>
                  <a:t/>
                </a:r>
                <a:endParaRPr>
                  <a:solidFill>
                    <a:srgbClr val="44546A"/>
                  </a:solidFill>
                  <a:latin typeface="Titillium Web"/>
                  <a:ea typeface="Titillium Web"/>
                  <a:cs typeface="Titillium Web"/>
                  <a:sym typeface="Titillium Web"/>
                </a:endParaRPr>
              </a:p>
              <a:p>
                <a:pPr indent="0" lvl="0" marL="0" rtl="0" algn="l">
                  <a:spcBef>
                    <a:spcPts val="0"/>
                  </a:spcBef>
                  <a:spcAft>
                    <a:spcPts val="0"/>
                  </a:spcAft>
                  <a:buNone/>
                </a:pPr>
                <a:r>
                  <a:t/>
                </a:r>
                <a:endParaRPr>
                  <a:solidFill>
                    <a:srgbClr val="44546A"/>
                  </a:solidFill>
                  <a:latin typeface="Titillium Web"/>
                  <a:ea typeface="Titillium Web"/>
                  <a:cs typeface="Titillium Web"/>
                  <a:sym typeface="Titillium Web"/>
                </a:endParaRPr>
              </a:p>
              <a:p>
                <a:pPr indent="0" lvl="0" marL="0" rtl="0" algn="l">
                  <a:spcBef>
                    <a:spcPts val="0"/>
                  </a:spcBef>
                  <a:spcAft>
                    <a:spcPts val="0"/>
                  </a:spcAft>
                  <a:buNone/>
                </a:pPr>
                <a:r>
                  <a:rPr lang="en">
                    <a:solidFill>
                      <a:srgbClr val="44546A"/>
                    </a:solidFill>
                    <a:latin typeface="Titillium Web"/>
                    <a:ea typeface="Titillium Web"/>
                    <a:cs typeface="Titillium Web"/>
                    <a:sym typeface="Titillium Web"/>
                  </a:rPr>
                  <a:t> </a:t>
                </a:r>
                <a:endParaRPr>
                  <a:solidFill>
                    <a:srgbClr val="44546A"/>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a:solidFill>
                      <a:srgbClr val="44546A"/>
                    </a:solidFill>
                    <a:latin typeface="Krub"/>
                    <a:ea typeface="Krub"/>
                    <a:cs typeface="Krub"/>
                    <a:sym typeface="Krub"/>
                  </a:rPr>
                  <a:t>Abrupt onset of :</a:t>
                </a:r>
                <a:endParaRPr>
                  <a:solidFill>
                    <a:srgbClr val="44546A"/>
                  </a:solidFill>
                  <a:latin typeface="Krub"/>
                  <a:ea typeface="Krub"/>
                  <a:cs typeface="Krub"/>
                  <a:sym typeface="Krub"/>
                </a:endParaRPr>
              </a:p>
              <a:p>
                <a:pPr indent="-317500" lvl="0" marL="457200" rtl="0" algn="l">
                  <a:spcBef>
                    <a:spcPts val="0"/>
                  </a:spcBef>
                  <a:spcAft>
                    <a:spcPts val="0"/>
                  </a:spcAft>
                  <a:buClr>
                    <a:srgbClr val="44546A"/>
                  </a:buClr>
                  <a:buSzPts val="1400"/>
                  <a:buFont typeface="Krub"/>
                  <a:buChar char="●"/>
                </a:pPr>
                <a:r>
                  <a:rPr lang="en">
                    <a:solidFill>
                      <a:srgbClr val="44546A"/>
                    </a:solidFill>
                    <a:latin typeface="Krub"/>
                    <a:ea typeface="Krub"/>
                    <a:cs typeface="Krub"/>
                    <a:sym typeface="Krub"/>
                  </a:rPr>
                  <a:t>Sudden onset high fever.</a:t>
                </a:r>
                <a:endParaRPr>
                  <a:solidFill>
                    <a:srgbClr val="44546A"/>
                  </a:solidFill>
                  <a:latin typeface="Krub"/>
                  <a:ea typeface="Krub"/>
                  <a:cs typeface="Krub"/>
                  <a:sym typeface="Krub"/>
                </a:endParaRPr>
              </a:p>
              <a:p>
                <a:pPr indent="-317500" lvl="0" marL="457200" rtl="0" algn="l">
                  <a:spcBef>
                    <a:spcPts val="0"/>
                  </a:spcBef>
                  <a:spcAft>
                    <a:spcPts val="0"/>
                  </a:spcAft>
                  <a:buClr>
                    <a:srgbClr val="44546A"/>
                  </a:buClr>
                  <a:buSzPts val="1400"/>
                  <a:buFont typeface="Krub"/>
                  <a:buChar char="●"/>
                </a:pPr>
                <a:r>
                  <a:rPr lang="en">
                    <a:solidFill>
                      <a:srgbClr val="44546A"/>
                    </a:solidFill>
                    <a:latin typeface="Krub"/>
                    <a:ea typeface="Krub"/>
                    <a:cs typeface="Krub"/>
                    <a:sym typeface="Krub"/>
                  </a:rPr>
                  <a:t>Shaking chills, pleuritic chest pain.</a:t>
                </a:r>
                <a:endParaRPr>
                  <a:solidFill>
                    <a:srgbClr val="44546A"/>
                  </a:solidFill>
                  <a:latin typeface="Krub"/>
                  <a:ea typeface="Krub"/>
                  <a:cs typeface="Krub"/>
                  <a:sym typeface="Krub"/>
                </a:endParaRPr>
              </a:p>
              <a:p>
                <a:pPr indent="-317500" lvl="0" marL="457200" rtl="0" algn="l">
                  <a:spcBef>
                    <a:spcPts val="0"/>
                  </a:spcBef>
                  <a:spcAft>
                    <a:spcPts val="0"/>
                  </a:spcAft>
                  <a:buClr>
                    <a:srgbClr val="44546A"/>
                  </a:buClr>
                  <a:buSzPts val="1400"/>
                  <a:buFont typeface="Krub"/>
                  <a:buChar char="●"/>
                </a:pPr>
                <a:r>
                  <a:rPr lang="en">
                    <a:solidFill>
                      <a:srgbClr val="44546A"/>
                    </a:solidFill>
                    <a:latin typeface="Krub"/>
                    <a:ea typeface="Krub"/>
                    <a:cs typeface="Krub"/>
                    <a:sym typeface="Krub"/>
                  </a:rPr>
                  <a:t>Productive cough of mucopurulent sputum occasional patients may have hemoptysis.</a:t>
                </a:r>
                <a:endParaRPr>
                  <a:solidFill>
                    <a:srgbClr val="44546A"/>
                  </a:solidFill>
                  <a:latin typeface="Krub"/>
                  <a:ea typeface="Krub"/>
                  <a:cs typeface="Krub"/>
                  <a:sym typeface="Krub"/>
                </a:endParaRPr>
              </a:p>
              <a:p>
                <a:pPr indent="-317500" lvl="0" marL="457200" rtl="0" algn="l">
                  <a:spcBef>
                    <a:spcPts val="0"/>
                  </a:spcBef>
                  <a:spcAft>
                    <a:spcPts val="0"/>
                  </a:spcAft>
                  <a:buClr>
                    <a:srgbClr val="44546A"/>
                  </a:buClr>
                  <a:buSzPts val="1400"/>
                  <a:buFont typeface="Krub"/>
                  <a:buChar char="●"/>
                </a:pPr>
                <a:r>
                  <a:rPr lang="en">
                    <a:solidFill>
                      <a:srgbClr val="44546A"/>
                    </a:solidFill>
                    <a:latin typeface="Krub"/>
                    <a:ea typeface="Krub"/>
                    <a:cs typeface="Krub"/>
                    <a:sym typeface="Krub"/>
                  </a:rPr>
                  <a:t>Reduced air entry and dullness by percussion</a:t>
                </a:r>
                <a:endParaRPr>
                  <a:solidFill>
                    <a:srgbClr val="44546A"/>
                  </a:solidFill>
                  <a:latin typeface="Krub"/>
                  <a:ea typeface="Krub"/>
                  <a:cs typeface="Krub"/>
                  <a:sym typeface="Krub"/>
                </a:endParaRPr>
              </a:p>
              <a:p>
                <a:pPr indent="-317500" lvl="0" marL="457200" rtl="0" algn="l">
                  <a:spcBef>
                    <a:spcPts val="0"/>
                  </a:spcBef>
                  <a:spcAft>
                    <a:spcPts val="0"/>
                  </a:spcAft>
                  <a:buClr>
                    <a:srgbClr val="44546A"/>
                  </a:buClr>
                  <a:buSzPts val="1400"/>
                  <a:buFont typeface="Krub"/>
                  <a:buChar char="●"/>
                </a:pPr>
                <a:r>
                  <a:rPr lang="en">
                    <a:solidFill>
                      <a:srgbClr val="44546A"/>
                    </a:solidFill>
                    <a:latin typeface="Krub"/>
                    <a:ea typeface="Krub"/>
                    <a:cs typeface="Krub"/>
                    <a:sym typeface="Krub"/>
                  </a:rPr>
                  <a:t>When fibrinosuppurative pleuritis is present, it is accompanied by pleuritic pain and pleural friction rub.</a:t>
                </a:r>
                <a:endParaRPr>
                  <a:solidFill>
                    <a:srgbClr val="44546A"/>
                  </a:solidFill>
                  <a:latin typeface="Krub"/>
                  <a:ea typeface="Krub"/>
                  <a:cs typeface="Krub"/>
                  <a:sym typeface="Krub"/>
                </a:endParaRPr>
              </a:p>
              <a:p>
                <a:pPr indent="0" lvl="0" marL="457200" rtl="0" algn="l">
                  <a:spcBef>
                    <a:spcPts val="0"/>
                  </a:spcBef>
                  <a:spcAft>
                    <a:spcPts val="0"/>
                  </a:spcAft>
                  <a:buClr>
                    <a:schemeClr val="dk1"/>
                  </a:buClr>
                  <a:buSzPts val="1100"/>
                  <a:buFont typeface="Arial"/>
                  <a:buNone/>
                </a:pPr>
                <a:r>
                  <a:t/>
                </a:r>
                <a:endParaRPr sz="4200">
                  <a:solidFill>
                    <a:srgbClr val="44546A"/>
                  </a:solidFill>
                  <a:latin typeface="Krub"/>
                  <a:ea typeface="Krub"/>
                  <a:cs typeface="Krub"/>
                  <a:sym typeface="Krub"/>
                </a:endParaRPr>
              </a:p>
              <a:p>
                <a:pPr indent="0" lvl="0" marL="0" rtl="0" algn="ctr">
                  <a:spcBef>
                    <a:spcPts val="0"/>
                  </a:spcBef>
                  <a:spcAft>
                    <a:spcPts val="0"/>
                  </a:spcAft>
                  <a:buNone/>
                </a:pPr>
                <a:r>
                  <a:t/>
                </a:r>
                <a:endParaRPr sz="1800">
                  <a:solidFill>
                    <a:srgbClr val="44546A"/>
                  </a:solidFill>
                  <a:latin typeface="Titillium Web"/>
                  <a:ea typeface="Titillium Web"/>
                  <a:cs typeface="Titillium Web"/>
                  <a:sym typeface="Titillium Web"/>
                </a:endParaRPr>
              </a:p>
            </p:txBody>
          </p:sp>
        </p:grpSp>
      </p:grpSp>
      <p:grpSp>
        <p:nvGrpSpPr>
          <p:cNvPr id="1293" name="Google Shape;1293;p44"/>
          <p:cNvGrpSpPr/>
          <p:nvPr/>
        </p:nvGrpSpPr>
        <p:grpSpPr>
          <a:xfrm>
            <a:off x="706752" y="7866202"/>
            <a:ext cx="7074648" cy="2638099"/>
            <a:chOff x="772752" y="7894875"/>
            <a:chExt cx="7074648" cy="2638099"/>
          </a:xfrm>
        </p:grpSpPr>
        <p:sp>
          <p:nvSpPr>
            <p:cNvPr id="1294" name="Google Shape;1294;p44"/>
            <p:cNvSpPr/>
            <p:nvPr/>
          </p:nvSpPr>
          <p:spPr>
            <a:xfrm>
              <a:off x="3252563" y="8888552"/>
              <a:ext cx="1695600" cy="838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a:latin typeface="Krub"/>
                  <a:ea typeface="Krub"/>
                  <a:cs typeface="Krub"/>
                  <a:sym typeface="Krub"/>
                </a:rPr>
                <a:t>It is more common in: </a:t>
              </a:r>
              <a:endParaRPr b="1" i="0" sz="1400" u="none" cap="none" strike="noStrike">
                <a:latin typeface="Krub"/>
                <a:ea typeface="Krub"/>
                <a:cs typeface="Krub"/>
                <a:sym typeface="Krub"/>
              </a:endParaRPr>
            </a:p>
          </p:txBody>
        </p:sp>
        <p:sp>
          <p:nvSpPr>
            <p:cNvPr id="1295" name="Google Shape;1295;p44"/>
            <p:cNvSpPr/>
            <p:nvPr/>
          </p:nvSpPr>
          <p:spPr>
            <a:xfrm>
              <a:off x="5524800" y="7894875"/>
              <a:ext cx="2322600" cy="1329600"/>
            </a:xfrm>
            <a:prstGeom prst="roundRect">
              <a:avLst>
                <a:gd fmla="val 16667" name="adj"/>
              </a:avLst>
            </a:prstGeom>
            <a:solidFill>
              <a:schemeClr val="lt2"/>
            </a:solidFill>
            <a:ln>
              <a:noFill/>
            </a:ln>
          </p:spPr>
          <p:txBody>
            <a:bodyPr anchorCtr="0" anchor="ctr" bIns="121950" lIns="121950" spcFirstLastPara="1" rIns="121950" wrap="square" tIns="121950">
              <a:noAutofit/>
            </a:bodyPr>
            <a:lstStyle/>
            <a:p>
              <a:pPr indent="0" lvl="0" marL="0" rtl="0" algn="l">
                <a:spcBef>
                  <a:spcPts val="0"/>
                </a:spcBef>
                <a:spcAft>
                  <a:spcPts val="0"/>
                </a:spcAft>
                <a:buClr>
                  <a:schemeClr val="dk1"/>
                </a:buClr>
                <a:buSzPts val="1900"/>
                <a:buFont typeface="Arial"/>
                <a:buNone/>
              </a:pPr>
              <a:r>
                <a:rPr b="1" lang="en">
                  <a:solidFill>
                    <a:srgbClr val="44546A"/>
                  </a:solidFill>
                  <a:latin typeface="Krub"/>
                  <a:ea typeface="Krub"/>
                  <a:cs typeface="Krub"/>
                  <a:sym typeface="Krub"/>
                </a:rPr>
                <a:t>Underlying chronic disease </a:t>
              </a:r>
              <a:r>
                <a:rPr lang="en">
                  <a:solidFill>
                    <a:srgbClr val="44546A"/>
                  </a:solidFill>
                  <a:latin typeface="Krub"/>
                  <a:ea typeface="Krub"/>
                  <a:cs typeface="Krub"/>
                  <a:sym typeface="Krub"/>
                </a:rPr>
                <a:t>e.g. DM, COPD, and congestive heart failure</a:t>
              </a:r>
              <a:endParaRPr b="1">
                <a:solidFill>
                  <a:srgbClr val="44546A"/>
                </a:solidFill>
                <a:latin typeface="Krub"/>
                <a:ea typeface="Krub"/>
                <a:cs typeface="Krub"/>
                <a:sym typeface="Krub"/>
              </a:endParaRPr>
            </a:p>
            <a:p>
              <a:pPr indent="0" lvl="0" marL="0" marR="0" rtl="0" algn="ctr">
                <a:lnSpc>
                  <a:spcPct val="100000"/>
                </a:lnSpc>
                <a:spcBef>
                  <a:spcPts val="0"/>
                </a:spcBef>
                <a:spcAft>
                  <a:spcPts val="0"/>
                </a:spcAft>
                <a:buClr>
                  <a:srgbClr val="000000"/>
                </a:buClr>
                <a:buSzPts val="1500"/>
                <a:buFont typeface="Arial"/>
                <a:buNone/>
              </a:pPr>
              <a:r>
                <a:t/>
              </a:r>
              <a:endParaRPr sz="1000">
                <a:latin typeface="Cabin"/>
                <a:ea typeface="Cabin"/>
                <a:cs typeface="Cabin"/>
                <a:sym typeface="Cabin"/>
              </a:endParaRPr>
            </a:p>
          </p:txBody>
        </p:sp>
        <p:sp>
          <p:nvSpPr>
            <p:cNvPr id="1296" name="Google Shape;1296;p44"/>
            <p:cNvSpPr/>
            <p:nvPr/>
          </p:nvSpPr>
          <p:spPr>
            <a:xfrm>
              <a:off x="5524800" y="9583774"/>
              <a:ext cx="2154000" cy="949200"/>
            </a:xfrm>
            <a:prstGeom prst="roundRect">
              <a:avLst>
                <a:gd fmla="val 16667" name="adj"/>
              </a:avLst>
            </a:prstGeom>
            <a:solidFill>
              <a:schemeClr val="lt2"/>
            </a:solidFill>
            <a:ln>
              <a:noFill/>
            </a:ln>
          </p:spPr>
          <p:txBody>
            <a:bodyPr anchorCtr="0" anchor="ctr" bIns="121950" lIns="121950" spcFirstLastPara="1" rIns="121950" wrap="square" tIns="121950">
              <a:noAutofit/>
            </a:bodyPr>
            <a:lstStyle/>
            <a:p>
              <a:pPr indent="0" lvl="0" marL="0" rtl="0" algn="ctr">
                <a:spcBef>
                  <a:spcPts val="0"/>
                </a:spcBef>
                <a:spcAft>
                  <a:spcPts val="0"/>
                </a:spcAft>
                <a:buClr>
                  <a:schemeClr val="dk1"/>
                </a:buClr>
                <a:buSzPts val="1900"/>
                <a:buFont typeface="Arial"/>
                <a:buNone/>
              </a:pPr>
              <a:r>
                <a:rPr b="1" lang="en">
                  <a:solidFill>
                    <a:srgbClr val="44546A"/>
                  </a:solidFill>
                  <a:latin typeface="Krub"/>
                  <a:ea typeface="Krub"/>
                  <a:cs typeface="Krub"/>
                  <a:sym typeface="Krub"/>
                </a:rPr>
                <a:t>Congenital or acquired immune deficiency</a:t>
              </a:r>
              <a:endParaRPr b="1">
                <a:solidFill>
                  <a:srgbClr val="44546A"/>
                </a:solidFill>
                <a:latin typeface="Krub"/>
                <a:ea typeface="Krub"/>
                <a:cs typeface="Krub"/>
                <a:sym typeface="Krub"/>
              </a:endParaRPr>
            </a:p>
            <a:p>
              <a:pPr indent="0" lvl="0" marL="0" marR="0" rtl="0" algn="ctr">
                <a:lnSpc>
                  <a:spcPct val="100000"/>
                </a:lnSpc>
                <a:spcBef>
                  <a:spcPts val="0"/>
                </a:spcBef>
                <a:spcAft>
                  <a:spcPts val="0"/>
                </a:spcAft>
                <a:buClr>
                  <a:srgbClr val="000000"/>
                </a:buClr>
                <a:buSzPts val="1500"/>
                <a:buFont typeface="Arial"/>
                <a:buNone/>
              </a:pPr>
              <a:r>
                <a:t/>
              </a:r>
              <a:endParaRPr sz="1000">
                <a:latin typeface="Cabin"/>
                <a:ea typeface="Cabin"/>
                <a:cs typeface="Cabin"/>
                <a:sym typeface="Cabin"/>
              </a:endParaRPr>
            </a:p>
          </p:txBody>
        </p:sp>
        <p:sp>
          <p:nvSpPr>
            <p:cNvPr id="1297" name="Google Shape;1297;p44"/>
            <p:cNvSpPr/>
            <p:nvPr/>
          </p:nvSpPr>
          <p:spPr>
            <a:xfrm>
              <a:off x="772752" y="8105876"/>
              <a:ext cx="1903200" cy="838200"/>
            </a:xfrm>
            <a:prstGeom prst="roundRect">
              <a:avLst>
                <a:gd fmla="val 16667" name="adj"/>
              </a:avLst>
            </a:prstGeom>
            <a:solidFill>
              <a:schemeClr val="lt2"/>
            </a:solidFill>
            <a:ln>
              <a:noFill/>
            </a:ln>
          </p:spPr>
          <p:txBody>
            <a:bodyPr anchorCtr="0" anchor="ctr" bIns="121950" lIns="121950" spcFirstLastPara="1" rIns="121950" wrap="square" tIns="121950">
              <a:noAutofit/>
            </a:bodyPr>
            <a:lstStyle/>
            <a:p>
              <a:pPr indent="0" lvl="0" marL="0" rtl="0" algn="ctr">
                <a:spcBef>
                  <a:spcPts val="0"/>
                </a:spcBef>
                <a:spcAft>
                  <a:spcPts val="0"/>
                </a:spcAft>
                <a:buClr>
                  <a:schemeClr val="dk1"/>
                </a:buClr>
                <a:buSzPts val="1900"/>
                <a:buFont typeface="Arial"/>
                <a:buNone/>
              </a:pPr>
              <a:r>
                <a:rPr b="1" lang="en">
                  <a:solidFill>
                    <a:srgbClr val="44546A"/>
                  </a:solidFill>
                  <a:latin typeface="Krub"/>
                  <a:ea typeface="Krub"/>
                  <a:cs typeface="Krub"/>
                  <a:sym typeface="Krub"/>
                </a:rPr>
                <a:t>Decreased or absent splenic function</a:t>
              </a:r>
              <a:endParaRPr b="1">
                <a:solidFill>
                  <a:srgbClr val="44546A"/>
                </a:solidFill>
                <a:latin typeface="Krub"/>
                <a:ea typeface="Krub"/>
                <a:cs typeface="Krub"/>
                <a:sym typeface="Krub"/>
              </a:endParaRPr>
            </a:p>
            <a:p>
              <a:pPr indent="0" lvl="0" marL="0" marR="0" rtl="0" algn="ctr">
                <a:lnSpc>
                  <a:spcPct val="100000"/>
                </a:lnSpc>
                <a:spcBef>
                  <a:spcPts val="0"/>
                </a:spcBef>
                <a:spcAft>
                  <a:spcPts val="0"/>
                </a:spcAft>
                <a:buClr>
                  <a:srgbClr val="000000"/>
                </a:buClr>
                <a:buSzPts val="1500"/>
                <a:buFont typeface="Arial"/>
                <a:buNone/>
              </a:pPr>
              <a:r>
                <a:t/>
              </a:r>
              <a:endParaRPr sz="1000">
                <a:latin typeface="Cabin"/>
                <a:ea typeface="Cabin"/>
                <a:cs typeface="Cabin"/>
                <a:sym typeface="Cabin"/>
              </a:endParaRPr>
            </a:p>
          </p:txBody>
        </p:sp>
        <p:cxnSp>
          <p:nvCxnSpPr>
            <p:cNvPr id="1298" name="Google Shape;1298;p44"/>
            <p:cNvCxnSpPr>
              <a:stCxn id="1294" idx="3"/>
              <a:endCxn id="1295" idx="1"/>
            </p:cNvCxnSpPr>
            <p:nvPr/>
          </p:nvCxnSpPr>
          <p:spPr>
            <a:xfrm flipH="1" rot="10800000">
              <a:off x="4948163" y="8559752"/>
              <a:ext cx="576600" cy="747900"/>
            </a:xfrm>
            <a:prstGeom prst="curvedConnector3">
              <a:avLst>
                <a:gd fmla="val 50003" name="adj1"/>
              </a:avLst>
            </a:prstGeom>
            <a:noFill/>
            <a:ln cap="flat" cmpd="sng" w="9525">
              <a:solidFill>
                <a:srgbClr val="4C1130"/>
              </a:solidFill>
              <a:prstDash val="solid"/>
              <a:round/>
              <a:headEnd len="sm" w="sm" type="none"/>
              <a:tailEnd len="sm" w="sm" type="none"/>
            </a:ln>
          </p:spPr>
        </p:cxnSp>
        <p:cxnSp>
          <p:nvCxnSpPr>
            <p:cNvPr id="1299" name="Google Shape;1299;p44"/>
            <p:cNvCxnSpPr>
              <a:stCxn id="1294" idx="3"/>
              <a:endCxn id="1296" idx="1"/>
            </p:cNvCxnSpPr>
            <p:nvPr/>
          </p:nvCxnSpPr>
          <p:spPr>
            <a:xfrm>
              <a:off x="4948163" y="9307652"/>
              <a:ext cx="576600" cy="750600"/>
            </a:xfrm>
            <a:prstGeom prst="curvedConnector3">
              <a:avLst>
                <a:gd fmla="val 50003" name="adj1"/>
              </a:avLst>
            </a:prstGeom>
            <a:noFill/>
            <a:ln cap="flat" cmpd="sng" w="9525">
              <a:solidFill>
                <a:srgbClr val="4C1130"/>
              </a:solidFill>
              <a:prstDash val="solid"/>
              <a:round/>
              <a:headEnd len="sm" w="sm" type="none"/>
              <a:tailEnd len="sm" w="sm" type="none"/>
            </a:ln>
          </p:spPr>
        </p:cxnSp>
        <p:cxnSp>
          <p:nvCxnSpPr>
            <p:cNvPr id="1300" name="Google Shape;1300;p44"/>
            <p:cNvCxnSpPr>
              <a:stCxn id="1294" idx="1"/>
              <a:endCxn id="1297" idx="3"/>
            </p:cNvCxnSpPr>
            <p:nvPr/>
          </p:nvCxnSpPr>
          <p:spPr>
            <a:xfrm rot="10800000">
              <a:off x="2675963" y="8524952"/>
              <a:ext cx="576600" cy="782700"/>
            </a:xfrm>
            <a:prstGeom prst="curvedConnector3">
              <a:avLst>
                <a:gd fmla="val 50001" name="adj1"/>
              </a:avLst>
            </a:prstGeom>
            <a:noFill/>
            <a:ln cap="flat" cmpd="sng" w="9525">
              <a:solidFill>
                <a:srgbClr val="4C1130"/>
              </a:solidFill>
              <a:prstDash val="solid"/>
              <a:round/>
              <a:headEnd len="sm" w="sm" type="none"/>
              <a:tailEnd len="sm" w="sm" type="none"/>
            </a:ln>
          </p:spPr>
        </p:cxnSp>
      </p:grpSp>
      <p:sp>
        <p:nvSpPr>
          <p:cNvPr id="1301" name="Google Shape;1301;p44"/>
          <p:cNvSpPr txBox="1"/>
          <p:nvPr/>
        </p:nvSpPr>
        <p:spPr>
          <a:xfrm>
            <a:off x="1388458" y="9871175"/>
            <a:ext cx="3000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980000"/>
                </a:solidFill>
                <a:latin typeface="Krub"/>
                <a:ea typeface="Krub"/>
                <a:cs typeface="Krub"/>
                <a:sym typeface="Krub"/>
              </a:rPr>
              <a:t>Important slide you should be aware of  all the organisms and who is  at risk</a:t>
            </a:r>
            <a:endParaRPr b="1">
              <a:solidFill>
                <a:srgbClr val="980000"/>
              </a:solidFill>
              <a:latin typeface="Krub"/>
              <a:ea typeface="Krub"/>
              <a:cs typeface="Krub"/>
              <a:sym typeface="Krub"/>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graphicFrame>
        <p:nvGraphicFramePr>
          <p:cNvPr id="1306" name="Google Shape;1306;p45"/>
          <p:cNvGraphicFramePr/>
          <p:nvPr/>
        </p:nvGraphicFramePr>
        <p:xfrm>
          <a:off x="-5" y="1267453"/>
          <a:ext cx="3000000" cy="3000000"/>
        </p:xfrm>
        <a:graphic>
          <a:graphicData uri="http://schemas.openxmlformats.org/drawingml/2006/table">
            <a:tbl>
              <a:tblPr>
                <a:noFill/>
                <a:tableStyleId>{45296D33-0BC4-4B01-BFB9-E7834FF2716C}</a:tableStyleId>
              </a:tblPr>
              <a:tblGrid>
                <a:gridCol w="979475"/>
                <a:gridCol w="1226800"/>
                <a:gridCol w="3144975"/>
                <a:gridCol w="2649775"/>
              </a:tblGrid>
              <a:tr h="747200">
                <a:tc gridSpan="2">
                  <a:txBody>
                    <a:bodyPr/>
                    <a:lstStyle/>
                    <a:p>
                      <a:pPr indent="0" lvl="0" marL="0" marR="0" rtl="0" algn="ctr">
                        <a:lnSpc>
                          <a:spcPct val="100000"/>
                        </a:lnSpc>
                        <a:spcBef>
                          <a:spcPts val="0"/>
                        </a:spcBef>
                        <a:spcAft>
                          <a:spcPts val="0"/>
                        </a:spcAft>
                        <a:buNone/>
                      </a:pPr>
                      <a:r>
                        <a:t/>
                      </a:r>
                      <a:endParaRPr u="none" cap="none" strike="noStrike">
                        <a:solidFill>
                          <a:srgbClr val="666666"/>
                        </a:solidFill>
                        <a:latin typeface="Exo"/>
                        <a:ea typeface="Exo"/>
                        <a:cs typeface="Exo"/>
                        <a:sym typeface="Exo"/>
                      </a:endParaRPr>
                    </a:p>
                  </a:txBody>
                  <a:tcPr marT="91425" marB="91425" marR="91425" marL="91425">
                    <a:lnL cap="flat" cmpd="sng" w="19050">
                      <a:solidFill>
                        <a:srgbClr val="FFFFFF"/>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CCCCCC"/>
                      </a:solidFill>
                      <a:prstDash val="solid"/>
                      <a:round/>
                      <a:headEnd len="sm" w="sm" type="none"/>
                      <a:tailEnd len="sm" w="sm" type="none"/>
                    </a:lnB>
                  </a:tcPr>
                </a:tc>
                <a:tc hMerge="1"/>
                <a:tc gridSpan="2">
                  <a:txBody>
                    <a:bodyPr/>
                    <a:lstStyle/>
                    <a:p>
                      <a:pPr indent="0" lvl="0" marL="0" rtl="0" algn="ctr">
                        <a:spcBef>
                          <a:spcPts val="0"/>
                        </a:spcBef>
                        <a:spcAft>
                          <a:spcPts val="0"/>
                        </a:spcAft>
                        <a:buNone/>
                      </a:pPr>
                      <a:r>
                        <a:rPr b="1" lang="en" sz="1600">
                          <a:solidFill>
                            <a:srgbClr val="44546A"/>
                          </a:solidFill>
                          <a:latin typeface="Krub"/>
                          <a:ea typeface="Krub"/>
                          <a:cs typeface="Krub"/>
                          <a:sym typeface="Krub"/>
                        </a:rPr>
                        <a:t>Bronchopneumonia</a:t>
                      </a:r>
                      <a:endParaRPr b="1" sz="1600">
                        <a:solidFill>
                          <a:srgbClr val="44546A"/>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BE9D"/>
                    </a:solidFill>
                  </a:tcPr>
                </a:tc>
                <a:tc hMerge="1"/>
              </a:tr>
              <a:tr h="2263425">
                <a:tc gridSpan="2">
                  <a:txBody>
                    <a:bodyPr/>
                    <a:lstStyle/>
                    <a:p>
                      <a:pPr indent="0" lvl="0" marL="0" rtl="0" algn="ctr">
                        <a:spcBef>
                          <a:spcPts val="0"/>
                        </a:spcBef>
                        <a:spcAft>
                          <a:spcPts val="0"/>
                        </a:spcAft>
                        <a:buNone/>
                      </a:pPr>
                      <a:r>
                        <a:rPr b="1" lang="en" sz="1600">
                          <a:solidFill>
                            <a:srgbClr val="44546A"/>
                          </a:solidFill>
                          <a:latin typeface="Krub"/>
                          <a:ea typeface="Krub"/>
                          <a:cs typeface="Krub"/>
                          <a:sym typeface="Krub"/>
                        </a:rPr>
                        <a:t>Definition</a:t>
                      </a:r>
                      <a:endParaRPr b="1" sz="1600">
                        <a:solidFill>
                          <a:srgbClr val="44546A"/>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BE9D"/>
                    </a:solidFill>
                  </a:tcPr>
                </a:tc>
                <a:tc hMerge="1"/>
                <a:tc gridSpan="2">
                  <a:txBody>
                    <a:bodyPr/>
                    <a:lstStyle/>
                    <a:p>
                      <a:pPr indent="-114300" lvl="0" marL="514350" rtl="0" algn="l">
                        <a:spcBef>
                          <a:spcPts val="0"/>
                        </a:spcBef>
                        <a:spcAft>
                          <a:spcPts val="0"/>
                        </a:spcAft>
                        <a:buNone/>
                      </a:pPr>
                      <a:r>
                        <a:rPr lang="en">
                          <a:solidFill>
                            <a:srgbClr val="44546A"/>
                          </a:solidFill>
                          <a:latin typeface="Krub"/>
                          <a:ea typeface="Krub"/>
                          <a:cs typeface="Krub"/>
                          <a:sym typeface="Krub"/>
                        </a:rPr>
                        <a:t>Are </a:t>
                      </a:r>
                      <a:r>
                        <a:rPr b="1" lang="en">
                          <a:solidFill>
                            <a:srgbClr val="44546A"/>
                          </a:solidFill>
                          <a:latin typeface="Krub"/>
                          <a:ea typeface="Krub"/>
                          <a:cs typeface="Krub"/>
                          <a:sym typeface="Krub"/>
                        </a:rPr>
                        <a:t>focal/patchy </a:t>
                      </a:r>
                      <a:r>
                        <a:rPr lang="en">
                          <a:solidFill>
                            <a:srgbClr val="44546A"/>
                          </a:solidFill>
                          <a:latin typeface="Krub"/>
                          <a:ea typeface="Krub"/>
                          <a:cs typeface="Krub"/>
                          <a:sym typeface="Krub"/>
                        </a:rPr>
                        <a:t>areas of consolidated </a:t>
                      </a:r>
                      <a:r>
                        <a:rPr lang="en">
                          <a:solidFill>
                            <a:srgbClr val="980000"/>
                          </a:solidFill>
                          <a:latin typeface="Krub"/>
                          <a:ea typeface="Krub"/>
                          <a:cs typeface="Krub"/>
                          <a:sym typeface="Krub"/>
                        </a:rPr>
                        <a:t>acute suppurative inflammation in </a:t>
                      </a:r>
                      <a:r>
                        <a:rPr b="1" lang="en">
                          <a:solidFill>
                            <a:srgbClr val="980000"/>
                          </a:solidFill>
                          <a:latin typeface="Krub"/>
                          <a:ea typeface="Krub"/>
                          <a:cs typeface="Krub"/>
                          <a:sym typeface="Krub"/>
                        </a:rPr>
                        <a:t>one or more lobes.</a:t>
                      </a:r>
                      <a:endParaRPr b="1">
                        <a:solidFill>
                          <a:srgbClr val="980000"/>
                        </a:solidFill>
                        <a:latin typeface="Krub"/>
                        <a:ea typeface="Krub"/>
                        <a:cs typeface="Krub"/>
                        <a:sym typeface="Krub"/>
                      </a:endParaRPr>
                    </a:p>
                    <a:p>
                      <a:pPr indent="-203200" lvl="0" marL="514350" rtl="0" algn="l">
                        <a:spcBef>
                          <a:spcPts val="0"/>
                        </a:spcBef>
                        <a:spcAft>
                          <a:spcPts val="0"/>
                        </a:spcAft>
                        <a:buClr>
                          <a:srgbClr val="44546A"/>
                        </a:buClr>
                        <a:buSzPts val="1400"/>
                        <a:buFont typeface="Krub"/>
                        <a:buChar char="●"/>
                      </a:pPr>
                      <a:r>
                        <a:rPr lang="en">
                          <a:solidFill>
                            <a:srgbClr val="44546A"/>
                          </a:solidFill>
                          <a:latin typeface="Krub"/>
                          <a:ea typeface="Krub"/>
                          <a:cs typeface="Krub"/>
                          <a:sym typeface="Krub"/>
                        </a:rPr>
                        <a:t>Usually it involves lower lobes (basal) bilaterally because there is a tendency of the secretions to gravitate into the lower lobes. </a:t>
                      </a:r>
                      <a:endParaRPr>
                        <a:solidFill>
                          <a:srgbClr val="44546A"/>
                        </a:solidFill>
                        <a:latin typeface="Krub"/>
                        <a:ea typeface="Krub"/>
                        <a:cs typeface="Krub"/>
                        <a:sym typeface="Krub"/>
                      </a:endParaRPr>
                    </a:p>
                    <a:p>
                      <a:pPr indent="-203200" lvl="0" marL="514350" rtl="0" algn="l">
                        <a:spcBef>
                          <a:spcPts val="0"/>
                        </a:spcBef>
                        <a:spcAft>
                          <a:spcPts val="0"/>
                        </a:spcAft>
                        <a:buClr>
                          <a:srgbClr val="44546A"/>
                        </a:buClr>
                        <a:buSzPts val="1400"/>
                        <a:buFont typeface="Krub"/>
                        <a:buChar char="●"/>
                      </a:pPr>
                      <a:r>
                        <a:rPr lang="en">
                          <a:solidFill>
                            <a:srgbClr val="44546A"/>
                          </a:solidFill>
                          <a:latin typeface="Krub"/>
                          <a:ea typeface="Krub"/>
                          <a:cs typeface="Krub"/>
                          <a:sym typeface="Krub"/>
                        </a:rPr>
                        <a:t> Well developed lesions are 3 to 4 cm dry grey red ill defined nodules.</a:t>
                      </a:r>
                      <a:endParaRPr>
                        <a:solidFill>
                          <a:srgbClr val="44546A"/>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2550925">
                <a:tc gridSpan="2">
                  <a:txBody>
                    <a:bodyPr/>
                    <a:lstStyle/>
                    <a:p>
                      <a:pPr indent="0" lvl="0" marL="0" rtl="0" algn="ctr">
                        <a:spcBef>
                          <a:spcPts val="0"/>
                        </a:spcBef>
                        <a:spcAft>
                          <a:spcPts val="0"/>
                        </a:spcAft>
                        <a:buNone/>
                      </a:pPr>
                      <a:r>
                        <a:rPr b="1" lang="en" sz="1600">
                          <a:solidFill>
                            <a:srgbClr val="44546A"/>
                          </a:solidFill>
                          <a:latin typeface="Krub"/>
                          <a:ea typeface="Krub"/>
                          <a:cs typeface="Krub"/>
                          <a:sym typeface="Krub"/>
                        </a:rPr>
                        <a:t>Etiology</a:t>
                      </a:r>
                      <a:endParaRPr b="1" sz="1600">
                        <a:solidFill>
                          <a:srgbClr val="44546A"/>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BE9D"/>
                    </a:solidFill>
                  </a:tcPr>
                </a:tc>
                <a:tc hMerge="1"/>
                <a:tc gridSpan="2">
                  <a:txBody>
                    <a:bodyPr/>
                    <a:lstStyle/>
                    <a:p>
                      <a:pPr indent="-228600" lvl="0" marL="685800" rtl="0" algn="l">
                        <a:spcBef>
                          <a:spcPts val="0"/>
                        </a:spcBef>
                        <a:spcAft>
                          <a:spcPts val="0"/>
                        </a:spcAft>
                        <a:buNone/>
                      </a:pPr>
                      <a:r>
                        <a:rPr b="1" lang="en">
                          <a:solidFill>
                            <a:srgbClr val="44546A"/>
                          </a:solidFill>
                          <a:latin typeface="Krub"/>
                          <a:ea typeface="Krub"/>
                          <a:cs typeface="Krub"/>
                          <a:sym typeface="Krub"/>
                        </a:rPr>
                        <a:t>Most common agents are:</a:t>
                      </a:r>
                      <a:endParaRPr b="1">
                        <a:solidFill>
                          <a:srgbClr val="44546A"/>
                        </a:solidFill>
                        <a:latin typeface="Krub"/>
                        <a:ea typeface="Krub"/>
                        <a:cs typeface="Krub"/>
                        <a:sym typeface="Krub"/>
                      </a:endParaRPr>
                    </a:p>
                    <a:p>
                      <a:pPr indent="-317500" lvl="0" marL="685800" rtl="0" algn="l">
                        <a:spcBef>
                          <a:spcPts val="0"/>
                        </a:spcBef>
                        <a:spcAft>
                          <a:spcPts val="0"/>
                        </a:spcAft>
                        <a:buClr>
                          <a:srgbClr val="44546A"/>
                        </a:buClr>
                        <a:buSzPts val="1400"/>
                        <a:buFont typeface="Krub"/>
                        <a:buChar char="●"/>
                      </a:pPr>
                      <a:r>
                        <a:rPr lang="en">
                          <a:solidFill>
                            <a:srgbClr val="44546A"/>
                          </a:solidFill>
                          <a:latin typeface="Krub"/>
                          <a:ea typeface="Krub"/>
                          <a:cs typeface="Krub"/>
                          <a:sym typeface="Krub"/>
                        </a:rPr>
                        <a:t>Streptococcus pneumoniae,</a:t>
                      </a:r>
                      <a:endParaRPr>
                        <a:solidFill>
                          <a:srgbClr val="44546A"/>
                        </a:solidFill>
                        <a:latin typeface="Krub"/>
                        <a:ea typeface="Krub"/>
                        <a:cs typeface="Krub"/>
                        <a:sym typeface="Krub"/>
                      </a:endParaRPr>
                    </a:p>
                    <a:p>
                      <a:pPr indent="-317500" lvl="0" marL="685800" rtl="0" algn="l">
                        <a:spcBef>
                          <a:spcPts val="0"/>
                        </a:spcBef>
                        <a:spcAft>
                          <a:spcPts val="0"/>
                        </a:spcAft>
                        <a:buClr>
                          <a:srgbClr val="44546A"/>
                        </a:buClr>
                        <a:buSzPts val="1400"/>
                        <a:buFont typeface="Krub"/>
                        <a:buChar char="●"/>
                      </a:pPr>
                      <a:r>
                        <a:rPr lang="en">
                          <a:solidFill>
                            <a:srgbClr val="44546A"/>
                          </a:solidFill>
                          <a:latin typeface="Krub"/>
                          <a:ea typeface="Krub"/>
                          <a:cs typeface="Krub"/>
                          <a:sym typeface="Krub"/>
                        </a:rPr>
                        <a:t>Haemophilus Influenzae in COPD</a:t>
                      </a:r>
                      <a:endParaRPr>
                        <a:solidFill>
                          <a:srgbClr val="44546A"/>
                        </a:solidFill>
                        <a:latin typeface="Krub"/>
                        <a:ea typeface="Krub"/>
                        <a:cs typeface="Krub"/>
                        <a:sym typeface="Krub"/>
                      </a:endParaRPr>
                    </a:p>
                    <a:p>
                      <a:pPr indent="-317500" lvl="0" marL="685800" rtl="0" algn="l">
                        <a:spcBef>
                          <a:spcPts val="0"/>
                        </a:spcBef>
                        <a:spcAft>
                          <a:spcPts val="0"/>
                        </a:spcAft>
                        <a:buClr>
                          <a:srgbClr val="44546A"/>
                        </a:buClr>
                        <a:buSzPts val="1400"/>
                        <a:buFont typeface="Krub"/>
                        <a:buChar char="●"/>
                      </a:pPr>
                      <a:r>
                        <a:rPr lang="en">
                          <a:solidFill>
                            <a:srgbClr val="44546A"/>
                          </a:solidFill>
                          <a:latin typeface="Krub"/>
                          <a:ea typeface="Krub"/>
                          <a:cs typeface="Krub"/>
                          <a:sym typeface="Krub"/>
                        </a:rPr>
                        <a:t>Pseudomonas Aeruginosa in CF </a:t>
                      </a:r>
                      <a:endParaRPr>
                        <a:solidFill>
                          <a:srgbClr val="44546A"/>
                        </a:solidFill>
                        <a:latin typeface="Krub"/>
                        <a:ea typeface="Krub"/>
                        <a:cs typeface="Krub"/>
                        <a:sym typeface="Krub"/>
                      </a:endParaRPr>
                    </a:p>
                    <a:p>
                      <a:pPr indent="-317500" lvl="0" marL="685800" rtl="0" algn="l">
                        <a:spcBef>
                          <a:spcPts val="0"/>
                        </a:spcBef>
                        <a:spcAft>
                          <a:spcPts val="0"/>
                        </a:spcAft>
                        <a:buClr>
                          <a:srgbClr val="44546A"/>
                        </a:buClr>
                        <a:buSzPts val="1400"/>
                        <a:buFont typeface="Krub"/>
                        <a:buChar char="●"/>
                      </a:pPr>
                      <a:r>
                        <a:rPr lang="en">
                          <a:solidFill>
                            <a:srgbClr val="44546A"/>
                          </a:solidFill>
                          <a:latin typeface="Krub"/>
                          <a:ea typeface="Krub"/>
                          <a:cs typeface="Krub"/>
                          <a:sym typeface="Krub"/>
                        </a:rPr>
                        <a:t>Coliform bacteria</a:t>
                      </a:r>
                      <a:endParaRPr>
                        <a:solidFill>
                          <a:srgbClr val="44546A"/>
                        </a:solidFill>
                        <a:latin typeface="Krub"/>
                        <a:ea typeface="Krub"/>
                        <a:cs typeface="Krub"/>
                        <a:sym typeface="Krub"/>
                      </a:endParaRPr>
                    </a:p>
                    <a:p>
                      <a:pPr indent="-317500" lvl="0" marL="685800" rtl="0" algn="l">
                        <a:spcBef>
                          <a:spcPts val="0"/>
                        </a:spcBef>
                        <a:spcAft>
                          <a:spcPts val="0"/>
                        </a:spcAft>
                        <a:buClr>
                          <a:srgbClr val="44546A"/>
                        </a:buClr>
                        <a:buSzPts val="1400"/>
                        <a:buFont typeface="Krub"/>
                        <a:buChar char="●"/>
                      </a:pPr>
                      <a:r>
                        <a:rPr lang="en">
                          <a:solidFill>
                            <a:srgbClr val="44546A"/>
                          </a:solidFill>
                          <a:latin typeface="Krub"/>
                          <a:ea typeface="Krub"/>
                          <a:cs typeface="Krub"/>
                          <a:sym typeface="Krub"/>
                        </a:rPr>
                        <a:t>Staphylococci (secondary bacterial pneumonia in children and healthy adults after viral respiratory illnesses)</a:t>
                      </a:r>
                      <a:endParaRPr>
                        <a:solidFill>
                          <a:srgbClr val="44546A"/>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1305050">
                <a:tc rowSpan="3">
                  <a:txBody>
                    <a:bodyPr/>
                    <a:lstStyle/>
                    <a:p>
                      <a:pPr indent="0" lvl="0" marL="0" rtl="0" algn="ctr">
                        <a:spcBef>
                          <a:spcPts val="0"/>
                        </a:spcBef>
                        <a:spcAft>
                          <a:spcPts val="0"/>
                        </a:spcAft>
                        <a:buNone/>
                      </a:pPr>
                      <a:r>
                        <a:t/>
                      </a:r>
                      <a:endParaRPr b="1">
                        <a:solidFill>
                          <a:srgbClr val="44546A"/>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BE9D"/>
                    </a:solidFill>
                  </a:tcPr>
                </a:tc>
                <a:tc>
                  <a:txBody>
                    <a:bodyPr/>
                    <a:lstStyle/>
                    <a:p>
                      <a:pPr indent="0" lvl="0" marL="0" rtl="0" algn="ctr">
                        <a:spcBef>
                          <a:spcPts val="0"/>
                        </a:spcBef>
                        <a:spcAft>
                          <a:spcPts val="0"/>
                        </a:spcAft>
                        <a:buClr>
                          <a:srgbClr val="000000"/>
                        </a:buClr>
                        <a:buSzPts val="1200"/>
                        <a:buFont typeface="Arial"/>
                        <a:buNone/>
                      </a:pPr>
                      <a:r>
                        <a:rPr b="1" lang="en">
                          <a:solidFill>
                            <a:srgbClr val="44546A"/>
                          </a:solidFill>
                          <a:latin typeface="Krub"/>
                          <a:ea typeface="Krub"/>
                          <a:cs typeface="Krub"/>
                          <a:sym typeface="Krub"/>
                        </a:rPr>
                        <a:t>M</a:t>
                      </a:r>
                      <a:r>
                        <a:rPr b="1" lang="en">
                          <a:solidFill>
                            <a:srgbClr val="44546A"/>
                          </a:solidFill>
                          <a:latin typeface="Krub"/>
                          <a:ea typeface="Krub"/>
                          <a:cs typeface="Krub"/>
                          <a:sym typeface="Krub"/>
                        </a:rPr>
                        <a:t>icroscopy</a:t>
                      </a:r>
                      <a:endParaRPr b="1">
                        <a:solidFill>
                          <a:srgbClr val="44546A"/>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lt2"/>
                    </a:solidFill>
                  </a:tcPr>
                </a:tc>
                <a:tc gridSpan="2">
                  <a:txBody>
                    <a:bodyPr/>
                    <a:lstStyle/>
                    <a:p>
                      <a:pPr indent="0" lvl="0" marL="457200" rtl="0" algn="l">
                        <a:spcBef>
                          <a:spcPts val="0"/>
                        </a:spcBef>
                        <a:spcAft>
                          <a:spcPts val="0"/>
                        </a:spcAft>
                        <a:buNone/>
                      </a:pPr>
                      <a:r>
                        <a:rPr lang="en">
                          <a:solidFill>
                            <a:srgbClr val="44546A"/>
                          </a:solidFill>
                          <a:latin typeface="Krub"/>
                          <a:ea typeface="Krub"/>
                          <a:cs typeface="Krub"/>
                          <a:sym typeface="Krub"/>
                        </a:rPr>
                        <a:t>Suppurative, neutrophil </a:t>
                      </a:r>
                      <a:endParaRPr>
                        <a:solidFill>
                          <a:srgbClr val="44546A"/>
                        </a:solidFill>
                        <a:latin typeface="Krub"/>
                        <a:ea typeface="Krub"/>
                        <a:cs typeface="Krub"/>
                        <a:sym typeface="Krub"/>
                      </a:endParaRPr>
                    </a:p>
                    <a:p>
                      <a:pPr indent="0" lvl="0" marL="457200" rtl="0" algn="l">
                        <a:spcBef>
                          <a:spcPts val="0"/>
                        </a:spcBef>
                        <a:spcAft>
                          <a:spcPts val="0"/>
                        </a:spcAft>
                        <a:buNone/>
                      </a:pPr>
                      <a:r>
                        <a:rPr lang="en">
                          <a:solidFill>
                            <a:srgbClr val="44546A"/>
                          </a:solidFill>
                          <a:latin typeface="Krub"/>
                          <a:ea typeface="Krub"/>
                          <a:cs typeface="Krub"/>
                          <a:sym typeface="Krub"/>
                        </a:rPr>
                        <a:t>rich exudate filling the bronchi,</a:t>
                      </a:r>
                      <a:endParaRPr>
                        <a:solidFill>
                          <a:srgbClr val="44546A"/>
                        </a:solidFill>
                        <a:latin typeface="Krub"/>
                        <a:ea typeface="Krub"/>
                        <a:cs typeface="Krub"/>
                        <a:sym typeface="Krub"/>
                      </a:endParaRPr>
                    </a:p>
                    <a:p>
                      <a:pPr indent="0" lvl="0" marL="457200" rtl="0" algn="l">
                        <a:spcBef>
                          <a:spcPts val="0"/>
                        </a:spcBef>
                        <a:spcAft>
                          <a:spcPts val="0"/>
                        </a:spcAft>
                        <a:buNone/>
                      </a:pPr>
                      <a:r>
                        <a:rPr lang="en">
                          <a:solidFill>
                            <a:srgbClr val="44546A"/>
                          </a:solidFill>
                          <a:latin typeface="Krub"/>
                          <a:ea typeface="Krub"/>
                          <a:cs typeface="Krub"/>
                          <a:sym typeface="Krub"/>
                        </a:rPr>
                        <a:t>bronchioles and adjacent alveolar </a:t>
                      </a:r>
                      <a:endParaRPr>
                        <a:solidFill>
                          <a:srgbClr val="44546A"/>
                        </a:solidFill>
                        <a:latin typeface="Krub"/>
                        <a:ea typeface="Krub"/>
                        <a:cs typeface="Krub"/>
                        <a:sym typeface="Krub"/>
                      </a:endParaRPr>
                    </a:p>
                    <a:p>
                      <a:pPr indent="0" lvl="0" marL="457200" rtl="0" algn="l">
                        <a:spcBef>
                          <a:spcPts val="0"/>
                        </a:spcBef>
                        <a:spcAft>
                          <a:spcPts val="0"/>
                        </a:spcAft>
                        <a:buNone/>
                      </a:pPr>
                      <a:r>
                        <a:rPr lang="en">
                          <a:solidFill>
                            <a:srgbClr val="44546A"/>
                          </a:solidFill>
                          <a:latin typeface="Krub"/>
                          <a:ea typeface="Krub"/>
                          <a:cs typeface="Krub"/>
                          <a:sym typeface="Krub"/>
                        </a:rPr>
                        <a:t>spaces.</a:t>
                      </a:r>
                      <a:endParaRPr>
                        <a:solidFill>
                          <a:srgbClr val="44546A"/>
                        </a:solidFill>
                        <a:latin typeface="Krub"/>
                        <a:ea typeface="Krub"/>
                        <a:cs typeface="Krub"/>
                        <a:sym typeface="Krub"/>
                      </a:endParaRPr>
                    </a:p>
                    <a:p>
                      <a:pPr indent="0" lvl="0" marL="457200" rtl="0" algn="ctr">
                        <a:spcBef>
                          <a:spcPts val="0"/>
                        </a:spcBef>
                        <a:spcAft>
                          <a:spcPts val="0"/>
                        </a:spcAft>
                        <a:buNone/>
                      </a:pPr>
                      <a:r>
                        <a:t/>
                      </a:r>
                      <a:endParaRPr>
                        <a:solidFill>
                          <a:srgbClr val="44546A"/>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1305050">
                <a:tc vMerge="1"/>
                <a:tc>
                  <a:txBody>
                    <a:bodyPr/>
                    <a:lstStyle/>
                    <a:p>
                      <a:pPr indent="0" lvl="0" marL="0" rtl="0" algn="ctr">
                        <a:spcBef>
                          <a:spcPts val="0"/>
                        </a:spcBef>
                        <a:spcAft>
                          <a:spcPts val="0"/>
                        </a:spcAft>
                        <a:buNone/>
                      </a:pPr>
                      <a:r>
                        <a:rPr b="1" lang="en">
                          <a:solidFill>
                            <a:srgbClr val="44546A"/>
                          </a:solidFill>
                          <a:latin typeface="Krub"/>
                          <a:ea typeface="Krub"/>
                          <a:cs typeface="Krub"/>
                          <a:sym typeface="Krub"/>
                        </a:rPr>
                        <a:t>G</a:t>
                      </a:r>
                      <a:r>
                        <a:rPr b="1" lang="en">
                          <a:solidFill>
                            <a:srgbClr val="44546A"/>
                          </a:solidFill>
                          <a:latin typeface="Krub"/>
                          <a:ea typeface="Krub"/>
                          <a:cs typeface="Krub"/>
                          <a:sym typeface="Krub"/>
                        </a:rPr>
                        <a:t>ross</a:t>
                      </a:r>
                      <a:endParaRPr b="1">
                        <a:solidFill>
                          <a:srgbClr val="44546A"/>
                        </a:solidFill>
                        <a:latin typeface="Krub"/>
                        <a:ea typeface="Krub"/>
                        <a:cs typeface="Krub"/>
                        <a:sym typeface="Krub"/>
                      </a:endParaRPr>
                    </a:p>
                    <a:p>
                      <a:pPr indent="0" lvl="0" marL="0" rtl="0" algn="ctr">
                        <a:spcBef>
                          <a:spcPts val="0"/>
                        </a:spcBef>
                        <a:spcAft>
                          <a:spcPts val="0"/>
                        </a:spcAft>
                        <a:buNone/>
                      </a:pPr>
                      <a:r>
                        <a:t/>
                      </a:r>
                      <a:endParaRPr b="1">
                        <a:solidFill>
                          <a:srgbClr val="44546A"/>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lt2"/>
                    </a:solidFill>
                  </a:tcPr>
                </a:tc>
                <a:tc gridSpan="2">
                  <a:txBody>
                    <a:bodyPr/>
                    <a:lstStyle/>
                    <a:p>
                      <a:pPr indent="0" lvl="0" marL="457200" rtl="0" algn="l">
                        <a:spcBef>
                          <a:spcPts val="0"/>
                        </a:spcBef>
                        <a:spcAft>
                          <a:spcPts val="0"/>
                        </a:spcAft>
                        <a:buNone/>
                      </a:pPr>
                      <a:r>
                        <a:rPr lang="en">
                          <a:solidFill>
                            <a:srgbClr val="44546A"/>
                          </a:solidFill>
                          <a:latin typeface="Krub"/>
                          <a:ea typeface="Krub"/>
                          <a:cs typeface="Krub"/>
                          <a:sym typeface="Krub"/>
                        </a:rPr>
                        <a:t>Patchy consolidation of the lung,</a:t>
                      </a:r>
                      <a:endParaRPr>
                        <a:solidFill>
                          <a:srgbClr val="44546A"/>
                        </a:solidFill>
                        <a:latin typeface="Krub"/>
                        <a:ea typeface="Krub"/>
                        <a:cs typeface="Krub"/>
                        <a:sym typeface="Krub"/>
                      </a:endParaRPr>
                    </a:p>
                    <a:p>
                      <a:pPr indent="0" lvl="0" marL="457200" rtl="0" algn="l">
                        <a:spcBef>
                          <a:spcPts val="0"/>
                        </a:spcBef>
                        <a:spcAft>
                          <a:spcPts val="0"/>
                        </a:spcAft>
                        <a:buNone/>
                      </a:pPr>
                      <a:r>
                        <a:rPr lang="en">
                          <a:solidFill>
                            <a:srgbClr val="44546A"/>
                          </a:solidFill>
                          <a:latin typeface="Krub"/>
                          <a:ea typeface="Krub"/>
                          <a:cs typeface="Krub"/>
                          <a:sym typeface="Krub"/>
                        </a:rPr>
                        <a:t>slightly elevated, dry, granular, </a:t>
                      </a:r>
                      <a:endParaRPr>
                        <a:solidFill>
                          <a:srgbClr val="44546A"/>
                        </a:solidFill>
                        <a:latin typeface="Krub"/>
                        <a:ea typeface="Krub"/>
                        <a:cs typeface="Krub"/>
                        <a:sym typeface="Krub"/>
                      </a:endParaRPr>
                    </a:p>
                    <a:p>
                      <a:pPr indent="0" lvl="0" marL="457200" rtl="0" algn="l">
                        <a:spcBef>
                          <a:spcPts val="0"/>
                        </a:spcBef>
                        <a:spcAft>
                          <a:spcPts val="0"/>
                        </a:spcAft>
                        <a:buNone/>
                      </a:pPr>
                      <a:r>
                        <a:rPr lang="en">
                          <a:solidFill>
                            <a:srgbClr val="44546A"/>
                          </a:solidFill>
                          <a:latin typeface="Krub"/>
                          <a:ea typeface="Krub"/>
                          <a:cs typeface="Krub"/>
                          <a:sym typeface="Krub"/>
                        </a:rPr>
                        <a:t>gray-red to yellow, and poorly </a:t>
                      </a:r>
                      <a:endParaRPr>
                        <a:solidFill>
                          <a:srgbClr val="44546A"/>
                        </a:solidFill>
                        <a:latin typeface="Krub"/>
                        <a:ea typeface="Krub"/>
                        <a:cs typeface="Krub"/>
                        <a:sym typeface="Krub"/>
                      </a:endParaRPr>
                    </a:p>
                    <a:p>
                      <a:pPr indent="0" lvl="0" marL="457200" rtl="0" algn="l">
                        <a:spcBef>
                          <a:spcPts val="0"/>
                        </a:spcBef>
                        <a:spcAft>
                          <a:spcPts val="0"/>
                        </a:spcAft>
                        <a:buNone/>
                      </a:pPr>
                      <a:r>
                        <a:rPr lang="en">
                          <a:solidFill>
                            <a:srgbClr val="44546A"/>
                          </a:solidFill>
                          <a:latin typeface="Krub"/>
                          <a:ea typeface="Krub"/>
                          <a:cs typeface="Krub"/>
                          <a:sym typeface="Krub"/>
                        </a:rPr>
                        <a:t>delimited at their  margins</a:t>
                      </a:r>
                      <a:endParaRPr>
                        <a:solidFill>
                          <a:srgbClr val="44546A"/>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1305050">
                <a:tc vMerge="1"/>
                <a:tc>
                  <a:txBody>
                    <a:bodyPr/>
                    <a:lstStyle/>
                    <a:p>
                      <a:pPr indent="0" lvl="0" marL="0" rtl="0" algn="ctr">
                        <a:spcBef>
                          <a:spcPts val="0"/>
                        </a:spcBef>
                        <a:spcAft>
                          <a:spcPts val="0"/>
                        </a:spcAft>
                        <a:buNone/>
                      </a:pPr>
                      <a:r>
                        <a:rPr b="1" lang="en">
                          <a:solidFill>
                            <a:srgbClr val="44546A"/>
                          </a:solidFill>
                          <a:latin typeface="Krub"/>
                          <a:ea typeface="Krub"/>
                          <a:cs typeface="Krub"/>
                          <a:sym typeface="Krub"/>
                        </a:rPr>
                        <a:t>R</a:t>
                      </a:r>
                      <a:r>
                        <a:rPr b="1" lang="en">
                          <a:solidFill>
                            <a:srgbClr val="44546A"/>
                          </a:solidFill>
                          <a:latin typeface="Krub"/>
                          <a:ea typeface="Krub"/>
                          <a:cs typeface="Krub"/>
                          <a:sym typeface="Krub"/>
                        </a:rPr>
                        <a:t>adiology</a:t>
                      </a:r>
                      <a:endParaRPr b="1">
                        <a:solidFill>
                          <a:srgbClr val="44546A"/>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lt2"/>
                    </a:solidFill>
                  </a:tcPr>
                </a:tc>
                <a:tc gridSpan="2">
                  <a:txBody>
                    <a:bodyPr/>
                    <a:lstStyle/>
                    <a:p>
                      <a:pPr indent="0" lvl="0" marL="457200" rtl="0" algn="l">
                        <a:spcBef>
                          <a:spcPts val="0"/>
                        </a:spcBef>
                        <a:spcAft>
                          <a:spcPts val="0"/>
                        </a:spcAft>
                        <a:buNone/>
                      </a:pPr>
                      <a:r>
                        <a:t/>
                      </a:r>
                      <a:endParaRPr>
                        <a:solidFill>
                          <a:srgbClr val="3F3F3F"/>
                        </a:solidFill>
                        <a:latin typeface="Krub"/>
                        <a:ea typeface="Krub"/>
                        <a:cs typeface="Krub"/>
                        <a:sym typeface="Krub"/>
                      </a:endParaRPr>
                    </a:p>
                    <a:p>
                      <a:pPr indent="0" lvl="0" marL="457200" rtl="0" algn="l">
                        <a:spcBef>
                          <a:spcPts val="0"/>
                        </a:spcBef>
                        <a:spcAft>
                          <a:spcPts val="0"/>
                        </a:spcAft>
                        <a:buNone/>
                      </a:pPr>
                      <a:r>
                        <a:rPr lang="en">
                          <a:solidFill>
                            <a:srgbClr val="44546A"/>
                          </a:solidFill>
                          <a:latin typeface="Krub"/>
                          <a:ea typeface="Krub"/>
                          <a:cs typeface="Krub"/>
                          <a:sym typeface="Krub"/>
                        </a:rPr>
                        <a:t>There are multiple small opacities </a:t>
                      </a:r>
                      <a:endParaRPr>
                        <a:solidFill>
                          <a:srgbClr val="44546A"/>
                        </a:solidFill>
                        <a:latin typeface="Krub"/>
                        <a:ea typeface="Krub"/>
                        <a:cs typeface="Krub"/>
                        <a:sym typeface="Krub"/>
                      </a:endParaRPr>
                    </a:p>
                    <a:p>
                      <a:pPr indent="0" lvl="0" marL="457200" rtl="0" algn="l">
                        <a:spcBef>
                          <a:spcPts val="0"/>
                        </a:spcBef>
                        <a:spcAft>
                          <a:spcPts val="0"/>
                        </a:spcAft>
                        <a:buNone/>
                      </a:pPr>
                      <a:r>
                        <a:rPr lang="en">
                          <a:solidFill>
                            <a:srgbClr val="44546A"/>
                          </a:solidFill>
                          <a:latin typeface="Krub"/>
                          <a:ea typeface="Krub"/>
                          <a:cs typeface="Krub"/>
                          <a:sym typeface="Krub"/>
                        </a:rPr>
                        <a:t>usually basal and bilateral.</a:t>
                      </a:r>
                      <a:endParaRPr>
                        <a:solidFill>
                          <a:srgbClr val="44546A"/>
                        </a:solidFill>
                        <a:latin typeface="Krub"/>
                        <a:ea typeface="Krub"/>
                        <a:cs typeface="Krub"/>
                        <a:sym typeface="Krub"/>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bl>
          </a:graphicData>
        </a:graphic>
      </p:graphicFrame>
      <p:sp>
        <p:nvSpPr>
          <p:cNvPr id="1307" name="Google Shape;1307;p45"/>
          <p:cNvSpPr txBox="1"/>
          <p:nvPr/>
        </p:nvSpPr>
        <p:spPr>
          <a:xfrm>
            <a:off x="452175" y="147837"/>
            <a:ext cx="75975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latin typeface="Black Han Sans"/>
                <a:ea typeface="Black Han Sans"/>
                <a:cs typeface="Black Han Sans"/>
                <a:sym typeface="Black Han Sans"/>
              </a:rPr>
              <a:t>Community-Acquired Bacterial Pneumonia</a:t>
            </a:r>
            <a:endParaRPr sz="3500">
              <a:latin typeface="Black Han Sans"/>
              <a:ea typeface="Black Han Sans"/>
              <a:cs typeface="Black Han Sans"/>
              <a:sym typeface="Black Han Sans"/>
            </a:endParaRPr>
          </a:p>
        </p:txBody>
      </p:sp>
      <p:sp>
        <p:nvSpPr>
          <p:cNvPr id="1308" name="Google Shape;1308;p45"/>
          <p:cNvSpPr txBox="1"/>
          <p:nvPr/>
        </p:nvSpPr>
        <p:spPr>
          <a:xfrm rot="-5400000">
            <a:off x="-573824" y="8716257"/>
            <a:ext cx="2203200" cy="70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700">
                <a:solidFill>
                  <a:srgbClr val="44546A"/>
                </a:solidFill>
                <a:latin typeface="Krub"/>
                <a:ea typeface="Krub"/>
                <a:cs typeface="Krub"/>
                <a:sym typeface="Krub"/>
              </a:rPr>
              <a:t>M</a:t>
            </a:r>
            <a:r>
              <a:rPr b="1" lang="en" sz="1700">
                <a:solidFill>
                  <a:srgbClr val="44546A"/>
                </a:solidFill>
                <a:latin typeface="Krub"/>
                <a:ea typeface="Krub"/>
                <a:cs typeface="Krub"/>
                <a:sym typeface="Krub"/>
              </a:rPr>
              <a:t>orphology</a:t>
            </a:r>
            <a:endParaRPr b="1" sz="1700">
              <a:solidFill>
                <a:srgbClr val="44546A"/>
              </a:solidFill>
              <a:latin typeface="Krub"/>
              <a:ea typeface="Krub"/>
              <a:cs typeface="Krub"/>
              <a:sym typeface="Krub"/>
            </a:endParaRPr>
          </a:p>
          <a:p>
            <a:pPr indent="0" lvl="0" marL="0" rtl="0" algn="l">
              <a:spcBef>
                <a:spcPts val="0"/>
              </a:spcBef>
              <a:spcAft>
                <a:spcPts val="0"/>
              </a:spcAft>
              <a:buNone/>
            </a:pPr>
            <a:r>
              <a:t/>
            </a:r>
            <a:endParaRPr b="1" sz="1700">
              <a:latin typeface="Krub"/>
              <a:ea typeface="Krub"/>
              <a:cs typeface="Krub"/>
              <a:sym typeface="Krub"/>
            </a:endParaRPr>
          </a:p>
        </p:txBody>
      </p:sp>
      <p:pic>
        <p:nvPicPr>
          <p:cNvPr id="1309" name="Google Shape;1309;p45"/>
          <p:cNvPicPr preferRelativeResize="0"/>
          <p:nvPr/>
        </p:nvPicPr>
        <p:blipFill>
          <a:blip r:embed="rId3">
            <a:alphaModFix/>
          </a:blip>
          <a:stretch>
            <a:fillRect/>
          </a:stretch>
        </p:blipFill>
        <p:spPr>
          <a:xfrm>
            <a:off x="5650925" y="6829000"/>
            <a:ext cx="2350075" cy="1305050"/>
          </a:xfrm>
          <a:prstGeom prst="rect">
            <a:avLst/>
          </a:prstGeom>
          <a:noFill/>
          <a:ln>
            <a:noFill/>
          </a:ln>
        </p:spPr>
      </p:pic>
      <p:pic>
        <p:nvPicPr>
          <p:cNvPr id="1310" name="Google Shape;1310;p45"/>
          <p:cNvPicPr preferRelativeResize="0"/>
          <p:nvPr/>
        </p:nvPicPr>
        <p:blipFill>
          <a:blip r:embed="rId4">
            <a:alphaModFix/>
          </a:blip>
          <a:stretch>
            <a:fillRect/>
          </a:stretch>
        </p:blipFill>
        <p:spPr>
          <a:xfrm>
            <a:off x="5650926" y="8134050"/>
            <a:ext cx="1215725" cy="1305051"/>
          </a:xfrm>
          <a:prstGeom prst="rect">
            <a:avLst/>
          </a:prstGeom>
          <a:noFill/>
          <a:ln>
            <a:noFill/>
          </a:ln>
        </p:spPr>
      </p:pic>
      <p:pic>
        <p:nvPicPr>
          <p:cNvPr id="1311" name="Google Shape;1311;p45"/>
          <p:cNvPicPr preferRelativeResize="0"/>
          <p:nvPr/>
        </p:nvPicPr>
        <p:blipFill>
          <a:blip r:embed="rId5">
            <a:alphaModFix/>
          </a:blip>
          <a:stretch>
            <a:fillRect/>
          </a:stretch>
        </p:blipFill>
        <p:spPr>
          <a:xfrm>
            <a:off x="6866650" y="8134050"/>
            <a:ext cx="1134350" cy="1305049"/>
          </a:xfrm>
          <a:prstGeom prst="rect">
            <a:avLst/>
          </a:prstGeom>
          <a:noFill/>
          <a:ln>
            <a:noFill/>
          </a:ln>
        </p:spPr>
      </p:pic>
      <p:pic>
        <p:nvPicPr>
          <p:cNvPr id="1312" name="Google Shape;1312;p45"/>
          <p:cNvPicPr preferRelativeResize="0"/>
          <p:nvPr/>
        </p:nvPicPr>
        <p:blipFill>
          <a:blip r:embed="rId6">
            <a:alphaModFix/>
          </a:blip>
          <a:stretch>
            <a:fillRect/>
          </a:stretch>
        </p:blipFill>
        <p:spPr>
          <a:xfrm>
            <a:off x="5650950" y="9439100"/>
            <a:ext cx="2350074" cy="1305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sp>
        <p:nvSpPr>
          <p:cNvPr id="1317" name="Google Shape;1317;p46"/>
          <p:cNvSpPr txBox="1"/>
          <p:nvPr/>
        </p:nvSpPr>
        <p:spPr>
          <a:xfrm>
            <a:off x="996764" y="341540"/>
            <a:ext cx="65217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latin typeface="Black Han Sans"/>
                <a:ea typeface="Black Han Sans"/>
                <a:cs typeface="Black Han Sans"/>
                <a:sym typeface="Black Han Sans"/>
              </a:rPr>
              <a:t>Community-Acquired Bacterial Pneumonia</a:t>
            </a:r>
            <a:endParaRPr sz="3500">
              <a:latin typeface="Black Han Sans"/>
              <a:ea typeface="Black Han Sans"/>
              <a:cs typeface="Black Han Sans"/>
              <a:sym typeface="Black Han Sans"/>
            </a:endParaRPr>
          </a:p>
        </p:txBody>
      </p:sp>
      <p:graphicFrame>
        <p:nvGraphicFramePr>
          <p:cNvPr id="1318" name="Google Shape;1318;p46"/>
          <p:cNvGraphicFramePr/>
          <p:nvPr/>
        </p:nvGraphicFramePr>
        <p:xfrm>
          <a:off x="0" y="1895600"/>
          <a:ext cx="3000000" cy="3000000"/>
        </p:xfrm>
        <a:graphic>
          <a:graphicData uri="http://schemas.openxmlformats.org/drawingml/2006/table">
            <a:tbl>
              <a:tblPr>
                <a:noFill/>
                <a:tableStyleId>{45296D33-0BC4-4B01-BFB9-E7834FF2716C}</a:tableStyleId>
              </a:tblPr>
              <a:tblGrid>
                <a:gridCol w="1339125"/>
                <a:gridCol w="3459750"/>
                <a:gridCol w="3202125"/>
              </a:tblGrid>
              <a:tr h="504525">
                <a:tc>
                  <a:txBody>
                    <a:bodyPr/>
                    <a:lstStyle/>
                    <a:p>
                      <a:pPr indent="0" lvl="0" marL="457200" marR="0" rtl="0" algn="ctr">
                        <a:lnSpc>
                          <a:spcPct val="100000"/>
                        </a:lnSpc>
                        <a:spcBef>
                          <a:spcPts val="0"/>
                        </a:spcBef>
                        <a:spcAft>
                          <a:spcPts val="0"/>
                        </a:spcAft>
                        <a:buClr>
                          <a:srgbClr val="000000"/>
                        </a:buClr>
                        <a:buSzPts val="1400"/>
                        <a:buFont typeface="Arial"/>
                        <a:buNone/>
                      </a:pPr>
                      <a:r>
                        <a:t/>
                      </a:r>
                      <a:endParaRPr sz="1400" u="none" cap="none" strike="noStrike">
                        <a:latin typeface="Krub"/>
                        <a:ea typeface="Krub"/>
                        <a:cs typeface="Krub"/>
                        <a:sym typeface="Krub"/>
                      </a:endParaRPr>
                    </a:p>
                  </a:txBody>
                  <a:tcPr marT="91425" marB="91425" marR="91425" marL="91425">
                    <a:lnL cap="flat" cmpd="sng" w="19050">
                      <a:solidFill>
                        <a:srgbClr val="FFFFFF">
                          <a:alpha val="0"/>
                        </a:srgbClr>
                      </a:solidFill>
                      <a:prstDash val="solid"/>
                      <a:round/>
                      <a:headEnd len="sm" w="sm" type="none"/>
                      <a:tailEnd len="sm" w="sm" type="none"/>
                    </a:lnL>
                    <a:lnR cap="flat" cmpd="sng" w="19050">
                      <a:solidFill>
                        <a:srgbClr val="CCCCCC">
                          <a:alpha val="0"/>
                        </a:srgbClr>
                      </a:solidFill>
                      <a:prstDash val="solid"/>
                      <a:round/>
                      <a:headEnd len="sm" w="sm" type="none"/>
                      <a:tailEnd len="sm" w="sm" type="none"/>
                    </a:lnR>
                    <a:lnT cap="flat" cmpd="sng" w="19050">
                      <a:solidFill>
                        <a:srgbClr val="FFFFFF">
                          <a:alpha val="0"/>
                        </a:srgbClr>
                      </a:solidFill>
                      <a:prstDash val="solid"/>
                      <a:round/>
                      <a:headEnd len="sm" w="sm" type="none"/>
                      <a:tailEnd len="sm" w="sm" type="none"/>
                    </a:lnT>
                    <a:lnB cap="flat" cmpd="sng" w="19050">
                      <a:solidFill>
                        <a:srgbClr val="CCCCCC">
                          <a:alpha val="0"/>
                        </a:srgbClr>
                      </a:solidFill>
                      <a:prstDash val="solid"/>
                      <a:round/>
                      <a:headEnd len="sm" w="sm" type="none"/>
                      <a:tailEnd len="sm" w="sm" type="none"/>
                    </a:lnB>
                  </a:tcPr>
                </a:tc>
                <a:tc gridSpan="2">
                  <a:txBody>
                    <a:bodyPr/>
                    <a:lstStyle/>
                    <a:p>
                      <a:pPr indent="0" lvl="0" marL="457200" rtl="0" algn="ctr">
                        <a:spcBef>
                          <a:spcPts val="0"/>
                        </a:spcBef>
                        <a:spcAft>
                          <a:spcPts val="0"/>
                        </a:spcAft>
                        <a:buNone/>
                      </a:pPr>
                      <a:r>
                        <a:rPr b="1" lang="en">
                          <a:latin typeface="Krub"/>
                          <a:ea typeface="Krub"/>
                          <a:cs typeface="Krub"/>
                          <a:sym typeface="Krub"/>
                        </a:rPr>
                        <a:t>Lobar Pneumonia</a:t>
                      </a:r>
                      <a:endParaRPr b="1">
                        <a:latin typeface="Krub"/>
                        <a:ea typeface="Krub"/>
                        <a:cs typeface="Krub"/>
                        <a:sym typeface="Krub"/>
                      </a:endParaRPr>
                    </a:p>
                  </a:txBody>
                  <a:tcPr marT="91425" marB="91425" marR="91425" marL="91425" anchor="ctr">
                    <a:lnL cap="flat" cmpd="sng" w="19050">
                      <a:solidFill>
                        <a:srgbClr val="CCCCCC">
                          <a:alpha val="0"/>
                        </a:srgbClr>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DDD1"/>
                    </a:solidFill>
                  </a:tcPr>
                </a:tc>
                <a:tc hMerge="1"/>
              </a:tr>
              <a:tr h="711600">
                <a:tc>
                  <a:txBody>
                    <a:bodyPr/>
                    <a:lstStyle/>
                    <a:p>
                      <a:pPr indent="0" lvl="0" marL="0" marR="0" rtl="0" algn="ctr">
                        <a:lnSpc>
                          <a:spcPct val="100000"/>
                        </a:lnSpc>
                        <a:spcBef>
                          <a:spcPts val="0"/>
                        </a:spcBef>
                        <a:spcAft>
                          <a:spcPts val="0"/>
                        </a:spcAft>
                        <a:buClr>
                          <a:srgbClr val="000000"/>
                        </a:buClr>
                        <a:buSzPts val="1400"/>
                        <a:buFont typeface="Arial"/>
                        <a:buNone/>
                      </a:pPr>
                      <a:r>
                        <a:rPr b="1" lang="en">
                          <a:latin typeface="Krub"/>
                          <a:ea typeface="Krub"/>
                          <a:cs typeface="Krub"/>
                          <a:sym typeface="Krub"/>
                        </a:rPr>
                        <a:t>Definition</a:t>
                      </a:r>
                      <a:endParaRPr b="1" u="none" cap="none" strike="noStrike">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alpha val="0"/>
                        </a:srgbClr>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DDD1"/>
                    </a:solidFill>
                  </a:tcPr>
                </a:tc>
                <a:tc gridSpan="2">
                  <a:txBody>
                    <a:bodyPr/>
                    <a:lstStyle/>
                    <a:p>
                      <a:pPr indent="0" lvl="0" marL="0" rtl="0" algn="l">
                        <a:spcBef>
                          <a:spcPts val="0"/>
                        </a:spcBef>
                        <a:spcAft>
                          <a:spcPts val="0"/>
                        </a:spcAft>
                        <a:buNone/>
                      </a:pPr>
                      <a:r>
                        <a:rPr lang="en">
                          <a:latin typeface="Krub"/>
                          <a:ea typeface="Krub"/>
                          <a:cs typeface="Krub"/>
                          <a:sym typeface="Krub"/>
                        </a:rPr>
                        <a:t>it is widespread involvement of a large area and even an entire lobe of lung (widespread fibrinosuppurative consolidation)</a:t>
                      </a:r>
                      <a:endParaRPr>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1148850">
                <a:tc>
                  <a:txBody>
                    <a:bodyPr/>
                    <a:lstStyle/>
                    <a:p>
                      <a:pPr indent="0" lvl="0" marL="0" rtl="0" algn="ctr">
                        <a:spcBef>
                          <a:spcPts val="0"/>
                        </a:spcBef>
                        <a:spcAft>
                          <a:spcPts val="0"/>
                        </a:spcAft>
                        <a:buNone/>
                      </a:pPr>
                      <a:r>
                        <a:rPr b="1" lang="en">
                          <a:latin typeface="Krub"/>
                          <a:ea typeface="Krub"/>
                          <a:cs typeface="Krub"/>
                          <a:sym typeface="Krub"/>
                        </a:rPr>
                        <a:t>Casuses</a:t>
                      </a:r>
                      <a:endParaRPr b="1" u="none" cap="none" strike="noStrike">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DDD1"/>
                    </a:solidFill>
                  </a:tcPr>
                </a:tc>
                <a:tc gridSpan="2">
                  <a:txBody>
                    <a:bodyPr/>
                    <a:lstStyle/>
                    <a:p>
                      <a:pPr indent="0" lvl="0" marL="0" rtl="0" algn="l">
                        <a:spcBef>
                          <a:spcPts val="0"/>
                        </a:spcBef>
                        <a:spcAft>
                          <a:spcPts val="0"/>
                        </a:spcAft>
                        <a:buNone/>
                      </a:pPr>
                      <a:r>
                        <a:rPr lang="en">
                          <a:latin typeface="Krub"/>
                          <a:ea typeface="Krub"/>
                          <a:cs typeface="Krub"/>
                          <a:sym typeface="Krub"/>
                        </a:rPr>
                        <a:t>90-95% are caused by</a:t>
                      </a:r>
                      <a:r>
                        <a:rPr b="1" lang="en">
                          <a:latin typeface="Krub"/>
                          <a:ea typeface="Krub"/>
                          <a:cs typeface="Krub"/>
                          <a:sym typeface="Krub"/>
                        </a:rPr>
                        <a:t> Streptococcus Pneumoniae (Pneumococci) type 1,2,3&amp;7</a:t>
                      </a:r>
                      <a:endParaRPr>
                        <a:latin typeface="Krub"/>
                        <a:ea typeface="Krub"/>
                        <a:cs typeface="Krub"/>
                        <a:sym typeface="Krub"/>
                      </a:endParaRPr>
                    </a:p>
                    <a:p>
                      <a:pPr indent="0" lvl="0" marL="0" rtl="0" algn="l">
                        <a:spcBef>
                          <a:spcPts val="0"/>
                        </a:spcBef>
                        <a:spcAft>
                          <a:spcPts val="0"/>
                        </a:spcAft>
                        <a:buNone/>
                      </a:pPr>
                      <a:r>
                        <a:rPr b="1" lang="en">
                          <a:latin typeface="Krub"/>
                          <a:ea typeface="Krub"/>
                          <a:cs typeface="Krub"/>
                          <a:sym typeface="Krub"/>
                        </a:rPr>
                        <a:t>Rare agents:</a:t>
                      </a:r>
                      <a:r>
                        <a:rPr lang="en">
                          <a:latin typeface="Krub"/>
                          <a:ea typeface="Krub"/>
                          <a:cs typeface="Krub"/>
                          <a:sym typeface="Krub"/>
                        </a:rPr>
                        <a:t> K. pneumoniae - staphylococci - streptococci -H. Influenzae - Pseudomonas and Proteus</a:t>
                      </a:r>
                      <a:endParaRPr>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4071400">
                <a:tc>
                  <a:txBody>
                    <a:bodyPr/>
                    <a:lstStyle/>
                    <a:p>
                      <a:pPr indent="0" lvl="0" marL="0" rtl="0" algn="ctr">
                        <a:spcBef>
                          <a:spcPts val="0"/>
                        </a:spcBef>
                        <a:spcAft>
                          <a:spcPts val="0"/>
                        </a:spcAft>
                        <a:buNone/>
                      </a:pPr>
                      <a:r>
                        <a:rPr b="1" lang="en">
                          <a:latin typeface="Krub"/>
                          <a:ea typeface="Krub"/>
                          <a:cs typeface="Krub"/>
                          <a:sym typeface="Krub"/>
                        </a:rPr>
                        <a:t>Stages of lobar pneumonia </a:t>
                      </a:r>
                      <a:endParaRPr b="1">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DDD1"/>
                    </a:solidFill>
                  </a:tcPr>
                </a:tc>
                <a:tc gridSpan="2">
                  <a:txBody>
                    <a:bodyPr/>
                    <a:lstStyle/>
                    <a:p>
                      <a:pPr indent="0" lvl="0" marL="457200" marR="0" rtl="0" algn="ctr">
                        <a:lnSpc>
                          <a:spcPct val="100000"/>
                        </a:lnSpc>
                        <a:spcBef>
                          <a:spcPts val="0"/>
                        </a:spcBef>
                        <a:spcAft>
                          <a:spcPts val="0"/>
                        </a:spcAft>
                        <a:buClr>
                          <a:srgbClr val="000000"/>
                        </a:buClr>
                        <a:buSzPts val="1400"/>
                        <a:buFont typeface="Arial"/>
                        <a:buNone/>
                      </a:pPr>
                      <a:r>
                        <a:t/>
                      </a:r>
                      <a:endParaRPr u="none" cap="none" strike="noStrike">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1135200">
                <a:tc>
                  <a:txBody>
                    <a:bodyPr/>
                    <a:lstStyle/>
                    <a:p>
                      <a:pPr indent="0" lvl="0" marL="0" rtl="0" algn="ctr">
                        <a:spcBef>
                          <a:spcPts val="0"/>
                        </a:spcBef>
                        <a:spcAft>
                          <a:spcPts val="0"/>
                        </a:spcAft>
                        <a:buNone/>
                      </a:pPr>
                      <a:r>
                        <a:rPr b="1" lang="en">
                          <a:latin typeface="Krub"/>
                          <a:ea typeface="Krub"/>
                          <a:cs typeface="Krub"/>
                          <a:sym typeface="Krub"/>
                        </a:rPr>
                        <a:t>Morphology</a:t>
                      </a:r>
                      <a:endParaRPr b="1">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DDD1"/>
                    </a:solidFill>
                  </a:tcPr>
                </a:tc>
                <a:tc gridSpan="2">
                  <a:txBody>
                    <a:bodyPr/>
                    <a:lstStyle/>
                    <a:p>
                      <a:pPr indent="0" lvl="0" marL="0" rtl="0" algn="l">
                        <a:spcBef>
                          <a:spcPts val="0"/>
                        </a:spcBef>
                        <a:spcAft>
                          <a:spcPts val="0"/>
                        </a:spcAft>
                        <a:buNone/>
                      </a:pPr>
                      <a:r>
                        <a:rPr lang="en">
                          <a:latin typeface="Krub"/>
                          <a:ea typeface="Krub"/>
                          <a:cs typeface="Krub"/>
                          <a:sym typeface="Krub"/>
                        </a:rPr>
                        <a:t>Red hepatization:        </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Alveoli are filled with fibrin, RBC’s and neutrophils</a:t>
                      </a:r>
                      <a:endParaRPr>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1170675">
                <a:tc>
                  <a:txBody>
                    <a:bodyPr/>
                    <a:lstStyle/>
                    <a:p>
                      <a:pPr indent="0" lvl="0" marL="0" rtl="0" algn="ctr">
                        <a:spcBef>
                          <a:spcPts val="0"/>
                        </a:spcBef>
                        <a:spcAft>
                          <a:spcPts val="0"/>
                        </a:spcAft>
                        <a:buClr>
                          <a:srgbClr val="000000"/>
                        </a:buClr>
                        <a:buSzPts val="1200"/>
                        <a:buFont typeface="Arial"/>
                        <a:buNone/>
                      </a:pPr>
                      <a:r>
                        <a:rPr b="1" lang="en">
                          <a:latin typeface="Krub"/>
                          <a:ea typeface="Krub"/>
                          <a:cs typeface="Krub"/>
                          <a:sym typeface="Krub"/>
                        </a:rPr>
                        <a:t>Radiology</a:t>
                      </a:r>
                      <a:endParaRPr b="1">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DDD1"/>
                    </a:solidFill>
                  </a:tcPr>
                </a:tc>
                <a:tc gridSpan="2">
                  <a:txBody>
                    <a:bodyPr/>
                    <a:lstStyle/>
                    <a:p>
                      <a:pPr indent="0" lvl="0" marL="0" rtl="0" algn="l">
                        <a:spcBef>
                          <a:spcPts val="0"/>
                        </a:spcBef>
                        <a:spcAft>
                          <a:spcPts val="0"/>
                        </a:spcAft>
                        <a:buClr>
                          <a:srgbClr val="000000"/>
                        </a:buClr>
                        <a:buSzPts val="1400"/>
                        <a:buFont typeface="Arial"/>
                        <a:buNone/>
                      </a:pPr>
                      <a:r>
                        <a:rPr lang="en">
                          <a:latin typeface="Krub"/>
                          <a:ea typeface="Krub"/>
                          <a:cs typeface="Krub"/>
                          <a:sym typeface="Krub"/>
                        </a:rPr>
                        <a:t>There is a radio opaque (consolidation) </a:t>
                      </a:r>
                      <a:endParaRPr>
                        <a:latin typeface="Krub"/>
                        <a:ea typeface="Krub"/>
                        <a:cs typeface="Krub"/>
                        <a:sym typeface="Krub"/>
                      </a:endParaRPr>
                    </a:p>
                    <a:p>
                      <a:pPr indent="0" lvl="0" marL="0" rtl="0" algn="l">
                        <a:spcBef>
                          <a:spcPts val="0"/>
                        </a:spcBef>
                        <a:spcAft>
                          <a:spcPts val="0"/>
                        </a:spcAft>
                        <a:buClr>
                          <a:srgbClr val="000000"/>
                        </a:buClr>
                        <a:buSzPts val="1400"/>
                        <a:buFont typeface="Arial"/>
                        <a:buNone/>
                      </a:pPr>
                      <a:r>
                        <a:rPr lang="en">
                          <a:latin typeface="Krub"/>
                          <a:ea typeface="Krub"/>
                          <a:cs typeface="Krub"/>
                          <a:sym typeface="Krub"/>
                        </a:rPr>
                        <a:t>well circumscribed lobe </a:t>
                      </a:r>
                      <a:endParaRPr>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bl>
          </a:graphicData>
        </a:graphic>
      </p:graphicFrame>
      <p:pic>
        <p:nvPicPr>
          <p:cNvPr id="1319" name="Google Shape;1319;p46"/>
          <p:cNvPicPr preferRelativeResize="0"/>
          <p:nvPr/>
        </p:nvPicPr>
        <p:blipFill>
          <a:blip r:embed="rId3">
            <a:alphaModFix/>
          </a:blip>
          <a:stretch>
            <a:fillRect/>
          </a:stretch>
        </p:blipFill>
        <p:spPr>
          <a:xfrm>
            <a:off x="5951050" y="8331975"/>
            <a:ext cx="2049951" cy="1135201"/>
          </a:xfrm>
          <a:prstGeom prst="rect">
            <a:avLst/>
          </a:prstGeom>
          <a:noFill/>
          <a:ln>
            <a:noFill/>
          </a:ln>
        </p:spPr>
      </p:pic>
      <p:pic>
        <p:nvPicPr>
          <p:cNvPr id="1320" name="Google Shape;1320;p46"/>
          <p:cNvPicPr preferRelativeResize="0"/>
          <p:nvPr/>
        </p:nvPicPr>
        <p:blipFill>
          <a:blip r:embed="rId4">
            <a:alphaModFix/>
          </a:blip>
          <a:stretch>
            <a:fillRect/>
          </a:stretch>
        </p:blipFill>
        <p:spPr>
          <a:xfrm>
            <a:off x="5951050" y="9467175"/>
            <a:ext cx="2049950" cy="1170675"/>
          </a:xfrm>
          <a:prstGeom prst="rect">
            <a:avLst/>
          </a:prstGeom>
          <a:noFill/>
          <a:ln>
            <a:noFill/>
          </a:ln>
        </p:spPr>
      </p:pic>
      <p:pic>
        <p:nvPicPr>
          <p:cNvPr id="1321" name="Google Shape;1321;p46"/>
          <p:cNvPicPr preferRelativeResize="0"/>
          <p:nvPr/>
        </p:nvPicPr>
        <p:blipFill>
          <a:blip r:embed="rId5">
            <a:alphaModFix/>
          </a:blip>
          <a:stretch>
            <a:fillRect/>
          </a:stretch>
        </p:blipFill>
        <p:spPr>
          <a:xfrm>
            <a:off x="1339125" y="4260575"/>
            <a:ext cx="6661875" cy="4071400"/>
          </a:xfrm>
          <a:prstGeom prst="rect">
            <a:avLst/>
          </a:prstGeom>
          <a:noFill/>
          <a:ln>
            <a:noFill/>
          </a:ln>
        </p:spPr>
      </p:pic>
      <p:sp>
        <p:nvSpPr>
          <p:cNvPr id="1322" name="Google Shape;1322;p46"/>
          <p:cNvSpPr/>
          <p:nvPr/>
        </p:nvSpPr>
        <p:spPr>
          <a:xfrm>
            <a:off x="1424150" y="4360575"/>
            <a:ext cx="1039500" cy="606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46"/>
          <p:cNvSpPr txBox="1"/>
          <p:nvPr/>
        </p:nvSpPr>
        <p:spPr>
          <a:xfrm>
            <a:off x="1313000" y="4371525"/>
            <a:ext cx="12618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300">
                <a:solidFill>
                  <a:schemeClr val="dk1"/>
                </a:solidFill>
                <a:latin typeface="Krub"/>
                <a:ea typeface="Krub"/>
                <a:cs typeface="Krub"/>
                <a:sym typeface="Krub"/>
              </a:rPr>
              <a:t>Stage 1 </a:t>
            </a:r>
            <a:endParaRPr sz="1300">
              <a:solidFill>
                <a:schemeClr val="dk1"/>
              </a:solidFill>
              <a:latin typeface="Krub"/>
              <a:ea typeface="Krub"/>
              <a:cs typeface="Krub"/>
              <a:sym typeface="Krub"/>
            </a:endParaRPr>
          </a:p>
          <a:p>
            <a:pPr indent="0" lvl="0" marL="0" rtl="0" algn="l">
              <a:spcBef>
                <a:spcPts val="0"/>
              </a:spcBef>
              <a:spcAft>
                <a:spcPts val="0"/>
              </a:spcAft>
              <a:buClr>
                <a:schemeClr val="dk1"/>
              </a:buClr>
              <a:buSzPts val="1100"/>
              <a:buFont typeface="Arial"/>
              <a:buNone/>
            </a:pPr>
            <a:r>
              <a:rPr lang="en" sz="1300">
                <a:solidFill>
                  <a:schemeClr val="dk1"/>
                </a:solidFill>
                <a:latin typeface="Krub"/>
                <a:ea typeface="Krub"/>
                <a:cs typeface="Krub"/>
                <a:sym typeface="Krub"/>
              </a:rPr>
              <a:t>( congestion )</a:t>
            </a:r>
            <a:endParaRPr>
              <a:latin typeface="Krub"/>
              <a:ea typeface="Krub"/>
              <a:cs typeface="Krub"/>
              <a:sym typeface="Krub"/>
            </a:endParaRPr>
          </a:p>
        </p:txBody>
      </p:sp>
      <p:sp>
        <p:nvSpPr>
          <p:cNvPr id="1324" name="Google Shape;1324;p46"/>
          <p:cNvSpPr/>
          <p:nvPr/>
        </p:nvSpPr>
        <p:spPr>
          <a:xfrm>
            <a:off x="2463650" y="5217825"/>
            <a:ext cx="1146300" cy="684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46"/>
          <p:cNvSpPr/>
          <p:nvPr/>
        </p:nvSpPr>
        <p:spPr>
          <a:xfrm>
            <a:off x="3480750" y="6217950"/>
            <a:ext cx="1039500" cy="606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46"/>
          <p:cNvSpPr/>
          <p:nvPr/>
        </p:nvSpPr>
        <p:spPr>
          <a:xfrm>
            <a:off x="4691225" y="7284750"/>
            <a:ext cx="1039500" cy="606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46"/>
          <p:cNvSpPr/>
          <p:nvPr/>
        </p:nvSpPr>
        <p:spPr>
          <a:xfrm>
            <a:off x="2686050" y="4416425"/>
            <a:ext cx="5191200" cy="585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46"/>
          <p:cNvSpPr/>
          <p:nvPr/>
        </p:nvSpPr>
        <p:spPr>
          <a:xfrm>
            <a:off x="3914775" y="4568825"/>
            <a:ext cx="3962400" cy="1504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46"/>
          <p:cNvSpPr/>
          <p:nvPr/>
        </p:nvSpPr>
        <p:spPr>
          <a:xfrm>
            <a:off x="4732200" y="4787900"/>
            <a:ext cx="3268800" cy="2333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46"/>
          <p:cNvSpPr/>
          <p:nvPr/>
        </p:nvSpPr>
        <p:spPr>
          <a:xfrm>
            <a:off x="5876925" y="4873625"/>
            <a:ext cx="2124000" cy="3362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46"/>
          <p:cNvSpPr txBox="1"/>
          <p:nvPr/>
        </p:nvSpPr>
        <p:spPr>
          <a:xfrm>
            <a:off x="2339175" y="5209713"/>
            <a:ext cx="15756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Krub"/>
                <a:ea typeface="Krub"/>
                <a:cs typeface="Krub"/>
                <a:sym typeface="Krub"/>
              </a:rPr>
              <a:t>Stage 2 </a:t>
            </a:r>
            <a:endParaRPr sz="1100">
              <a:solidFill>
                <a:schemeClr val="dk1"/>
              </a:solidFill>
              <a:latin typeface="Krub"/>
              <a:ea typeface="Krub"/>
              <a:cs typeface="Krub"/>
              <a:sym typeface="Krub"/>
            </a:endParaRPr>
          </a:p>
          <a:p>
            <a:pPr indent="0" lvl="0" marL="0" rtl="0" algn="l">
              <a:spcBef>
                <a:spcPts val="0"/>
              </a:spcBef>
              <a:spcAft>
                <a:spcPts val="0"/>
              </a:spcAft>
              <a:buNone/>
            </a:pPr>
            <a:r>
              <a:rPr lang="en" sz="1100">
                <a:solidFill>
                  <a:schemeClr val="dk1"/>
                </a:solidFill>
                <a:latin typeface="Krub"/>
                <a:ea typeface="Krub"/>
                <a:cs typeface="Krub"/>
                <a:sym typeface="Krub"/>
              </a:rPr>
              <a:t>( red hepatization solidification  )</a:t>
            </a:r>
            <a:endParaRPr sz="1200">
              <a:latin typeface="Krub"/>
              <a:ea typeface="Krub"/>
              <a:cs typeface="Krub"/>
              <a:sym typeface="Krub"/>
            </a:endParaRPr>
          </a:p>
        </p:txBody>
      </p:sp>
      <p:sp>
        <p:nvSpPr>
          <p:cNvPr id="1332" name="Google Shape;1332;p46"/>
          <p:cNvSpPr txBox="1"/>
          <p:nvPr/>
        </p:nvSpPr>
        <p:spPr>
          <a:xfrm>
            <a:off x="3800475" y="6445250"/>
            <a:ext cx="548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Krub"/>
              <a:ea typeface="Krub"/>
              <a:cs typeface="Krub"/>
              <a:sym typeface="Krub"/>
            </a:endParaRPr>
          </a:p>
        </p:txBody>
      </p:sp>
      <p:sp>
        <p:nvSpPr>
          <p:cNvPr id="1333" name="Google Shape;1333;p46"/>
          <p:cNvSpPr txBox="1"/>
          <p:nvPr/>
        </p:nvSpPr>
        <p:spPr>
          <a:xfrm>
            <a:off x="3429425" y="6177938"/>
            <a:ext cx="1261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Krub"/>
                <a:ea typeface="Krub"/>
                <a:cs typeface="Krub"/>
                <a:sym typeface="Krub"/>
              </a:rPr>
              <a:t>Stage 3 </a:t>
            </a:r>
            <a:endParaRPr sz="1200">
              <a:latin typeface="Krub"/>
              <a:ea typeface="Krub"/>
              <a:cs typeface="Krub"/>
              <a:sym typeface="Krub"/>
            </a:endParaRPr>
          </a:p>
          <a:p>
            <a:pPr indent="0" lvl="0" marL="0" rtl="0" algn="l">
              <a:spcBef>
                <a:spcPts val="0"/>
              </a:spcBef>
              <a:spcAft>
                <a:spcPts val="0"/>
              </a:spcAft>
              <a:buNone/>
            </a:pPr>
            <a:r>
              <a:rPr lang="en" sz="1200">
                <a:latin typeface="Krub"/>
                <a:ea typeface="Krub"/>
                <a:cs typeface="Krub"/>
                <a:sym typeface="Krub"/>
              </a:rPr>
              <a:t>( gray hepatization )</a:t>
            </a:r>
            <a:endParaRPr sz="1200">
              <a:latin typeface="Krub"/>
              <a:ea typeface="Krub"/>
              <a:cs typeface="Krub"/>
              <a:sym typeface="Krub"/>
            </a:endParaRPr>
          </a:p>
        </p:txBody>
      </p:sp>
      <p:sp>
        <p:nvSpPr>
          <p:cNvPr id="1334" name="Google Shape;1334;p46"/>
          <p:cNvSpPr txBox="1"/>
          <p:nvPr/>
        </p:nvSpPr>
        <p:spPr>
          <a:xfrm>
            <a:off x="4580075" y="7284750"/>
            <a:ext cx="1261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Krub"/>
                <a:ea typeface="Krub"/>
                <a:cs typeface="Krub"/>
                <a:sym typeface="Krub"/>
              </a:rPr>
              <a:t>Stage 4 </a:t>
            </a:r>
            <a:endParaRPr sz="1200">
              <a:latin typeface="Krub"/>
              <a:ea typeface="Krub"/>
              <a:cs typeface="Krub"/>
              <a:sym typeface="Krub"/>
            </a:endParaRPr>
          </a:p>
          <a:p>
            <a:pPr indent="0" lvl="0" marL="0" rtl="0" algn="l">
              <a:spcBef>
                <a:spcPts val="0"/>
              </a:spcBef>
              <a:spcAft>
                <a:spcPts val="0"/>
              </a:spcAft>
              <a:buNone/>
            </a:pPr>
            <a:r>
              <a:rPr lang="en" sz="1200">
                <a:latin typeface="Krub"/>
                <a:ea typeface="Krub"/>
                <a:cs typeface="Krub"/>
                <a:sym typeface="Krub"/>
              </a:rPr>
              <a:t>( resolution ) </a:t>
            </a:r>
            <a:endParaRPr sz="1200">
              <a:latin typeface="Krub"/>
              <a:ea typeface="Krub"/>
              <a:cs typeface="Krub"/>
              <a:sym typeface="Krub"/>
            </a:endParaRPr>
          </a:p>
        </p:txBody>
      </p:sp>
      <p:sp>
        <p:nvSpPr>
          <p:cNvPr id="1335" name="Google Shape;1335;p46"/>
          <p:cNvSpPr txBox="1"/>
          <p:nvPr/>
        </p:nvSpPr>
        <p:spPr>
          <a:xfrm>
            <a:off x="2615375" y="4340100"/>
            <a:ext cx="5191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Krub"/>
                <a:ea typeface="Krub"/>
                <a:cs typeface="Krub"/>
                <a:sym typeface="Krub"/>
              </a:rPr>
              <a:t>Lung is heavy, boggy and red, the intra alveolar space is filled with fluid. Few scattered neutrophils and numbers bacteria ( vasodilation ) </a:t>
            </a:r>
            <a:endParaRPr sz="1200">
              <a:latin typeface="Krub"/>
              <a:ea typeface="Krub"/>
              <a:cs typeface="Krub"/>
              <a:sym typeface="Krub"/>
            </a:endParaRPr>
          </a:p>
        </p:txBody>
      </p:sp>
      <p:sp>
        <p:nvSpPr>
          <p:cNvPr id="1336" name="Google Shape;1336;p46"/>
          <p:cNvSpPr txBox="1"/>
          <p:nvPr/>
        </p:nvSpPr>
        <p:spPr>
          <a:xfrm>
            <a:off x="3768725" y="5168900"/>
            <a:ext cx="39624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Krub"/>
                <a:ea typeface="Krub"/>
                <a:cs typeface="Krub"/>
                <a:sym typeface="Krub"/>
              </a:rPr>
              <a:t>Alveolar spaces are filled with neutrophils. Red cells ( congestion ) and fibrin. Grossly the lung is firm / solid red and liver-like. </a:t>
            </a:r>
            <a:endParaRPr sz="1300">
              <a:latin typeface="Krub"/>
              <a:ea typeface="Krub"/>
              <a:cs typeface="Krub"/>
              <a:sym typeface="Krub"/>
            </a:endParaRPr>
          </a:p>
        </p:txBody>
      </p:sp>
      <p:sp>
        <p:nvSpPr>
          <p:cNvPr id="1337" name="Google Shape;1337;p46"/>
          <p:cNvSpPr txBox="1"/>
          <p:nvPr/>
        </p:nvSpPr>
        <p:spPr>
          <a:xfrm>
            <a:off x="4684650" y="6121475"/>
            <a:ext cx="33639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Krub"/>
                <a:ea typeface="Krub"/>
                <a:cs typeface="Krub"/>
                <a:sym typeface="Krub"/>
              </a:rPr>
              <a:t>Here the red cells are reduced but neutrophils and fibrin ( fibrino purulent/ suppurative exudate ) are still present.grossly the lung is still firm / solid and liver-like </a:t>
            </a:r>
            <a:r>
              <a:rPr b="1" lang="en" sz="1100">
                <a:latin typeface="Krub"/>
                <a:ea typeface="Krub"/>
                <a:cs typeface="Krub"/>
                <a:sym typeface="Krub"/>
              </a:rPr>
              <a:t>but grey</a:t>
            </a:r>
            <a:r>
              <a:rPr lang="en" sz="1100">
                <a:latin typeface="Krub"/>
                <a:ea typeface="Krub"/>
                <a:cs typeface="Krub"/>
                <a:sym typeface="Krub"/>
              </a:rPr>
              <a:t>.  </a:t>
            </a:r>
            <a:endParaRPr sz="1100">
              <a:latin typeface="Krub"/>
              <a:ea typeface="Krub"/>
              <a:cs typeface="Krub"/>
              <a:sym typeface="Krub"/>
            </a:endParaRPr>
          </a:p>
        </p:txBody>
      </p:sp>
      <p:sp>
        <p:nvSpPr>
          <p:cNvPr id="1338" name="Google Shape;1338;p46"/>
          <p:cNvSpPr txBox="1"/>
          <p:nvPr/>
        </p:nvSpPr>
        <p:spPr>
          <a:xfrm>
            <a:off x="5730725" y="7157763"/>
            <a:ext cx="22035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Krub"/>
                <a:ea typeface="Krub"/>
                <a:cs typeface="Krub"/>
                <a:sym typeface="Krub"/>
              </a:rPr>
              <a:t>Exudate within the alveoli are being enzymatically digested, reabsorbed, ingested by macrophages or coughed up </a:t>
            </a:r>
            <a:endParaRPr sz="1100">
              <a:latin typeface="Krub"/>
              <a:ea typeface="Krub"/>
              <a:cs typeface="Krub"/>
              <a:sym typeface="Krub"/>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2" name="Shape 1342"/>
        <p:cNvGrpSpPr/>
        <p:nvPr/>
      </p:nvGrpSpPr>
      <p:grpSpPr>
        <a:xfrm>
          <a:off x="0" y="0"/>
          <a:ext cx="0" cy="0"/>
          <a:chOff x="0" y="0"/>
          <a:chExt cx="0" cy="0"/>
        </a:xfrm>
      </p:grpSpPr>
      <p:sp>
        <p:nvSpPr>
          <p:cNvPr id="1343" name="Google Shape;1343;p47"/>
          <p:cNvSpPr txBox="1"/>
          <p:nvPr>
            <p:ph type="title"/>
          </p:nvPr>
        </p:nvSpPr>
        <p:spPr>
          <a:xfrm>
            <a:off x="2079425" y="266450"/>
            <a:ext cx="7301100" cy="1196400"/>
          </a:xfrm>
          <a:prstGeom prst="rect">
            <a:avLst/>
          </a:prstGeom>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100"/>
              <a:buFont typeface="Arial"/>
              <a:buNone/>
            </a:pPr>
            <a:r>
              <a:rPr lang="en" sz="3500">
                <a:solidFill>
                  <a:srgbClr val="000000"/>
                </a:solidFill>
              </a:rPr>
              <a:t>Complications of </a:t>
            </a:r>
            <a:endParaRPr sz="3500">
              <a:solidFill>
                <a:srgbClr val="000000"/>
              </a:solidFill>
            </a:endParaRPr>
          </a:p>
          <a:p>
            <a:pPr indent="0" lvl="0" marL="0" rtl="0" algn="l">
              <a:spcBef>
                <a:spcPts val="0"/>
              </a:spcBef>
              <a:spcAft>
                <a:spcPts val="0"/>
              </a:spcAft>
              <a:buClr>
                <a:schemeClr val="dk1"/>
              </a:buClr>
              <a:buSzPts val="1100"/>
              <a:buFont typeface="Arial"/>
              <a:buNone/>
            </a:pPr>
            <a:r>
              <a:rPr lang="en" sz="3500">
                <a:solidFill>
                  <a:srgbClr val="000000"/>
                </a:solidFill>
              </a:rPr>
              <a:t>typical  Pneumonia</a:t>
            </a:r>
            <a:endParaRPr sz="3500">
              <a:solidFill>
                <a:srgbClr val="000000"/>
              </a:solidFill>
            </a:endParaRPr>
          </a:p>
          <a:p>
            <a:pPr indent="0" lvl="0" marL="0" rtl="0" algn="ctr">
              <a:spcBef>
                <a:spcPts val="0"/>
              </a:spcBef>
              <a:spcAft>
                <a:spcPts val="0"/>
              </a:spcAft>
              <a:buNone/>
            </a:pPr>
            <a:r>
              <a:t/>
            </a:r>
            <a:endParaRPr sz="3500"/>
          </a:p>
        </p:txBody>
      </p:sp>
      <p:grpSp>
        <p:nvGrpSpPr>
          <p:cNvPr id="1344" name="Google Shape;1344;p47"/>
          <p:cNvGrpSpPr/>
          <p:nvPr/>
        </p:nvGrpSpPr>
        <p:grpSpPr>
          <a:xfrm>
            <a:off x="2816462" y="3262466"/>
            <a:ext cx="2368075" cy="1877144"/>
            <a:chOff x="3307671" y="2102954"/>
            <a:chExt cx="2486952" cy="2127798"/>
          </a:xfrm>
        </p:grpSpPr>
        <p:sp>
          <p:nvSpPr>
            <p:cNvPr id="1345" name="Google Shape;1345;p47"/>
            <p:cNvSpPr/>
            <p:nvPr/>
          </p:nvSpPr>
          <p:spPr>
            <a:xfrm>
              <a:off x="3651276" y="2388152"/>
              <a:ext cx="1842600" cy="1842600"/>
            </a:xfrm>
            <a:prstGeom prst="ellipse">
              <a:avLst/>
            </a:prstGeom>
            <a:noFill/>
            <a:ln cap="flat" cmpd="sng" w="19050">
              <a:solidFill>
                <a:schemeClr val="accent5"/>
              </a:solidFill>
              <a:prstDash val="solid"/>
              <a:round/>
              <a:headEnd len="sm" w="sm" type="none"/>
              <a:tailEnd len="sm" w="sm" type="none"/>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346" name="Google Shape;1346;p47"/>
            <p:cNvGrpSpPr/>
            <p:nvPr/>
          </p:nvGrpSpPr>
          <p:grpSpPr>
            <a:xfrm>
              <a:off x="3307671" y="2102954"/>
              <a:ext cx="2486952" cy="1821481"/>
              <a:chOff x="3307671" y="2102954"/>
              <a:chExt cx="2486952" cy="1821481"/>
            </a:xfrm>
          </p:grpSpPr>
          <p:sp>
            <p:nvSpPr>
              <p:cNvPr id="1347" name="Google Shape;1347;p47"/>
              <p:cNvSpPr/>
              <p:nvPr/>
            </p:nvSpPr>
            <p:spPr>
              <a:xfrm>
                <a:off x="4164097" y="2102954"/>
                <a:ext cx="815255" cy="632597"/>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ctr">
                  <a:spcBef>
                    <a:spcPts val="0"/>
                  </a:spcBef>
                  <a:spcAft>
                    <a:spcPts val="0"/>
                  </a:spcAft>
                  <a:buNone/>
                </a:pPr>
                <a:r>
                  <a:rPr b="1" lang="en" sz="1800"/>
                  <a:t>1</a:t>
                </a:r>
                <a:endParaRPr b="1" sz="1800"/>
              </a:p>
            </p:txBody>
          </p:sp>
          <p:sp>
            <p:nvSpPr>
              <p:cNvPr id="1348" name="Google Shape;1348;p47"/>
              <p:cNvSpPr/>
              <p:nvPr/>
            </p:nvSpPr>
            <p:spPr>
              <a:xfrm>
                <a:off x="3307671" y="3291837"/>
                <a:ext cx="815255" cy="632597"/>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ctr">
                  <a:spcBef>
                    <a:spcPts val="0"/>
                  </a:spcBef>
                  <a:spcAft>
                    <a:spcPts val="0"/>
                  </a:spcAft>
                  <a:buNone/>
                </a:pPr>
                <a:r>
                  <a:rPr b="1" lang="en" sz="1800"/>
                  <a:t>3</a:t>
                </a:r>
                <a:endParaRPr b="1" sz="1800"/>
              </a:p>
            </p:txBody>
          </p:sp>
          <p:sp>
            <p:nvSpPr>
              <p:cNvPr id="1349" name="Google Shape;1349;p47"/>
              <p:cNvSpPr/>
              <p:nvPr/>
            </p:nvSpPr>
            <p:spPr>
              <a:xfrm>
                <a:off x="4979367" y="3291832"/>
                <a:ext cx="815255" cy="632597"/>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ctr">
                  <a:spcBef>
                    <a:spcPts val="0"/>
                  </a:spcBef>
                  <a:spcAft>
                    <a:spcPts val="0"/>
                  </a:spcAft>
                  <a:buNone/>
                </a:pPr>
                <a:r>
                  <a:rPr b="1" lang="en" sz="1800"/>
                  <a:t>2</a:t>
                </a:r>
                <a:endParaRPr b="1" sz="1800"/>
              </a:p>
            </p:txBody>
          </p:sp>
        </p:grpSp>
      </p:grpSp>
      <p:sp>
        <p:nvSpPr>
          <p:cNvPr id="1350" name="Google Shape;1350;p47"/>
          <p:cNvSpPr txBox="1"/>
          <p:nvPr/>
        </p:nvSpPr>
        <p:spPr>
          <a:xfrm>
            <a:off x="1598102" y="2107916"/>
            <a:ext cx="4804800" cy="819600"/>
          </a:xfrm>
          <a:prstGeom prst="rect">
            <a:avLst/>
          </a:prstGeom>
          <a:noFill/>
          <a:ln cap="flat" cmpd="sng" w="28575">
            <a:solidFill>
              <a:schemeClr val="lt2"/>
            </a:solidFill>
            <a:prstDash val="dashDot"/>
            <a:round/>
            <a:headEnd len="sm" w="sm" type="none"/>
            <a:tailEnd len="sm" w="sm" type="none"/>
          </a:ln>
        </p:spPr>
        <p:txBody>
          <a:bodyPr anchorCtr="0" anchor="t" bIns="91425" lIns="91425" spcFirstLastPara="1" rIns="91425" wrap="square" tIns="91425">
            <a:spAutoFit/>
          </a:bodyPr>
          <a:lstStyle/>
          <a:p>
            <a:pPr indent="0" lvl="0" marL="0" rtl="1" algn="ctr">
              <a:spcBef>
                <a:spcPts val="0"/>
              </a:spcBef>
              <a:spcAft>
                <a:spcPts val="0"/>
              </a:spcAft>
              <a:buClr>
                <a:schemeClr val="dk1"/>
              </a:buClr>
              <a:buSzPts val="1200"/>
              <a:buFont typeface="Arial"/>
              <a:buNone/>
            </a:pPr>
            <a:r>
              <a:rPr b="1" lang="en" u="sng">
                <a:solidFill>
                  <a:srgbClr val="44546A"/>
                </a:solidFill>
                <a:latin typeface="Titillium Web"/>
                <a:ea typeface="Titillium Web"/>
                <a:cs typeface="Titillium Web"/>
                <a:sym typeface="Titillium Web"/>
              </a:rPr>
              <a:t>Empyema</a:t>
            </a:r>
            <a:endParaRPr b="1" u="sng">
              <a:solidFill>
                <a:srgbClr val="44546A"/>
              </a:solidFill>
              <a:latin typeface="Titillium Web"/>
              <a:ea typeface="Titillium Web"/>
              <a:cs typeface="Titillium Web"/>
              <a:sym typeface="Titillium Web"/>
            </a:endParaRPr>
          </a:p>
          <a:p>
            <a:pPr indent="0" lvl="0" marL="0" rtl="1" algn="ctr">
              <a:spcBef>
                <a:spcPts val="0"/>
              </a:spcBef>
              <a:spcAft>
                <a:spcPts val="0"/>
              </a:spcAft>
              <a:buClr>
                <a:schemeClr val="dk1"/>
              </a:buClr>
              <a:buSzPts val="1200"/>
              <a:buFont typeface="Arial"/>
              <a:buNone/>
            </a:pPr>
            <a:r>
              <a:rPr lang="en">
                <a:solidFill>
                  <a:srgbClr val="44546A"/>
                </a:solidFill>
                <a:latin typeface="Titillium Web"/>
                <a:ea typeface="Titillium Web"/>
                <a:cs typeface="Titillium Web"/>
                <a:sym typeface="Titillium Web"/>
              </a:rPr>
              <a:t>Spread of infection to the pleural cavity, causing the intrapleural fibrinosuppurative reaction known as empyema</a:t>
            </a:r>
            <a:endParaRPr>
              <a:latin typeface="Krub"/>
              <a:ea typeface="Krub"/>
              <a:cs typeface="Krub"/>
              <a:sym typeface="Krub"/>
            </a:endParaRPr>
          </a:p>
        </p:txBody>
      </p:sp>
      <p:sp>
        <p:nvSpPr>
          <p:cNvPr id="1351" name="Google Shape;1351;p47"/>
          <p:cNvSpPr txBox="1"/>
          <p:nvPr/>
        </p:nvSpPr>
        <p:spPr>
          <a:xfrm>
            <a:off x="4708918" y="4846578"/>
            <a:ext cx="3000000" cy="1454700"/>
          </a:xfrm>
          <a:prstGeom prst="rect">
            <a:avLst/>
          </a:prstGeom>
          <a:noFill/>
          <a:ln cap="flat" cmpd="sng" w="28575">
            <a:solidFill>
              <a:schemeClr val="lt2"/>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rgbClr val="44546A"/>
                </a:solidFill>
                <a:latin typeface="Titillium Web"/>
                <a:ea typeface="Titillium Web"/>
                <a:cs typeface="Titillium Web"/>
                <a:sym typeface="Titillium Web"/>
              </a:rPr>
              <a:t>Abscess formation:</a:t>
            </a:r>
            <a:endParaRPr b="1" u="sng">
              <a:solidFill>
                <a:srgbClr val="44546A"/>
              </a:solidFill>
              <a:latin typeface="Titillium Web"/>
              <a:ea typeface="Titillium Web"/>
              <a:cs typeface="Titillium Web"/>
              <a:sym typeface="Titillium Web"/>
            </a:endParaRPr>
          </a:p>
          <a:p>
            <a:pPr indent="0" lvl="0" marL="179999" rtl="0" algn="ctr">
              <a:spcBef>
                <a:spcPts val="0"/>
              </a:spcBef>
              <a:spcAft>
                <a:spcPts val="0"/>
              </a:spcAft>
              <a:buNone/>
            </a:pPr>
            <a:r>
              <a:rPr lang="en">
                <a:solidFill>
                  <a:srgbClr val="44546A"/>
                </a:solidFill>
                <a:latin typeface="Titillium Web"/>
                <a:ea typeface="Titillium Web"/>
                <a:cs typeface="Titillium Web"/>
                <a:sym typeface="Titillium Web"/>
              </a:rPr>
              <a:t>Tissue destruction and necrosis,</a:t>
            </a:r>
            <a:endParaRPr>
              <a:solidFill>
                <a:srgbClr val="44546A"/>
              </a:solidFill>
              <a:latin typeface="Titillium Web"/>
              <a:ea typeface="Titillium Web"/>
              <a:cs typeface="Titillium Web"/>
              <a:sym typeface="Titillium Web"/>
            </a:endParaRPr>
          </a:p>
          <a:p>
            <a:pPr indent="0" lvl="0" marL="179999" rtl="0" algn="ctr">
              <a:spcBef>
                <a:spcPts val="0"/>
              </a:spcBef>
              <a:spcAft>
                <a:spcPts val="0"/>
              </a:spcAft>
              <a:buNone/>
            </a:pPr>
            <a:r>
              <a:rPr lang="en">
                <a:solidFill>
                  <a:srgbClr val="44546A"/>
                </a:solidFill>
                <a:latin typeface="Titillium Web"/>
                <a:ea typeface="Titillium Web"/>
                <a:cs typeface="Titillium Web"/>
                <a:sym typeface="Titillium Web"/>
              </a:rPr>
              <a:t>causing </a:t>
            </a:r>
            <a:r>
              <a:rPr b="1" lang="en">
                <a:solidFill>
                  <a:srgbClr val="44546A"/>
                </a:solidFill>
                <a:latin typeface="Titillium Web"/>
                <a:ea typeface="Titillium Web"/>
                <a:cs typeface="Titillium Web"/>
                <a:sym typeface="Titillium Web"/>
              </a:rPr>
              <a:t>abscess formation</a:t>
            </a:r>
            <a:r>
              <a:rPr lang="en">
                <a:solidFill>
                  <a:srgbClr val="44546A"/>
                </a:solidFill>
                <a:latin typeface="Titillium Web"/>
                <a:ea typeface="Titillium Web"/>
                <a:cs typeface="Titillium Web"/>
                <a:sym typeface="Titillium Web"/>
              </a:rPr>
              <a:t> (particularly common with type 3 pneumococci or Klebsiella infections)</a:t>
            </a:r>
            <a:endParaRPr>
              <a:solidFill>
                <a:srgbClr val="44546A"/>
              </a:solidFill>
              <a:latin typeface="Titillium Web"/>
              <a:ea typeface="Titillium Web"/>
              <a:cs typeface="Titillium Web"/>
              <a:sym typeface="Titillium Web"/>
            </a:endParaRPr>
          </a:p>
        </p:txBody>
      </p:sp>
      <p:sp>
        <p:nvSpPr>
          <p:cNvPr id="1352" name="Google Shape;1352;p47"/>
          <p:cNvSpPr txBox="1"/>
          <p:nvPr/>
        </p:nvSpPr>
        <p:spPr>
          <a:xfrm>
            <a:off x="347997" y="4740825"/>
            <a:ext cx="2894100" cy="1666200"/>
          </a:xfrm>
          <a:prstGeom prst="rect">
            <a:avLst/>
          </a:prstGeom>
          <a:noFill/>
          <a:ln cap="flat" cmpd="sng" w="28575">
            <a:solidFill>
              <a:schemeClr val="lt2"/>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rgbClr val="44546A"/>
                </a:solidFill>
                <a:latin typeface="Titillium Web"/>
                <a:ea typeface="Titillium Web"/>
                <a:cs typeface="Titillium Web"/>
                <a:sym typeface="Titillium Web"/>
              </a:rPr>
              <a:t>Bacteremic dissemination:</a:t>
            </a:r>
            <a:endParaRPr b="1" u="sng">
              <a:solidFill>
                <a:srgbClr val="44546A"/>
              </a:solidFill>
              <a:latin typeface="Titillium Web"/>
              <a:ea typeface="Titillium Web"/>
              <a:cs typeface="Titillium Web"/>
              <a:sym typeface="Titillium Web"/>
            </a:endParaRPr>
          </a:p>
          <a:p>
            <a:pPr indent="0" lvl="0" marL="179999" rtl="0" algn="ctr">
              <a:spcBef>
                <a:spcPts val="0"/>
              </a:spcBef>
              <a:spcAft>
                <a:spcPts val="0"/>
              </a:spcAft>
              <a:buNone/>
            </a:pPr>
            <a:r>
              <a:rPr lang="en">
                <a:solidFill>
                  <a:srgbClr val="44546A"/>
                </a:solidFill>
                <a:latin typeface="Titillium Web"/>
                <a:ea typeface="Titillium Web"/>
                <a:cs typeface="Titillium Web"/>
                <a:sym typeface="Titillium Web"/>
              </a:rPr>
              <a:t>Bacteremic dissemination to the heart valves, pericardium, brain, kidneys, spleen, or joints, causing metastatic abscesses, endocarditis, meningitis, or suppurative arthritis</a:t>
            </a:r>
            <a:endParaRPr/>
          </a:p>
        </p:txBody>
      </p:sp>
      <p:pic>
        <p:nvPicPr>
          <p:cNvPr id="1353" name="Google Shape;1353;p47"/>
          <p:cNvPicPr preferRelativeResize="0"/>
          <p:nvPr/>
        </p:nvPicPr>
        <p:blipFill rotWithShape="1">
          <a:blip r:embed="rId3">
            <a:alphaModFix/>
          </a:blip>
          <a:srcRect b="41330" l="41630" r="36875" t="14333"/>
          <a:stretch/>
        </p:blipFill>
        <p:spPr>
          <a:xfrm>
            <a:off x="4550925" y="6774625"/>
            <a:ext cx="2666974" cy="1666202"/>
          </a:xfrm>
          <a:prstGeom prst="rect">
            <a:avLst/>
          </a:prstGeom>
          <a:noFill/>
          <a:ln>
            <a:noFill/>
          </a:ln>
        </p:spPr>
      </p:pic>
      <p:pic>
        <p:nvPicPr>
          <p:cNvPr id="1354" name="Google Shape;1354;p47"/>
          <p:cNvPicPr preferRelativeResize="0"/>
          <p:nvPr/>
        </p:nvPicPr>
        <p:blipFill rotWithShape="1">
          <a:blip r:embed="rId3">
            <a:alphaModFix/>
          </a:blip>
          <a:srcRect b="42156" l="64938" r="15241" t="15364"/>
          <a:stretch/>
        </p:blipFill>
        <p:spPr>
          <a:xfrm>
            <a:off x="4550925" y="8546575"/>
            <a:ext cx="2666974" cy="1965474"/>
          </a:xfrm>
          <a:prstGeom prst="rect">
            <a:avLst/>
          </a:prstGeom>
          <a:noFill/>
          <a:ln>
            <a:noFill/>
          </a:ln>
        </p:spPr>
      </p:pic>
      <p:pic>
        <p:nvPicPr>
          <p:cNvPr id="1355" name="Google Shape;1355;p47"/>
          <p:cNvPicPr preferRelativeResize="0"/>
          <p:nvPr/>
        </p:nvPicPr>
        <p:blipFill rotWithShape="1">
          <a:blip r:embed="rId3">
            <a:alphaModFix/>
          </a:blip>
          <a:srcRect b="5903" l="41630" r="36875" t="62406"/>
          <a:stretch/>
        </p:blipFill>
        <p:spPr>
          <a:xfrm>
            <a:off x="1111325" y="6774625"/>
            <a:ext cx="2787624" cy="1666202"/>
          </a:xfrm>
          <a:prstGeom prst="rect">
            <a:avLst/>
          </a:prstGeom>
          <a:noFill/>
          <a:ln>
            <a:noFill/>
          </a:ln>
        </p:spPr>
      </p:pic>
      <p:pic>
        <p:nvPicPr>
          <p:cNvPr id="1356" name="Google Shape;1356;p47"/>
          <p:cNvPicPr preferRelativeResize="0"/>
          <p:nvPr/>
        </p:nvPicPr>
        <p:blipFill rotWithShape="1">
          <a:blip r:embed="rId3">
            <a:alphaModFix/>
          </a:blip>
          <a:srcRect b="5316" l="65057" r="15122" t="61119"/>
          <a:stretch/>
        </p:blipFill>
        <p:spPr>
          <a:xfrm>
            <a:off x="1111325" y="8546573"/>
            <a:ext cx="2787631" cy="196548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seudotumor Cerebri (False Brain Tumor) Clinical Case by Slidesgo">
  <a:themeElements>
    <a:clrScheme name="Simple Light">
      <a:dk1>
        <a:srgbClr val="000000"/>
      </a:dk1>
      <a:lt1>
        <a:srgbClr val="FFFFFF"/>
      </a:lt1>
      <a:dk2>
        <a:srgbClr val="FFFFFF"/>
      </a:dk2>
      <a:lt2>
        <a:srgbClr val="FFDDD1"/>
      </a:lt2>
      <a:accent1>
        <a:srgbClr val="FAF5F1"/>
      </a:accent1>
      <a:accent2>
        <a:srgbClr val="97BEBD"/>
      </a:accent2>
      <a:accent3>
        <a:srgbClr val="000000"/>
      </a:accent3>
      <a:accent4>
        <a:srgbClr val="3B8085"/>
      </a:accent4>
      <a:accent5>
        <a:srgbClr val="FFA381"/>
      </a:accent5>
      <a:accent6>
        <a:srgbClr val="FCB247"/>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