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744200" cx="8001000"/>
  <p:notesSz cx="6858000" cy="9144000"/>
  <p:embeddedFontLst>
    <p:embeddedFont>
      <p:font typeface="Amiri"/>
      <p:regular r:id="rId24"/>
      <p:bold r:id="rId25"/>
      <p:italic r:id="rId26"/>
      <p:boldItalic r:id="rId27"/>
    </p:embeddedFont>
    <p:embeddedFont>
      <p:font typeface="Lato"/>
      <p:regular r:id="rId28"/>
      <p:bold r:id="rId29"/>
      <p:italic r:id="rId30"/>
      <p:boldItalic r:id="rId31"/>
    </p:embeddedFont>
    <p:embeddedFont>
      <p:font typeface="Titillium Web"/>
      <p:regular r:id="rId32"/>
      <p:bold r:id="rId33"/>
      <p:italic r:id="rId34"/>
      <p:boldItalic r:id="rId35"/>
    </p:embeddedFont>
    <p:embeddedFont>
      <p:font typeface="Krub"/>
      <p:regular r:id="rId36"/>
      <p:bold r:id="rId37"/>
      <p:italic r:id="rId38"/>
      <p:boldItalic r:id="rId39"/>
    </p:embeddedFont>
    <p:embeddedFont>
      <p:font typeface="Krub Medium"/>
      <p:regular r:id="rId40"/>
      <p:bold r:id="rId41"/>
      <p:italic r:id="rId42"/>
      <p:boldItalic r:id="rId43"/>
    </p:embeddedFont>
    <p:embeddedFont>
      <p:font typeface="Black Han Sans"/>
      <p:regular r:id="rId44"/>
    </p:embeddedFont>
    <p:embeddedFont>
      <p:font typeface="Exo"/>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2B9D57-74D3-45A7-975F-A6E123273AFA}">
  <a:tblStyle styleId="{CB2B9D57-74D3-45A7-975F-A6E123273AF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782FBF8-101F-435B-8C79-6950F6BC25F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A9A2B16-AFF0-4AF5-95F5-4BFB8762CBE8}"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KrubMedium-regular.fntdata"/><Relationship Id="rId20" Type="http://schemas.openxmlformats.org/officeDocument/2006/relationships/slide" Target="slides/slide15.xml"/><Relationship Id="rId42" Type="http://schemas.openxmlformats.org/officeDocument/2006/relationships/font" Target="fonts/KrubMedium-italic.fntdata"/><Relationship Id="rId41" Type="http://schemas.openxmlformats.org/officeDocument/2006/relationships/font" Target="fonts/KrubMedium-bold.fntdata"/><Relationship Id="rId22" Type="http://schemas.openxmlformats.org/officeDocument/2006/relationships/slide" Target="slides/slide17.xml"/><Relationship Id="rId44" Type="http://schemas.openxmlformats.org/officeDocument/2006/relationships/font" Target="fonts/BlackHanSans-regular.fntdata"/><Relationship Id="rId21" Type="http://schemas.openxmlformats.org/officeDocument/2006/relationships/slide" Target="slides/slide16.xml"/><Relationship Id="rId43" Type="http://schemas.openxmlformats.org/officeDocument/2006/relationships/font" Target="fonts/KrubMedium-boldItalic.fntdata"/><Relationship Id="rId24" Type="http://schemas.openxmlformats.org/officeDocument/2006/relationships/font" Target="fonts/Amiri-regular.fntdata"/><Relationship Id="rId46" Type="http://schemas.openxmlformats.org/officeDocument/2006/relationships/font" Target="fonts/Exo-bold.fntdata"/><Relationship Id="rId23" Type="http://schemas.openxmlformats.org/officeDocument/2006/relationships/slide" Target="slides/slide18.xml"/><Relationship Id="rId45" Type="http://schemas.openxmlformats.org/officeDocument/2006/relationships/font" Target="fonts/Ex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miri-italic.fntdata"/><Relationship Id="rId48" Type="http://schemas.openxmlformats.org/officeDocument/2006/relationships/font" Target="fonts/Exo-boldItalic.fntdata"/><Relationship Id="rId25" Type="http://schemas.openxmlformats.org/officeDocument/2006/relationships/font" Target="fonts/Amiri-bold.fntdata"/><Relationship Id="rId47" Type="http://schemas.openxmlformats.org/officeDocument/2006/relationships/font" Target="fonts/Exo-italic.fntdata"/><Relationship Id="rId28" Type="http://schemas.openxmlformats.org/officeDocument/2006/relationships/font" Target="fonts/Lato-regular.fntdata"/><Relationship Id="rId27" Type="http://schemas.openxmlformats.org/officeDocument/2006/relationships/font" Target="fonts/Amiri-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33" Type="http://schemas.openxmlformats.org/officeDocument/2006/relationships/font" Target="fonts/TitilliumWeb-bold.fntdata"/><Relationship Id="rId10" Type="http://schemas.openxmlformats.org/officeDocument/2006/relationships/slide" Target="slides/slide5.xml"/><Relationship Id="rId32" Type="http://schemas.openxmlformats.org/officeDocument/2006/relationships/font" Target="fonts/TitilliumWeb-regular.fntdata"/><Relationship Id="rId13" Type="http://schemas.openxmlformats.org/officeDocument/2006/relationships/slide" Target="slides/slide8.xml"/><Relationship Id="rId35" Type="http://schemas.openxmlformats.org/officeDocument/2006/relationships/font" Target="fonts/TitilliumWeb-boldItalic.fntdata"/><Relationship Id="rId12" Type="http://schemas.openxmlformats.org/officeDocument/2006/relationships/slide" Target="slides/slide7.xml"/><Relationship Id="rId34" Type="http://schemas.openxmlformats.org/officeDocument/2006/relationships/font" Target="fonts/TitilliumWeb-italic.fntdata"/><Relationship Id="rId15" Type="http://schemas.openxmlformats.org/officeDocument/2006/relationships/slide" Target="slides/slide10.xml"/><Relationship Id="rId37" Type="http://schemas.openxmlformats.org/officeDocument/2006/relationships/font" Target="fonts/Krub-bold.fntdata"/><Relationship Id="rId14" Type="http://schemas.openxmlformats.org/officeDocument/2006/relationships/slide" Target="slides/slide9.xml"/><Relationship Id="rId36" Type="http://schemas.openxmlformats.org/officeDocument/2006/relationships/font" Target="fonts/Krub-regular.fntdata"/><Relationship Id="rId17" Type="http://schemas.openxmlformats.org/officeDocument/2006/relationships/slide" Target="slides/slide12.xml"/><Relationship Id="rId39" Type="http://schemas.openxmlformats.org/officeDocument/2006/relationships/font" Target="fonts/Krub-boldItalic.fntdata"/><Relationship Id="rId16" Type="http://schemas.openxmlformats.org/officeDocument/2006/relationships/slide" Target="slides/slide11.xml"/><Relationship Id="rId38" Type="http://schemas.openxmlformats.org/officeDocument/2006/relationships/font" Target="fonts/Krub-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e9524ce1d7_1_37: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85" name="Google Shape;1385;ge9524ce1d7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110b09cdd1e_0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110b09cdd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110b09cdd1e_0_58: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110b09cdd1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110b09cdd1e_0_128: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110b09cdd1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g110b09cdd1e_0_155: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23" name="Google Shape;1523;g110b09cdd1e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110b09cdd1e_0_193: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110b09cdd1e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110b09cdd1e_0_25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110b09cdd1e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10fd6e10507_1_0:notes"/>
          <p:cNvSpPr/>
          <p:nvPr>
            <p:ph idx="2" type="sldImg"/>
          </p:nvPr>
        </p:nvSpPr>
        <p:spPr>
          <a:xfrm>
            <a:off x="215256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10fd6e1050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e9524ce1d7_1_3: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613" name="Google Shape;1613;ge9524ce1d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e6a89b095f_0_265: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e6a89b095f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e6a89b095f_0_314: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e6a89b095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e6a89b095f_0_380: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e6a89b095f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e6d3cd26b4_1_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e6d3cd26b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e92564c69f_0_127: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e92564c69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e92564c69f_0_0: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e92564c6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e6d3cd26b4_1_22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e6d3cd26b4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e6d3cd26b4_1_81:notes"/>
          <p:cNvSpPr/>
          <p:nvPr>
            <p:ph idx="2" type="sldImg"/>
          </p:nvPr>
        </p:nvSpPr>
        <p:spPr>
          <a:xfrm>
            <a:off x="2152553" y="685800"/>
            <a:ext cx="25536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e6d3cd26b4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93177" y="-818089"/>
            <a:ext cx="8529403" cy="11561884"/>
            <a:chOff x="-106487" y="-391655"/>
            <a:chExt cx="9747889" cy="5535180"/>
          </a:xfrm>
        </p:grpSpPr>
        <p:sp>
          <p:nvSpPr>
            <p:cNvPr id="10" name="Google Shape;10;p2"/>
            <p:cNvSpPr/>
            <p:nvPr/>
          </p:nvSpPr>
          <p:spPr>
            <a:xfrm flipH="1" rot="10800000">
              <a:off x="253955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 name="Google Shape;11;p2"/>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 name="Google Shape;12;p2"/>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1864775" y="4241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 name="Google Shape;14;p2"/>
            <p:cNvSpPr/>
            <p:nvPr/>
          </p:nvSpPr>
          <p:spPr>
            <a:xfrm flipH="1" rot="-5400000">
              <a:off x="-201375" y="11220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 name="Google Shape;15;p2"/>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 name="Google Shape;16;p2"/>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 name="Google Shape;17;p2"/>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 name="Google Shape;18;p2"/>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 name="Google Shape;19;p2"/>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 name="Google Shape;20;p2"/>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 name="Google Shape;21;p2"/>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 name="Google Shape;22;p2"/>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 name="Google Shape;23;p2"/>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 name="Google Shape;24;p2"/>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 name="Google Shape;25;p2"/>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 name="Google Shape;26;p2"/>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 name="Google Shape;27;p2"/>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 name="Google Shape;30;p2"/>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 name="Google Shape;31;p2"/>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 name="Google Shape;32;p2"/>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 name="Google Shape;33;p2"/>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 name="Google Shape;34;p2"/>
            <p:cNvSpPr/>
            <p:nvPr/>
          </p:nvSpPr>
          <p:spPr>
            <a:xfrm>
              <a:off x="6267025" y="4441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 name="Google Shape;35;p2"/>
            <p:cNvSpPr/>
            <p:nvPr/>
          </p:nvSpPr>
          <p:spPr>
            <a:xfrm>
              <a:off x="6623425" y="675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 name="Google Shape;36;p2"/>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 name="Google Shape;37;p2"/>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 name="Google Shape;38;p2"/>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 name="Google Shape;39;p2"/>
            <p:cNvSpPr/>
            <p:nvPr/>
          </p:nvSpPr>
          <p:spPr>
            <a:xfrm>
              <a:off x="5898500" y="14460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0" name="Google Shape;40;p2"/>
            <p:cNvSpPr/>
            <p:nvPr/>
          </p:nvSpPr>
          <p:spPr>
            <a:xfrm>
              <a:off x="6048200" y="26085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 name="Google Shape;41;p2"/>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 name="Google Shape;42;p2"/>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 name="Google Shape;43;p2"/>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 name="Google Shape;44;p2"/>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5" name="Google Shape;45;p2"/>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 name="Google Shape;46;p2"/>
            <p:cNvSpPr/>
            <p:nvPr/>
          </p:nvSpPr>
          <p:spPr>
            <a:xfrm>
              <a:off x="7549125" y="464598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 name="Google Shape;47;p2"/>
            <p:cNvSpPr/>
            <p:nvPr/>
          </p:nvSpPr>
          <p:spPr>
            <a:xfrm>
              <a:off x="8643175" y="47343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 name="Google Shape;48;p2"/>
            <p:cNvSpPr/>
            <p:nvPr/>
          </p:nvSpPr>
          <p:spPr>
            <a:xfrm>
              <a:off x="8430750" y="37482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 name="Google Shape;49;p2"/>
            <p:cNvSpPr/>
            <p:nvPr/>
          </p:nvSpPr>
          <p:spPr>
            <a:xfrm>
              <a:off x="8746700" y="420995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 name="Google Shape;50;p2"/>
            <p:cNvSpPr/>
            <p:nvPr/>
          </p:nvSpPr>
          <p:spPr>
            <a:xfrm>
              <a:off x="8059600" y="416283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 name="Google Shape;51;p2"/>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 name="Google Shape;52;p2"/>
            <p:cNvSpPr/>
            <p:nvPr/>
          </p:nvSpPr>
          <p:spPr>
            <a:xfrm flipH="1" rot="-7037570">
              <a:off x="4712451" y="-156001"/>
              <a:ext cx="1061486" cy="871727"/>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3" name="Google Shape;53;p2"/>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6100"/>
              <a:buNone/>
              <a:defRPr sz="5300"/>
            </a:lvl1pPr>
            <a:lvl2pPr lvl="1" algn="ctr">
              <a:spcBef>
                <a:spcPts val="0"/>
              </a:spcBef>
              <a:spcAft>
                <a:spcPts val="0"/>
              </a:spcAft>
              <a:buSzPts val="6100"/>
              <a:buNone/>
              <a:defRPr sz="6100"/>
            </a:lvl2pPr>
            <a:lvl3pPr lvl="2" algn="ctr">
              <a:spcBef>
                <a:spcPts val="0"/>
              </a:spcBef>
              <a:spcAft>
                <a:spcPts val="0"/>
              </a:spcAft>
              <a:buSzPts val="6100"/>
              <a:buNone/>
              <a:defRPr sz="6100"/>
            </a:lvl3pPr>
            <a:lvl4pPr lvl="3" algn="ctr">
              <a:spcBef>
                <a:spcPts val="0"/>
              </a:spcBef>
              <a:spcAft>
                <a:spcPts val="0"/>
              </a:spcAft>
              <a:buSzPts val="6100"/>
              <a:buNone/>
              <a:defRPr sz="6100"/>
            </a:lvl4pPr>
            <a:lvl5pPr lvl="4" algn="ctr">
              <a:spcBef>
                <a:spcPts val="0"/>
              </a:spcBef>
              <a:spcAft>
                <a:spcPts val="0"/>
              </a:spcAft>
              <a:buSzPts val="6100"/>
              <a:buNone/>
              <a:defRPr sz="6100"/>
            </a:lvl5pPr>
            <a:lvl6pPr lvl="5" algn="ctr">
              <a:spcBef>
                <a:spcPts val="0"/>
              </a:spcBef>
              <a:spcAft>
                <a:spcPts val="0"/>
              </a:spcAft>
              <a:buSzPts val="6100"/>
              <a:buNone/>
              <a:defRPr sz="6100"/>
            </a:lvl6pPr>
            <a:lvl7pPr lvl="6" algn="ctr">
              <a:spcBef>
                <a:spcPts val="0"/>
              </a:spcBef>
              <a:spcAft>
                <a:spcPts val="0"/>
              </a:spcAft>
              <a:buSzPts val="6100"/>
              <a:buNone/>
              <a:defRPr sz="6100"/>
            </a:lvl7pPr>
            <a:lvl8pPr lvl="7" algn="ctr">
              <a:spcBef>
                <a:spcPts val="0"/>
              </a:spcBef>
              <a:spcAft>
                <a:spcPts val="0"/>
              </a:spcAft>
              <a:buSzPts val="6100"/>
              <a:buNone/>
              <a:defRPr sz="6100"/>
            </a:lvl8pPr>
            <a:lvl9pPr lvl="8" algn="ctr">
              <a:spcBef>
                <a:spcPts val="0"/>
              </a:spcBef>
              <a:spcAft>
                <a:spcPts val="0"/>
              </a:spcAft>
              <a:buSzPts val="6100"/>
              <a:buNone/>
              <a:defRPr sz="6100"/>
            </a:lvl9pPr>
          </a:lstStyle>
          <a:p/>
        </p:txBody>
      </p:sp>
      <p:sp>
        <p:nvSpPr>
          <p:cNvPr id="54" name="Google Shape;54;p2"/>
          <p:cNvSpPr txBox="1"/>
          <p:nvPr>
            <p:ph idx="1" type="subTitle"/>
          </p:nvPr>
        </p:nvSpPr>
        <p:spPr>
          <a:xfrm>
            <a:off x="624094" y="7298264"/>
            <a:ext cx="6752700" cy="925500"/>
          </a:xfrm>
          <a:prstGeom prst="rect">
            <a:avLst/>
          </a:prstGeom>
        </p:spPr>
        <p:txBody>
          <a:bodyPr anchorCtr="0" anchor="ctr" bIns="107175" lIns="107175" spcFirstLastPara="1" rIns="107175" wrap="square" tIns="107175">
            <a:noAutofit/>
          </a:bodyPr>
          <a:lstStyle>
            <a:lvl1pPr lvl="0" algn="ctr">
              <a:lnSpc>
                <a:spcPct val="100000"/>
              </a:lnSpc>
              <a:spcBef>
                <a:spcPts val="0"/>
              </a:spcBef>
              <a:spcAft>
                <a:spcPts val="0"/>
              </a:spcAft>
              <a:buSzPts val="3200"/>
              <a:buNone/>
              <a:defRPr sz="1800">
                <a:solidFill>
                  <a:schemeClr val="accent3"/>
                </a:solidFill>
                <a:latin typeface="Krub Medium"/>
                <a:ea typeface="Krub Medium"/>
                <a:cs typeface="Krub Medium"/>
                <a:sym typeface="Krub Medium"/>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55" name="Google Shape;55;p2"/>
          <p:cNvSpPr txBox="1"/>
          <p:nvPr>
            <p:ph idx="2" type="subTitle"/>
          </p:nvPr>
        </p:nvSpPr>
        <p:spPr>
          <a:xfrm>
            <a:off x="624094" y="6299567"/>
            <a:ext cx="6752700" cy="925500"/>
          </a:xfrm>
          <a:prstGeom prst="rect">
            <a:avLst/>
          </a:prstGeom>
        </p:spPr>
        <p:txBody>
          <a:bodyPr anchorCtr="0" anchor="t" bIns="107175" lIns="107175" spcFirstLastPara="1" rIns="107175" wrap="square" tIns="107175">
            <a:noAutofit/>
          </a:bodyPr>
          <a:lstStyle>
            <a:lvl1pPr lvl="0" rtl="0" algn="ctr">
              <a:spcBef>
                <a:spcPts val="0"/>
              </a:spcBef>
              <a:spcAft>
                <a:spcPts val="0"/>
              </a:spcAft>
              <a:buClr>
                <a:schemeClr val="accent3"/>
              </a:buClr>
              <a:buSzPts val="2200"/>
              <a:buFont typeface="Black Han Sans"/>
              <a:buNone/>
              <a:defRPr sz="24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1600"/>
              <a:buFont typeface="Black Han Sans"/>
              <a:buNone/>
              <a:defRPr>
                <a:solidFill>
                  <a:schemeClr val="accent3"/>
                </a:solidFill>
                <a:latin typeface="Black Han Sans"/>
                <a:ea typeface="Black Han Sans"/>
                <a:cs typeface="Black Han Sans"/>
                <a:sym typeface="Black Han San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9" name="Shape 319"/>
        <p:cNvGrpSpPr/>
        <p:nvPr/>
      </p:nvGrpSpPr>
      <p:grpSpPr>
        <a:xfrm>
          <a:off x="0" y="0"/>
          <a:ext cx="0" cy="0"/>
          <a:chOff x="0" y="0"/>
          <a:chExt cx="0" cy="0"/>
        </a:xfrm>
      </p:grpSpPr>
      <p:grpSp>
        <p:nvGrpSpPr>
          <p:cNvPr id="320" name="Google Shape;320;p11"/>
          <p:cNvGrpSpPr/>
          <p:nvPr/>
        </p:nvGrpSpPr>
        <p:grpSpPr>
          <a:xfrm>
            <a:off x="-193867" y="-65171"/>
            <a:ext cx="8341610" cy="11587670"/>
            <a:chOff x="-221562" y="-31200"/>
            <a:chExt cx="9533269" cy="5547525"/>
          </a:xfrm>
        </p:grpSpPr>
        <p:grpSp>
          <p:nvGrpSpPr>
            <p:cNvPr id="321" name="Google Shape;321;p11"/>
            <p:cNvGrpSpPr/>
            <p:nvPr/>
          </p:nvGrpSpPr>
          <p:grpSpPr>
            <a:xfrm>
              <a:off x="-221562" y="-31200"/>
              <a:ext cx="9485888" cy="5547525"/>
              <a:chOff x="-221562" y="-31200"/>
              <a:chExt cx="9485888" cy="5547525"/>
            </a:xfrm>
          </p:grpSpPr>
          <p:grpSp>
            <p:nvGrpSpPr>
              <p:cNvPr id="322" name="Google Shape;322;p11"/>
              <p:cNvGrpSpPr/>
              <p:nvPr/>
            </p:nvGrpSpPr>
            <p:grpSpPr>
              <a:xfrm>
                <a:off x="-221562" y="-31200"/>
                <a:ext cx="9485888" cy="5547525"/>
                <a:chOff x="-221562" y="-31200"/>
                <a:chExt cx="9485888" cy="5547525"/>
              </a:xfrm>
            </p:grpSpPr>
            <p:grpSp>
              <p:nvGrpSpPr>
                <p:cNvPr id="323" name="Google Shape;323;p11"/>
                <p:cNvGrpSpPr/>
                <p:nvPr/>
              </p:nvGrpSpPr>
              <p:grpSpPr>
                <a:xfrm>
                  <a:off x="5889025" y="-31200"/>
                  <a:ext cx="3375300" cy="3121125"/>
                  <a:chOff x="5889025" y="-31200"/>
                  <a:chExt cx="3375300" cy="3121125"/>
                </a:xfrm>
              </p:grpSpPr>
              <p:sp>
                <p:nvSpPr>
                  <p:cNvPr id="324" name="Google Shape;324;p11"/>
                  <p:cNvSpPr/>
                  <p:nvPr/>
                </p:nvSpPr>
                <p:spPr>
                  <a:xfrm flipH="1">
                    <a:off x="5889025" y="-31175"/>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5" name="Google Shape;325;p11"/>
                  <p:cNvSpPr/>
                  <p:nvPr/>
                </p:nvSpPr>
                <p:spPr>
                  <a:xfrm flipH="1">
                    <a:off x="6797725" y="3643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6" name="Google Shape;326;p11"/>
                  <p:cNvSpPr/>
                  <p:nvPr/>
                </p:nvSpPr>
                <p:spPr>
                  <a:xfrm flipH="1">
                    <a:off x="7395750" y="556975"/>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7" name="Google Shape;327;p11"/>
                  <p:cNvSpPr/>
                  <p:nvPr/>
                </p:nvSpPr>
                <p:spPr>
                  <a:xfrm flipH="1">
                    <a:off x="8552300" y="-31175"/>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8" name="Google Shape;328;p11"/>
                  <p:cNvSpPr/>
                  <p:nvPr/>
                </p:nvSpPr>
                <p:spPr>
                  <a:xfrm flipH="1">
                    <a:off x="8168550" y="-3120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29" name="Google Shape;329;p11"/>
                  <p:cNvSpPr/>
                  <p:nvPr/>
                </p:nvSpPr>
                <p:spPr>
                  <a:xfrm flipH="1">
                    <a:off x="8038625" y="10319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0" name="Google Shape;330;p11"/>
                  <p:cNvSpPr/>
                  <p:nvPr/>
                </p:nvSpPr>
                <p:spPr>
                  <a:xfrm flipH="1">
                    <a:off x="8183775" y="155242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1" name="Google Shape;331;p11"/>
                  <p:cNvSpPr/>
                  <p:nvPr/>
                </p:nvSpPr>
                <p:spPr>
                  <a:xfrm flipH="1">
                    <a:off x="8165525" y="6230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2" name="Google Shape;332;p11"/>
                  <p:cNvSpPr/>
                  <p:nvPr/>
                </p:nvSpPr>
                <p:spPr>
                  <a:xfrm flipH="1">
                    <a:off x="8281800" y="9756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3" name="Google Shape;333;p11"/>
                  <p:cNvSpPr/>
                  <p:nvPr/>
                </p:nvSpPr>
                <p:spPr>
                  <a:xfrm flipH="1" rot="10800000">
                    <a:off x="8331200" y="2484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4" name="Google Shape;334;p11"/>
                  <p:cNvSpPr/>
                  <p:nvPr/>
                </p:nvSpPr>
                <p:spPr>
                  <a:xfrm rot="10800000">
                    <a:off x="7720650" y="690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5" name="Google Shape;335;p11"/>
                  <p:cNvSpPr/>
                  <p:nvPr/>
                </p:nvSpPr>
                <p:spPr>
                  <a:xfrm flipH="1" rot="10800000">
                    <a:off x="8144325" y="20002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36" name="Google Shape;336;p11"/>
                <p:cNvGrpSpPr/>
                <p:nvPr/>
              </p:nvGrpSpPr>
              <p:grpSpPr>
                <a:xfrm>
                  <a:off x="-221562" y="4398500"/>
                  <a:ext cx="3796425" cy="1117825"/>
                  <a:chOff x="-221562" y="4398500"/>
                  <a:chExt cx="3796425" cy="1117825"/>
                </a:xfrm>
              </p:grpSpPr>
              <p:sp>
                <p:nvSpPr>
                  <p:cNvPr id="337" name="Google Shape;337;p11"/>
                  <p:cNvSpPr/>
                  <p:nvPr/>
                </p:nvSpPr>
                <p:spPr>
                  <a:xfrm flipH="1" rot="10800000">
                    <a:off x="0"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8" name="Google Shape;338;p11"/>
                  <p:cNvSpPr/>
                  <p:nvPr/>
                </p:nvSpPr>
                <p:spPr>
                  <a:xfrm>
                    <a:off x="-221562" y="45689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39" name="Google Shape;339;p11"/>
                  <p:cNvSpPr/>
                  <p:nvPr/>
                </p:nvSpPr>
                <p:spPr>
                  <a:xfrm>
                    <a:off x="481038" y="46551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0" name="Google Shape;340;p11"/>
                  <p:cNvSpPr/>
                  <p:nvPr/>
                </p:nvSpPr>
                <p:spPr>
                  <a:xfrm>
                    <a:off x="609475" y="4798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1" name="Google Shape;341;p11"/>
                  <p:cNvSpPr/>
                  <p:nvPr/>
                </p:nvSpPr>
                <p:spPr>
                  <a:xfrm>
                    <a:off x="1223163" y="4645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2" name="Google Shape;342;p11"/>
                  <p:cNvSpPr/>
                  <p:nvPr/>
                </p:nvSpPr>
                <p:spPr>
                  <a:xfrm flipH="1">
                    <a:off x="1003063" y="49761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3" name="Google Shape;343;p11"/>
                  <p:cNvSpPr/>
                  <p:nvPr/>
                </p:nvSpPr>
                <p:spPr>
                  <a:xfrm flipH="1">
                    <a:off x="138475" y="4446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4" name="Google Shape;344;p11"/>
                  <p:cNvSpPr/>
                  <p:nvPr/>
                </p:nvSpPr>
                <p:spPr>
                  <a:xfrm flipH="1">
                    <a:off x="351675" y="43985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5" name="Google Shape;345;p11"/>
                  <p:cNvSpPr/>
                  <p:nvPr/>
                </p:nvSpPr>
                <p:spPr>
                  <a:xfrm>
                    <a:off x="1283988" y="4865838"/>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46" name="Google Shape;346;p11"/>
              <p:cNvGrpSpPr/>
              <p:nvPr/>
            </p:nvGrpSpPr>
            <p:grpSpPr>
              <a:xfrm flipH="1" rot="10800000">
                <a:off x="0" y="0"/>
                <a:ext cx="3832125" cy="1595900"/>
                <a:chOff x="-26175" y="3624975"/>
                <a:chExt cx="3832125" cy="1595900"/>
              </a:xfrm>
            </p:grpSpPr>
            <p:sp>
              <p:nvSpPr>
                <p:cNvPr id="347" name="Google Shape;347;p11"/>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8" name="Google Shape;348;p11"/>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49" name="Google Shape;349;p11"/>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0" name="Google Shape;350;p11"/>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1" name="Google Shape;351;p11"/>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2" name="Google Shape;352;p11"/>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3" name="Google Shape;353;p11"/>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4" name="Google Shape;354;p11"/>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55" name="Google Shape;355;p11"/>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6" name="Google Shape;356;p11"/>
                <p:cNvGrpSpPr/>
                <p:nvPr/>
              </p:nvGrpSpPr>
              <p:grpSpPr>
                <a:xfrm>
                  <a:off x="516900" y="4542650"/>
                  <a:ext cx="1005375" cy="613950"/>
                  <a:chOff x="593100" y="4542650"/>
                  <a:chExt cx="1005375" cy="613950"/>
                </a:xfrm>
              </p:grpSpPr>
              <p:sp>
                <p:nvSpPr>
                  <p:cNvPr id="357" name="Google Shape;357;p11"/>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58" name="Google Shape;358;p11"/>
                  <p:cNvGrpSpPr/>
                  <p:nvPr/>
                </p:nvGrpSpPr>
                <p:grpSpPr>
                  <a:xfrm>
                    <a:off x="593100" y="4542650"/>
                    <a:ext cx="1005375" cy="613950"/>
                    <a:chOff x="593100" y="4542650"/>
                    <a:chExt cx="1005375" cy="613950"/>
                  </a:xfrm>
                </p:grpSpPr>
                <p:sp>
                  <p:nvSpPr>
                    <p:cNvPr id="359" name="Google Shape;359;p11"/>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0" name="Google Shape;360;p11"/>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1" name="Google Shape;361;p11"/>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2" name="Google Shape;362;p11"/>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3" name="Google Shape;363;p11"/>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4" name="Google Shape;364;p11"/>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5" name="Google Shape;365;p11"/>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6" name="Google Shape;366;p11"/>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7" name="Google Shape;367;p11"/>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68" name="Google Shape;368;p11"/>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grpSp>
        <p:grpSp>
          <p:nvGrpSpPr>
            <p:cNvPr id="369" name="Google Shape;369;p11"/>
            <p:cNvGrpSpPr/>
            <p:nvPr/>
          </p:nvGrpSpPr>
          <p:grpSpPr>
            <a:xfrm rot="8100000">
              <a:off x="8122080" y="3938571"/>
              <a:ext cx="927558" cy="1125449"/>
              <a:chOff x="16293" y="-40210"/>
              <a:chExt cx="927567" cy="1125460"/>
            </a:xfrm>
          </p:grpSpPr>
          <p:sp>
            <p:nvSpPr>
              <p:cNvPr id="370" name="Google Shape;370;p11"/>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71" name="Google Shape;371;p11"/>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72" name="Google Shape;372;p11"/>
          <p:cNvSpPr txBox="1"/>
          <p:nvPr>
            <p:ph hasCustomPrompt="1" type="title"/>
          </p:nvPr>
        </p:nvSpPr>
        <p:spPr>
          <a:xfrm>
            <a:off x="1123500" y="3255481"/>
            <a:ext cx="5754000" cy="31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11300"/>
              <a:buNone/>
              <a:defRPr sz="113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
        <p:nvSpPr>
          <p:cNvPr id="373" name="Google Shape;373;p11"/>
          <p:cNvSpPr txBox="1"/>
          <p:nvPr>
            <p:ph idx="1" type="subTitle"/>
          </p:nvPr>
        </p:nvSpPr>
        <p:spPr>
          <a:xfrm>
            <a:off x="1782200" y="5916774"/>
            <a:ext cx="4436700" cy="1490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374" name="Google Shape;374;p11"/>
          <p:cNvSpPr/>
          <p:nvPr/>
        </p:nvSpPr>
        <p:spPr>
          <a:xfrm>
            <a:off x="1418845" y="10257567"/>
            <a:ext cx="96447" cy="179428"/>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375" name="Shape 3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376" name="Shape 376"/>
        <p:cNvGrpSpPr/>
        <p:nvPr/>
      </p:nvGrpSpPr>
      <p:grpSpPr>
        <a:xfrm>
          <a:off x="0" y="0"/>
          <a:ext cx="0" cy="0"/>
          <a:chOff x="0" y="0"/>
          <a:chExt cx="0" cy="0"/>
        </a:xfrm>
      </p:grpSpPr>
      <p:grpSp>
        <p:nvGrpSpPr>
          <p:cNvPr id="377" name="Google Shape;377;p13"/>
          <p:cNvGrpSpPr/>
          <p:nvPr/>
        </p:nvGrpSpPr>
        <p:grpSpPr>
          <a:xfrm>
            <a:off x="4841368" y="-144322"/>
            <a:ext cx="3202889" cy="3586039"/>
            <a:chOff x="5532992" y="-69093"/>
            <a:chExt cx="3660445" cy="1716794"/>
          </a:xfrm>
        </p:grpSpPr>
        <p:sp>
          <p:nvSpPr>
            <p:cNvPr id="378" name="Google Shape;378;p13"/>
            <p:cNvSpPr/>
            <p:nvPr/>
          </p:nvSpPr>
          <p:spPr>
            <a:xfrm flipH="1" rot="10800000">
              <a:off x="5532992" y="-69093"/>
              <a:ext cx="3660445" cy="1716794"/>
            </a:xfrm>
            <a:custGeom>
              <a:rect b="b" l="l" r="r" t="t"/>
              <a:pathLst>
                <a:path extrusionOk="0" h="89428" w="190673">
                  <a:moveTo>
                    <a:pt x="178856" y="0"/>
                  </a:moveTo>
                  <a:cubicBezTo>
                    <a:pt x="165374" y="0"/>
                    <a:pt x="157094" y="9747"/>
                    <a:pt x="154016" y="22436"/>
                  </a:cubicBezTo>
                  <a:cubicBezTo>
                    <a:pt x="151584" y="32527"/>
                    <a:pt x="162253" y="56752"/>
                    <a:pt x="157845" y="63591"/>
                  </a:cubicBezTo>
                  <a:cubicBezTo>
                    <a:pt x="156022" y="66418"/>
                    <a:pt x="154340" y="67510"/>
                    <a:pt x="152702" y="67510"/>
                  </a:cubicBezTo>
                  <a:cubicBezTo>
                    <a:pt x="147295" y="67510"/>
                    <a:pt x="142365" y="55612"/>
                    <a:pt x="134410" y="54959"/>
                  </a:cubicBezTo>
                  <a:cubicBezTo>
                    <a:pt x="134070" y="54930"/>
                    <a:pt x="133743" y="54916"/>
                    <a:pt x="133428" y="54916"/>
                  </a:cubicBezTo>
                  <a:cubicBezTo>
                    <a:pt x="124474" y="54916"/>
                    <a:pt x="125269" y="66250"/>
                    <a:pt x="119456" y="69245"/>
                  </a:cubicBezTo>
                  <a:cubicBezTo>
                    <a:pt x="118139" y="69935"/>
                    <a:pt x="116860" y="70221"/>
                    <a:pt x="115593" y="70221"/>
                  </a:cubicBezTo>
                  <a:cubicBezTo>
                    <a:pt x="109472" y="70221"/>
                    <a:pt x="103644" y="63546"/>
                    <a:pt x="95354" y="63546"/>
                  </a:cubicBezTo>
                  <a:cubicBezTo>
                    <a:pt x="93119" y="63546"/>
                    <a:pt x="90704" y="64031"/>
                    <a:pt x="88057" y="65263"/>
                  </a:cubicBezTo>
                  <a:cubicBezTo>
                    <a:pt x="82890" y="67664"/>
                    <a:pt x="79151" y="73409"/>
                    <a:pt x="73406" y="74230"/>
                  </a:cubicBezTo>
                  <a:cubicBezTo>
                    <a:pt x="72369" y="74378"/>
                    <a:pt x="71338" y="74446"/>
                    <a:pt x="70310" y="74446"/>
                  </a:cubicBezTo>
                  <a:cubicBezTo>
                    <a:pt x="57254" y="74446"/>
                    <a:pt x="44843" y="63368"/>
                    <a:pt x="31003" y="63368"/>
                  </a:cubicBezTo>
                  <a:cubicBezTo>
                    <a:pt x="30058" y="63368"/>
                    <a:pt x="29106" y="63420"/>
                    <a:pt x="28147" y="63530"/>
                  </a:cubicBezTo>
                  <a:cubicBezTo>
                    <a:pt x="15320" y="65020"/>
                    <a:pt x="0" y="75111"/>
                    <a:pt x="5137" y="89427"/>
                  </a:cubicBezTo>
                  <a:lnTo>
                    <a:pt x="190673" y="89427"/>
                  </a:lnTo>
                  <a:lnTo>
                    <a:pt x="190673" y="3013"/>
                  </a:lnTo>
                  <a:cubicBezTo>
                    <a:pt x="187907" y="1402"/>
                    <a:pt x="184715" y="399"/>
                    <a:pt x="181189" y="95"/>
                  </a:cubicBezTo>
                  <a:cubicBezTo>
                    <a:pt x="180395" y="31"/>
                    <a:pt x="179617" y="0"/>
                    <a:pt x="17885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79" name="Google Shape;379;p13"/>
            <p:cNvGrpSpPr/>
            <p:nvPr/>
          </p:nvGrpSpPr>
          <p:grpSpPr>
            <a:xfrm>
              <a:off x="6518678" y="287290"/>
              <a:ext cx="1296169" cy="342618"/>
              <a:chOff x="6518678" y="287290"/>
              <a:chExt cx="1296169" cy="342618"/>
            </a:xfrm>
          </p:grpSpPr>
          <p:sp>
            <p:nvSpPr>
              <p:cNvPr id="380" name="Google Shape;380;p13"/>
              <p:cNvSpPr/>
              <p:nvPr/>
            </p:nvSpPr>
            <p:spPr>
              <a:xfrm flipH="1" rot="10800000">
                <a:off x="6518678" y="287290"/>
                <a:ext cx="506910" cy="342618"/>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1" name="Google Shape;381;p13"/>
              <p:cNvSpPr/>
              <p:nvPr/>
            </p:nvSpPr>
            <p:spPr>
              <a:xfrm flipH="1" rot="10800000">
                <a:off x="7622257" y="42293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382" name="Google Shape;382;p13"/>
          <p:cNvGrpSpPr/>
          <p:nvPr/>
        </p:nvGrpSpPr>
        <p:grpSpPr>
          <a:xfrm>
            <a:off x="-59059" y="-361799"/>
            <a:ext cx="8060092" cy="3407697"/>
            <a:chOff x="-67496" y="-173209"/>
            <a:chExt cx="9211534" cy="1631414"/>
          </a:xfrm>
        </p:grpSpPr>
        <p:sp>
          <p:nvSpPr>
            <p:cNvPr id="383" name="Google Shape;383;p13"/>
            <p:cNvSpPr/>
            <p:nvPr/>
          </p:nvSpPr>
          <p:spPr>
            <a:xfrm flipH="1" rot="10800000">
              <a:off x="7852104" y="-37"/>
              <a:ext cx="1291934" cy="1458242"/>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4" name="Google Shape;384;p13"/>
            <p:cNvSpPr/>
            <p:nvPr/>
          </p:nvSpPr>
          <p:spPr>
            <a:xfrm flipH="1" rot="10800000">
              <a:off x="8266392" y="1141336"/>
              <a:ext cx="103897" cy="80534"/>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5" name="Google Shape;385;p13"/>
            <p:cNvSpPr/>
            <p:nvPr/>
          </p:nvSpPr>
          <p:spPr>
            <a:xfrm flipH="1" rot="10800000">
              <a:off x="7981069" y="899761"/>
              <a:ext cx="65943" cy="51373"/>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6" name="Google Shape;386;p13"/>
            <p:cNvSpPr/>
            <p:nvPr/>
          </p:nvSpPr>
          <p:spPr>
            <a:xfrm flipH="1" rot="10800000">
              <a:off x="7877789" y="832667"/>
              <a:ext cx="28028" cy="22192"/>
            </a:xfrm>
            <a:custGeom>
              <a:rect b="b" l="l" r="r" t="t"/>
              <a:pathLst>
                <a:path extrusionOk="0" h="1156" w="1460">
                  <a:moveTo>
                    <a:pt x="730" y="1"/>
                  </a:moveTo>
                  <a:cubicBezTo>
                    <a:pt x="0" y="1"/>
                    <a:pt x="0" y="1156"/>
                    <a:pt x="730" y="1156"/>
                  </a:cubicBezTo>
                  <a:cubicBezTo>
                    <a:pt x="1459" y="1156"/>
                    <a:pt x="1459"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7" name="Google Shape;387;p13"/>
            <p:cNvSpPr/>
            <p:nvPr/>
          </p:nvSpPr>
          <p:spPr>
            <a:xfrm flipH="1" rot="10800000">
              <a:off x="4646122" y="79352"/>
              <a:ext cx="159915" cy="123728"/>
            </a:xfrm>
            <a:custGeom>
              <a:rect b="b" l="l" r="r" t="t"/>
              <a:pathLst>
                <a:path extrusionOk="0" h="6445" w="8330">
                  <a:moveTo>
                    <a:pt x="4165" y="0"/>
                  </a:moveTo>
                  <a:cubicBezTo>
                    <a:pt x="1" y="0"/>
                    <a:pt x="1" y="6444"/>
                    <a:pt x="4165" y="6444"/>
                  </a:cubicBezTo>
                  <a:cubicBezTo>
                    <a:pt x="8299" y="6444"/>
                    <a:pt x="8329" y="0"/>
                    <a:pt x="416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8" name="Google Shape;388;p13"/>
            <p:cNvSpPr/>
            <p:nvPr/>
          </p:nvSpPr>
          <p:spPr>
            <a:xfrm flipH="1" rot="10800000">
              <a:off x="5257449" y="67949"/>
              <a:ext cx="65963" cy="51373"/>
            </a:xfrm>
            <a:custGeom>
              <a:rect b="b" l="l" r="r" t="t"/>
              <a:pathLst>
                <a:path extrusionOk="0" h="2676" w="3436">
                  <a:moveTo>
                    <a:pt x="1733" y="1"/>
                  </a:moveTo>
                  <a:cubicBezTo>
                    <a:pt x="31" y="1"/>
                    <a:pt x="1" y="2675"/>
                    <a:pt x="1733" y="2675"/>
                  </a:cubicBezTo>
                  <a:cubicBezTo>
                    <a:pt x="3436" y="2675"/>
                    <a:pt x="3436"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89" name="Google Shape;389;p13"/>
            <p:cNvSpPr/>
            <p:nvPr/>
          </p:nvSpPr>
          <p:spPr>
            <a:xfrm flipH="1" rot="10800000">
              <a:off x="5434848" y="153146"/>
              <a:ext cx="37934" cy="29199"/>
            </a:xfrm>
            <a:custGeom>
              <a:rect b="b" l="l" r="r" t="t"/>
              <a:pathLst>
                <a:path extrusionOk="0" h="1521" w="1976">
                  <a:moveTo>
                    <a:pt x="1003" y="1"/>
                  </a:moveTo>
                  <a:cubicBezTo>
                    <a:pt x="31" y="1"/>
                    <a:pt x="0" y="1521"/>
                    <a:pt x="1003" y="1521"/>
                  </a:cubicBezTo>
                  <a:cubicBezTo>
                    <a:pt x="1976" y="1521"/>
                    <a:pt x="1976" y="1"/>
                    <a:pt x="10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0" name="Google Shape;390;p13"/>
            <p:cNvSpPr/>
            <p:nvPr/>
          </p:nvSpPr>
          <p:spPr>
            <a:xfrm flipH="1" rot="10800000">
              <a:off x="4920198" y="82539"/>
              <a:ext cx="28028" cy="22192"/>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1" name="Google Shape;391;p13"/>
            <p:cNvSpPr/>
            <p:nvPr/>
          </p:nvSpPr>
          <p:spPr>
            <a:xfrm flipH="1" rot="10800000">
              <a:off x="239166" y="1221874"/>
              <a:ext cx="159320" cy="124304"/>
            </a:xfrm>
            <a:custGeom>
              <a:rect b="b" l="l" r="r" t="t"/>
              <a:pathLst>
                <a:path extrusionOk="0" h="6475" w="8299">
                  <a:moveTo>
                    <a:pt x="4165" y="1"/>
                  </a:moveTo>
                  <a:cubicBezTo>
                    <a:pt x="1" y="1"/>
                    <a:pt x="1" y="6475"/>
                    <a:pt x="4165" y="6475"/>
                  </a:cubicBezTo>
                  <a:cubicBezTo>
                    <a:pt x="8299" y="6475"/>
                    <a:pt x="8299" y="1"/>
                    <a:pt x="4165"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2" name="Google Shape;392;p13"/>
            <p:cNvSpPr/>
            <p:nvPr/>
          </p:nvSpPr>
          <p:spPr>
            <a:xfrm flipH="1" rot="10800000">
              <a:off x="1408547" y="345559"/>
              <a:ext cx="46708" cy="36206"/>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3" name="Google Shape;393;p13"/>
            <p:cNvSpPr/>
            <p:nvPr/>
          </p:nvSpPr>
          <p:spPr>
            <a:xfrm flipH="1" rot="10800000">
              <a:off x="1515400" y="108240"/>
              <a:ext cx="84642" cy="65963"/>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394" name="Google Shape;394;p13"/>
            <p:cNvGrpSpPr/>
            <p:nvPr/>
          </p:nvGrpSpPr>
          <p:grpSpPr>
            <a:xfrm>
              <a:off x="-67496" y="-173209"/>
              <a:ext cx="1336742" cy="1124336"/>
              <a:chOff x="-67496" y="-173209"/>
              <a:chExt cx="1336742" cy="1124336"/>
            </a:xfrm>
          </p:grpSpPr>
          <p:sp>
            <p:nvSpPr>
              <p:cNvPr id="395" name="Google Shape;395;p13"/>
              <p:cNvSpPr/>
              <p:nvPr/>
            </p:nvSpPr>
            <p:spPr>
              <a:xfrm rot="5140560">
                <a:off x="-123607" y="-46961"/>
                <a:ext cx="1061624" cy="8718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6" name="Google Shape;396;p13"/>
              <p:cNvSpPr/>
              <p:nvPr/>
            </p:nvSpPr>
            <p:spPr>
              <a:xfrm flipH="1" rot="9120601">
                <a:off x="459757" y="471186"/>
                <a:ext cx="506926" cy="34262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97" name="Google Shape;397;p13"/>
              <p:cNvSpPr/>
              <p:nvPr/>
            </p:nvSpPr>
            <p:spPr>
              <a:xfrm flipH="1" rot="10800000">
                <a:off x="1076657" y="241589"/>
                <a:ext cx="192589" cy="206949"/>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98" name="Google Shape;398;p13"/>
          <p:cNvSpPr txBox="1"/>
          <p:nvPr>
            <p:ph type="title"/>
          </p:nvPr>
        </p:nvSpPr>
        <p:spPr>
          <a:xfrm>
            <a:off x="625538" y="1942666"/>
            <a:ext cx="3376200" cy="22938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399" name="Google Shape;399;p13"/>
          <p:cNvSpPr txBox="1"/>
          <p:nvPr>
            <p:ph idx="2" type="title"/>
          </p:nvPr>
        </p:nvSpPr>
        <p:spPr>
          <a:xfrm>
            <a:off x="1424172" y="4612110"/>
            <a:ext cx="2480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0" name="Google Shape;400;p13"/>
          <p:cNvSpPr txBox="1"/>
          <p:nvPr>
            <p:ph hasCustomPrompt="1" idx="3" type="title"/>
          </p:nvPr>
        </p:nvSpPr>
        <p:spPr>
          <a:xfrm>
            <a:off x="771662" y="5347605"/>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1" name="Google Shape;401;p13"/>
          <p:cNvSpPr txBox="1"/>
          <p:nvPr>
            <p:ph idx="1" type="subTitle"/>
          </p:nvPr>
        </p:nvSpPr>
        <p:spPr>
          <a:xfrm>
            <a:off x="1424172" y="5444480"/>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2" name="Google Shape;402;p13"/>
          <p:cNvSpPr txBox="1"/>
          <p:nvPr>
            <p:ph idx="4" type="title"/>
          </p:nvPr>
        </p:nvSpPr>
        <p:spPr>
          <a:xfrm>
            <a:off x="1424172" y="7015873"/>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3" name="Google Shape;403;p13"/>
          <p:cNvSpPr txBox="1"/>
          <p:nvPr>
            <p:ph hasCustomPrompt="1" idx="5" type="title"/>
          </p:nvPr>
        </p:nvSpPr>
        <p:spPr>
          <a:xfrm>
            <a:off x="710762" y="7743482"/>
            <a:ext cx="7137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4" name="Google Shape;404;p13"/>
          <p:cNvSpPr txBox="1"/>
          <p:nvPr>
            <p:ph idx="6" type="subTitle"/>
          </p:nvPr>
        </p:nvSpPr>
        <p:spPr>
          <a:xfrm>
            <a:off x="1424172" y="7848243"/>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5" name="Google Shape;405;p13"/>
          <p:cNvSpPr txBox="1"/>
          <p:nvPr>
            <p:ph idx="7" type="title"/>
          </p:nvPr>
        </p:nvSpPr>
        <p:spPr>
          <a:xfrm>
            <a:off x="4905491" y="2208321"/>
            <a:ext cx="2471400" cy="1101900"/>
          </a:xfrm>
          <a:prstGeom prst="rect">
            <a:avLst/>
          </a:prstGeom>
        </p:spPr>
        <p:txBody>
          <a:bodyPr anchorCtr="0" anchor="t"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6" name="Google Shape;406;p13"/>
          <p:cNvSpPr txBox="1"/>
          <p:nvPr>
            <p:ph idx="8" type="subTitle"/>
          </p:nvPr>
        </p:nvSpPr>
        <p:spPr>
          <a:xfrm>
            <a:off x="4905491" y="3040691"/>
            <a:ext cx="2471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07" name="Google Shape;407;p13"/>
          <p:cNvSpPr txBox="1"/>
          <p:nvPr>
            <p:ph idx="9" type="title"/>
          </p:nvPr>
        </p:nvSpPr>
        <p:spPr>
          <a:xfrm>
            <a:off x="4910763" y="4612110"/>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8" name="Google Shape;408;p13"/>
          <p:cNvSpPr txBox="1"/>
          <p:nvPr>
            <p:ph hasCustomPrompt="1" idx="13" type="title"/>
          </p:nvPr>
        </p:nvSpPr>
        <p:spPr>
          <a:xfrm>
            <a:off x="4283991" y="5371836"/>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09" name="Google Shape;409;p13"/>
          <p:cNvSpPr txBox="1"/>
          <p:nvPr>
            <p:ph idx="14" type="subTitle"/>
          </p:nvPr>
        </p:nvSpPr>
        <p:spPr>
          <a:xfrm>
            <a:off x="4910763" y="5445577"/>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0" name="Google Shape;410;p13"/>
          <p:cNvSpPr txBox="1"/>
          <p:nvPr>
            <p:ph idx="15" type="title"/>
          </p:nvPr>
        </p:nvSpPr>
        <p:spPr>
          <a:xfrm>
            <a:off x="4910756" y="7015899"/>
            <a:ext cx="24804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600"/>
              <a:buNone/>
              <a:defRPr sz="24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11" name="Google Shape;411;p13"/>
          <p:cNvSpPr txBox="1"/>
          <p:nvPr>
            <p:ph hasCustomPrompt="1" idx="16" type="title"/>
          </p:nvPr>
        </p:nvSpPr>
        <p:spPr>
          <a:xfrm>
            <a:off x="4283991" y="7778341"/>
            <a:ext cx="591600" cy="7569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3600"/>
              <a:buNone/>
              <a:defRPr sz="36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r>
              <a:t>xx%</a:t>
            </a:r>
          </a:p>
        </p:txBody>
      </p:sp>
      <p:sp>
        <p:nvSpPr>
          <p:cNvPr id="412" name="Google Shape;412;p13"/>
          <p:cNvSpPr txBox="1"/>
          <p:nvPr>
            <p:ph idx="17" type="subTitle"/>
          </p:nvPr>
        </p:nvSpPr>
        <p:spPr>
          <a:xfrm>
            <a:off x="4910764" y="7849366"/>
            <a:ext cx="2480400" cy="11964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13" name="Google Shape;413;p13"/>
          <p:cNvSpPr/>
          <p:nvPr/>
        </p:nvSpPr>
        <p:spPr>
          <a:xfrm>
            <a:off x="-261643" y="8500471"/>
            <a:ext cx="1506481" cy="2953484"/>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4" name="Google Shape;414;p13"/>
          <p:cNvSpPr/>
          <p:nvPr/>
        </p:nvSpPr>
        <p:spPr>
          <a:xfrm flipH="1" rot="8430761">
            <a:off x="-200726" y="9196341"/>
            <a:ext cx="1384499" cy="2909574"/>
          </a:xfrm>
          <a:custGeom>
            <a:rect b="b" l="l" r="r" t="t"/>
            <a:pathLst>
              <a:path extrusionOk="0" h="75960" w="67297">
                <a:moveTo>
                  <a:pt x="67297" y="1"/>
                </a:moveTo>
                <a:cubicBezTo>
                  <a:pt x="61613" y="700"/>
                  <a:pt x="57540" y="2524"/>
                  <a:pt x="54926" y="5533"/>
                </a:cubicBezTo>
                <a:cubicBezTo>
                  <a:pt x="49485" y="11855"/>
                  <a:pt x="51491" y="22585"/>
                  <a:pt x="53467" y="32980"/>
                </a:cubicBezTo>
                <a:cubicBezTo>
                  <a:pt x="55564" y="44105"/>
                  <a:pt x="57722" y="55564"/>
                  <a:pt x="50731" y="61552"/>
                </a:cubicBezTo>
                <a:cubicBezTo>
                  <a:pt x="48207" y="63705"/>
                  <a:pt x="45361" y="64460"/>
                  <a:pt x="42304" y="64460"/>
                </a:cubicBezTo>
                <a:cubicBezTo>
                  <a:pt x="38846" y="64460"/>
                  <a:pt x="35118" y="63494"/>
                  <a:pt x="31278" y="62494"/>
                </a:cubicBezTo>
                <a:cubicBezTo>
                  <a:pt x="27391" y="61486"/>
                  <a:pt x="23407" y="60465"/>
                  <a:pt x="19570" y="60465"/>
                </a:cubicBezTo>
                <a:cubicBezTo>
                  <a:pt x="17736" y="60465"/>
                  <a:pt x="15935" y="60698"/>
                  <a:pt x="14195" y="61278"/>
                </a:cubicBezTo>
                <a:cubicBezTo>
                  <a:pt x="7630" y="63467"/>
                  <a:pt x="2432" y="68573"/>
                  <a:pt x="305" y="74956"/>
                </a:cubicBezTo>
                <a:cubicBezTo>
                  <a:pt x="183" y="75291"/>
                  <a:pt x="92" y="75625"/>
                  <a:pt x="1" y="75959"/>
                </a:cubicBezTo>
                <a:lnTo>
                  <a:pt x="396" y="75959"/>
                </a:lnTo>
                <a:cubicBezTo>
                  <a:pt x="487" y="75655"/>
                  <a:pt x="578" y="75351"/>
                  <a:pt x="669" y="75078"/>
                </a:cubicBezTo>
                <a:cubicBezTo>
                  <a:pt x="2767" y="68816"/>
                  <a:pt x="7873" y="63771"/>
                  <a:pt x="14317" y="61613"/>
                </a:cubicBezTo>
                <a:cubicBezTo>
                  <a:pt x="15989" y="61052"/>
                  <a:pt x="17726" y="60826"/>
                  <a:pt x="19501" y="60826"/>
                </a:cubicBezTo>
                <a:cubicBezTo>
                  <a:pt x="23308" y="60826"/>
                  <a:pt x="27289" y="61864"/>
                  <a:pt x="31187" y="62859"/>
                </a:cubicBezTo>
                <a:cubicBezTo>
                  <a:pt x="35053" y="63870"/>
                  <a:pt x="38818" y="64846"/>
                  <a:pt x="42320" y="64846"/>
                </a:cubicBezTo>
                <a:cubicBezTo>
                  <a:pt x="45453" y="64846"/>
                  <a:pt x="48376" y="64064"/>
                  <a:pt x="50974" y="61825"/>
                </a:cubicBezTo>
                <a:cubicBezTo>
                  <a:pt x="58148" y="55716"/>
                  <a:pt x="55959" y="44135"/>
                  <a:pt x="53831" y="32919"/>
                </a:cubicBezTo>
                <a:cubicBezTo>
                  <a:pt x="51886" y="22615"/>
                  <a:pt x="49880" y="11977"/>
                  <a:pt x="55230" y="5776"/>
                </a:cubicBezTo>
                <a:cubicBezTo>
                  <a:pt x="57752" y="2858"/>
                  <a:pt x="61734" y="1065"/>
                  <a:pt x="67297" y="396"/>
                </a:cubicBezTo>
                <a:lnTo>
                  <a:pt x="67297" y="1"/>
                </a:ln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5" name="Google Shape;415;p13"/>
          <p:cNvSpPr/>
          <p:nvPr/>
        </p:nvSpPr>
        <p:spPr>
          <a:xfrm flipH="1" rot="10800000">
            <a:off x="7116760" y="9724815"/>
            <a:ext cx="443538" cy="715754"/>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6" name="Google Shape;416;p13"/>
          <p:cNvSpPr/>
          <p:nvPr/>
        </p:nvSpPr>
        <p:spPr>
          <a:xfrm flipH="1" rot="10800000">
            <a:off x="7560296" y="9541352"/>
            <a:ext cx="1043064" cy="1683151"/>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17" name="Google Shape;417;p13"/>
          <p:cNvSpPr/>
          <p:nvPr/>
        </p:nvSpPr>
        <p:spPr>
          <a:xfrm flipH="1" rot="10800000">
            <a:off x="7608984" y="9194445"/>
            <a:ext cx="168513" cy="432332"/>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3"/>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418" name="Shape 418"/>
        <p:cNvGrpSpPr/>
        <p:nvPr/>
      </p:nvGrpSpPr>
      <p:grpSpPr>
        <a:xfrm>
          <a:off x="0" y="0"/>
          <a:ext cx="0" cy="0"/>
          <a:chOff x="0" y="0"/>
          <a:chExt cx="0" cy="0"/>
        </a:xfrm>
      </p:grpSpPr>
      <p:grpSp>
        <p:nvGrpSpPr>
          <p:cNvPr id="419" name="Google Shape;419;p14"/>
          <p:cNvGrpSpPr/>
          <p:nvPr/>
        </p:nvGrpSpPr>
        <p:grpSpPr>
          <a:xfrm>
            <a:off x="-577631" y="8"/>
            <a:ext cx="8493894" cy="10743735"/>
            <a:chOff x="-660150" y="4"/>
            <a:chExt cx="9707308" cy="5143496"/>
          </a:xfrm>
        </p:grpSpPr>
        <p:grpSp>
          <p:nvGrpSpPr>
            <p:cNvPr id="420" name="Google Shape;420;p14"/>
            <p:cNvGrpSpPr/>
            <p:nvPr/>
          </p:nvGrpSpPr>
          <p:grpSpPr>
            <a:xfrm rot="10800000">
              <a:off x="7" y="4"/>
              <a:ext cx="1847168" cy="1310171"/>
              <a:chOff x="7296832" y="3833329"/>
              <a:chExt cx="1847168" cy="1310171"/>
            </a:xfrm>
          </p:grpSpPr>
          <p:sp>
            <p:nvSpPr>
              <p:cNvPr id="421" name="Google Shape;421;p14"/>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2" name="Google Shape;422;p14"/>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3" name="Google Shape;423;p14"/>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4" name="Google Shape;424;p14"/>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5" name="Google Shape;425;p14"/>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6" name="Google Shape;426;p14"/>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7" name="Google Shape;427;p14"/>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8" name="Google Shape;428;p14"/>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29" name="Google Shape;429;p14"/>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0" name="Google Shape;430;p14"/>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1" name="Google Shape;431;p14"/>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2" name="Google Shape;432;p14"/>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3" name="Google Shape;433;p14"/>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4" name="Google Shape;434;p14"/>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5" name="Google Shape;435;p14"/>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6" name="Google Shape;436;p14"/>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37" name="Google Shape;437;p14"/>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38" name="Google Shape;438;p14"/>
            <p:cNvSpPr/>
            <p:nvPr/>
          </p:nvSpPr>
          <p:spPr>
            <a:xfrm>
              <a:off x="8275725" y="1506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39" name="Google Shape;439;p14"/>
            <p:cNvGrpSpPr/>
            <p:nvPr/>
          </p:nvGrpSpPr>
          <p:grpSpPr>
            <a:xfrm rot="10800000">
              <a:off x="-660150" y="2225525"/>
              <a:ext cx="1276850" cy="2917975"/>
              <a:chOff x="5857950" y="1902450"/>
              <a:chExt cx="1276850" cy="2917975"/>
            </a:xfrm>
          </p:grpSpPr>
          <p:sp>
            <p:nvSpPr>
              <p:cNvPr id="440" name="Google Shape;440;p14"/>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1" name="Google Shape;441;p14"/>
              <p:cNvSpPr/>
              <p:nvPr/>
            </p:nvSpPr>
            <p:spPr>
              <a:xfrm flipH="1">
                <a:off x="6039025" y="19024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2" name="Google Shape;442;p14"/>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3" name="Google Shape;443;p14"/>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4" name="Google Shape;444;p14"/>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5" name="Google Shape;445;p14"/>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6" name="Google Shape;446;p14"/>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7" name="Google Shape;447;p14"/>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8" name="Google Shape;448;p14"/>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49" name="Google Shape;449;p14"/>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0" name="Google Shape;450;p14"/>
            <p:cNvSpPr/>
            <p:nvPr/>
          </p:nvSpPr>
          <p:spPr>
            <a:xfrm>
              <a:off x="8574550" y="8754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51" name="Google Shape;451;p14"/>
          <p:cNvSpPr txBox="1"/>
          <p:nvPr>
            <p:ph type="title"/>
          </p:nvPr>
        </p:nvSpPr>
        <p:spPr>
          <a:xfrm>
            <a:off x="63000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2" name="Google Shape;452;p14"/>
          <p:cNvSpPr txBox="1"/>
          <p:nvPr>
            <p:ph idx="1" type="subTitle"/>
          </p:nvPr>
        </p:nvSpPr>
        <p:spPr>
          <a:xfrm>
            <a:off x="624072"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3" name="Google Shape;453;p14"/>
          <p:cNvSpPr txBox="1"/>
          <p:nvPr>
            <p:ph idx="2" type="title"/>
          </p:nvPr>
        </p:nvSpPr>
        <p:spPr>
          <a:xfrm>
            <a:off x="2978325"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4" name="Google Shape;454;p14"/>
          <p:cNvSpPr txBox="1"/>
          <p:nvPr>
            <p:ph idx="3" type="subTitle"/>
          </p:nvPr>
        </p:nvSpPr>
        <p:spPr>
          <a:xfrm>
            <a:off x="2972397"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5" name="Google Shape;455;p14"/>
          <p:cNvSpPr txBox="1"/>
          <p:nvPr>
            <p:ph idx="4" type="title"/>
          </p:nvPr>
        </p:nvSpPr>
        <p:spPr>
          <a:xfrm>
            <a:off x="5326650" y="6335417"/>
            <a:ext cx="2044500" cy="11019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56" name="Google Shape;456;p14"/>
          <p:cNvSpPr txBox="1"/>
          <p:nvPr>
            <p:ph idx="5" type="subTitle"/>
          </p:nvPr>
        </p:nvSpPr>
        <p:spPr>
          <a:xfrm>
            <a:off x="5326650" y="7495431"/>
            <a:ext cx="2044500" cy="1768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16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457" name="Google Shape;457;p14"/>
          <p:cNvSpPr txBox="1"/>
          <p:nvPr>
            <p:ph idx="6"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58" name="Google Shape;458;p14"/>
          <p:cNvSpPr txBox="1"/>
          <p:nvPr>
            <p:ph idx="7" type="subTitle"/>
          </p:nvPr>
        </p:nvSpPr>
        <p:spPr>
          <a:xfrm>
            <a:off x="1341769" y="3217202"/>
            <a:ext cx="5317500" cy="1003800"/>
          </a:xfrm>
          <a:prstGeom prst="rect">
            <a:avLst/>
          </a:prstGeom>
        </p:spPr>
        <p:txBody>
          <a:bodyPr anchorCtr="0" anchor="ctr" bIns="107175" lIns="107175" spcFirstLastPara="1" rIns="107175" wrap="square" tIns="107175">
            <a:noAutofit/>
          </a:bodyPr>
          <a:lstStyle>
            <a:lvl1pPr lvl="0" algn="ctr">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459" name="Shape 459"/>
        <p:cNvGrpSpPr/>
        <p:nvPr/>
      </p:nvGrpSpPr>
      <p:grpSpPr>
        <a:xfrm>
          <a:off x="0" y="0"/>
          <a:ext cx="0" cy="0"/>
          <a:chOff x="0" y="0"/>
          <a:chExt cx="0" cy="0"/>
        </a:xfrm>
      </p:grpSpPr>
      <p:grpSp>
        <p:nvGrpSpPr>
          <p:cNvPr id="460" name="Google Shape;460;p15"/>
          <p:cNvGrpSpPr/>
          <p:nvPr/>
        </p:nvGrpSpPr>
        <p:grpSpPr>
          <a:xfrm>
            <a:off x="51176" y="102429"/>
            <a:ext cx="7878235" cy="10512582"/>
            <a:chOff x="58487" y="49037"/>
            <a:chExt cx="9003698" cy="5032833"/>
          </a:xfrm>
        </p:grpSpPr>
        <p:sp>
          <p:nvSpPr>
            <p:cNvPr id="461" name="Google Shape;461;p15"/>
            <p:cNvSpPr/>
            <p:nvPr/>
          </p:nvSpPr>
          <p:spPr>
            <a:xfrm>
              <a:off x="8841800" y="2266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2" name="Google Shape;462;p15"/>
            <p:cNvSpPr/>
            <p:nvPr/>
          </p:nvSpPr>
          <p:spPr>
            <a:xfrm>
              <a:off x="8638900" y="433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3" name="Google Shape;463;p15"/>
            <p:cNvSpPr/>
            <p:nvPr/>
          </p:nvSpPr>
          <p:spPr>
            <a:xfrm>
              <a:off x="8995300" y="6651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4" name="Google Shape;464;p15"/>
            <p:cNvSpPr/>
            <p:nvPr/>
          </p:nvSpPr>
          <p:spPr>
            <a:xfrm>
              <a:off x="8270375" y="133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5" name="Google Shape;465;p15"/>
            <p:cNvSpPr/>
            <p:nvPr/>
          </p:nvSpPr>
          <p:spPr>
            <a:xfrm>
              <a:off x="8420075" y="2501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6" name="Google Shape;466;p15"/>
            <p:cNvSpPr/>
            <p:nvPr/>
          </p:nvSpPr>
          <p:spPr>
            <a:xfrm flipH="1" rot="-10168333">
              <a:off x="129191" y="138675"/>
              <a:ext cx="1061503" cy="871741"/>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7" name="Google Shape;467;p15"/>
            <p:cNvSpPr/>
            <p:nvPr/>
          </p:nvSpPr>
          <p:spPr>
            <a:xfrm>
              <a:off x="8687763" y="8121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8" name="Google Shape;468;p15"/>
            <p:cNvSpPr/>
            <p:nvPr/>
          </p:nvSpPr>
          <p:spPr>
            <a:xfrm flipH="1">
              <a:off x="8572100" y="45740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69" name="Google Shape;469;p15"/>
            <p:cNvSpPr/>
            <p:nvPr/>
          </p:nvSpPr>
          <p:spPr>
            <a:xfrm>
              <a:off x="8852812" y="43151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70" name="Google Shape;470;p15"/>
            <p:cNvSpPr/>
            <p:nvPr/>
          </p:nvSpPr>
          <p:spPr>
            <a:xfrm flipH="1" rot="-403401">
              <a:off x="677427" y="568100"/>
              <a:ext cx="399488" cy="23209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71" name="Google Shape;471;p1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472" name="Google Shape;472;p15"/>
          <p:cNvSpPr txBox="1"/>
          <p:nvPr>
            <p:ph idx="2" type="title"/>
          </p:nvPr>
        </p:nvSpPr>
        <p:spPr>
          <a:xfrm>
            <a:off x="1512224" y="2878593"/>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3" name="Google Shape;473;p15"/>
          <p:cNvSpPr txBox="1"/>
          <p:nvPr>
            <p:ph idx="1" type="subTitle"/>
          </p:nvPr>
        </p:nvSpPr>
        <p:spPr>
          <a:xfrm>
            <a:off x="1512224" y="3980900"/>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4" name="Google Shape;474;p15"/>
          <p:cNvSpPr txBox="1"/>
          <p:nvPr>
            <p:ph idx="3" type="title"/>
          </p:nvPr>
        </p:nvSpPr>
        <p:spPr>
          <a:xfrm>
            <a:off x="1512224" y="7505691"/>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5" name="Google Shape;475;p15"/>
          <p:cNvSpPr txBox="1"/>
          <p:nvPr>
            <p:ph idx="4" type="subTitle"/>
          </p:nvPr>
        </p:nvSpPr>
        <p:spPr>
          <a:xfrm>
            <a:off x="1512224" y="8607994"/>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6" name="Google Shape;476;p15"/>
          <p:cNvSpPr txBox="1"/>
          <p:nvPr>
            <p:ph idx="5" type="title"/>
          </p:nvPr>
        </p:nvSpPr>
        <p:spPr>
          <a:xfrm>
            <a:off x="1512224" y="5192142"/>
            <a:ext cx="23709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7" name="Google Shape;477;p15"/>
          <p:cNvSpPr txBox="1"/>
          <p:nvPr>
            <p:ph idx="6" type="subTitle"/>
          </p:nvPr>
        </p:nvSpPr>
        <p:spPr>
          <a:xfrm>
            <a:off x="1512224" y="6294435"/>
            <a:ext cx="23709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78" name="Google Shape;478;p15"/>
          <p:cNvSpPr txBox="1"/>
          <p:nvPr>
            <p:ph idx="7" type="title"/>
          </p:nvPr>
        </p:nvSpPr>
        <p:spPr>
          <a:xfrm>
            <a:off x="4117876" y="7505691"/>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79" name="Google Shape;479;p15"/>
          <p:cNvSpPr txBox="1"/>
          <p:nvPr>
            <p:ph idx="8" type="subTitle"/>
          </p:nvPr>
        </p:nvSpPr>
        <p:spPr>
          <a:xfrm>
            <a:off x="4117876" y="8607998"/>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0" name="Google Shape;480;p15"/>
          <p:cNvSpPr txBox="1"/>
          <p:nvPr>
            <p:ph idx="9" type="title"/>
          </p:nvPr>
        </p:nvSpPr>
        <p:spPr>
          <a:xfrm>
            <a:off x="4117876" y="2878593"/>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1" name="Google Shape;481;p15"/>
          <p:cNvSpPr txBox="1"/>
          <p:nvPr>
            <p:ph idx="13" type="subTitle"/>
          </p:nvPr>
        </p:nvSpPr>
        <p:spPr>
          <a:xfrm>
            <a:off x="4117876" y="3980900"/>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482" name="Google Shape;482;p15"/>
          <p:cNvSpPr txBox="1"/>
          <p:nvPr>
            <p:ph idx="14" type="title"/>
          </p:nvPr>
        </p:nvSpPr>
        <p:spPr>
          <a:xfrm>
            <a:off x="4117876" y="5192142"/>
            <a:ext cx="2370900" cy="1101900"/>
          </a:xfrm>
          <a:prstGeom prst="rect">
            <a:avLst/>
          </a:prstGeom>
        </p:spPr>
        <p:txBody>
          <a:bodyPr anchorCtr="0" anchor="ctr" bIns="107175" lIns="107175" spcFirstLastPara="1" rIns="107175" wrap="square" tIns="107175">
            <a:noAutofit/>
          </a:bodyPr>
          <a:lstStyle>
            <a:lvl1pPr lvl="0" rtl="0" algn="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483" name="Google Shape;483;p15"/>
          <p:cNvSpPr txBox="1"/>
          <p:nvPr>
            <p:ph idx="15" type="subTitle"/>
          </p:nvPr>
        </p:nvSpPr>
        <p:spPr>
          <a:xfrm>
            <a:off x="4117876" y="6294449"/>
            <a:ext cx="2370900" cy="1013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484" name="Shape 484"/>
        <p:cNvGrpSpPr/>
        <p:nvPr/>
      </p:nvGrpSpPr>
      <p:grpSpPr>
        <a:xfrm>
          <a:off x="0" y="0"/>
          <a:ext cx="0" cy="0"/>
          <a:chOff x="0" y="0"/>
          <a:chExt cx="0" cy="0"/>
        </a:xfrm>
      </p:grpSpPr>
      <p:grpSp>
        <p:nvGrpSpPr>
          <p:cNvPr id="485" name="Google Shape;485;p16"/>
          <p:cNvGrpSpPr/>
          <p:nvPr/>
        </p:nvGrpSpPr>
        <p:grpSpPr>
          <a:xfrm>
            <a:off x="22006" y="0"/>
            <a:ext cx="8496322" cy="10477264"/>
            <a:chOff x="25150" y="0"/>
            <a:chExt cx="9710083" cy="5015925"/>
          </a:xfrm>
        </p:grpSpPr>
        <p:sp>
          <p:nvSpPr>
            <p:cNvPr id="486" name="Google Shape;486;p16"/>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487" name="Google Shape;487;p16"/>
            <p:cNvGrpSpPr/>
            <p:nvPr/>
          </p:nvGrpSpPr>
          <p:grpSpPr>
            <a:xfrm flipH="1" rot="10800000">
              <a:off x="8461408" y="0"/>
              <a:ext cx="1273825" cy="3291400"/>
              <a:chOff x="5857950" y="1902450"/>
              <a:chExt cx="1273825" cy="3291400"/>
            </a:xfrm>
          </p:grpSpPr>
          <p:sp>
            <p:nvSpPr>
              <p:cNvPr id="488" name="Google Shape;488;p16"/>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89" name="Google Shape;489;p16"/>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0" name="Google Shape;490;p16"/>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1" name="Google Shape;491;p16"/>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2" name="Google Shape;492;p16"/>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3" name="Google Shape;493;p16"/>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4" name="Google Shape;494;p16"/>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5" name="Google Shape;495;p16"/>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6" name="Google Shape;496;p16"/>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7" name="Google Shape;497;p16"/>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498" name="Google Shape;498;p16"/>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499" name="Google Shape;499;p16"/>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0" name="Google Shape;500;p16"/>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1" name="Google Shape;501;p16"/>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2" name="Google Shape;502;p16"/>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3" name="Google Shape;503;p16"/>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04" name="Google Shape;504;p16"/>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05" name="Google Shape;505;p16"/>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506" name="Google Shape;506;p16"/>
          <p:cNvSpPr txBox="1"/>
          <p:nvPr>
            <p:ph idx="2" type="title"/>
          </p:nvPr>
        </p:nvSpPr>
        <p:spPr>
          <a:xfrm>
            <a:off x="810655"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7" name="Google Shape;507;p16"/>
          <p:cNvSpPr txBox="1"/>
          <p:nvPr>
            <p:ph idx="1" type="subTitle"/>
          </p:nvPr>
        </p:nvSpPr>
        <p:spPr>
          <a:xfrm>
            <a:off x="1161584"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08" name="Google Shape;508;p16"/>
          <p:cNvSpPr txBox="1"/>
          <p:nvPr>
            <p:ph idx="3" type="title"/>
          </p:nvPr>
        </p:nvSpPr>
        <p:spPr>
          <a:xfrm>
            <a:off x="4276836" y="3746059"/>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09" name="Google Shape;509;p16"/>
          <p:cNvSpPr txBox="1"/>
          <p:nvPr>
            <p:ph idx="4" type="subTitle"/>
          </p:nvPr>
        </p:nvSpPr>
        <p:spPr>
          <a:xfrm>
            <a:off x="4627798" y="4750499"/>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0" name="Google Shape;510;p16"/>
          <p:cNvSpPr txBox="1"/>
          <p:nvPr>
            <p:ph idx="5" type="title"/>
          </p:nvPr>
        </p:nvSpPr>
        <p:spPr>
          <a:xfrm>
            <a:off x="810655"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1" name="Google Shape;511;p16"/>
          <p:cNvSpPr txBox="1"/>
          <p:nvPr>
            <p:ph idx="6" type="subTitle"/>
          </p:nvPr>
        </p:nvSpPr>
        <p:spPr>
          <a:xfrm>
            <a:off x="1161617"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512" name="Google Shape;512;p16"/>
          <p:cNvSpPr txBox="1"/>
          <p:nvPr>
            <p:ph idx="7" type="title"/>
          </p:nvPr>
        </p:nvSpPr>
        <p:spPr>
          <a:xfrm>
            <a:off x="4276836" y="7609667"/>
            <a:ext cx="2906400" cy="1101900"/>
          </a:xfrm>
          <a:prstGeom prst="rect">
            <a:avLst/>
          </a:prstGeom>
        </p:spPr>
        <p:txBody>
          <a:bodyPr anchorCtr="0" anchor="ctr" bIns="107175" lIns="107175" spcFirstLastPara="1" rIns="107175" wrap="square" tIns="107175">
            <a:noAutofit/>
          </a:bodyPr>
          <a:lstStyle>
            <a:lvl1pPr lvl="0" rtl="0">
              <a:spcBef>
                <a:spcPts val="0"/>
              </a:spcBef>
              <a:spcAft>
                <a:spcPts val="0"/>
              </a:spcAft>
              <a:buSzPts val="2900"/>
              <a:buNone/>
              <a:defRPr sz="28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p:txBody>
      </p:sp>
      <p:sp>
        <p:nvSpPr>
          <p:cNvPr id="513" name="Google Shape;513;p16"/>
          <p:cNvSpPr txBox="1"/>
          <p:nvPr>
            <p:ph idx="8" type="subTitle"/>
          </p:nvPr>
        </p:nvSpPr>
        <p:spPr>
          <a:xfrm>
            <a:off x="4627798" y="8614108"/>
            <a:ext cx="2204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514" name="Shape 514"/>
        <p:cNvGrpSpPr/>
        <p:nvPr/>
      </p:nvGrpSpPr>
      <p:grpSpPr>
        <a:xfrm>
          <a:off x="0" y="0"/>
          <a:ext cx="0" cy="0"/>
          <a:chOff x="0" y="0"/>
          <a:chExt cx="0" cy="0"/>
        </a:xfrm>
      </p:grpSpPr>
      <p:grpSp>
        <p:nvGrpSpPr>
          <p:cNvPr id="515" name="Google Shape;515;p17"/>
          <p:cNvGrpSpPr/>
          <p:nvPr/>
        </p:nvGrpSpPr>
        <p:grpSpPr>
          <a:xfrm>
            <a:off x="-457831" y="-1939591"/>
            <a:ext cx="8458820" cy="5446421"/>
            <a:chOff x="-523235" y="-928567"/>
            <a:chExt cx="9667223" cy="2607440"/>
          </a:xfrm>
        </p:grpSpPr>
        <p:sp>
          <p:nvSpPr>
            <p:cNvPr id="516" name="Google Shape;516;p17"/>
            <p:cNvSpPr/>
            <p:nvPr/>
          </p:nvSpPr>
          <p:spPr>
            <a:xfrm flipH="1" rot="10800000">
              <a:off x="429750" y="85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7" name="Google Shape;517;p17"/>
            <p:cNvSpPr/>
            <p:nvPr/>
          </p:nvSpPr>
          <p:spPr>
            <a:xfrm flipH="1" rot="10800000">
              <a:off x="2382350" y="15457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8" name="Google Shape;518;p17"/>
            <p:cNvSpPr/>
            <p:nvPr/>
          </p:nvSpPr>
          <p:spPr>
            <a:xfrm flipH="1" rot="10800000">
              <a:off x="8726600" y="9252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19" name="Google Shape;519;p17"/>
            <p:cNvSpPr/>
            <p:nvPr/>
          </p:nvSpPr>
          <p:spPr>
            <a:xfrm flipH="1" rot="-915217">
              <a:off x="709286" y="1635117"/>
              <a:ext cx="48651" cy="38026"/>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0" name="Google Shape;520;p17"/>
            <p:cNvSpPr/>
            <p:nvPr/>
          </p:nvSpPr>
          <p:spPr>
            <a:xfrm flipH="1">
              <a:off x="48600" y="519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1" name="Google Shape;521;p17"/>
            <p:cNvSpPr/>
            <p:nvPr/>
          </p:nvSpPr>
          <p:spPr>
            <a:xfrm>
              <a:off x="8890700" y="7409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2" name="Google Shape;522;p17"/>
            <p:cNvGrpSpPr/>
            <p:nvPr/>
          </p:nvGrpSpPr>
          <p:grpSpPr>
            <a:xfrm>
              <a:off x="8138613" y="0"/>
              <a:ext cx="1005375" cy="613950"/>
              <a:chOff x="593100" y="4542650"/>
              <a:chExt cx="1005375" cy="613950"/>
            </a:xfrm>
          </p:grpSpPr>
          <p:sp>
            <p:nvSpPr>
              <p:cNvPr id="523" name="Google Shape;523;p17"/>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24" name="Google Shape;524;p17"/>
              <p:cNvGrpSpPr/>
              <p:nvPr/>
            </p:nvGrpSpPr>
            <p:grpSpPr>
              <a:xfrm>
                <a:off x="593100" y="4542650"/>
                <a:ext cx="1005375" cy="613950"/>
                <a:chOff x="593100" y="4542650"/>
                <a:chExt cx="1005375" cy="613950"/>
              </a:xfrm>
            </p:grpSpPr>
            <p:sp>
              <p:nvSpPr>
                <p:cNvPr id="525" name="Google Shape;525;p17"/>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6" name="Google Shape;526;p17"/>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7" name="Google Shape;527;p17"/>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8" name="Google Shape;528;p17"/>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29" name="Google Shape;529;p17"/>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0" name="Google Shape;530;p17"/>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1" name="Google Shape;531;p17"/>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2" name="Google Shape;532;p17"/>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3" name="Google Shape;533;p17"/>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4" name="Google Shape;534;p17"/>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35" name="Google Shape;535;p17"/>
            <p:cNvSpPr/>
            <p:nvPr/>
          </p:nvSpPr>
          <p:spPr>
            <a:xfrm flipH="1">
              <a:off x="8726600" y="12028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36" name="Google Shape;536;p17"/>
            <p:cNvGrpSpPr/>
            <p:nvPr/>
          </p:nvGrpSpPr>
          <p:grpSpPr>
            <a:xfrm flipH="1" rot="-6576108">
              <a:off x="512776" y="-1314790"/>
              <a:ext cx="1456080" cy="3226607"/>
              <a:chOff x="-502523" y="-137800"/>
              <a:chExt cx="1455998" cy="3226425"/>
            </a:xfrm>
          </p:grpSpPr>
          <p:sp>
            <p:nvSpPr>
              <p:cNvPr id="537" name="Google Shape;537;p17"/>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8" name="Google Shape;538;p17"/>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39" name="Google Shape;539;p17"/>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0" name="Google Shape;540;p17"/>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1" name="Google Shape;541;p17"/>
              <p:cNvSpPr/>
              <p:nvPr/>
            </p:nvSpPr>
            <p:spPr>
              <a:xfrm rot="4715134">
                <a:off x="-601242" y="1129493"/>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2" name="Google Shape;542;p17"/>
              <p:cNvSpPr/>
              <p:nvPr/>
            </p:nvSpPr>
            <p:spPr>
              <a:xfrm>
                <a:off x="93125" y="-13780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3" name="Google Shape;543;p17"/>
            <p:cNvSpPr/>
            <p:nvPr/>
          </p:nvSpPr>
          <p:spPr>
            <a:xfrm flipH="1">
              <a:off x="8594900" y="712363"/>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544" name="Google Shape;544;p17"/>
          <p:cNvSpPr/>
          <p:nvPr/>
        </p:nvSpPr>
        <p:spPr>
          <a:xfrm flipH="1" rot="8816079">
            <a:off x="488465" y="4078687"/>
            <a:ext cx="74266" cy="11567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45" name="Google Shape;545;p1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546" name="Shape 546"/>
        <p:cNvGrpSpPr/>
        <p:nvPr/>
      </p:nvGrpSpPr>
      <p:grpSpPr>
        <a:xfrm>
          <a:off x="0" y="0"/>
          <a:ext cx="0" cy="0"/>
          <a:chOff x="0" y="0"/>
          <a:chExt cx="0" cy="0"/>
        </a:xfrm>
      </p:grpSpPr>
      <p:sp>
        <p:nvSpPr>
          <p:cNvPr id="547" name="Google Shape;547;p1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grpSp>
        <p:nvGrpSpPr>
          <p:cNvPr id="548" name="Google Shape;548;p18"/>
          <p:cNvGrpSpPr/>
          <p:nvPr/>
        </p:nvGrpSpPr>
        <p:grpSpPr>
          <a:xfrm>
            <a:off x="-553077" y="-104309"/>
            <a:ext cx="8513150" cy="10750667"/>
            <a:chOff x="-632087" y="-49937"/>
            <a:chExt cx="9729315" cy="5146815"/>
          </a:xfrm>
        </p:grpSpPr>
        <p:sp>
          <p:nvSpPr>
            <p:cNvPr id="549" name="Google Shape;549;p18"/>
            <p:cNvSpPr/>
            <p:nvPr/>
          </p:nvSpPr>
          <p:spPr>
            <a:xfrm flipH="1" rot="10800000">
              <a:off x="-632087" y="863"/>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0" name="Google Shape;550;p18"/>
            <p:cNvSpPr/>
            <p:nvPr/>
          </p:nvSpPr>
          <p:spPr>
            <a:xfrm flipH="1" rot="10800000">
              <a:off x="-269062" y="-49937"/>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1" name="Google Shape;551;p18"/>
            <p:cNvSpPr/>
            <p:nvPr/>
          </p:nvSpPr>
          <p:spPr>
            <a:xfrm flipH="1" rot="10800000">
              <a:off x="1375563" y="10217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2" name="Google Shape;552;p18"/>
            <p:cNvSpPr/>
            <p:nvPr/>
          </p:nvSpPr>
          <p:spPr>
            <a:xfrm flipH="1" rot="10800000">
              <a:off x="149813" y="9549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3" name="Google Shape;553;p18"/>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4" name="Google Shape;554;p18"/>
            <p:cNvSpPr/>
            <p:nvPr/>
          </p:nvSpPr>
          <p:spPr>
            <a:xfrm flipH="1" rot="10800000">
              <a:off x="658100" y="1278150"/>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5" name="Google Shape;555;p18"/>
            <p:cNvGrpSpPr/>
            <p:nvPr/>
          </p:nvGrpSpPr>
          <p:grpSpPr>
            <a:xfrm flipH="1">
              <a:off x="7807216" y="4309118"/>
              <a:ext cx="1289997" cy="787759"/>
              <a:chOff x="593100" y="4542650"/>
              <a:chExt cx="1005375" cy="613950"/>
            </a:xfrm>
          </p:grpSpPr>
          <p:sp>
            <p:nvSpPr>
              <p:cNvPr id="556" name="Google Shape;556;p18"/>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57" name="Google Shape;557;p18"/>
              <p:cNvGrpSpPr/>
              <p:nvPr/>
            </p:nvGrpSpPr>
            <p:grpSpPr>
              <a:xfrm>
                <a:off x="593100" y="4542650"/>
                <a:ext cx="1005375" cy="613950"/>
                <a:chOff x="593100" y="4542650"/>
                <a:chExt cx="1005375" cy="613950"/>
              </a:xfrm>
            </p:grpSpPr>
            <p:sp>
              <p:nvSpPr>
                <p:cNvPr id="558" name="Google Shape;558;p18"/>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59" name="Google Shape;559;p18"/>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0" name="Google Shape;560;p18"/>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1" name="Google Shape;561;p18"/>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2" name="Google Shape;562;p18"/>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3" name="Google Shape;563;p18"/>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4" name="Google Shape;564;p18"/>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5" name="Google Shape;565;p18"/>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6" name="Google Shape;566;p18"/>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7" name="Google Shape;567;p18"/>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568" name="Google Shape;568;p18"/>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69" name="Google Shape;569;p18"/>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0" name="Google Shape;570;p18"/>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1" name="Google Shape;571;p18"/>
            <p:cNvSpPr/>
            <p:nvPr/>
          </p:nvSpPr>
          <p:spPr>
            <a:xfrm flipH="1" rot="10800000">
              <a:off x="8764400" y="37803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2" name="Google Shape;572;p18"/>
            <p:cNvSpPr/>
            <p:nvPr/>
          </p:nvSpPr>
          <p:spPr>
            <a:xfrm flipH="1" rot="10800000">
              <a:off x="8867275" y="43290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3" name="Google Shape;573;p18"/>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4" name="Google Shape;574;p18"/>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5" name="Google Shape;575;p18"/>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76" name="Google Shape;576;p18"/>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6">
    <p:spTree>
      <p:nvGrpSpPr>
        <p:cNvPr id="577" name="Shape 577"/>
        <p:cNvGrpSpPr/>
        <p:nvPr/>
      </p:nvGrpSpPr>
      <p:grpSpPr>
        <a:xfrm>
          <a:off x="0" y="0"/>
          <a:ext cx="0" cy="0"/>
          <a:chOff x="0" y="0"/>
          <a:chExt cx="0" cy="0"/>
        </a:xfrm>
      </p:grpSpPr>
      <p:grpSp>
        <p:nvGrpSpPr>
          <p:cNvPr id="578" name="Google Shape;578;p19"/>
          <p:cNvGrpSpPr/>
          <p:nvPr/>
        </p:nvGrpSpPr>
        <p:grpSpPr>
          <a:xfrm>
            <a:off x="0" y="-199691"/>
            <a:ext cx="8054593" cy="3413127"/>
            <a:chOff x="0" y="-95601"/>
            <a:chExt cx="9205249" cy="1634013"/>
          </a:xfrm>
        </p:grpSpPr>
        <p:grpSp>
          <p:nvGrpSpPr>
            <p:cNvPr id="579" name="Google Shape;579;p19"/>
            <p:cNvGrpSpPr/>
            <p:nvPr/>
          </p:nvGrpSpPr>
          <p:grpSpPr>
            <a:xfrm>
              <a:off x="0" y="-95601"/>
              <a:ext cx="9205249" cy="1634013"/>
              <a:chOff x="0" y="-95601"/>
              <a:chExt cx="9205249" cy="1634013"/>
            </a:xfrm>
          </p:grpSpPr>
          <p:grpSp>
            <p:nvGrpSpPr>
              <p:cNvPr id="580" name="Google Shape;580;p19"/>
              <p:cNvGrpSpPr/>
              <p:nvPr/>
            </p:nvGrpSpPr>
            <p:grpSpPr>
              <a:xfrm>
                <a:off x="0" y="-22725"/>
                <a:ext cx="2270477" cy="1561138"/>
                <a:chOff x="0" y="-46050"/>
                <a:chExt cx="2270477" cy="1561138"/>
              </a:xfrm>
            </p:grpSpPr>
            <p:sp>
              <p:nvSpPr>
                <p:cNvPr id="581" name="Google Shape;581;p19"/>
                <p:cNvSpPr/>
                <p:nvPr/>
              </p:nvSpPr>
              <p:spPr>
                <a:xfrm flipH="1">
                  <a:off x="512225" y="940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2" name="Google Shape;582;p19"/>
                <p:cNvSpPr/>
                <p:nvPr/>
              </p:nvSpPr>
              <p:spPr>
                <a:xfrm flipH="1">
                  <a:off x="223863" y="1218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3" name="Google Shape;583;p19"/>
                <p:cNvSpPr/>
                <p:nvPr/>
              </p:nvSpPr>
              <p:spPr>
                <a:xfrm>
                  <a:off x="0" y="-460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4" name="Google Shape;584;p19"/>
                <p:cNvSpPr/>
                <p:nvPr/>
              </p:nvSpPr>
              <p:spPr>
                <a:xfrm>
                  <a:off x="470625" y="73386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5" name="Google Shape;585;p19"/>
                <p:cNvSpPr/>
                <p:nvPr/>
              </p:nvSpPr>
              <p:spPr>
                <a:xfrm>
                  <a:off x="138375" y="73386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586" name="Google Shape;586;p19"/>
                <p:cNvGrpSpPr/>
                <p:nvPr/>
              </p:nvGrpSpPr>
              <p:grpSpPr>
                <a:xfrm>
                  <a:off x="188800" y="-23337"/>
                  <a:ext cx="991700" cy="703400"/>
                  <a:chOff x="4481975" y="890363"/>
                  <a:chExt cx="991700" cy="703400"/>
                </a:xfrm>
              </p:grpSpPr>
              <p:sp>
                <p:nvSpPr>
                  <p:cNvPr id="587" name="Google Shape;587;p19"/>
                  <p:cNvSpPr/>
                  <p:nvPr/>
                </p:nvSpPr>
                <p:spPr>
                  <a:xfrm>
                    <a:off x="5387775" y="148686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8" name="Google Shape;588;p19"/>
                  <p:cNvSpPr/>
                  <p:nvPr/>
                </p:nvSpPr>
                <p:spPr>
                  <a:xfrm>
                    <a:off x="4481975" y="1034313"/>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89" name="Google Shape;589;p19"/>
                  <p:cNvSpPr/>
                  <p:nvPr/>
                </p:nvSpPr>
                <p:spPr>
                  <a:xfrm>
                    <a:off x="4621800" y="99371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0" name="Google Shape;590;p19"/>
                  <p:cNvSpPr/>
                  <p:nvPr/>
                </p:nvSpPr>
                <p:spPr>
                  <a:xfrm>
                    <a:off x="4625600" y="89036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1" name="Google Shape;591;p19"/>
                  <p:cNvSpPr/>
                  <p:nvPr/>
                </p:nvSpPr>
                <p:spPr>
                  <a:xfrm>
                    <a:off x="4810250" y="89036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2" name="Google Shape;592;p19"/>
                  <p:cNvSpPr/>
                  <p:nvPr/>
                </p:nvSpPr>
                <p:spPr>
                  <a:xfrm>
                    <a:off x="5024550" y="89036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3" name="Google Shape;593;p19"/>
                  <p:cNvSpPr/>
                  <p:nvPr/>
                </p:nvSpPr>
                <p:spPr>
                  <a:xfrm>
                    <a:off x="5159800" y="99396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4" name="Google Shape;594;p19"/>
                  <p:cNvSpPr/>
                  <p:nvPr/>
                </p:nvSpPr>
                <p:spPr>
                  <a:xfrm>
                    <a:off x="4999475" y="113503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5" name="Google Shape;595;p19"/>
                  <p:cNvSpPr/>
                  <p:nvPr/>
                </p:nvSpPr>
                <p:spPr>
                  <a:xfrm>
                    <a:off x="4654475" y="116846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6" name="Google Shape;596;p19"/>
                  <p:cNvSpPr/>
                  <p:nvPr/>
                </p:nvSpPr>
                <p:spPr>
                  <a:xfrm>
                    <a:off x="4516375" y="1216138"/>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7" name="Google Shape;597;p19"/>
                  <p:cNvSpPr/>
                  <p:nvPr/>
                </p:nvSpPr>
                <p:spPr>
                  <a:xfrm>
                    <a:off x="4692475" y="137916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8" name="Google Shape;598;p19"/>
                  <p:cNvSpPr/>
                  <p:nvPr/>
                </p:nvSpPr>
                <p:spPr>
                  <a:xfrm>
                    <a:off x="4846475" y="129881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599" name="Google Shape;599;p19"/>
                  <p:cNvSpPr/>
                  <p:nvPr/>
                </p:nvSpPr>
                <p:spPr>
                  <a:xfrm>
                    <a:off x="5057425" y="133516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0" name="Google Shape;600;p19"/>
                  <p:cNvSpPr/>
                  <p:nvPr/>
                </p:nvSpPr>
                <p:spPr>
                  <a:xfrm>
                    <a:off x="5205150" y="130671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1" name="Google Shape;601;p19"/>
                  <p:cNvSpPr/>
                  <p:nvPr/>
                </p:nvSpPr>
                <p:spPr>
                  <a:xfrm>
                    <a:off x="5170450" y="109766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2" name="Google Shape;602;p19"/>
                  <p:cNvSpPr/>
                  <p:nvPr/>
                </p:nvSpPr>
                <p:spPr>
                  <a:xfrm>
                    <a:off x="4926525" y="147633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3" name="Google Shape;603;p19"/>
                  <p:cNvSpPr/>
                  <p:nvPr/>
                </p:nvSpPr>
                <p:spPr>
                  <a:xfrm>
                    <a:off x="4826225" y="103268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04" name="Google Shape;604;p19"/>
                <p:cNvSpPr/>
                <p:nvPr/>
              </p:nvSpPr>
              <p:spPr>
                <a:xfrm>
                  <a:off x="72750" y="14481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5" name="Google Shape;605;p19"/>
                <p:cNvSpPr/>
                <p:nvPr/>
              </p:nvSpPr>
              <p:spPr>
                <a:xfrm>
                  <a:off x="1297538" y="1571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6" name="Google Shape;606;p19"/>
                <p:cNvSpPr/>
                <p:nvPr/>
              </p:nvSpPr>
              <p:spPr>
                <a:xfrm rot="10800000">
                  <a:off x="1860007" y="747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607" name="Google Shape;607;p19"/>
              <p:cNvGrpSpPr/>
              <p:nvPr/>
            </p:nvGrpSpPr>
            <p:grpSpPr>
              <a:xfrm>
                <a:off x="7860550" y="-95601"/>
                <a:ext cx="1344699" cy="1298876"/>
                <a:chOff x="7860550" y="-95601"/>
                <a:chExt cx="1344699" cy="1298876"/>
              </a:xfrm>
            </p:grpSpPr>
            <p:sp>
              <p:nvSpPr>
                <p:cNvPr id="608" name="Google Shape;608;p19"/>
                <p:cNvSpPr/>
                <p:nvPr/>
              </p:nvSpPr>
              <p:spPr>
                <a:xfrm rot="3108773">
                  <a:off x="8049938" y="142001"/>
                  <a:ext cx="697321" cy="57266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09" name="Google Shape;609;p19"/>
                <p:cNvSpPr/>
                <p:nvPr/>
              </p:nvSpPr>
              <p:spPr>
                <a:xfrm>
                  <a:off x="7860550" y="502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0" name="Google Shape;610;p19"/>
                <p:cNvSpPr/>
                <p:nvPr/>
              </p:nvSpPr>
              <p:spPr>
                <a:xfrm>
                  <a:off x="8473150" y="5060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1" name="Google Shape;611;p19"/>
                <p:cNvSpPr/>
                <p:nvPr/>
              </p:nvSpPr>
              <p:spPr>
                <a:xfrm>
                  <a:off x="8920350" y="11652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2" name="Google Shape;612;p19"/>
                <p:cNvSpPr/>
                <p:nvPr/>
              </p:nvSpPr>
              <p:spPr>
                <a:xfrm>
                  <a:off x="8969000" y="4093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3" name="Google Shape;613;p19"/>
                <p:cNvSpPr/>
                <p:nvPr/>
              </p:nvSpPr>
              <p:spPr>
                <a:xfrm rot="-1700448">
                  <a:off x="8522533" y="32672"/>
                  <a:ext cx="633335" cy="36791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4" name="Google Shape;614;p19"/>
                <p:cNvSpPr/>
                <p:nvPr/>
              </p:nvSpPr>
              <p:spPr>
                <a:xfrm>
                  <a:off x="8660725" y="6559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5" name="Google Shape;615;p19"/>
                <p:cNvSpPr/>
                <p:nvPr/>
              </p:nvSpPr>
              <p:spPr>
                <a:xfrm>
                  <a:off x="8559050" y="9058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16" name="Google Shape;616;p19"/>
            <p:cNvSpPr/>
            <p:nvPr/>
          </p:nvSpPr>
          <p:spPr>
            <a:xfrm>
              <a:off x="8339425" y="8414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17" name="Google Shape;617;p1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7">
    <p:spTree>
      <p:nvGrpSpPr>
        <p:cNvPr id="618" name="Shape 618"/>
        <p:cNvGrpSpPr/>
        <p:nvPr/>
      </p:nvGrpSpPr>
      <p:grpSpPr>
        <a:xfrm>
          <a:off x="0" y="0"/>
          <a:ext cx="0" cy="0"/>
          <a:chOff x="0" y="0"/>
          <a:chExt cx="0" cy="0"/>
        </a:xfrm>
      </p:grpSpPr>
      <p:grpSp>
        <p:nvGrpSpPr>
          <p:cNvPr id="619" name="Google Shape;619;p20"/>
          <p:cNvGrpSpPr/>
          <p:nvPr/>
        </p:nvGrpSpPr>
        <p:grpSpPr>
          <a:xfrm>
            <a:off x="-960017" y="-761942"/>
            <a:ext cx="8920091" cy="12237475"/>
            <a:chOff x="-1097162" y="-364775"/>
            <a:chExt cx="10194390" cy="5858615"/>
          </a:xfrm>
        </p:grpSpPr>
        <p:sp>
          <p:nvSpPr>
            <p:cNvPr id="620" name="Google Shape;620;p20"/>
            <p:cNvSpPr/>
            <p:nvPr/>
          </p:nvSpPr>
          <p:spPr>
            <a:xfrm flipH="1" rot="10800000">
              <a:off x="-1097162" y="-3647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1" name="Google Shape;621;p20"/>
            <p:cNvSpPr/>
            <p:nvPr/>
          </p:nvSpPr>
          <p:spPr>
            <a:xfrm flipH="1" rot="10800000">
              <a:off x="-523112" y="-156912"/>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2" name="Google Shape;622;p20"/>
            <p:cNvSpPr/>
            <p:nvPr/>
          </p:nvSpPr>
          <p:spPr>
            <a:xfrm flipH="1" rot="10800000">
              <a:off x="651013" y="1858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3" name="Google Shape;623;p20"/>
            <p:cNvSpPr/>
            <p:nvPr/>
          </p:nvSpPr>
          <p:spPr>
            <a:xfrm flipH="1" rot="10800000">
              <a:off x="149813" y="3476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4" name="Google Shape;624;p20"/>
            <p:cNvSpPr/>
            <p:nvPr/>
          </p:nvSpPr>
          <p:spPr>
            <a:xfrm flipH="1" rot="10800000">
              <a:off x="100425" y="155942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5" name="Google Shape;625;p20"/>
            <p:cNvGrpSpPr/>
            <p:nvPr/>
          </p:nvGrpSpPr>
          <p:grpSpPr>
            <a:xfrm flipH="1">
              <a:off x="3854016" y="4706081"/>
              <a:ext cx="1289997" cy="787759"/>
              <a:chOff x="593100" y="4542650"/>
              <a:chExt cx="1005375" cy="613950"/>
            </a:xfrm>
          </p:grpSpPr>
          <p:sp>
            <p:nvSpPr>
              <p:cNvPr id="626" name="Google Shape;626;p20"/>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27" name="Google Shape;627;p20"/>
              <p:cNvGrpSpPr/>
              <p:nvPr/>
            </p:nvGrpSpPr>
            <p:grpSpPr>
              <a:xfrm>
                <a:off x="593100" y="4542650"/>
                <a:ext cx="1005375" cy="613950"/>
                <a:chOff x="593100" y="4542650"/>
                <a:chExt cx="1005375" cy="613950"/>
              </a:xfrm>
            </p:grpSpPr>
            <p:sp>
              <p:nvSpPr>
                <p:cNvPr id="628" name="Google Shape;628;p20"/>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9" name="Google Shape;629;p20"/>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0" name="Google Shape;630;p20"/>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1" name="Google Shape;631;p20"/>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2" name="Google Shape;632;p20"/>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3" name="Google Shape;633;p20"/>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4" name="Google Shape;634;p20"/>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5" name="Google Shape;635;p20"/>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6" name="Google Shape;636;p20"/>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7" name="Google Shape;637;p20"/>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638" name="Google Shape;638;p20"/>
            <p:cNvSpPr/>
            <p:nvPr/>
          </p:nvSpPr>
          <p:spPr>
            <a:xfrm flipH="1" rot="-7037420">
              <a:off x="8416010" y="1681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9" name="Google Shape;639;p20"/>
            <p:cNvSpPr/>
            <p:nvPr/>
          </p:nvSpPr>
          <p:spPr>
            <a:xfrm>
              <a:off x="8555037" y="5395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0" name="Google Shape;640;p20"/>
            <p:cNvSpPr/>
            <p:nvPr/>
          </p:nvSpPr>
          <p:spPr>
            <a:xfrm rot="10800000">
              <a:off x="8686757" y="8766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1" name="Google Shape;641;p20"/>
            <p:cNvSpPr/>
            <p:nvPr/>
          </p:nvSpPr>
          <p:spPr>
            <a:xfrm flipH="1" rot="10800000">
              <a:off x="8723500" y="4873088"/>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2" name="Google Shape;642;p20"/>
            <p:cNvSpPr/>
            <p:nvPr/>
          </p:nvSpPr>
          <p:spPr>
            <a:xfrm flipH="1" rot="10800000">
              <a:off x="9005350" y="503492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3" name="Google Shape;643;p20"/>
            <p:cNvSpPr/>
            <p:nvPr/>
          </p:nvSpPr>
          <p:spPr>
            <a:xfrm flipH="1" rot="10800000">
              <a:off x="191650" y="49205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4" name="Google Shape;644;p20"/>
            <p:cNvSpPr/>
            <p:nvPr/>
          </p:nvSpPr>
          <p:spPr>
            <a:xfrm flipH="1" rot="10800000">
              <a:off x="909538" y="50110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5" name="Google Shape;645;p20"/>
            <p:cNvSpPr/>
            <p:nvPr/>
          </p:nvSpPr>
          <p:spPr>
            <a:xfrm flipH="1" rot="10800000">
              <a:off x="45913" y="4243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6" name="Google Shape;646;p20"/>
            <p:cNvSpPr/>
            <p:nvPr/>
          </p:nvSpPr>
          <p:spPr>
            <a:xfrm flipH="1" rot="10800000">
              <a:off x="450700" y="484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47" name="Google Shape;647;p2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grpSp>
        <p:nvGrpSpPr>
          <p:cNvPr id="57" name="Google Shape;57;p3"/>
          <p:cNvGrpSpPr/>
          <p:nvPr/>
        </p:nvGrpSpPr>
        <p:grpSpPr>
          <a:xfrm>
            <a:off x="-55090" y="0"/>
            <a:ext cx="8189440" cy="10743743"/>
            <a:chOff x="-62960" y="0"/>
            <a:chExt cx="9359360" cy="5143500"/>
          </a:xfrm>
        </p:grpSpPr>
        <p:grpSp>
          <p:nvGrpSpPr>
            <p:cNvPr id="58" name="Google Shape;58;p3"/>
            <p:cNvGrpSpPr/>
            <p:nvPr/>
          </p:nvGrpSpPr>
          <p:grpSpPr>
            <a:xfrm>
              <a:off x="0" y="0"/>
              <a:ext cx="9144000" cy="5143500"/>
              <a:chOff x="0" y="0"/>
              <a:chExt cx="9144000" cy="5143500"/>
            </a:xfrm>
          </p:grpSpPr>
          <p:grpSp>
            <p:nvGrpSpPr>
              <p:cNvPr id="59" name="Google Shape;59;p3"/>
              <p:cNvGrpSpPr/>
              <p:nvPr/>
            </p:nvGrpSpPr>
            <p:grpSpPr>
              <a:xfrm>
                <a:off x="0" y="0"/>
                <a:ext cx="2674075" cy="2497000"/>
                <a:chOff x="0" y="0"/>
                <a:chExt cx="2674075" cy="2497000"/>
              </a:xfrm>
            </p:grpSpPr>
            <p:sp>
              <p:nvSpPr>
                <p:cNvPr id="60" name="Google Shape;60;p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1" name="Google Shape;61;p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2" name="Google Shape;62;p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3" name="Google Shape;63;p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4" name="Google Shape;64;p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 name="Google Shape;65;p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 name="Google Shape;66;p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 name="Google Shape;67;p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 name="Google Shape;68;p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 name="Google Shape;69;p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 name="Google Shape;70;p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 name="Google Shape;71;p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 name="Google Shape;72;p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 name="Google Shape;73;p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 name="Google Shape;74;p3"/>
                <p:cNvSpPr/>
                <p:nvPr/>
              </p:nvSpPr>
              <p:spPr>
                <a:xfrm flipH="1">
                  <a:off x="631475" y="2477975"/>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 name="Google Shape;75;p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 name="Google Shape;76;p3"/>
                <p:cNvSpPr/>
                <p:nvPr/>
              </p:nvSpPr>
              <p:spPr>
                <a:xfrm rot="10800000">
                  <a:off x="1831457" y="122905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77" name="Google Shape;77;p3"/>
              <p:cNvGrpSpPr/>
              <p:nvPr/>
            </p:nvGrpSpPr>
            <p:grpSpPr>
              <a:xfrm>
                <a:off x="7296832" y="3833329"/>
                <a:ext cx="1847168" cy="1310171"/>
                <a:chOff x="7296832" y="3833329"/>
                <a:chExt cx="1847168" cy="1310171"/>
              </a:xfrm>
            </p:grpSpPr>
            <p:sp>
              <p:nvSpPr>
                <p:cNvPr id="78" name="Google Shape;78;p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 name="Google Shape;79;p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 name="Google Shape;80;p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 name="Google Shape;81;p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 name="Google Shape;82;p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 name="Google Shape;83;p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 name="Google Shape;84;p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 name="Google Shape;85;p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 name="Google Shape;86;p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 name="Google Shape;87;p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 name="Google Shape;88;p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 name="Google Shape;89;p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 name="Google Shape;90;p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 name="Google Shape;91;p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 name="Google Shape;92;p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 name="Google Shape;93;p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 name="Google Shape;94;p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grpSp>
          <p:nvGrpSpPr>
            <p:cNvPr id="95" name="Google Shape;95;p3"/>
            <p:cNvGrpSpPr/>
            <p:nvPr/>
          </p:nvGrpSpPr>
          <p:grpSpPr>
            <a:xfrm rot="10800000">
              <a:off x="-62960" y="0"/>
              <a:ext cx="9359360" cy="5107180"/>
              <a:chOff x="-53175" y="36345"/>
              <a:chExt cx="9359360" cy="5107180"/>
            </a:xfrm>
          </p:grpSpPr>
          <p:sp>
            <p:nvSpPr>
              <p:cNvPr id="96" name="Google Shape;96;p3"/>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 name="Google Shape;97;p3"/>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 name="Google Shape;98;p3"/>
              <p:cNvSpPr/>
              <p:nvPr/>
            </p:nvSpPr>
            <p:spPr>
              <a:xfrm>
                <a:off x="8415900" y="99292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 name="Google Shape;99;p3"/>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 name="Google Shape;100;p3"/>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 name="Google Shape;101;p3"/>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 name="Google Shape;102;p3"/>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 name="Google Shape;103;p3"/>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 name="Google Shape;104;p3"/>
              <p:cNvSpPr/>
              <p:nvPr/>
            </p:nvSpPr>
            <p:spPr>
              <a:xfrm flipH="1" rot="-8997185">
                <a:off x="8390949" y="215713"/>
                <a:ext cx="848810" cy="493141"/>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 name="Google Shape;105;p3"/>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 name="Google Shape;106;p3"/>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107" name="Google Shape;107;p3"/>
          <p:cNvSpPr txBox="1"/>
          <p:nvPr>
            <p:ph type="title"/>
          </p:nvPr>
        </p:nvSpPr>
        <p:spPr>
          <a:xfrm>
            <a:off x="1262450" y="5085243"/>
            <a:ext cx="5487000" cy="24156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8" name="Google Shape;108;p3"/>
          <p:cNvSpPr txBox="1"/>
          <p:nvPr>
            <p:ph hasCustomPrompt="1" idx="2" type="title"/>
          </p:nvPr>
        </p:nvSpPr>
        <p:spPr>
          <a:xfrm>
            <a:off x="3074006" y="1583691"/>
            <a:ext cx="1852800" cy="34266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5"/>
              </a:buClr>
              <a:buSzPts val="7000"/>
              <a:buNone/>
              <a:defRPr sz="8200">
                <a:solidFill>
                  <a:schemeClr val="accent5"/>
                </a:solidFill>
              </a:defRPr>
            </a:lvl1pPr>
            <a:lvl2pPr lvl="1" rtl="0" algn="ctr">
              <a:spcBef>
                <a:spcPts val="0"/>
              </a:spcBef>
              <a:spcAft>
                <a:spcPts val="0"/>
              </a:spcAft>
              <a:buClr>
                <a:schemeClr val="accent5"/>
              </a:buClr>
              <a:buSzPts val="7000"/>
              <a:buNone/>
              <a:defRPr sz="7000">
                <a:solidFill>
                  <a:schemeClr val="accent5"/>
                </a:solidFill>
              </a:defRPr>
            </a:lvl2pPr>
            <a:lvl3pPr lvl="2" rtl="0" algn="ctr">
              <a:spcBef>
                <a:spcPts val="0"/>
              </a:spcBef>
              <a:spcAft>
                <a:spcPts val="0"/>
              </a:spcAft>
              <a:buClr>
                <a:schemeClr val="accent5"/>
              </a:buClr>
              <a:buSzPts val="7000"/>
              <a:buNone/>
              <a:defRPr sz="7000">
                <a:solidFill>
                  <a:schemeClr val="accent5"/>
                </a:solidFill>
              </a:defRPr>
            </a:lvl3pPr>
            <a:lvl4pPr lvl="3" rtl="0" algn="ctr">
              <a:spcBef>
                <a:spcPts val="0"/>
              </a:spcBef>
              <a:spcAft>
                <a:spcPts val="0"/>
              </a:spcAft>
              <a:buClr>
                <a:schemeClr val="accent5"/>
              </a:buClr>
              <a:buSzPts val="7000"/>
              <a:buNone/>
              <a:defRPr sz="7000">
                <a:solidFill>
                  <a:schemeClr val="accent5"/>
                </a:solidFill>
              </a:defRPr>
            </a:lvl4pPr>
            <a:lvl5pPr lvl="4" rtl="0" algn="ctr">
              <a:spcBef>
                <a:spcPts val="0"/>
              </a:spcBef>
              <a:spcAft>
                <a:spcPts val="0"/>
              </a:spcAft>
              <a:buClr>
                <a:schemeClr val="accent5"/>
              </a:buClr>
              <a:buSzPts val="7000"/>
              <a:buNone/>
              <a:defRPr sz="7000">
                <a:solidFill>
                  <a:schemeClr val="accent5"/>
                </a:solidFill>
              </a:defRPr>
            </a:lvl5pPr>
            <a:lvl6pPr lvl="5" rtl="0" algn="ctr">
              <a:spcBef>
                <a:spcPts val="0"/>
              </a:spcBef>
              <a:spcAft>
                <a:spcPts val="0"/>
              </a:spcAft>
              <a:buClr>
                <a:schemeClr val="accent5"/>
              </a:buClr>
              <a:buSzPts val="7000"/>
              <a:buNone/>
              <a:defRPr sz="7000">
                <a:solidFill>
                  <a:schemeClr val="accent5"/>
                </a:solidFill>
              </a:defRPr>
            </a:lvl6pPr>
            <a:lvl7pPr lvl="6" rtl="0" algn="ctr">
              <a:spcBef>
                <a:spcPts val="0"/>
              </a:spcBef>
              <a:spcAft>
                <a:spcPts val="0"/>
              </a:spcAft>
              <a:buClr>
                <a:schemeClr val="accent5"/>
              </a:buClr>
              <a:buSzPts val="7000"/>
              <a:buNone/>
              <a:defRPr sz="7000">
                <a:solidFill>
                  <a:schemeClr val="accent5"/>
                </a:solidFill>
              </a:defRPr>
            </a:lvl7pPr>
            <a:lvl8pPr lvl="7" rtl="0" algn="ctr">
              <a:spcBef>
                <a:spcPts val="0"/>
              </a:spcBef>
              <a:spcAft>
                <a:spcPts val="0"/>
              </a:spcAft>
              <a:buClr>
                <a:schemeClr val="accent5"/>
              </a:buClr>
              <a:buSzPts val="7000"/>
              <a:buNone/>
              <a:defRPr sz="7000">
                <a:solidFill>
                  <a:schemeClr val="accent5"/>
                </a:solidFill>
              </a:defRPr>
            </a:lvl8pPr>
            <a:lvl9pPr lvl="8" rtl="0" algn="ctr">
              <a:spcBef>
                <a:spcPts val="0"/>
              </a:spcBef>
              <a:spcAft>
                <a:spcPts val="0"/>
              </a:spcAft>
              <a:buClr>
                <a:schemeClr val="accent5"/>
              </a:buClr>
              <a:buSzPts val="7000"/>
              <a:buNone/>
              <a:defRPr sz="7000">
                <a:solidFill>
                  <a:schemeClr val="accent5"/>
                </a:solidFill>
              </a:defRPr>
            </a:lvl9pPr>
          </a:lstStyle>
          <a:p>
            <a:r>
              <a:t>xx%</a:t>
            </a:r>
          </a:p>
        </p:txBody>
      </p:sp>
      <p:sp>
        <p:nvSpPr>
          <p:cNvPr id="109" name="Google Shape;109;p3"/>
          <p:cNvSpPr txBox="1"/>
          <p:nvPr>
            <p:ph idx="1" type="subTitle"/>
          </p:nvPr>
        </p:nvSpPr>
        <p:spPr>
          <a:xfrm>
            <a:off x="2092913" y="7511122"/>
            <a:ext cx="3815100" cy="5754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2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600"/>
              <a:buFont typeface="Krub Medium"/>
              <a:buNone/>
              <a:defRPr>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21">
    <p:spTree>
      <p:nvGrpSpPr>
        <p:cNvPr id="648" name="Shape 648"/>
        <p:cNvGrpSpPr/>
        <p:nvPr/>
      </p:nvGrpSpPr>
      <p:grpSpPr>
        <a:xfrm>
          <a:off x="0" y="0"/>
          <a:ext cx="0" cy="0"/>
          <a:chOff x="0" y="0"/>
          <a:chExt cx="0" cy="0"/>
        </a:xfrm>
      </p:grpSpPr>
      <p:grpSp>
        <p:nvGrpSpPr>
          <p:cNvPr id="649" name="Google Shape;649;p21"/>
          <p:cNvGrpSpPr/>
          <p:nvPr/>
        </p:nvGrpSpPr>
        <p:grpSpPr>
          <a:xfrm>
            <a:off x="148925" y="55405"/>
            <a:ext cx="7839955" cy="2891818"/>
            <a:chOff x="170200" y="26525"/>
            <a:chExt cx="8959949" cy="1384440"/>
          </a:xfrm>
        </p:grpSpPr>
        <p:grpSp>
          <p:nvGrpSpPr>
            <p:cNvPr id="650" name="Google Shape;650;p21"/>
            <p:cNvGrpSpPr/>
            <p:nvPr/>
          </p:nvGrpSpPr>
          <p:grpSpPr>
            <a:xfrm>
              <a:off x="170200" y="26525"/>
              <a:ext cx="8949500" cy="751975"/>
              <a:chOff x="170200" y="26525"/>
              <a:chExt cx="8949500" cy="751975"/>
            </a:xfrm>
          </p:grpSpPr>
          <p:sp>
            <p:nvSpPr>
              <p:cNvPr id="651" name="Google Shape;651;p21"/>
              <p:cNvSpPr/>
              <p:nvPr/>
            </p:nvSpPr>
            <p:spPr>
              <a:xfrm>
                <a:off x="8972175" y="740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2" name="Google Shape;652;p21"/>
              <p:cNvSpPr/>
              <p:nvPr/>
            </p:nvSpPr>
            <p:spPr>
              <a:xfrm>
                <a:off x="8703175" y="69030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3" name="Google Shape;653;p21"/>
              <p:cNvSpPr/>
              <p:nvPr/>
            </p:nvSpPr>
            <p:spPr>
              <a:xfrm>
                <a:off x="8459575" y="13541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4" name="Google Shape;654;p21"/>
              <p:cNvSpPr/>
              <p:nvPr/>
            </p:nvSpPr>
            <p:spPr>
              <a:xfrm>
                <a:off x="170200" y="509000"/>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5" name="Google Shape;655;p21"/>
              <p:cNvSpPr/>
              <p:nvPr/>
            </p:nvSpPr>
            <p:spPr>
              <a:xfrm>
                <a:off x="8087550" y="26525"/>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6" name="Google Shape;656;p21"/>
              <p:cNvSpPr/>
              <p:nvPr/>
            </p:nvSpPr>
            <p:spPr>
              <a:xfrm>
                <a:off x="8403500" y="488275"/>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7" name="Google Shape;657;p21"/>
              <p:cNvSpPr/>
              <p:nvPr/>
            </p:nvSpPr>
            <p:spPr>
              <a:xfrm>
                <a:off x="8087550" y="347863"/>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58" name="Google Shape;658;p21"/>
              <p:cNvSpPr/>
              <p:nvPr/>
            </p:nvSpPr>
            <p:spPr>
              <a:xfrm>
                <a:off x="227813" y="49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59" name="Google Shape;659;p21"/>
            <p:cNvSpPr/>
            <p:nvPr/>
          </p:nvSpPr>
          <p:spPr>
            <a:xfrm flipH="1" rot="3925243">
              <a:off x="8203412" y="517329"/>
              <a:ext cx="848082" cy="71762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0" name="Google Shape;660;p21"/>
            <p:cNvSpPr/>
            <p:nvPr/>
          </p:nvSpPr>
          <p:spPr>
            <a:xfrm flipH="1" rot="10800000">
              <a:off x="872450" y="463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61" name="Google Shape;661;p21"/>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662" name="Shape 662"/>
        <p:cNvGrpSpPr/>
        <p:nvPr/>
      </p:nvGrpSpPr>
      <p:grpSpPr>
        <a:xfrm>
          <a:off x="0" y="0"/>
          <a:ext cx="0" cy="0"/>
          <a:chOff x="0" y="0"/>
          <a:chExt cx="0" cy="0"/>
        </a:xfrm>
      </p:grpSpPr>
      <p:grpSp>
        <p:nvGrpSpPr>
          <p:cNvPr id="663" name="Google Shape;663;p22"/>
          <p:cNvGrpSpPr/>
          <p:nvPr/>
        </p:nvGrpSpPr>
        <p:grpSpPr>
          <a:xfrm>
            <a:off x="-616632" y="20"/>
            <a:ext cx="8713890" cy="10909364"/>
            <a:chOff x="-704722" y="10"/>
            <a:chExt cx="9958731" cy="5222790"/>
          </a:xfrm>
        </p:grpSpPr>
        <p:sp>
          <p:nvSpPr>
            <p:cNvPr id="664" name="Google Shape;664;p22"/>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5" name="Google Shape;665;p22"/>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6" name="Google Shape;666;p22"/>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67" name="Google Shape;667;p22"/>
            <p:cNvGrpSpPr/>
            <p:nvPr/>
          </p:nvGrpSpPr>
          <p:grpSpPr>
            <a:xfrm flipH="1" rot="-2422428">
              <a:off x="-527639" y="2273558"/>
              <a:ext cx="1444461" cy="1077830"/>
              <a:chOff x="7296832" y="3833329"/>
              <a:chExt cx="1915808" cy="1429541"/>
            </a:xfrm>
          </p:grpSpPr>
          <p:sp>
            <p:nvSpPr>
              <p:cNvPr id="668" name="Google Shape;668;p22"/>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69" name="Google Shape;669;p22"/>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0" name="Google Shape;670;p22"/>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1" name="Google Shape;671;p22"/>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2" name="Google Shape;672;p22"/>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3" name="Google Shape;673;p22"/>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4" name="Google Shape;674;p22"/>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5" name="Google Shape;675;p22"/>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6" name="Google Shape;676;p22"/>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7" name="Google Shape;677;p22"/>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8" name="Google Shape;678;p22"/>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79" name="Google Shape;679;p22"/>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0" name="Google Shape;680;p22"/>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1" name="Google Shape;681;p22"/>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2" name="Google Shape;682;p22"/>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83" name="Google Shape;683;p22"/>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4" name="Google Shape;684;p22"/>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5" name="Google Shape;685;p22"/>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6" name="Google Shape;686;p22"/>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87" name="Google Shape;687;p22"/>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688" name="Google Shape;688;p22"/>
            <p:cNvGrpSpPr/>
            <p:nvPr/>
          </p:nvGrpSpPr>
          <p:grpSpPr>
            <a:xfrm flipH="1">
              <a:off x="42707" y="103600"/>
              <a:ext cx="791800" cy="569275"/>
              <a:chOff x="4359175" y="2251625"/>
              <a:chExt cx="791800" cy="569275"/>
            </a:xfrm>
          </p:grpSpPr>
          <p:sp>
            <p:nvSpPr>
              <p:cNvPr id="689" name="Google Shape;689;p22"/>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0" name="Google Shape;690;p22"/>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1" name="Google Shape;691;p22"/>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2" name="Google Shape;692;p22"/>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3" name="Google Shape;693;p22"/>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694" name="Google Shape;694;p22"/>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5" name="Google Shape;695;p22"/>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6" name="Google Shape;696;p22"/>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7" name="Google Shape;697;p22"/>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8" name="Google Shape;698;p22"/>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699" name="Google Shape;699;p22"/>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00" name="Google Shape;700;p22"/>
          <p:cNvSpPr txBox="1"/>
          <p:nvPr>
            <p:ph hasCustomPrompt="1" type="title"/>
          </p:nvPr>
        </p:nvSpPr>
        <p:spPr>
          <a:xfrm>
            <a:off x="630000" y="1137884"/>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1" name="Google Shape;701;p22"/>
          <p:cNvSpPr txBox="1"/>
          <p:nvPr>
            <p:ph idx="1" type="subTitle"/>
          </p:nvPr>
        </p:nvSpPr>
        <p:spPr>
          <a:xfrm>
            <a:off x="630000" y="2779729"/>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2" name="Google Shape;702;p22"/>
          <p:cNvSpPr txBox="1"/>
          <p:nvPr>
            <p:ph hasCustomPrompt="1" idx="2" type="title"/>
          </p:nvPr>
        </p:nvSpPr>
        <p:spPr>
          <a:xfrm>
            <a:off x="3851028" y="3980913"/>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3" name="Google Shape;703;p22"/>
          <p:cNvSpPr txBox="1"/>
          <p:nvPr>
            <p:ph idx="3" type="subTitle"/>
          </p:nvPr>
        </p:nvSpPr>
        <p:spPr>
          <a:xfrm>
            <a:off x="3851028" y="5622777"/>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04" name="Google Shape;704;p22"/>
          <p:cNvSpPr txBox="1"/>
          <p:nvPr>
            <p:ph hasCustomPrompt="1" idx="4" type="title"/>
          </p:nvPr>
        </p:nvSpPr>
        <p:spPr>
          <a:xfrm>
            <a:off x="630000" y="6823929"/>
            <a:ext cx="3525900" cy="17298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7300"/>
              <a:buNone/>
              <a:defRPr sz="7300"/>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a:r>
              <a:t>xx%</a:t>
            </a:r>
          </a:p>
        </p:txBody>
      </p:sp>
      <p:sp>
        <p:nvSpPr>
          <p:cNvPr id="705" name="Google Shape;705;p22"/>
          <p:cNvSpPr txBox="1"/>
          <p:nvPr>
            <p:ph idx="5" type="subTitle"/>
          </p:nvPr>
        </p:nvSpPr>
        <p:spPr>
          <a:xfrm>
            <a:off x="630000" y="8465781"/>
            <a:ext cx="3525900" cy="1133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spTree>
      <p:nvGrpSpPr>
        <p:cNvPr id="706" name="Shape 706"/>
        <p:cNvGrpSpPr/>
        <p:nvPr/>
      </p:nvGrpSpPr>
      <p:grpSpPr>
        <a:xfrm>
          <a:off x="0" y="0"/>
          <a:ext cx="0" cy="0"/>
          <a:chOff x="0" y="0"/>
          <a:chExt cx="0" cy="0"/>
        </a:xfrm>
      </p:grpSpPr>
      <p:grpSp>
        <p:nvGrpSpPr>
          <p:cNvPr id="707" name="Google Shape;707;p23"/>
          <p:cNvGrpSpPr/>
          <p:nvPr/>
        </p:nvGrpSpPr>
        <p:grpSpPr>
          <a:xfrm>
            <a:off x="0" y="0"/>
            <a:ext cx="8001000" cy="10805493"/>
            <a:chOff x="0" y="0"/>
            <a:chExt cx="9144000" cy="5173063"/>
          </a:xfrm>
        </p:grpSpPr>
        <p:sp>
          <p:nvSpPr>
            <p:cNvPr id="708" name="Google Shape;708;p23"/>
            <p:cNvSpPr/>
            <p:nvPr/>
          </p:nvSpPr>
          <p:spPr>
            <a:xfrm flipH="1" rot="10800000">
              <a:off x="8972250" y="32669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09" name="Google Shape;709;p23"/>
            <p:cNvSpPr/>
            <p:nvPr/>
          </p:nvSpPr>
          <p:spPr>
            <a:xfrm flipH="1" rot="10800000">
              <a:off x="8267075" y="31957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0" name="Google Shape;710;p23"/>
            <p:cNvSpPr/>
            <p:nvPr/>
          </p:nvSpPr>
          <p:spPr>
            <a:xfrm flipH="1" rot="10800000">
              <a:off x="7668575" y="3936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1" name="Google Shape;711;p23"/>
            <p:cNvSpPr/>
            <p:nvPr/>
          </p:nvSpPr>
          <p:spPr>
            <a:xfrm flipH="1" rot="10800000">
              <a:off x="8386463" y="4027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2" name="Google Shape;712;p23"/>
            <p:cNvSpPr/>
            <p:nvPr/>
          </p:nvSpPr>
          <p:spPr>
            <a:xfrm flipH="1" rot="10800000">
              <a:off x="7522838" y="3259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3" name="Google Shape;713;p23"/>
            <p:cNvSpPr/>
            <p:nvPr/>
          </p:nvSpPr>
          <p:spPr>
            <a:xfrm flipH="1" rot="10800000">
              <a:off x="7927625" y="3861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4" name="Google Shape;714;p23"/>
            <p:cNvSpPr/>
            <p:nvPr/>
          </p:nvSpPr>
          <p:spPr>
            <a:xfrm flipH="1" rot="10800000">
              <a:off x="7100075" y="220545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5" name="Google Shape;715;p23"/>
            <p:cNvSpPr/>
            <p:nvPr/>
          </p:nvSpPr>
          <p:spPr>
            <a:xfrm flipH="1" rot="10800000">
              <a:off x="7559700" y="47452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6" name="Google Shape;716;p23"/>
            <p:cNvSpPr/>
            <p:nvPr/>
          </p:nvSpPr>
          <p:spPr>
            <a:xfrm flipH="1">
              <a:off x="0" y="0"/>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7" name="Google Shape;717;p23"/>
            <p:cNvSpPr/>
            <p:nvPr/>
          </p:nvSpPr>
          <p:spPr>
            <a:xfrm flipH="1">
              <a:off x="0" y="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8" name="Google Shape;718;p23"/>
            <p:cNvSpPr/>
            <p:nvPr/>
          </p:nvSpPr>
          <p:spPr>
            <a:xfrm flipH="1">
              <a:off x="2453700" y="3898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19" name="Google Shape;719;p23"/>
            <p:cNvSpPr/>
            <p:nvPr/>
          </p:nvSpPr>
          <p:spPr>
            <a:xfrm flipH="1">
              <a:off x="2471175" y="828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0" name="Google Shape;720;p23"/>
            <p:cNvSpPr/>
            <p:nvPr/>
          </p:nvSpPr>
          <p:spPr>
            <a:xfrm flipH="1">
              <a:off x="1053200" y="1737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1" name="Google Shape;721;p23"/>
            <p:cNvSpPr/>
            <p:nvPr/>
          </p:nvSpPr>
          <p:spPr>
            <a:xfrm flipH="1">
              <a:off x="1215075" y="15676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2" name="Google Shape;722;p23"/>
            <p:cNvSpPr/>
            <p:nvPr/>
          </p:nvSpPr>
          <p:spPr>
            <a:xfrm flipH="1">
              <a:off x="1495475" y="136930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3" name="Google Shape;723;p23"/>
            <p:cNvSpPr/>
            <p:nvPr/>
          </p:nvSpPr>
          <p:spPr>
            <a:xfrm flipH="1">
              <a:off x="1133000" y="206537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4" name="Google Shape;724;p23"/>
            <p:cNvSpPr/>
            <p:nvPr/>
          </p:nvSpPr>
          <p:spPr>
            <a:xfrm flipH="1">
              <a:off x="983300" y="218162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5" name="Google Shape;725;p23"/>
            <p:cNvSpPr/>
            <p:nvPr/>
          </p:nvSpPr>
          <p:spPr>
            <a:xfrm flipH="1">
              <a:off x="835125" y="1930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6" name="Google Shape;726;p23"/>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7" name="Google Shape;727;p23"/>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8" name="Google Shape;728;p23"/>
            <p:cNvSpPr/>
            <p:nvPr/>
          </p:nvSpPr>
          <p:spPr>
            <a:xfrm rot="10800000">
              <a:off x="12107" y="263287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29" name="Google Shape;729;p23"/>
            <p:cNvSpPr/>
            <p:nvPr/>
          </p:nvSpPr>
          <p:spPr>
            <a:xfrm>
              <a:off x="1212688" y="219507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0" name="Google Shape;730;p23"/>
            <p:cNvSpPr/>
            <p:nvPr/>
          </p:nvSpPr>
          <p:spPr>
            <a:xfrm flipH="1" rot="-5400000">
              <a:off x="7219275" y="42063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1" name="Google Shape;731;p23"/>
            <p:cNvSpPr/>
            <p:nvPr/>
          </p:nvSpPr>
          <p:spPr>
            <a:xfrm flipH="1" rot="10800000">
              <a:off x="7811725" y="33561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2" name="Google Shape;732;p23"/>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3" name="Google Shape;733;p23"/>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4" name="Google Shape;734;p23"/>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5" name="Google Shape;735;p23"/>
            <p:cNvSpPr/>
            <p:nvPr/>
          </p:nvSpPr>
          <p:spPr>
            <a:xfrm>
              <a:off x="8316500" y="4419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36" name="Google Shape;736;p23"/>
            <p:cNvSpPr/>
            <p:nvPr/>
          </p:nvSpPr>
          <p:spPr>
            <a:xfrm rot="10800000">
              <a:off x="1676009" y="1224810"/>
              <a:ext cx="186217" cy="14449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37" name="Google Shape;737;p23"/>
          <p:cNvSpPr txBox="1"/>
          <p:nvPr>
            <p:ph type="title"/>
          </p:nvPr>
        </p:nvSpPr>
        <p:spPr>
          <a:xfrm>
            <a:off x="2003794" y="6165073"/>
            <a:ext cx="3993300" cy="1111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3600"/>
              <a:buNone/>
              <a:defRPr sz="2400">
                <a:solidFill>
                  <a:schemeClr val="accent3"/>
                </a:solidFill>
              </a:defRPr>
            </a:lvl1pPr>
            <a:lvl2pPr lvl="1" rtl="0" algn="ctr">
              <a:spcBef>
                <a:spcPts val="0"/>
              </a:spcBef>
              <a:spcAft>
                <a:spcPts val="0"/>
              </a:spcAft>
              <a:buClr>
                <a:schemeClr val="accent3"/>
              </a:buClr>
              <a:buSzPts val="3600"/>
              <a:buNone/>
              <a:defRPr sz="3600">
                <a:solidFill>
                  <a:schemeClr val="accent3"/>
                </a:solidFill>
              </a:defRPr>
            </a:lvl2pPr>
            <a:lvl3pPr lvl="2" rtl="0" algn="ctr">
              <a:spcBef>
                <a:spcPts val="0"/>
              </a:spcBef>
              <a:spcAft>
                <a:spcPts val="0"/>
              </a:spcAft>
              <a:buClr>
                <a:schemeClr val="accent3"/>
              </a:buClr>
              <a:buSzPts val="3600"/>
              <a:buNone/>
              <a:defRPr sz="3600">
                <a:solidFill>
                  <a:schemeClr val="accent3"/>
                </a:solidFill>
              </a:defRPr>
            </a:lvl3pPr>
            <a:lvl4pPr lvl="3" rtl="0" algn="ctr">
              <a:spcBef>
                <a:spcPts val="0"/>
              </a:spcBef>
              <a:spcAft>
                <a:spcPts val="0"/>
              </a:spcAft>
              <a:buClr>
                <a:schemeClr val="accent3"/>
              </a:buClr>
              <a:buSzPts val="3600"/>
              <a:buNone/>
              <a:defRPr sz="3600">
                <a:solidFill>
                  <a:schemeClr val="accent3"/>
                </a:solidFill>
              </a:defRPr>
            </a:lvl4pPr>
            <a:lvl5pPr lvl="4" rtl="0" algn="ctr">
              <a:spcBef>
                <a:spcPts val="0"/>
              </a:spcBef>
              <a:spcAft>
                <a:spcPts val="0"/>
              </a:spcAft>
              <a:buClr>
                <a:schemeClr val="accent3"/>
              </a:buClr>
              <a:buSzPts val="3600"/>
              <a:buNone/>
              <a:defRPr sz="3600">
                <a:solidFill>
                  <a:schemeClr val="accent3"/>
                </a:solidFill>
              </a:defRPr>
            </a:lvl5pPr>
            <a:lvl6pPr lvl="5" rtl="0" algn="ctr">
              <a:spcBef>
                <a:spcPts val="0"/>
              </a:spcBef>
              <a:spcAft>
                <a:spcPts val="0"/>
              </a:spcAft>
              <a:buClr>
                <a:schemeClr val="accent3"/>
              </a:buClr>
              <a:buSzPts val="3600"/>
              <a:buNone/>
              <a:defRPr sz="3600">
                <a:solidFill>
                  <a:schemeClr val="accent3"/>
                </a:solidFill>
              </a:defRPr>
            </a:lvl6pPr>
            <a:lvl7pPr lvl="6" rtl="0" algn="ctr">
              <a:spcBef>
                <a:spcPts val="0"/>
              </a:spcBef>
              <a:spcAft>
                <a:spcPts val="0"/>
              </a:spcAft>
              <a:buClr>
                <a:schemeClr val="accent3"/>
              </a:buClr>
              <a:buSzPts val="3600"/>
              <a:buNone/>
              <a:defRPr sz="3600">
                <a:solidFill>
                  <a:schemeClr val="accent3"/>
                </a:solidFill>
              </a:defRPr>
            </a:lvl7pPr>
            <a:lvl8pPr lvl="7" rtl="0" algn="ctr">
              <a:spcBef>
                <a:spcPts val="0"/>
              </a:spcBef>
              <a:spcAft>
                <a:spcPts val="0"/>
              </a:spcAft>
              <a:buClr>
                <a:schemeClr val="accent3"/>
              </a:buClr>
              <a:buSzPts val="3600"/>
              <a:buNone/>
              <a:defRPr sz="3600">
                <a:solidFill>
                  <a:schemeClr val="accent3"/>
                </a:solidFill>
              </a:defRPr>
            </a:lvl8pPr>
            <a:lvl9pPr lvl="8" rtl="0" algn="ctr">
              <a:spcBef>
                <a:spcPts val="0"/>
              </a:spcBef>
              <a:spcAft>
                <a:spcPts val="0"/>
              </a:spcAft>
              <a:buClr>
                <a:schemeClr val="accent3"/>
              </a:buClr>
              <a:buSzPts val="3600"/>
              <a:buNone/>
              <a:defRPr sz="3600">
                <a:solidFill>
                  <a:schemeClr val="accent3"/>
                </a:solidFill>
              </a:defRPr>
            </a:lvl9pPr>
          </a:lstStyle>
          <a:p/>
        </p:txBody>
      </p:sp>
      <p:sp>
        <p:nvSpPr>
          <p:cNvPr id="738" name="Google Shape;738;p23"/>
          <p:cNvSpPr txBox="1"/>
          <p:nvPr>
            <p:ph idx="1" type="subTitle"/>
          </p:nvPr>
        </p:nvSpPr>
        <p:spPr>
          <a:xfrm>
            <a:off x="1275881" y="3536384"/>
            <a:ext cx="5449200" cy="2608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2900"/>
              <a:buFont typeface="Krub Medium"/>
              <a:buNone/>
              <a:defRPr sz="29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0">
    <p:spTree>
      <p:nvGrpSpPr>
        <p:cNvPr id="739" name="Shape 739"/>
        <p:cNvGrpSpPr/>
        <p:nvPr/>
      </p:nvGrpSpPr>
      <p:grpSpPr>
        <a:xfrm>
          <a:off x="0" y="0"/>
          <a:ext cx="0" cy="0"/>
          <a:chOff x="0" y="0"/>
          <a:chExt cx="0" cy="0"/>
        </a:xfrm>
      </p:grpSpPr>
      <p:grpSp>
        <p:nvGrpSpPr>
          <p:cNvPr id="740" name="Google Shape;740;p24"/>
          <p:cNvGrpSpPr/>
          <p:nvPr/>
        </p:nvGrpSpPr>
        <p:grpSpPr>
          <a:xfrm>
            <a:off x="-473528" y="-675309"/>
            <a:ext cx="8458450" cy="6436794"/>
            <a:chOff x="-541175" y="-323300"/>
            <a:chExt cx="9666800" cy="3081575"/>
          </a:xfrm>
        </p:grpSpPr>
        <p:sp>
          <p:nvSpPr>
            <p:cNvPr id="741" name="Google Shape;741;p24"/>
            <p:cNvSpPr/>
            <p:nvPr/>
          </p:nvSpPr>
          <p:spPr>
            <a:xfrm flipH="1">
              <a:off x="-541175" y="-3233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2" name="Google Shape;742;p24"/>
            <p:cNvSpPr/>
            <p:nvPr/>
          </p:nvSpPr>
          <p:spPr>
            <a:xfrm flipH="1">
              <a:off x="232650" y="26913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3" name="Google Shape;743;p24"/>
            <p:cNvSpPr/>
            <p:nvPr/>
          </p:nvSpPr>
          <p:spPr>
            <a:xfrm flipH="1">
              <a:off x="2400600" y="6857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4" name="Google Shape;744;p24"/>
            <p:cNvSpPr/>
            <p:nvPr/>
          </p:nvSpPr>
          <p:spPr>
            <a:xfrm flipH="1">
              <a:off x="808775" y="132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5" name="Google Shape;745;p24"/>
            <p:cNvSpPr/>
            <p:nvPr/>
          </p:nvSpPr>
          <p:spPr>
            <a:xfrm flipH="1">
              <a:off x="122438" y="23989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6" name="Google Shape;746;p24"/>
            <p:cNvSpPr/>
            <p:nvPr/>
          </p:nvSpPr>
          <p:spPr>
            <a:xfrm flipH="1">
              <a:off x="760125" y="3494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7" name="Google Shape;747;p24"/>
            <p:cNvSpPr/>
            <p:nvPr/>
          </p:nvSpPr>
          <p:spPr>
            <a:xfrm flipH="1">
              <a:off x="1319825" y="31123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8" name="Google Shape;748;p24"/>
            <p:cNvSpPr/>
            <p:nvPr/>
          </p:nvSpPr>
          <p:spPr>
            <a:xfrm flipH="1">
              <a:off x="60875" y="178677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49" name="Google Shape;749;p24"/>
            <p:cNvSpPr/>
            <p:nvPr/>
          </p:nvSpPr>
          <p:spPr>
            <a:xfrm flipH="1">
              <a:off x="8678425" y="332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0" name="Google Shape;750;p24"/>
            <p:cNvSpPr/>
            <p:nvPr/>
          </p:nvSpPr>
          <p:spPr>
            <a:xfrm flipH="1">
              <a:off x="250900" y="5676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1" name="Google Shape;751;p24"/>
            <p:cNvSpPr/>
            <p:nvPr/>
          </p:nvSpPr>
          <p:spPr>
            <a:xfrm flipH="1">
              <a:off x="232650" y="1662513"/>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2" name="Google Shape;752;p24"/>
            <p:cNvSpPr/>
            <p:nvPr/>
          </p:nvSpPr>
          <p:spPr>
            <a:xfrm rot="-9007952">
              <a:off x="20508" y="93488"/>
              <a:ext cx="610205" cy="35451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3" name="Google Shape;753;p24"/>
            <p:cNvSpPr/>
            <p:nvPr/>
          </p:nvSpPr>
          <p:spPr>
            <a:xfrm>
              <a:off x="60872" y="726575"/>
              <a:ext cx="263482" cy="212528"/>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4" name="Google Shape;754;p24"/>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5" name="Google Shape;755;p24"/>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6" name="Google Shape;756;p24"/>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7" name="Google Shape;757;p24"/>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8" name="Google Shape;758;p24"/>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59" name="Google Shape;759;p24"/>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0" name="Google Shape;760;p24"/>
            <p:cNvSpPr/>
            <p:nvPr/>
          </p:nvSpPr>
          <p:spPr>
            <a:xfrm>
              <a:off x="1184575" y="7335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61" name="Google Shape;761;p24"/>
            <p:cNvSpPr/>
            <p:nvPr/>
          </p:nvSpPr>
          <p:spPr>
            <a:xfrm rot="2054499">
              <a:off x="-185874" y="1180399"/>
              <a:ext cx="540128" cy="36507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62" name="Google Shape;762;p24"/>
          <p:cNvSpPr txBox="1"/>
          <p:nvPr>
            <p:ph idx="1" type="subTitle"/>
          </p:nvPr>
        </p:nvSpPr>
        <p:spPr>
          <a:xfrm>
            <a:off x="62407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3" name="Google Shape;763;p24"/>
          <p:cNvSpPr txBox="1"/>
          <p:nvPr>
            <p:ph idx="2" type="subTitle"/>
          </p:nvPr>
        </p:nvSpPr>
        <p:spPr>
          <a:xfrm>
            <a:off x="2851384"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4" name="Google Shape;764;p24"/>
          <p:cNvSpPr txBox="1"/>
          <p:nvPr>
            <p:ph idx="3" type="subTitle"/>
          </p:nvPr>
        </p:nvSpPr>
        <p:spPr>
          <a:xfrm>
            <a:off x="5078702" y="3563227"/>
            <a:ext cx="2298300" cy="11202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5" name="Google Shape;765;p24"/>
          <p:cNvSpPr txBox="1"/>
          <p:nvPr>
            <p:ph idx="4" type="subTitle"/>
          </p:nvPr>
        </p:nvSpPr>
        <p:spPr>
          <a:xfrm>
            <a:off x="62407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6" name="Google Shape;766;p24"/>
          <p:cNvSpPr txBox="1"/>
          <p:nvPr>
            <p:ph idx="5" type="subTitle"/>
          </p:nvPr>
        </p:nvSpPr>
        <p:spPr>
          <a:xfrm>
            <a:off x="2851384"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dk1"/>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7" name="Google Shape;767;p24"/>
          <p:cNvSpPr txBox="1"/>
          <p:nvPr>
            <p:ph idx="6" type="subTitle"/>
          </p:nvPr>
        </p:nvSpPr>
        <p:spPr>
          <a:xfrm>
            <a:off x="5078702" y="6814112"/>
            <a:ext cx="2298300" cy="10290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2900"/>
              <a:buFont typeface="Black Han Sans"/>
              <a:buNone/>
              <a:defRPr sz="2800">
                <a:solidFill>
                  <a:schemeClr val="accent3"/>
                </a:solidFill>
                <a:latin typeface="Black Han Sans"/>
                <a:ea typeface="Black Han Sans"/>
                <a:cs typeface="Black Han Sans"/>
                <a:sym typeface="Black Han Sans"/>
              </a:defRPr>
            </a:lvl1pPr>
            <a:lvl2pPr lvl="1"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2pPr>
            <a:lvl3pPr lvl="2"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3pPr>
            <a:lvl4pPr lvl="3"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4pPr>
            <a:lvl5pPr lvl="4"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5pPr>
            <a:lvl6pPr lvl="5"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6pPr>
            <a:lvl7pPr lvl="6"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7pPr>
            <a:lvl8pPr lvl="7"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8pPr>
            <a:lvl9pPr lvl="8" rtl="0" algn="ctr">
              <a:spcBef>
                <a:spcPts val="0"/>
              </a:spcBef>
              <a:spcAft>
                <a:spcPts val="0"/>
              </a:spcAft>
              <a:buClr>
                <a:schemeClr val="accent3"/>
              </a:buClr>
              <a:buSzPts val="2900"/>
              <a:buFont typeface="Black Han Sans"/>
              <a:buNone/>
              <a:defRPr sz="2900">
                <a:solidFill>
                  <a:schemeClr val="accent3"/>
                </a:solidFill>
                <a:latin typeface="Black Han Sans"/>
                <a:ea typeface="Black Han Sans"/>
                <a:cs typeface="Black Han Sans"/>
                <a:sym typeface="Black Han Sans"/>
              </a:defRPr>
            </a:lvl9pPr>
          </a:lstStyle>
          <a:p/>
        </p:txBody>
      </p:sp>
      <p:sp>
        <p:nvSpPr>
          <p:cNvPr id="768" name="Google Shape;768;p24"/>
          <p:cNvSpPr txBox="1"/>
          <p:nvPr>
            <p:ph idx="7" type="subTitle"/>
          </p:nvPr>
        </p:nvSpPr>
        <p:spPr>
          <a:xfrm>
            <a:off x="62407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69" name="Google Shape;769;p24"/>
          <p:cNvSpPr txBox="1"/>
          <p:nvPr>
            <p:ph idx="8" type="subTitle"/>
          </p:nvPr>
        </p:nvSpPr>
        <p:spPr>
          <a:xfrm>
            <a:off x="62407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0" name="Google Shape;770;p24"/>
          <p:cNvSpPr txBox="1"/>
          <p:nvPr>
            <p:ph idx="9" type="subTitle"/>
          </p:nvPr>
        </p:nvSpPr>
        <p:spPr>
          <a:xfrm>
            <a:off x="2851384"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1" name="Google Shape;771;p24"/>
          <p:cNvSpPr txBox="1"/>
          <p:nvPr>
            <p:ph idx="13" type="subTitle"/>
          </p:nvPr>
        </p:nvSpPr>
        <p:spPr>
          <a:xfrm>
            <a:off x="2851384"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2" name="Google Shape;772;p24"/>
          <p:cNvSpPr txBox="1"/>
          <p:nvPr>
            <p:ph idx="14" type="subTitle"/>
          </p:nvPr>
        </p:nvSpPr>
        <p:spPr>
          <a:xfrm>
            <a:off x="5078702" y="766235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3" name="Google Shape;773;p24"/>
          <p:cNvSpPr txBox="1"/>
          <p:nvPr>
            <p:ph idx="15" type="subTitle"/>
          </p:nvPr>
        </p:nvSpPr>
        <p:spPr>
          <a:xfrm>
            <a:off x="5078702" y="4471528"/>
            <a:ext cx="2298300" cy="11202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24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774" name="Google Shape;774;p2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extLst>
    <p:ext uri="{DCECCB84-F9BA-43D5-87BE-67443E8EF086}">
      <p15:sldGuideLst>
        <p15:guide id="1" pos="393">
          <p15:clr>
            <a:srgbClr val="FA7B17"/>
          </p15:clr>
        </p15:guide>
        <p15:guide id="2" pos="4647">
          <p15:clr>
            <a:srgbClr val="FA7B17"/>
          </p15:clr>
        </p15:guide>
        <p15:guide id="3" orient="horz" pos="710">
          <p15:clr>
            <a:srgbClr val="FA7B17"/>
          </p15:clr>
        </p15:guide>
        <p15:guide id="4" orient="horz" pos="6064">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1">
    <p:spTree>
      <p:nvGrpSpPr>
        <p:cNvPr id="775" name="Shape 775"/>
        <p:cNvGrpSpPr/>
        <p:nvPr/>
      </p:nvGrpSpPr>
      <p:grpSpPr>
        <a:xfrm>
          <a:off x="0" y="0"/>
          <a:ext cx="0" cy="0"/>
          <a:chOff x="0" y="0"/>
          <a:chExt cx="0" cy="0"/>
        </a:xfrm>
      </p:grpSpPr>
      <p:grpSp>
        <p:nvGrpSpPr>
          <p:cNvPr id="776" name="Google Shape;776;p25"/>
          <p:cNvGrpSpPr/>
          <p:nvPr/>
        </p:nvGrpSpPr>
        <p:grpSpPr>
          <a:xfrm>
            <a:off x="-93169" y="54361"/>
            <a:ext cx="8013975" cy="5296727"/>
            <a:chOff x="-106479" y="26025"/>
            <a:chExt cx="9158829" cy="2535775"/>
          </a:xfrm>
        </p:grpSpPr>
        <p:grpSp>
          <p:nvGrpSpPr>
            <p:cNvPr id="777" name="Google Shape;777;p25"/>
            <p:cNvGrpSpPr/>
            <p:nvPr/>
          </p:nvGrpSpPr>
          <p:grpSpPr>
            <a:xfrm>
              <a:off x="-106479" y="26025"/>
              <a:ext cx="9158829" cy="2407204"/>
              <a:chOff x="-106479" y="26025"/>
              <a:chExt cx="9158829" cy="2407204"/>
            </a:xfrm>
          </p:grpSpPr>
          <p:grpSp>
            <p:nvGrpSpPr>
              <p:cNvPr id="778" name="Google Shape;778;p25"/>
              <p:cNvGrpSpPr/>
              <p:nvPr/>
            </p:nvGrpSpPr>
            <p:grpSpPr>
              <a:xfrm>
                <a:off x="-106479" y="26025"/>
                <a:ext cx="9158829" cy="2407204"/>
                <a:chOff x="-106479" y="26025"/>
                <a:chExt cx="9158829" cy="2407204"/>
              </a:xfrm>
            </p:grpSpPr>
            <p:sp>
              <p:nvSpPr>
                <p:cNvPr id="779" name="Google Shape;779;p25"/>
                <p:cNvSpPr/>
                <p:nvPr/>
              </p:nvSpPr>
              <p:spPr>
                <a:xfrm flipH="1" rot="10800000">
                  <a:off x="1551600" y="18260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0" name="Google Shape;780;p25"/>
                <p:cNvSpPr/>
                <p:nvPr/>
              </p:nvSpPr>
              <p:spPr>
                <a:xfrm flipH="1" rot="10800000">
                  <a:off x="8464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1" name="Google Shape;781;p25"/>
                <p:cNvSpPr/>
                <p:nvPr/>
              </p:nvSpPr>
              <p:spPr>
                <a:xfrm flipH="1" rot="10800000">
                  <a:off x="2479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2" name="Google Shape;782;p25"/>
                <p:cNvSpPr/>
                <p:nvPr/>
              </p:nvSpPr>
              <p:spPr>
                <a:xfrm flipH="1" rot="10800000">
                  <a:off x="965813" y="942775"/>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3" name="Google Shape;783;p25"/>
                <p:cNvSpPr/>
                <p:nvPr/>
              </p:nvSpPr>
              <p:spPr>
                <a:xfrm flipH="1" rot="10800000">
                  <a:off x="102188" y="174950"/>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4" name="Google Shape;784;p25"/>
                <p:cNvSpPr/>
                <p:nvPr/>
              </p:nvSpPr>
              <p:spPr>
                <a:xfrm flipH="1" rot="10800000">
                  <a:off x="506975" y="7770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5" name="Google Shape;785;p25"/>
                <p:cNvSpPr/>
                <p:nvPr/>
              </p:nvSpPr>
              <p:spPr>
                <a:xfrm flipH="1" rot="10800000">
                  <a:off x="360925" y="1960300"/>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6" name="Google Shape;786;p25"/>
                <p:cNvSpPr/>
                <p:nvPr/>
              </p:nvSpPr>
              <p:spPr>
                <a:xfrm flipH="1" rot="10800000">
                  <a:off x="139050" y="16609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7" name="Google Shape;787;p25"/>
                <p:cNvSpPr/>
                <p:nvPr/>
              </p:nvSpPr>
              <p:spPr>
                <a:xfrm flipH="1" rot="-5400000">
                  <a:off x="-174295" y="1094988"/>
                  <a:ext cx="758708" cy="62307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8" name="Google Shape;788;p25"/>
                <p:cNvSpPr/>
                <p:nvPr/>
              </p:nvSpPr>
              <p:spPr>
                <a:xfrm flipH="1" rot="10800000">
                  <a:off x="7981100" y="26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89" name="Google Shape;789;p25"/>
                <p:cNvSpPr/>
                <p:nvPr/>
              </p:nvSpPr>
              <p:spPr>
                <a:xfrm flipH="1" rot="10800000">
                  <a:off x="391075" y="2718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0" name="Google Shape;790;p25"/>
                <p:cNvSpPr/>
                <p:nvPr/>
              </p:nvSpPr>
              <p:spPr>
                <a:xfrm rot="3456516">
                  <a:off x="-10233" y="1988447"/>
                  <a:ext cx="472574" cy="319410"/>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1" name="Google Shape;791;p25"/>
                <p:cNvSpPr/>
                <p:nvPr/>
              </p:nvSpPr>
              <p:spPr>
                <a:xfrm>
                  <a:off x="8500225" y="1113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2" name="Google Shape;792;p25"/>
                <p:cNvSpPr/>
                <p:nvPr/>
              </p:nvSpPr>
              <p:spPr>
                <a:xfrm flipH="1" rot="10800000">
                  <a:off x="9002925" y="1113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3" name="Google Shape;793;p25"/>
                <p:cNvSpPr/>
                <p:nvPr/>
              </p:nvSpPr>
              <p:spPr>
                <a:xfrm flipH="1" rot="10800000">
                  <a:off x="8364850" y="389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4" name="Google Shape;794;p25"/>
                <p:cNvSpPr/>
                <p:nvPr/>
              </p:nvSpPr>
              <p:spPr>
                <a:xfrm flipH="1" rot="10800000">
                  <a:off x="8972825" y="8523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5" name="Google Shape;795;p25"/>
                <p:cNvSpPr/>
                <p:nvPr/>
              </p:nvSpPr>
              <p:spPr>
                <a:xfrm flipH="1" rot="10800000">
                  <a:off x="7795138" y="87438"/>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796" name="Google Shape;796;p25"/>
                <p:cNvSpPr/>
                <p:nvPr/>
              </p:nvSpPr>
              <p:spPr>
                <a:xfrm flipH="1" rot="10800000">
                  <a:off x="8073688" y="418150"/>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7" name="Google Shape;797;p25"/>
              <p:cNvSpPr/>
              <p:nvPr/>
            </p:nvSpPr>
            <p:spPr>
              <a:xfrm flipH="1" rot="10800000">
                <a:off x="1323900" y="699357"/>
                <a:ext cx="217010" cy="17504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8" name="Google Shape;798;p25"/>
            <p:cNvSpPr/>
            <p:nvPr/>
          </p:nvSpPr>
          <p:spPr>
            <a:xfrm flipH="1">
              <a:off x="95475" y="24956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799" name="Google Shape;799;p2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800" name="Google Shape;800;p25"/>
          <p:cNvSpPr txBox="1"/>
          <p:nvPr>
            <p:ph idx="2" type="title"/>
          </p:nvPr>
        </p:nvSpPr>
        <p:spPr>
          <a:xfrm>
            <a:off x="957447" y="3037767"/>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1" name="Google Shape;801;p25"/>
          <p:cNvSpPr txBox="1"/>
          <p:nvPr>
            <p:ph idx="1" type="subTitle"/>
          </p:nvPr>
        </p:nvSpPr>
        <p:spPr>
          <a:xfrm>
            <a:off x="957447" y="3980900"/>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2" name="Google Shape;802;p25"/>
          <p:cNvSpPr txBox="1"/>
          <p:nvPr>
            <p:ph idx="3" type="title"/>
          </p:nvPr>
        </p:nvSpPr>
        <p:spPr>
          <a:xfrm>
            <a:off x="957447" y="7664864"/>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3" name="Google Shape;803;p25"/>
          <p:cNvSpPr txBox="1"/>
          <p:nvPr>
            <p:ph idx="4" type="subTitle"/>
          </p:nvPr>
        </p:nvSpPr>
        <p:spPr>
          <a:xfrm>
            <a:off x="957447" y="8607998"/>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804" name="Google Shape;804;p25"/>
          <p:cNvSpPr txBox="1"/>
          <p:nvPr>
            <p:ph idx="5" type="title"/>
          </p:nvPr>
        </p:nvSpPr>
        <p:spPr>
          <a:xfrm>
            <a:off x="957447" y="5351316"/>
            <a:ext cx="3713700" cy="1101900"/>
          </a:xfrm>
          <a:prstGeom prst="rect">
            <a:avLst/>
          </a:prstGeom>
        </p:spPr>
        <p:txBody>
          <a:bodyPr anchorCtr="0" anchor="ctr" bIns="107175" lIns="107175" spcFirstLastPara="1" rIns="107175" wrap="square" tIns="107175">
            <a:noAutofit/>
          </a:bodyPr>
          <a:lstStyle>
            <a:lvl1pPr lvl="0" rtl="0" algn="l">
              <a:spcBef>
                <a:spcPts val="0"/>
              </a:spcBef>
              <a:spcAft>
                <a:spcPts val="0"/>
              </a:spcAft>
              <a:buSzPts val="2900"/>
              <a:buNone/>
              <a:defRPr sz="2800"/>
            </a:lvl1pPr>
            <a:lvl2pPr lvl="1" rtl="0" algn="l">
              <a:spcBef>
                <a:spcPts val="0"/>
              </a:spcBef>
              <a:spcAft>
                <a:spcPts val="0"/>
              </a:spcAft>
              <a:buSzPts val="2900"/>
              <a:buNone/>
              <a:defRPr sz="2900"/>
            </a:lvl2pPr>
            <a:lvl3pPr lvl="2" rtl="0" algn="l">
              <a:spcBef>
                <a:spcPts val="0"/>
              </a:spcBef>
              <a:spcAft>
                <a:spcPts val="0"/>
              </a:spcAft>
              <a:buSzPts val="2900"/>
              <a:buNone/>
              <a:defRPr sz="2900"/>
            </a:lvl3pPr>
            <a:lvl4pPr lvl="3" rtl="0" algn="l">
              <a:spcBef>
                <a:spcPts val="0"/>
              </a:spcBef>
              <a:spcAft>
                <a:spcPts val="0"/>
              </a:spcAft>
              <a:buSzPts val="2900"/>
              <a:buNone/>
              <a:defRPr sz="2900"/>
            </a:lvl4pPr>
            <a:lvl5pPr lvl="4" rtl="0" algn="l">
              <a:spcBef>
                <a:spcPts val="0"/>
              </a:spcBef>
              <a:spcAft>
                <a:spcPts val="0"/>
              </a:spcAft>
              <a:buSzPts val="2900"/>
              <a:buNone/>
              <a:defRPr sz="2900"/>
            </a:lvl5pPr>
            <a:lvl6pPr lvl="5" rtl="0" algn="l">
              <a:spcBef>
                <a:spcPts val="0"/>
              </a:spcBef>
              <a:spcAft>
                <a:spcPts val="0"/>
              </a:spcAft>
              <a:buSzPts val="2900"/>
              <a:buNone/>
              <a:defRPr sz="2900"/>
            </a:lvl6pPr>
            <a:lvl7pPr lvl="6" rtl="0" algn="l">
              <a:spcBef>
                <a:spcPts val="0"/>
              </a:spcBef>
              <a:spcAft>
                <a:spcPts val="0"/>
              </a:spcAft>
              <a:buSzPts val="2900"/>
              <a:buNone/>
              <a:defRPr sz="2900"/>
            </a:lvl7pPr>
            <a:lvl8pPr lvl="7" rtl="0" algn="l">
              <a:spcBef>
                <a:spcPts val="0"/>
              </a:spcBef>
              <a:spcAft>
                <a:spcPts val="0"/>
              </a:spcAft>
              <a:buSzPts val="2900"/>
              <a:buNone/>
              <a:defRPr sz="2900"/>
            </a:lvl8pPr>
            <a:lvl9pPr lvl="8" rtl="0" algn="l">
              <a:spcBef>
                <a:spcPts val="0"/>
              </a:spcBef>
              <a:spcAft>
                <a:spcPts val="0"/>
              </a:spcAft>
              <a:buSzPts val="2900"/>
              <a:buNone/>
              <a:defRPr sz="2900"/>
            </a:lvl9pPr>
          </a:lstStyle>
          <a:p/>
        </p:txBody>
      </p:sp>
      <p:sp>
        <p:nvSpPr>
          <p:cNvPr id="805" name="Google Shape;805;p25"/>
          <p:cNvSpPr txBox="1"/>
          <p:nvPr>
            <p:ph idx="6" type="subTitle"/>
          </p:nvPr>
        </p:nvSpPr>
        <p:spPr>
          <a:xfrm>
            <a:off x="957447" y="6294437"/>
            <a:ext cx="3359100" cy="1013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2">
    <p:spTree>
      <p:nvGrpSpPr>
        <p:cNvPr id="806" name="Shape 806"/>
        <p:cNvGrpSpPr/>
        <p:nvPr/>
      </p:nvGrpSpPr>
      <p:grpSpPr>
        <a:xfrm>
          <a:off x="0" y="0"/>
          <a:ext cx="0" cy="0"/>
          <a:chOff x="0" y="0"/>
          <a:chExt cx="0" cy="0"/>
        </a:xfrm>
      </p:grpSpPr>
      <p:grpSp>
        <p:nvGrpSpPr>
          <p:cNvPr id="807" name="Google Shape;807;p26"/>
          <p:cNvGrpSpPr/>
          <p:nvPr/>
        </p:nvGrpSpPr>
        <p:grpSpPr>
          <a:xfrm>
            <a:off x="-214331" y="-565804"/>
            <a:ext cx="8620872" cy="10877210"/>
            <a:chOff x="-244950" y="-270875"/>
            <a:chExt cx="9852425" cy="5207397"/>
          </a:xfrm>
        </p:grpSpPr>
        <p:sp>
          <p:nvSpPr>
            <p:cNvPr id="808" name="Google Shape;808;p26"/>
            <p:cNvSpPr/>
            <p:nvPr/>
          </p:nvSpPr>
          <p:spPr>
            <a:xfrm flipH="1">
              <a:off x="-244950" y="-270875"/>
              <a:ext cx="2535775" cy="1932525"/>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09" name="Google Shape;809;p26"/>
            <p:cNvSpPr/>
            <p:nvPr/>
          </p:nvSpPr>
          <p:spPr>
            <a:xfrm flipH="1">
              <a:off x="-183600" y="-1375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0" name="Google Shape;810;p26"/>
            <p:cNvSpPr/>
            <p:nvPr/>
          </p:nvSpPr>
          <p:spPr>
            <a:xfrm flipH="1">
              <a:off x="234175" y="25187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1" name="Google Shape;811;p26"/>
            <p:cNvSpPr/>
            <p:nvPr/>
          </p:nvSpPr>
          <p:spPr>
            <a:xfrm flipH="1">
              <a:off x="1734750" y="9919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2" name="Google Shape;812;p26"/>
            <p:cNvSpPr/>
            <p:nvPr/>
          </p:nvSpPr>
          <p:spPr>
            <a:xfrm flipH="1">
              <a:off x="1211750" y="12348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3" name="Google Shape;813;p26"/>
            <p:cNvSpPr/>
            <p:nvPr/>
          </p:nvSpPr>
          <p:spPr>
            <a:xfrm flipH="1">
              <a:off x="1373625" y="10646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4" name="Google Shape;814;p26"/>
            <p:cNvSpPr/>
            <p:nvPr/>
          </p:nvSpPr>
          <p:spPr>
            <a:xfrm flipH="1">
              <a:off x="658825" y="23520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5" name="Google Shape;815;p26"/>
            <p:cNvSpPr/>
            <p:nvPr/>
          </p:nvSpPr>
          <p:spPr>
            <a:xfrm flipH="1">
              <a:off x="1062950" y="1486150"/>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6" name="Google Shape;816;p26"/>
            <p:cNvSpPr/>
            <p:nvPr/>
          </p:nvSpPr>
          <p:spPr>
            <a:xfrm flipH="1">
              <a:off x="989450" y="1678600"/>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7" name="Google Shape;817;p26"/>
            <p:cNvSpPr/>
            <p:nvPr/>
          </p:nvSpPr>
          <p:spPr>
            <a:xfrm flipH="1">
              <a:off x="57750" y="2408825"/>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8" name="Google Shape;818;p26"/>
            <p:cNvSpPr/>
            <p:nvPr/>
          </p:nvSpPr>
          <p:spPr>
            <a:xfrm flipH="1">
              <a:off x="131450" y="19293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19" name="Google Shape;819;p26"/>
            <p:cNvSpPr/>
            <p:nvPr/>
          </p:nvSpPr>
          <p:spPr>
            <a:xfrm flipH="1">
              <a:off x="279625" y="21983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0" name="Google Shape;820;p26"/>
            <p:cNvSpPr/>
            <p:nvPr/>
          </p:nvSpPr>
          <p:spPr>
            <a:xfrm flipH="1">
              <a:off x="670975" y="20121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1" name="Google Shape;821;p26"/>
            <p:cNvSpPr/>
            <p:nvPr/>
          </p:nvSpPr>
          <p:spPr>
            <a:xfrm flipH="1">
              <a:off x="790025" y="1974950"/>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2" name="Google Shape;822;p26"/>
            <p:cNvSpPr/>
            <p:nvPr/>
          </p:nvSpPr>
          <p:spPr>
            <a:xfrm flipH="1">
              <a:off x="0" y="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3" name="Google Shape;823;p26"/>
            <p:cNvSpPr/>
            <p:nvPr/>
          </p:nvSpPr>
          <p:spPr>
            <a:xfrm rot="10800000">
              <a:off x="82432" y="28400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4" name="Google Shape;824;p26"/>
            <p:cNvSpPr/>
            <p:nvPr/>
          </p:nvSpPr>
          <p:spPr>
            <a:xfrm>
              <a:off x="1523638" y="1158650"/>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5" name="Google Shape;825;p26"/>
            <p:cNvSpPr/>
            <p:nvPr/>
          </p:nvSpPr>
          <p:spPr>
            <a:xfrm rot="3119873">
              <a:off x="7998856" y="4203690"/>
              <a:ext cx="848838" cy="493158"/>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6" name="Google Shape;826;p26"/>
            <p:cNvSpPr/>
            <p:nvPr/>
          </p:nvSpPr>
          <p:spPr>
            <a:xfrm>
              <a:off x="8468813" y="38090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27" name="Google Shape;827;p26"/>
            <p:cNvSpPr/>
            <p:nvPr/>
          </p:nvSpPr>
          <p:spPr>
            <a:xfrm flipH="1">
              <a:off x="8511700" y="-613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28" name="Google Shape;828;p26"/>
            <p:cNvGrpSpPr/>
            <p:nvPr/>
          </p:nvGrpSpPr>
          <p:grpSpPr>
            <a:xfrm>
              <a:off x="8413400" y="231950"/>
              <a:ext cx="500600" cy="2331375"/>
              <a:chOff x="8072350" y="130700"/>
              <a:chExt cx="500600" cy="2331375"/>
            </a:xfrm>
          </p:grpSpPr>
          <p:sp>
            <p:nvSpPr>
              <p:cNvPr id="829" name="Google Shape;829;p26"/>
              <p:cNvSpPr/>
              <p:nvPr/>
            </p:nvSpPr>
            <p:spPr>
              <a:xfrm flipH="1">
                <a:off x="8176675" y="539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0" name="Google Shape;830;p26"/>
              <p:cNvSpPr/>
              <p:nvPr/>
            </p:nvSpPr>
            <p:spPr>
              <a:xfrm flipH="1">
                <a:off x="8209900" y="1760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1" name="Google Shape;831;p26"/>
              <p:cNvSpPr/>
              <p:nvPr/>
            </p:nvSpPr>
            <p:spPr>
              <a:xfrm flipH="1">
                <a:off x="8072350" y="1955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2" name="Google Shape;832;p26"/>
              <p:cNvSpPr/>
              <p:nvPr/>
            </p:nvSpPr>
            <p:spPr>
              <a:xfrm flipH="1">
                <a:off x="8325400" y="1541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3" name="Google Shape;833;p26"/>
              <p:cNvSpPr/>
              <p:nvPr/>
            </p:nvSpPr>
            <p:spPr>
              <a:xfrm flipH="1">
                <a:off x="8159750" y="1309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4" name="Google Shape;834;p26"/>
              <p:cNvSpPr/>
              <p:nvPr/>
            </p:nvSpPr>
            <p:spPr>
              <a:xfrm flipH="1">
                <a:off x="8321825" y="1060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5" name="Google Shape;835;p26"/>
              <p:cNvSpPr/>
              <p:nvPr/>
            </p:nvSpPr>
            <p:spPr>
              <a:xfrm flipH="1">
                <a:off x="8303575" y="130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6" name="Google Shape;836;p26"/>
              <p:cNvSpPr/>
              <p:nvPr/>
            </p:nvSpPr>
            <p:spPr>
              <a:xfrm flipH="1">
                <a:off x="8419850" y="483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37" name="Google Shape;837;p26"/>
              <p:cNvSpPr/>
              <p:nvPr/>
            </p:nvSpPr>
            <p:spPr>
              <a:xfrm flipH="1">
                <a:off x="8462725" y="23761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838" name="Google Shape;838;p26"/>
          <p:cNvSpPr txBox="1"/>
          <p:nvPr>
            <p:ph type="title"/>
          </p:nvPr>
        </p:nvSpPr>
        <p:spPr>
          <a:xfrm>
            <a:off x="986081" y="3014110"/>
            <a:ext cx="60291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9" name="Google Shape;839;p26"/>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840" name="Shape 840"/>
        <p:cNvGrpSpPr/>
        <p:nvPr/>
      </p:nvGrpSpPr>
      <p:grpSpPr>
        <a:xfrm>
          <a:off x="0" y="0"/>
          <a:ext cx="0" cy="0"/>
          <a:chOff x="0" y="0"/>
          <a:chExt cx="0" cy="0"/>
        </a:xfrm>
      </p:grpSpPr>
      <p:grpSp>
        <p:nvGrpSpPr>
          <p:cNvPr id="841" name="Google Shape;841;p27"/>
          <p:cNvGrpSpPr/>
          <p:nvPr/>
        </p:nvGrpSpPr>
        <p:grpSpPr>
          <a:xfrm flipH="1">
            <a:off x="-616632" y="20"/>
            <a:ext cx="8713890" cy="10909364"/>
            <a:chOff x="-704722" y="10"/>
            <a:chExt cx="9958731" cy="5222790"/>
          </a:xfrm>
        </p:grpSpPr>
        <p:sp>
          <p:nvSpPr>
            <p:cNvPr id="842" name="Google Shape;842;p27"/>
            <p:cNvSpPr/>
            <p:nvPr/>
          </p:nvSpPr>
          <p:spPr>
            <a:xfrm rot="10800000">
              <a:off x="68462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3" name="Google Shape;843;p27"/>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4" name="Google Shape;844;p27"/>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45" name="Google Shape;845;p27"/>
            <p:cNvGrpSpPr/>
            <p:nvPr/>
          </p:nvGrpSpPr>
          <p:grpSpPr>
            <a:xfrm flipH="1" rot="-2422428">
              <a:off x="-527639" y="2273558"/>
              <a:ext cx="1444461" cy="1077830"/>
              <a:chOff x="7296832" y="3833329"/>
              <a:chExt cx="1915808" cy="1429541"/>
            </a:xfrm>
          </p:grpSpPr>
          <p:sp>
            <p:nvSpPr>
              <p:cNvPr id="846" name="Google Shape;846;p27"/>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7" name="Google Shape;847;p27"/>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8" name="Google Shape;848;p27"/>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49" name="Google Shape;849;p27"/>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0" name="Google Shape;850;p27"/>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1" name="Google Shape;851;p27"/>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2" name="Google Shape;852;p27"/>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3" name="Google Shape;853;p27"/>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4" name="Google Shape;854;p27"/>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5" name="Google Shape;855;p27"/>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6" name="Google Shape;856;p27"/>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7" name="Google Shape;857;p27"/>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8" name="Google Shape;858;p27"/>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59" name="Google Shape;859;p27"/>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0" name="Google Shape;860;p27"/>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61" name="Google Shape;861;p27"/>
            <p:cNvSpPr/>
            <p:nvPr/>
          </p:nvSpPr>
          <p:spPr>
            <a:xfrm flipH="1">
              <a:off x="5227720" y="42753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2" name="Google Shape;862;p27"/>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3" name="Google Shape;863;p27"/>
            <p:cNvSpPr/>
            <p:nvPr/>
          </p:nvSpPr>
          <p:spPr>
            <a:xfrm flipH="1">
              <a:off x="8460007" y="338537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4" name="Google Shape;864;p27"/>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5" name="Google Shape;865;p27"/>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866" name="Google Shape;866;p27"/>
            <p:cNvGrpSpPr/>
            <p:nvPr/>
          </p:nvGrpSpPr>
          <p:grpSpPr>
            <a:xfrm flipH="1">
              <a:off x="42707" y="103600"/>
              <a:ext cx="791800" cy="569275"/>
              <a:chOff x="4359175" y="2251625"/>
              <a:chExt cx="791800" cy="569275"/>
            </a:xfrm>
          </p:grpSpPr>
          <p:sp>
            <p:nvSpPr>
              <p:cNvPr id="867" name="Google Shape;867;p27"/>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8" name="Google Shape;868;p27"/>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69" name="Google Shape;869;p27"/>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0" name="Google Shape;870;p27"/>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1" name="Google Shape;871;p27"/>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2" name="Google Shape;872;p27"/>
            <p:cNvSpPr/>
            <p:nvPr/>
          </p:nvSpPr>
          <p:spPr>
            <a:xfrm flipH="1">
              <a:off x="8310607" y="4173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3" name="Google Shape;873;p27"/>
            <p:cNvSpPr/>
            <p:nvPr/>
          </p:nvSpPr>
          <p:spPr>
            <a:xfrm flipH="1">
              <a:off x="7994057" y="4178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4" name="Google Shape;874;p27"/>
            <p:cNvSpPr/>
            <p:nvPr/>
          </p:nvSpPr>
          <p:spPr>
            <a:xfrm flipH="1">
              <a:off x="7571082" y="458457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5" name="Google Shape;875;p27"/>
            <p:cNvSpPr/>
            <p:nvPr/>
          </p:nvSpPr>
          <p:spPr>
            <a:xfrm flipH="1">
              <a:off x="8032207" y="4717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6" name="Google Shape;876;p27"/>
            <p:cNvSpPr/>
            <p:nvPr/>
          </p:nvSpPr>
          <p:spPr>
            <a:xfrm flipH="1">
              <a:off x="84600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77" name="Google Shape;877;p27"/>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878" name="Google Shape;878;p27"/>
          <p:cNvSpPr txBox="1"/>
          <p:nvPr>
            <p:ph idx="1" type="subTitle"/>
          </p:nvPr>
        </p:nvSpPr>
        <p:spPr>
          <a:xfrm>
            <a:off x="1669369" y="4035054"/>
            <a:ext cx="4662300" cy="45483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879" name="Google Shape;879;p2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5">
    <p:spTree>
      <p:nvGrpSpPr>
        <p:cNvPr id="880" name="Shape 880"/>
        <p:cNvGrpSpPr/>
        <p:nvPr/>
      </p:nvGrpSpPr>
      <p:grpSpPr>
        <a:xfrm>
          <a:off x="0" y="0"/>
          <a:ext cx="0" cy="0"/>
          <a:chOff x="0" y="0"/>
          <a:chExt cx="0" cy="0"/>
        </a:xfrm>
      </p:grpSpPr>
      <p:grpSp>
        <p:nvGrpSpPr>
          <p:cNvPr id="881" name="Google Shape;881;p28"/>
          <p:cNvGrpSpPr/>
          <p:nvPr/>
        </p:nvGrpSpPr>
        <p:grpSpPr>
          <a:xfrm>
            <a:off x="-685409" y="-1194898"/>
            <a:ext cx="8670331" cy="11803132"/>
            <a:chOff x="-783325" y="-572050"/>
            <a:chExt cx="9908950" cy="5650676"/>
          </a:xfrm>
        </p:grpSpPr>
        <p:sp>
          <p:nvSpPr>
            <p:cNvPr id="882" name="Google Shape;882;p28"/>
            <p:cNvSpPr/>
            <p:nvPr/>
          </p:nvSpPr>
          <p:spPr>
            <a:xfrm flipH="1">
              <a:off x="-783325" y="-49585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3" name="Google Shape;883;p28"/>
            <p:cNvSpPr/>
            <p:nvPr/>
          </p:nvSpPr>
          <p:spPr>
            <a:xfrm flipH="1">
              <a:off x="-438324" y="-57205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4" name="Google Shape;884;p28"/>
            <p:cNvSpPr/>
            <p:nvPr/>
          </p:nvSpPr>
          <p:spPr>
            <a:xfrm flipH="1">
              <a:off x="263051" y="2876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5" name="Google Shape;885;p28"/>
            <p:cNvSpPr/>
            <p:nvPr/>
          </p:nvSpPr>
          <p:spPr>
            <a:xfrm flipH="1">
              <a:off x="2505151" y="1006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6" name="Google Shape;886;p28"/>
            <p:cNvSpPr/>
            <p:nvPr/>
          </p:nvSpPr>
          <p:spPr>
            <a:xfrm flipH="1">
              <a:off x="2185251" y="3324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7" name="Google Shape;887;p28"/>
            <p:cNvSpPr/>
            <p:nvPr/>
          </p:nvSpPr>
          <p:spPr>
            <a:xfrm flipH="1">
              <a:off x="614551" y="70385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8" name="Google Shape;888;p28"/>
            <p:cNvSpPr/>
            <p:nvPr/>
          </p:nvSpPr>
          <p:spPr>
            <a:xfrm flipH="1">
              <a:off x="483426" y="13745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89" name="Google Shape;889;p28"/>
            <p:cNvSpPr/>
            <p:nvPr/>
          </p:nvSpPr>
          <p:spPr>
            <a:xfrm flipH="1">
              <a:off x="1147151" y="137438"/>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0" name="Google Shape;890;p28"/>
            <p:cNvSpPr/>
            <p:nvPr/>
          </p:nvSpPr>
          <p:spPr>
            <a:xfrm flipH="1">
              <a:off x="2092676" y="1150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1" name="Google Shape;891;p28"/>
            <p:cNvSpPr/>
            <p:nvPr/>
          </p:nvSpPr>
          <p:spPr>
            <a:xfrm flipH="1">
              <a:off x="-154474" y="14335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2" name="Google Shape;892;p28"/>
            <p:cNvSpPr/>
            <p:nvPr/>
          </p:nvSpPr>
          <p:spPr>
            <a:xfrm flipH="1">
              <a:off x="146101" y="162630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3" name="Google Shape;893;p28"/>
            <p:cNvSpPr/>
            <p:nvPr/>
          </p:nvSpPr>
          <p:spPr>
            <a:xfrm flipH="1">
              <a:off x="560914" y="105935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4" name="Google Shape;894;p28"/>
            <p:cNvSpPr/>
            <p:nvPr/>
          </p:nvSpPr>
          <p:spPr>
            <a:xfrm flipH="1">
              <a:off x="308851" y="121152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5" name="Google Shape;895;p28"/>
            <p:cNvSpPr/>
            <p:nvPr/>
          </p:nvSpPr>
          <p:spPr>
            <a:xfrm flipH="1">
              <a:off x="-285924" y="-49585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6" name="Google Shape;896;p28"/>
            <p:cNvSpPr/>
            <p:nvPr/>
          </p:nvSpPr>
          <p:spPr>
            <a:xfrm rot="-9007872">
              <a:off x="7956631" y="4535434"/>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7" name="Google Shape;897;p28"/>
            <p:cNvSpPr/>
            <p:nvPr/>
          </p:nvSpPr>
          <p:spPr>
            <a:xfrm>
              <a:off x="8665413" y="44592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8" name="Google Shape;898;p28"/>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899" name="Google Shape;899;p28"/>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0" name="Google Shape;900;p28"/>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1" name="Google Shape;901;p28"/>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2" name="Google Shape;902;p28"/>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03" name="Google Shape;903;p28"/>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04" name="Google Shape;904;p28"/>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05" name="Google Shape;905;p28"/>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6">
    <p:spTree>
      <p:nvGrpSpPr>
        <p:cNvPr id="906" name="Shape 906"/>
        <p:cNvGrpSpPr/>
        <p:nvPr/>
      </p:nvGrpSpPr>
      <p:grpSpPr>
        <a:xfrm>
          <a:off x="0" y="0"/>
          <a:ext cx="0" cy="0"/>
          <a:chOff x="0" y="0"/>
          <a:chExt cx="0" cy="0"/>
        </a:xfrm>
      </p:grpSpPr>
      <p:sp>
        <p:nvSpPr>
          <p:cNvPr id="907" name="Google Shape;907;p29"/>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08" name="Google Shape;908;p29"/>
          <p:cNvSpPr txBox="1"/>
          <p:nvPr>
            <p:ph idx="1" type="subTitle"/>
          </p:nvPr>
        </p:nvSpPr>
        <p:spPr>
          <a:xfrm>
            <a:off x="3835016" y="3498784"/>
            <a:ext cx="3332100" cy="4457100"/>
          </a:xfrm>
          <a:prstGeom prst="rect">
            <a:avLst/>
          </a:prstGeom>
        </p:spPr>
        <p:txBody>
          <a:bodyPr anchorCtr="0" anchor="ctr" bIns="107175" lIns="107175" spcFirstLastPara="1" rIns="107175" wrap="square" tIns="107175">
            <a:noAutofit/>
          </a:bodyPr>
          <a:lstStyle>
            <a:lvl1pPr lvl="0" rtl="0" algn="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grpSp>
        <p:nvGrpSpPr>
          <p:cNvPr id="909" name="Google Shape;909;p29"/>
          <p:cNvGrpSpPr/>
          <p:nvPr/>
        </p:nvGrpSpPr>
        <p:grpSpPr>
          <a:xfrm flipH="1">
            <a:off x="-625406" y="-158233"/>
            <a:ext cx="8496322" cy="10477264"/>
            <a:chOff x="25150" y="0"/>
            <a:chExt cx="9710083" cy="5015925"/>
          </a:xfrm>
        </p:grpSpPr>
        <p:sp>
          <p:nvSpPr>
            <p:cNvPr id="910" name="Google Shape;910;p29"/>
            <p:cNvSpPr/>
            <p:nvPr/>
          </p:nvSpPr>
          <p:spPr>
            <a:xfrm flipH="1">
              <a:off x="136458" y="95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11" name="Google Shape;911;p29"/>
            <p:cNvGrpSpPr/>
            <p:nvPr/>
          </p:nvGrpSpPr>
          <p:grpSpPr>
            <a:xfrm flipH="1" rot="10800000">
              <a:off x="8461408" y="0"/>
              <a:ext cx="1273825" cy="3291400"/>
              <a:chOff x="5857950" y="1902450"/>
              <a:chExt cx="1273825" cy="3291400"/>
            </a:xfrm>
          </p:grpSpPr>
          <p:sp>
            <p:nvSpPr>
              <p:cNvPr id="912" name="Google Shape;912;p29"/>
              <p:cNvSpPr/>
              <p:nvPr/>
            </p:nvSpPr>
            <p:spPr>
              <a:xfrm rot="5400000">
                <a:off x="5150325" y="266182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3" name="Google Shape;913;p29"/>
              <p:cNvSpPr/>
              <p:nvPr/>
            </p:nvSpPr>
            <p:spPr>
              <a:xfrm rot="10800000">
                <a:off x="6036000" y="227587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4" name="Google Shape;914;p29"/>
              <p:cNvSpPr/>
              <p:nvPr/>
            </p:nvSpPr>
            <p:spPr>
              <a:xfrm flipH="1">
                <a:off x="5962275" y="29655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5" name="Google Shape;915;p29"/>
              <p:cNvSpPr/>
              <p:nvPr/>
            </p:nvSpPr>
            <p:spPr>
              <a:xfrm flipH="1">
                <a:off x="5995500" y="418667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6" name="Google Shape;916;p29"/>
              <p:cNvSpPr/>
              <p:nvPr/>
            </p:nvSpPr>
            <p:spPr>
              <a:xfrm flipH="1">
                <a:off x="5857950" y="438195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7" name="Google Shape;917;p29"/>
              <p:cNvSpPr/>
              <p:nvPr/>
            </p:nvSpPr>
            <p:spPr>
              <a:xfrm flipH="1">
                <a:off x="6111000" y="396705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8" name="Google Shape;918;p29"/>
              <p:cNvSpPr/>
              <p:nvPr/>
            </p:nvSpPr>
            <p:spPr>
              <a:xfrm flipH="1">
                <a:off x="5945350" y="37353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19" name="Google Shape;919;p29"/>
              <p:cNvSpPr/>
              <p:nvPr/>
            </p:nvSpPr>
            <p:spPr>
              <a:xfrm flipH="1">
                <a:off x="6107425" y="34860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0" name="Google Shape;920;p29"/>
              <p:cNvSpPr/>
              <p:nvPr/>
            </p:nvSpPr>
            <p:spPr>
              <a:xfrm flipH="1">
                <a:off x="6089175" y="255670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1" name="Google Shape;921;p29"/>
              <p:cNvSpPr/>
              <p:nvPr/>
            </p:nvSpPr>
            <p:spPr>
              <a:xfrm flipH="1">
                <a:off x="6205450" y="290930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22" name="Google Shape;922;p29"/>
            <p:cNvSpPr/>
            <p:nvPr/>
          </p:nvSpPr>
          <p:spPr>
            <a:xfrm flipH="1">
              <a:off x="25150" y="8202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3" name="Google Shape;923;p29"/>
            <p:cNvSpPr/>
            <p:nvPr/>
          </p:nvSpPr>
          <p:spPr>
            <a:xfrm flipH="1">
              <a:off x="162700" y="43145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4" name="Google Shape;924;p29"/>
            <p:cNvSpPr/>
            <p:nvPr/>
          </p:nvSpPr>
          <p:spPr>
            <a:xfrm flipH="1">
              <a:off x="25150" y="45098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5" name="Google Shape;925;p29"/>
            <p:cNvSpPr/>
            <p:nvPr/>
          </p:nvSpPr>
          <p:spPr>
            <a:xfrm flipH="1">
              <a:off x="278200" y="40949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6" name="Google Shape;926;p29"/>
            <p:cNvSpPr/>
            <p:nvPr/>
          </p:nvSpPr>
          <p:spPr>
            <a:xfrm flipH="1">
              <a:off x="112550" y="38631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7" name="Google Shape;927;p29"/>
            <p:cNvSpPr/>
            <p:nvPr/>
          </p:nvSpPr>
          <p:spPr>
            <a:xfrm flipH="1">
              <a:off x="274625" y="36139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28" name="Google Shape;928;p29"/>
            <p:cNvSpPr/>
            <p:nvPr/>
          </p:nvSpPr>
          <p:spPr>
            <a:xfrm flipH="1">
              <a:off x="415525" y="49300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7">
    <p:spTree>
      <p:nvGrpSpPr>
        <p:cNvPr id="929" name="Shape 929"/>
        <p:cNvGrpSpPr/>
        <p:nvPr/>
      </p:nvGrpSpPr>
      <p:grpSpPr>
        <a:xfrm>
          <a:off x="0" y="0"/>
          <a:ext cx="0" cy="0"/>
          <a:chOff x="0" y="0"/>
          <a:chExt cx="0" cy="0"/>
        </a:xfrm>
      </p:grpSpPr>
      <p:grpSp>
        <p:nvGrpSpPr>
          <p:cNvPr id="930" name="Google Shape;930;p30"/>
          <p:cNvGrpSpPr/>
          <p:nvPr/>
        </p:nvGrpSpPr>
        <p:grpSpPr>
          <a:xfrm>
            <a:off x="14257" y="-83990"/>
            <a:ext cx="8300000" cy="10827733"/>
            <a:chOff x="16293" y="-40210"/>
            <a:chExt cx="9485714" cy="5183710"/>
          </a:xfrm>
        </p:grpSpPr>
        <p:grpSp>
          <p:nvGrpSpPr>
            <p:cNvPr id="931" name="Google Shape;931;p30"/>
            <p:cNvGrpSpPr/>
            <p:nvPr/>
          </p:nvGrpSpPr>
          <p:grpSpPr>
            <a:xfrm>
              <a:off x="16293" y="-40210"/>
              <a:ext cx="927567" cy="1633710"/>
              <a:chOff x="16293" y="-40210"/>
              <a:chExt cx="927567" cy="1633710"/>
            </a:xfrm>
          </p:grpSpPr>
          <p:sp>
            <p:nvSpPr>
              <p:cNvPr id="932" name="Google Shape;932;p3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3" name="Google Shape;933;p3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4" name="Google Shape;934;p3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5" name="Google Shape;935;p3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6" name="Google Shape;936;p3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937" name="Google Shape;937;p30"/>
            <p:cNvGrpSpPr/>
            <p:nvPr/>
          </p:nvGrpSpPr>
          <p:grpSpPr>
            <a:xfrm>
              <a:off x="8006425" y="2225525"/>
              <a:ext cx="1495583" cy="2917975"/>
              <a:chOff x="8006425" y="2225525"/>
              <a:chExt cx="1495583" cy="2917975"/>
            </a:xfrm>
          </p:grpSpPr>
          <p:sp>
            <p:nvSpPr>
              <p:cNvPr id="938" name="Google Shape;938;p3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39" name="Google Shape;939;p3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0" name="Google Shape;940;p3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1" name="Google Shape;941;p3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2" name="Google Shape;942;p3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3" name="Google Shape;943;p3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4" name="Google Shape;944;p3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5" name="Google Shape;945;p3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6" name="Google Shape;946;p3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47" name="Google Shape;947;p3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948" name="Google Shape;948;p30"/>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949" name="Google Shape;949;p30"/>
          <p:cNvSpPr txBox="1"/>
          <p:nvPr>
            <p:ph idx="1" type="subTitle"/>
          </p:nvPr>
        </p:nvSpPr>
        <p:spPr>
          <a:xfrm>
            <a:off x="844725" y="3478157"/>
            <a:ext cx="3332100" cy="44571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grpSp>
        <p:nvGrpSpPr>
          <p:cNvPr id="111" name="Google Shape;111;p4"/>
          <p:cNvGrpSpPr/>
          <p:nvPr/>
        </p:nvGrpSpPr>
        <p:grpSpPr>
          <a:xfrm>
            <a:off x="-165200" y="-414888"/>
            <a:ext cx="8514163" cy="11086202"/>
            <a:chOff x="-188800" y="-198625"/>
            <a:chExt cx="9730472" cy="5307450"/>
          </a:xfrm>
        </p:grpSpPr>
        <p:grpSp>
          <p:nvGrpSpPr>
            <p:cNvPr id="112" name="Google Shape;112;p4"/>
            <p:cNvGrpSpPr/>
            <p:nvPr/>
          </p:nvGrpSpPr>
          <p:grpSpPr>
            <a:xfrm>
              <a:off x="-188800" y="-198625"/>
              <a:ext cx="3260650" cy="1645100"/>
              <a:chOff x="-188800" y="-198625"/>
              <a:chExt cx="3260650" cy="1645100"/>
            </a:xfrm>
          </p:grpSpPr>
          <p:sp>
            <p:nvSpPr>
              <p:cNvPr id="113" name="Google Shape;113;p4"/>
              <p:cNvSpPr/>
              <p:nvPr/>
            </p:nvSpPr>
            <p:spPr>
              <a:xfrm>
                <a:off x="-188800" y="-100537"/>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 name="Google Shape;114;p4"/>
              <p:cNvSpPr/>
              <p:nvPr/>
            </p:nvSpPr>
            <p:spPr>
              <a:xfrm>
                <a:off x="2223025" y="-30450"/>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 name="Google Shape;115;p4"/>
              <p:cNvSpPr/>
              <p:nvPr/>
            </p:nvSpPr>
            <p:spPr>
              <a:xfrm>
                <a:off x="151575" y="614675"/>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 name="Google Shape;116;p4"/>
              <p:cNvSpPr/>
              <p:nvPr/>
            </p:nvSpPr>
            <p:spPr>
              <a:xfrm>
                <a:off x="1798275" y="3593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7" name="Google Shape;117;p4"/>
              <p:cNvSpPr/>
              <p:nvPr/>
            </p:nvSpPr>
            <p:spPr>
              <a:xfrm>
                <a:off x="905800" y="39787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 name="Google Shape;118;p4"/>
              <p:cNvSpPr/>
              <p:nvPr/>
            </p:nvSpPr>
            <p:spPr>
              <a:xfrm>
                <a:off x="0" y="-54675"/>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 name="Google Shape;119;p4"/>
              <p:cNvSpPr/>
              <p:nvPr/>
            </p:nvSpPr>
            <p:spPr>
              <a:xfrm>
                <a:off x="139825" y="-95275"/>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 name="Google Shape;120;p4"/>
              <p:cNvSpPr/>
              <p:nvPr/>
            </p:nvSpPr>
            <p:spPr>
              <a:xfrm>
                <a:off x="143625" y="-198625"/>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1" name="Google Shape;121;p4"/>
              <p:cNvSpPr/>
              <p:nvPr/>
            </p:nvSpPr>
            <p:spPr>
              <a:xfrm>
                <a:off x="328275" y="-198625"/>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 name="Google Shape;122;p4"/>
              <p:cNvSpPr/>
              <p:nvPr/>
            </p:nvSpPr>
            <p:spPr>
              <a:xfrm>
                <a:off x="542575" y="-198625"/>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3" name="Google Shape;123;p4"/>
              <p:cNvSpPr/>
              <p:nvPr/>
            </p:nvSpPr>
            <p:spPr>
              <a:xfrm>
                <a:off x="677825" y="-95025"/>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4" name="Google Shape;124;p4"/>
              <p:cNvSpPr/>
              <p:nvPr/>
            </p:nvSpPr>
            <p:spPr>
              <a:xfrm>
                <a:off x="517500" y="46050"/>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5" name="Google Shape;125;p4"/>
              <p:cNvSpPr/>
              <p:nvPr/>
            </p:nvSpPr>
            <p:spPr>
              <a:xfrm>
                <a:off x="172500" y="79475"/>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6" name="Google Shape;126;p4"/>
              <p:cNvSpPr/>
              <p:nvPr/>
            </p:nvSpPr>
            <p:spPr>
              <a:xfrm>
                <a:off x="34400" y="127150"/>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7" name="Google Shape;127;p4"/>
              <p:cNvSpPr/>
              <p:nvPr/>
            </p:nvSpPr>
            <p:spPr>
              <a:xfrm>
                <a:off x="210500" y="290175"/>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8" name="Google Shape;128;p4"/>
              <p:cNvSpPr/>
              <p:nvPr/>
            </p:nvSpPr>
            <p:spPr>
              <a:xfrm>
                <a:off x="364500" y="209825"/>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9" name="Google Shape;129;p4"/>
              <p:cNvSpPr/>
              <p:nvPr/>
            </p:nvSpPr>
            <p:spPr>
              <a:xfrm>
                <a:off x="575450" y="246175"/>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0" name="Google Shape;130;p4"/>
              <p:cNvSpPr/>
              <p:nvPr/>
            </p:nvSpPr>
            <p:spPr>
              <a:xfrm>
                <a:off x="723175" y="217725"/>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1" name="Google Shape;131;p4"/>
              <p:cNvSpPr/>
              <p:nvPr/>
            </p:nvSpPr>
            <p:spPr>
              <a:xfrm>
                <a:off x="688475" y="8675"/>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2" name="Google Shape;132;p4"/>
              <p:cNvSpPr/>
              <p:nvPr/>
            </p:nvSpPr>
            <p:spPr>
              <a:xfrm>
                <a:off x="444550" y="387350"/>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3" name="Google Shape;133;p4"/>
              <p:cNvSpPr/>
              <p:nvPr/>
            </p:nvSpPr>
            <p:spPr>
              <a:xfrm>
                <a:off x="344250" y="-56300"/>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4" name="Google Shape;134;p4"/>
              <p:cNvSpPr/>
              <p:nvPr/>
            </p:nvSpPr>
            <p:spPr>
              <a:xfrm>
                <a:off x="34400" y="10003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5" name="Google Shape;135;p4"/>
              <p:cNvSpPr/>
              <p:nvPr/>
            </p:nvSpPr>
            <p:spPr>
              <a:xfrm>
                <a:off x="444550" y="8138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6" name="Google Shape;136;p4"/>
            <p:cNvSpPr/>
            <p:nvPr/>
          </p:nvSpPr>
          <p:spPr>
            <a:xfrm flipH="1" rot="2700000">
              <a:off x="8642809" y="3594904"/>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37" name="Google Shape;137;p4"/>
            <p:cNvSpPr/>
            <p:nvPr/>
          </p:nvSpPr>
          <p:spPr>
            <a:xfrm flipH="1">
              <a:off x="8008750" y="423702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38" name="Google Shape;138;p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39" name="Google Shape;139;p4"/>
          <p:cNvSpPr txBox="1"/>
          <p:nvPr>
            <p:ph idx="1" type="body"/>
          </p:nvPr>
        </p:nvSpPr>
        <p:spPr>
          <a:xfrm>
            <a:off x="624072" y="2407392"/>
            <a:ext cx="6752700" cy="7219200"/>
          </a:xfrm>
          <a:prstGeom prst="rect">
            <a:avLst/>
          </a:prstGeom>
        </p:spPr>
        <p:txBody>
          <a:bodyPr anchorCtr="0" anchor="t" bIns="107175" lIns="107175" spcFirstLastPara="1" rIns="107175" wrap="square" tIns="107175">
            <a:noAutofit/>
          </a:bodyPr>
          <a:lstStyle>
            <a:lvl1pPr indent="-317500" lvl="0" marL="457200">
              <a:spcBef>
                <a:spcPts val="0"/>
              </a:spcBef>
              <a:spcAft>
                <a:spcPts val="0"/>
              </a:spcAft>
              <a:buClr>
                <a:schemeClr val="accent4"/>
              </a:buClr>
              <a:buSzPts val="1400"/>
              <a:buFont typeface="Krub Medium"/>
              <a:buAutoNum type="arabicPeriod"/>
              <a:defRPr sz="1400"/>
            </a:lvl1pPr>
            <a:lvl2pPr indent="-317500" lvl="1" marL="914400">
              <a:spcBef>
                <a:spcPts val="0"/>
              </a:spcBef>
              <a:spcAft>
                <a:spcPts val="0"/>
              </a:spcAft>
              <a:buClr>
                <a:srgbClr val="434343"/>
              </a:buClr>
              <a:buSzPts val="1400"/>
              <a:buFont typeface="Roboto Condensed Light"/>
              <a:buAutoNum type="alphaLcPeriod"/>
              <a:defRPr/>
            </a:lvl2pPr>
            <a:lvl3pPr indent="-317500" lvl="2" marL="1371600">
              <a:spcBef>
                <a:spcPts val="0"/>
              </a:spcBef>
              <a:spcAft>
                <a:spcPts val="0"/>
              </a:spcAft>
              <a:buClr>
                <a:srgbClr val="434343"/>
              </a:buClr>
              <a:buSzPts val="1400"/>
              <a:buFont typeface="Roboto Condensed Light"/>
              <a:buAutoNum type="romanLcPeriod"/>
              <a:defRPr/>
            </a:lvl3pPr>
            <a:lvl4pPr indent="-317500" lvl="3" marL="1828800">
              <a:spcBef>
                <a:spcPts val="0"/>
              </a:spcBef>
              <a:spcAft>
                <a:spcPts val="0"/>
              </a:spcAft>
              <a:buClr>
                <a:srgbClr val="434343"/>
              </a:buClr>
              <a:buSzPts val="1400"/>
              <a:buFont typeface="Roboto Condensed Light"/>
              <a:buAutoNum type="arabicPeriod"/>
              <a:defRPr/>
            </a:lvl4pPr>
            <a:lvl5pPr indent="-317500" lvl="4" marL="2286000">
              <a:spcBef>
                <a:spcPts val="0"/>
              </a:spcBef>
              <a:spcAft>
                <a:spcPts val="0"/>
              </a:spcAft>
              <a:buClr>
                <a:srgbClr val="434343"/>
              </a:buClr>
              <a:buSzPts val="1400"/>
              <a:buFont typeface="Roboto Condensed Light"/>
              <a:buAutoNum type="alphaLcPeriod"/>
              <a:defRPr/>
            </a:lvl5pPr>
            <a:lvl6pPr indent="-317500" lvl="5" marL="2743200">
              <a:spcBef>
                <a:spcPts val="0"/>
              </a:spcBef>
              <a:spcAft>
                <a:spcPts val="0"/>
              </a:spcAft>
              <a:buClr>
                <a:srgbClr val="434343"/>
              </a:buClr>
              <a:buSzPts val="1400"/>
              <a:buFont typeface="Roboto Condensed Light"/>
              <a:buAutoNum type="romanLcPeriod"/>
              <a:defRPr/>
            </a:lvl6pPr>
            <a:lvl7pPr indent="-317500" lvl="6" marL="3200400">
              <a:spcBef>
                <a:spcPts val="0"/>
              </a:spcBef>
              <a:spcAft>
                <a:spcPts val="0"/>
              </a:spcAft>
              <a:buClr>
                <a:srgbClr val="434343"/>
              </a:buClr>
              <a:buSzPts val="1400"/>
              <a:buFont typeface="Roboto Condensed Light"/>
              <a:buAutoNum type="arabicPeriod"/>
              <a:defRPr/>
            </a:lvl7pPr>
            <a:lvl8pPr indent="-317500" lvl="7" marL="3657600">
              <a:spcBef>
                <a:spcPts val="0"/>
              </a:spcBef>
              <a:spcAft>
                <a:spcPts val="0"/>
              </a:spcAft>
              <a:buClr>
                <a:srgbClr val="434343"/>
              </a:buClr>
              <a:buSzPts val="1400"/>
              <a:buFont typeface="Roboto Condensed Light"/>
              <a:buAutoNum type="alphaLcPeriod"/>
              <a:defRPr/>
            </a:lvl8pPr>
            <a:lvl9pPr indent="-317500" lvl="8" marL="4114800">
              <a:spcBef>
                <a:spcPts val="0"/>
              </a:spcBef>
              <a:spcAft>
                <a:spcPts val="0"/>
              </a:spcAft>
              <a:buClr>
                <a:srgbClr val="434343"/>
              </a:buClr>
              <a:buSzPts val="14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p:cSld name="CUSTOM_14">
    <p:spTree>
      <p:nvGrpSpPr>
        <p:cNvPr id="950" name="Shape 950"/>
        <p:cNvGrpSpPr/>
        <p:nvPr/>
      </p:nvGrpSpPr>
      <p:grpSpPr>
        <a:xfrm>
          <a:off x="0" y="0"/>
          <a:ext cx="0" cy="0"/>
          <a:chOff x="0" y="0"/>
          <a:chExt cx="0" cy="0"/>
        </a:xfrm>
      </p:grpSpPr>
      <p:grpSp>
        <p:nvGrpSpPr>
          <p:cNvPr id="951" name="Google Shape;951;p31"/>
          <p:cNvGrpSpPr/>
          <p:nvPr/>
        </p:nvGrpSpPr>
        <p:grpSpPr>
          <a:xfrm>
            <a:off x="159380" y="-477500"/>
            <a:ext cx="8276846" cy="10832351"/>
            <a:chOff x="182149" y="-228600"/>
            <a:chExt cx="9459252" cy="5185921"/>
          </a:xfrm>
        </p:grpSpPr>
        <p:sp>
          <p:nvSpPr>
            <p:cNvPr id="952" name="Google Shape;952;p31"/>
            <p:cNvSpPr/>
            <p:nvPr/>
          </p:nvSpPr>
          <p:spPr>
            <a:xfrm rot="-1845798">
              <a:off x="248551" y="428177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3" name="Google Shape;953;p31"/>
            <p:cNvSpPr/>
            <p:nvPr/>
          </p:nvSpPr>
          <p:spPr>
            <a:xfrm>
              <a:off x="240238" y="37016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54" name="Google Shape;954;p31"/>
            <p:cNvGrpSpPr/>
            <p:nvPr/>
          </p:nvGrpSpPr>
          <p:grpSpPr>
            <a:xfrm>
              <a:off x="6903525" y="-228600"/>
              <a:ext cx="2737876" cy="2413425"/>
              <a:chOff x="6903525" y="-228600"/>
              <a:chExt cx="2737876" cy="2413425"/>
            </a:xfrm>
          </p:grpSpPr>
          <p:sp>
            <p:nvSpPr>
              <p:cNvPr id="955" name="Google Shape;955;p31"/>
              <p:cNvSpPr/>
              <p:nvPr/>
            </p:nvSpPr>
            <p:spPr>
              <a:xfrm>
                <a:off x="6903525" y="-15240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6" name="Google Shape;956;p31"/>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7" name="Google Shape;957;p31"/>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8" name="Google Shape;958;p31"/>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59" name="Google Shape;959;p31"/>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0" name="Google Shape;960;p31"/>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1" name="Google Shape;961;p31"/>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2" name="Google Shape;962;p31"/>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3" name="Google Shape;963;p31"/>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4" name="Google Shape;964;p31"/>
              <p:cNvSpPr/>
              <p:nvPr/>
            </p:nvSpPr>
            <p:spPr>
              <a:xfrm>
                <a:off x="7183450" y="-1524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5" name="Google Shape;965;p31"/>
              <p:cNvSpPr/>
              <p:nvPr/>
            </p:nvSpPr>
            <p:spPr>
              <a:xfrm>
                <a:off x="8406450" y="637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6" name="Google Shape;966;p31"/>
              <p:cNvSpPr/>
              <p:nvPr/>
            </p:nvSpPr>
            <p:spPr>
              <a:xfrm>
                <a:off x="8783650" y="637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7" name="Google Shape;967;p31"/>
              <p:cNvSpPr/>
              <p:nvPr/>
            </p:nvSpPr>
            <p:spPr>
              <a:xfrm>
                <a:off x="8754875" y="5604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8" name="Google Shape;968;p31"/>
              <p:cNvSpPr/>
              <p:nvPr/>
            </p:nvSpPr>
            <p:spPr>
              <a:xfrm>
                <a:off x="7778225" y="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69" name="Google Shape;969;p31"/>
              <p:cNvSpPr/>
              <p:nvPr/>
            </p:nvSpPr>
            <p:spPr>
              <a:xfrm>
                <a:off x="8038300" y="1587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0" name="Google Shape;970;p31"/>
            <p:cNvSpPr/>
            <p:nvPr/>
          </p:nvSpPr>
          <p:spPr>
            <a:xfrm flipH="1" rot="-10399619">
              <a:off x="287296" y="262861"/>
              <a:ext cx="1061548" cy="871778"/>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1" name="Google Shape;971;p31"/>
            <p:cNvSpPr/>
            <p:nvPr/>
          </p:nvSpPr>
          <p:spPr>
            <a:xfrm>
              <a:off x="667600" y="1093625"/>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2" name="Google Shape;972;p31"/>
            <p:cNvSpPr/>
            <p:nvPr/>
          </p:nvSpPr>
          <p:spPr>
            <a:xfrm flipH="1">
              <a:off x="187850" y="12672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3" name="Google Shape;973;p31"/>
            <p:cNvSpPr/>
            <p:nvPr/>
          </p:nvSpPr>
          <p:spPr>
            <a:xfrm>
              <a:off x="523425" y="1437738"/>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74" name="Google Shape;974;p31"/>
            <p:cNvSpPr/>
            <p:nvPr/>
          </p:nvSpPr>
          <p:spPr>
            <a:xfrm>
              <a:off x="891875" y="8135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975" name="Google Shape;975;p31"/>
          <p:cNvSpPr txBox="1"/>
          <p:nvPr>
            <p:ph type="title"/>
          </p:nvPr>
        </p:nvSpPr>
        <p:spPr>
          <a:xfrm>
            <a:off x="1616059"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6" name="Google Shape;976;p31"/>
          <p:cNvSpPr txBox="1"/>
          <p:nvPr>
            <p:ph idx="1" type="subTitle"/>
          </p:nvPr>
        </p:nvSpPr>
        <p:spPr>
          <a:xfrm>
            <a:off x="1427847"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77" name="Google Shape;977;p31"/>
          <p:cNvSpPr txBox="1"/>
          <p:nvPr>
            <p:ph idx="2" type="title"/>
          </p:nvPr>
        </p:nvSpPr>
        <p:spPr>
          <a:xfrm>
            <a:off x="4340700" y="6926641"/>
            <a:ext cx="20445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978" name="Google Shape;978;p31"/>
          <p:cNvSpPr txBox="1"/>
          <p:nvPr>
            <p:ph idx="3" type="subTitle"/>
          </p:nvPr>
        </p:nvSpPr>
        <p:spPr>
          <a:xfrm>
            <a:off x="4152488" y="80151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979" name="Google Shape;979;p31"/>
          <p:cNvSpPr txBox="1"/>
          <p:nvPr>
            <p:ph idx="4"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9">
    <p:spTree>
      <p:nvGrpSpPr>
        <p:cNvPr id="980" name="Shape 980"/>
        <p:cNvGrpSpPr/>
        <p:nvPr/>
      </p:nvGrpSpPr>
      <p:grpSpPr>
        <a:xfrm>
          <a:off x="0" y="0"/>
          <a:ext cx="0" cy="0"/>
          <a:chOff x="0" y="0"/>
          <a:chExt cx="0" cy="0"/>
        </a:xfrm>
      </p:grpSpPr>
      <p:grpSp>
        <p:nvGrpSpPr>
          <p:cNvPr id="981" name="Google Shape;981;p32"/>
          <p:cNvGrpSpPr/>
          <p:nvPr/>
        </p:nvGrpSpPr>
        <p:grpSpPr>
          <a:xfrm>
            <a:off x="-11" y="-1772239"/>
            <a:ext cx="8063103" cy="12400006"/>
            <a:chOff x="-12" y="-848448"/>
            <a:chExt cx="9214974" cy="5936426"/>
          </a:xfrm>
        </p:grpSpPr>
        <p:sp>
          <p:nvSpPr>
            <p:cNvPr id="982" name="Google Shape;982;p32"/>
            <p:cNvSpPr/>
            <p:nvPr/>
          </p:nvSpPr>
          <p:spPr>
            <a:xfrm flipH="1">
              <a:off x="6873425" y="-21410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3" name="Google Shape;983;p32"/>
            <p:cNvSpPr/>
            <p:nvPr/>
          </p:nvSpPr>
          <p:spPr>
            <a:xfrm rot="10002852">
              <a:off x="5360620" y="-424917"/>
              <a:ext cx="3796285" cy="947390"/>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4" name="Google Shape;984;p32"/>
            <p:cNvSpPr/>
            <p:nvPr/>
          </p:nvSpPr>
          <p:spPr>
            <a:xfrm rot="10800000">
              <a:off x="7685152" y="1012863"/>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85" name="Google Shape;985;p32"/>
            <p:cNvSpPr/>
            <p:nvPr/>
          </p:nvSpPr>
          <p:spPr>
            <a:xfrm rot="10800000">
              <a:off x="8886577" y="33877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86" name="Google Shape;986;p32"/>
            <p:cNvGrpSpPr/>
            <p:nvPr/>
          </p:nvGrpSpPr>
          <p:grpSpPr>
            <a:xfrm>
              <a:off x="2" y="4300218"/>
              <a:ext cx="1289997" cy="787759"/>
              <a:chOff x="593100" y="4542650"/>
              <a:chExt cx="1005375" cy="613950"/>
            </a:xfrm>
          </p:grpSpPr>
          <p:sp>
            <p:nvSpPr>
              <p:cNvPr id="987" name="Google Shape;987;p32"/>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988" name="Google Shape;988;p32"/>
              <p:cNvGrpSpPr/>
              <p:nvPr/>
            </p:nvGrpSpPr>
            <p:grpSpPr>
              <a:xfrm>
                <a:off x="593100" y="4542650"/>
                <a:ext cx="1005375" cy="613950"/>
                <a:chOff x="593100" y="4542650"/>
                <a:chExt cx="1005375" cy="613950"/>
              </a:xfrm>
            </p:grpSpPr>
            <p:sp>
              <p:nvSpPr>
                <p:cNvPr id="989" name="Google Shape;989;p32"/>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0" name="Google Shape;990;p32"/>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1" name="Google Shape;991;p32"/>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2" name="Google Shape;992;p32"/>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3" name="Google Shape;993;p32"/>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4" name="Google Shape;994;p32"/>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5" name="Google Shape;995;p32"/>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6" name="Google Shape;996;p32"/>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7" name="Google Shape;997;p32"/>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998" name="Google Shape;998;p32"/>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999" name="Google Shape;999;p32"/>
            <p:cNvSpPr/>
            <p:nvPr/>
          </p:nvSpPr>
          <p:spPr>
            <a:xfrm rot="7037420">
              <a:off x="58614" y="159243"/>
              <a:ext cx="622591" cy="511292"/>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0" name="Google Shape;1000;p32"/>
            <p:cNvSpPr/>
            <p:nvPr/>
          </p:nvSpPr>
          <p:spPr>
            <a:xfrm flipH="1">
              <a:off x="332805" y="530604"/>
              <a:ext cx="209372" cy="168853"/>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1" name="Google Shape;1001;p32"/>
            <p:cNvSpPr/>
            <p:nvPr/>
          </p:nvSpPr>
          <p:spPr>
            <a:xfrm flipH="1" rot="10800000">
              <a:off x="-12" y="867704"/>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2" name="Google Shape;1002;p32"/>
            <p:cNvSpPr/>
            <p:nvPr/>
          </p:nvSpPr>
          <p:spPr>
            <a:xfrm rot="10800000">
              <a:off x="161065" y="37714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3" name="Google Shape;1003;p32"/>
            <p:cNvSpPr/>
            <p:nvPr/>
          </p:nvSpPr>
          <p:spPr>
            <a:xfrm rot="10800000">
              <a:off x="180515" y="4320175"/>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4" name="Google Shape;1004;p32"/>
            <p:cNvSpPr/>
            <p:nvPr/>
          </p:nvSpPr>
          <p:spPr>
            <a:xfrm rot="10800000">
              <a:off x="8856915" y="4911675"/>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5" name="Google Shape;1005;p32"/>
            <p:cNvSpPr/>
            <p:nvPr/>
          </p:nvSpPr>
          <p:spPr>
            <a:xfrm rot="10800000">
              <a:off x="8077477" y="500210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6" name="Google Shape;1006;p32"/>
            <p:cNvSpPr/>
            <p:nvPr/>
          </p:nvSpPr>
          <p:spPr>
            <a:xfrm rot="10800000">
              <a:off x="8941077" y="423427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07" name="Google Shape;1007;p32"/>
            <p:cNvSpPr/>
            <p:nvPr/>
          </p:nvSpPr>
          <p:spPr>
            <a:xfrm rot="10800000">
              <a:off x="8610015" y="48363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08" name="Google Shape;1008;p32"/>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09" name="Google Shape;1009;p32"/>
          <p:cNvSpPr txBox="1"/>
          <p:nvPr>
            <p:ph idx="2" type="title"/>
          </p:nvPr>
        </p:nvSpPr>
        <p:spPr>
          <a:xfrm>
            <a:off x="1828881" y="4117618"/>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0" name="Google Shape;1010;p32"/>
          <p:cNvSpPr txBox="1"/>
          <p:nvPr>
            <p:ph idx="1" type="subTitle"/>
          </p:nvPr>
        </p:nvSpPr>
        <p:spPr>
          <a:xfrm>
            <a:off x="4560664" y="4162419"/>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011" name="Google Shape;1011;p32"/>
          <p:cNvSpPr txBox="1"/>
          <p:nvPr>
            <p:ph idx="3" type="title"/>
          </p:nvPr>
        </p:nvSpPr>
        <p:spPr>
          <a:xfrm>
            <a:off x="1828881" y="7580003"/>
            <a:ext cx="2703900" cy="11019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2900"/>
              <a:buNone/>
              <a:defRPr sz="28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p:txBody>
      </p:sp>
      <p:sp>
        <p:nvSpPr>
          <p:cNvPr id="1012" name="Google Shape;1012;p32"/>
          <p:cNvSpPr txBox="1"/>
          <p:nvPr>
            <p:ph idx="4" type="subTitle"/>
          </p:nvPr>
        </p:nvSpPr>
        <p:spPr>
          <a:xfrm>
            <a:off x="4560664" y="7624805"/>
            <a:ext cx="2420700" cy="10131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0">
    <p:spTree>
      <p:nvGrpSpPr>
        <p:cNvPr id="1013" name="Shape 1013"/>
        <p:cNvGrpSpPr/>
        <p:nvPr/>
      </p:nvGrpSpPr>
      <p:grpSpPr>
        <a:xfrm>
          <a:off x="0" y="0"/>
          <a:ext cx="0" cy="0"/>
          <a:chOff x="0" y="0"/>
          <a:chExt cx="0" cy="0"/>
        </a:xfrm>
      </p:grpSpPr>
      <p:grpSp>
        <p:nvGrpSpPr>
          <p:cNvPr id="1014" name="Google Shape;1014;p33"/>
          <p:cNvGrpSpPr/>
          <p:nvPr/>
        </p:nvGrpSpPr>
        <p:grpSpPr>
          <a:xfrm flipH="1">
            <a:off x="-29805" y="-166825"/>
            <a:ext cx="8046424" cy="10951822"/>
            <a:chOff x="-34063" y="-79867"/>
            <a:chExt cx="9195913" cy="5243117"/>
          </a:xfrm>
        </p:grpSpPr>
        <p:sp>
          <p:nvSpPr>
            <p:cNvPr id="1015" name="Google Shape;1015;p33"/>
            <p:cNvSpPr/>
            <p:nvPr/>
          </p:nvSpPr>
          <p:spPr>
            <a:xfrm>
              <a:off x="79025" y="869047"/>
              <a:ext cx="478261" cy="323209"/>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6" name="Google Shape;1016;p33"/>
            <p:cNvSpPr/>
            <p:nvPr/>
          </p:nvSpPr>
          <p:spPr>
            <a:xfrm>
              <a:off x="963575" y="677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17" name="Google Shape;1017;p33"/>
            <p:cNvGrpSpPr/>
            <p:nvPr/>
          </p:nvGrpSpPr>
          <p:grpSpPr>
            <a:xfrm>
              <a:off x="7314682" y="3853079"/>
              <a:ext cx="1847168" cy="1310171"/>
              <a:chOff x="7296832" y="3833329"/>
              <a:chExt cx="1847168" cy="1310171"/>
            </a:xfrm>
          </p:grpSpPr>
          <p:sp>
            <p:nvSpPr>
              <p:cNvPr id="1018" name="Google Shape;1018;p33"/>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19" name="Google Shape;1019;p33"/>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0" name="Google Shape;1020;p33"/>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1" name="Google Shape;1021;p33"/>
              <p:cNvSpPr/>
              <p:nvPr/>
            </p:nvSpPr>
            <p:spPr>
              <a:xfrm rot="10800000">
                <a:off x="8705167" y="5065224"/>
                <a:ext cx="171313" cy="78276"/>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2" name="Google Shape;1022;p33"/>
              <p:cNvSpPr/>
              <p:nvPr/>
            </p:nvSpPr>
            <p:spPr>
              <a:xfrm rot="10800000">
                <a:off x="8281979" y="5009765"/>
                <a:ext cx="250566" cy="133735"/>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3" name="Google Shape;1023;p33"/>
              <p:cNvSpPr/>
              <p:nvPr/>
            </p:nvSpPr>
            <p:spPr>
              <a:xfrm rot="10800000">
                <a:off x="7916810" y="497502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4" name="Google Shape;1024;p33"/>
              <p:cNvSpPr/>
              <p:nvPr/>
            </p:nvSpPr>
            <p:spPr>
              <a:xfrm rot="10800000">
                <a:off x="7693154" y="4826762"/>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5" name="Google Shape;1025;p33"/>
              <p:cNvSpPr/>
              <p:nvPr/>
            </p:nvSpPr>
            <p:spPr>
              <a:xfrm rot="10800000">
                <a:off x="7916810" y="4504528"/>
                <a:ext cx="250566" cy="231614"/>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6" name="Google Shape;1026;p33"/>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7" name="Google Shape;1027;p33"/>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8" name="Google Shape;1028;p33"/>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29" name="Google Shape;1029;p33"/>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0" name="Google Shape;1030;p33"/>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1" name="Google Shape;1031;p33"/>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2" name="Google Shape;1032;p33"/>
              <p:cNvSpPr/>
              <p:nvPr/>
            </p:nvSpPr>
            <p:spPr>
              <a:xfrm rot="10800000">
                <a:off x="7630896" y="4550209"/>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3" name="Google Shape;1033;p33"/>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4" name="Google Shape;1034;p33"/>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35" name="Google Shape;1035;p33"/>
            <p:cNvSpPr/>
            <p:nvPr/>
          </p:nvSpPr>
          <p:spPr>
            <a:xfrm flipH="1" rot="2700000">
              <a:off x="15984" y="1480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6" name="Google Shape;1036;p33"/>
            <p:cNvSpPr/>
            <p:nvPr/>
          </p:nvSpPr>
          <p:spPr>
            <a:xfrm rot="10800000">
              <a:off x="9039863" y="344792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7" name="Google Shape;1037;p33"/>
            <p:cNvSpPr/>
            <p:nvPr/>
          </p:nvSpPr>
          <p:spPr>
            <a:xfrm flipH="1">
              <a:off x="8564213" y="35667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8" name="Google Shape;1038;p33"/>
            <p:cNvSpPr/>
            <p:nvPr/>
          </p:nvSpPr>
          <p:spPr>
            <a:xfrm>
              <a:off x="8819463" y="389935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39" name="Google Shape;1039;p33"/>
            <p:cNvSpPr/>
            <p:nvPr/>
          </p:nvSpPr>
          <p:spPr>
            <a:xfrm>
              <a:off x="8770813" y="3137038"/>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40" name="Google Shape;1040;p33"/>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041" name="Google Shape;1041;p33"/>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42" name="Google Shape;1042;p33"/>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1043" name="Shape 1043"/>
        <p:cNvGrpSpPr/>
        <p:nvPr/>
      </p:nvGrpSpPr>
      <p:grpSpPr>
        <a:xfrm>
          <a:off x="0" y="0"/>
          <a:ext cx="0" cy="0"/>
          <a:chOff x="0" y="0"/>
          <a:chExt cx="0" cy="0"/>
        </a:xfrm>
      </p:grpSpPr>
      <p:grpSp>
        <p:nvGrpSpPr>
          <p:cNvPr id="1044" name="Google Shape;1044;p34"/>
          <p:cNvGrpSpPr/>
          <p:nvPr/>
        </p:nvGrpSpPr>
        <p:grpSpPr>
          <a:xfrm>
            <a:off x="8334" y="332824"/>
            <a:ext cx="8094786" cy="11979537"/>
            <a:chOff x="9525" y="159338"/>
            <a:chExt cx="9251184" cy="5735129"/>
          </a:xfrm>
        </p:grpSpPr>
        <p:sp>
          <p:nvSpPr>
            <p:cNvPr id="1045" name="Google Shape;1045;p34"/>
            <p:cNvSpPr/>
            <p:nvPr/>
          </p:nvSpPr>
          <p:spPr>
            <a:xfrm>
              <a:off x="7446825" y="412337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6" name="Google Shape;1046;p34"/>
            <p:cNvSpPr/>
            <p:nvPr/>
          </p:nvSpPr>
          <p:spPr>
            <a:xfrm>
              <a:off x="8223300" y="3624975"/>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7" name="Google Shape;1047;p34"/>
            <p:cNvSpPr/>
            <p:nvPr/>
          </p:nvSpPr>
          <p:spPr>
            <a:xfrm>
              <a:off x="7597525" y="3915613"/>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8" name="Google Shape;1048;p34"/>
            <p:cNvSpPr/>
            <p:nvPr/>
          </p:nvSpPr>
          <p:spPr>
            <a:xfrm>
              <a:off x="89900" y="915225"/>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49" name="Google Shape;1049;p34"/>
            <p:cNvSpPr/>
            <p:nvPr/>
          </p:nvSpPr>
          <p:spPr>
            <a:xfrm>
              <a:off x="571025" y="2091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0" name="Google Shape;1050;p34"/>
            <p:cNvSpPr/>
            <p:nvPr/>
          </p:nvSpPr>
          <p:spPr>
            <a:xfrm>
              <a:off x="607525" y="6937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51" name="Google Shape;1051;p34"/>
            <p:cNvGrpSpPr/>
            <p:nvPr/>
          </p:nvGrpSpPr>
          <p:grpSpPr>
            <a:xfrm rot="5400000">
              <a:off x="6024875" y="2658633"/>
              <a:ext cx="2816325" cy="3655342"/>
              <a:chOff x="7046050" y="-77567"/>
              <a:chExt cx="2816325" cy="3655342"/>
            </a:xfrm>
          </p:grpSpPr>
          <p:sp>
            <p:nvSpPr>
              <p:cNvPr id="1052" name="Google Shape;1052;p34"/>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3" name="Google Shape;1053;p34"/>
              <p:cNvSpPr/>
              <p:nvPr/>
            </p:nvSpPr>
            <p:spPr>
              <a:xfrm rot="3132386">
                <a:off x="8434954" y="2957170"/>
                <a:ext cx="660105" cy="446162"/>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4" name="Google Shape;1054;p34"/>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5" name="Google Shape;1055;p34"/>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6" name="Google Shape;1056;p34"/>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7" name="Google Shape;1057;p34"/>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8" name="Google Shape;1058;p34"/>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59" name="Google Shape;1059;p34"/>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0" name="Google Shape;1060;p34"/>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1" name="Google Shape;1061;p34"/>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2" name="Google Shape;1062;p34"/>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3" name="Google Shape;1063;p34"/>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4" name="Google Shape;1064;p34"/>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5" name="Google Shape;1065;p34"/>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6" name="Google Shape;1066;p34"/>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7" name="Google Shape;1067;p34"/>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68" name="Google Shape;1068;p34"/>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69" name="Google Shape;1069;p34"/>
            <p:cNvSpPr/>
            <p:nvPr/>
          </p:nvSpPr>
          <p:spPr>
            <a:xfrm>
              <a:off x="745100" y="1593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70" name="Google Shape;1070;p34"/>
          <p:cNvSpPr txBox="1"/>
          <p:nvPr>
            <p:ph idx="1" type="subTitle"/>
          </p:nvPr>
        </p:nvSpPr>
        <p:spPr>
          <a:xfrm>
            <a:off x="630000"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1" name="Google Shape;1071;p34"/>
          <p:cNvSpPr txBox="1"/>
          <p:nvPr>
            <p:ph idx="2" type="subTitle"/>
          </p:nvPr>
        </p:nvSpPr>
        <p:spPr>
          <a:xfrm>
            <a:off x="4113638" y="2425774"/>
            <a:ext cx="3257400" cy="7200600"/>
          </a:xfrm>
          <a:prstGeom prst="rect">
            <a:avLst/>
          </a:prstGeom>
        </p:spPr>
        <p:txBody>
          <a:bodyPr anchorCtr="0" anchor="t" bIns="107175" lIns="107175" spcFirstLastPara="1" rIns="107175" wrap="square" tIns="107175">
            <a:noAutofit/>
          </a:bodyPr>
          <a:lstStyle>
            <a:lvl1pPr lvl="0" rtl="0">
              <a:lnSpc>
                <a:spcPct val="100000"/>
              </a:lnSpc>
              <a:spcBef>
                <a:spcPts val="0"/>
              </a:spcBef>
              <a:spcAft>
                <a:spcPts val="0"/>
              </a:spcAft>
              <a:buClr>
                <a:schemeClr val="accent5"/>
              </a:buClr>
              <a:buSzPts val="1800"/>
              <a:buFont typeface="Krub Medium"/>
              <a:buChar char="●"/>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800"/>
              <a:buFont typeface="Krub Medium"/>
              <a:buChar char="■"/>
              <a:defRPr sz="1800">
                <a:solidFill>
                  <a:schemeClr val="accent3"/>
                </a:solidFill>
                <a:latin typeface="Krub Medium"/>
                <a:ea typeface="Krub Medium"/>
                <a:cs typeface="Krub Medium"/>
                <a:sym typeface="Krub Medium"/>
              </a:defRPr>
            </a:lvl9pPr>
          </a:lstStyle>
          <a:p/>
        </p:txBody>
      </p:sp>
      <p:sp>
        <p:nvSpPr>
          <p:cNvPr id="1072" name="Google Shape;1072;p34"/>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CUSTOM_26">
    <p:spTree>
      <p:nvGrpSpPr>
        <p:cNvPr id="1073" name="Shape 1073"/>
        <p:cNvGrpSpPr/>
        <p:nvPr/>
      </p:nvGrpSpPr>
      <p:grpSpPr>
        <a:xfrm>
          <a:off x="0" y="0"/>
          <a:ext cx="0" cy="0"/>
          <a:chOff x="0" y="0"/>
          <a:chExt cx="0" cy="0"/>
        </a:xfrm>
      </p:grpSpPr>
      <p:grpSp>
        <p:nvGrpSpPr>
          <p:cNvPr id="1074" name="Google Shape;1074;p35"/>
          <p:cNvGrpSpPr/>
          <p:nvPr/>
        </p:nvGrpSpPr>
        <p:grpSpPr>
          <a:xfrm flipH="1">
            <a:off x="-666320" y="20"/>
            <a:ext cx="9046159" cy="11227698"/>
            <a:chOff x="-704722" y="10"/>
            <a:chExt cx="10338467" cy="5375190"/>
          </a:xfrm>
        </p:grpSpPr>
        <p:sp>
          <p:nvSpPr>
            <p:cNvPr id="1075" name="Google Shape;1075;p35"/>
            <p:cNvSpPr/>
            <p:nvPr/>
          </p:nvSpPr>
          <p:spPr>
            <a:xfrm rot="10800000">
              <a:off x="7455857" y="4484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6" name="Google Shape;1076;p35"/>
            <p:cNvSpPr/>
            <p:nvPr/>
          </p:nvSpPr>
          <p:spPr>
            <a:xfrm>
              <a:off x="7831507" y="10360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77" name="Google Shape;1077;p35"/>
            <p:cNvSpPr/>
            <p:nvPr/>
          </p:nvSpPr>
          <p:spPr>
            <a:xfrm rot="-2700000">
              <a:off x="8405251" y="150707"/>
              <a:ext cx="561316" cy="326113"/>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78" name="Google Shape;1078;p35"/>
            <p:cNvGrpSpPr/>
            <p:nvPr/>
          </p:nvGrpSpPr>
          <p:grpSpPr>
            <a:xfrm flipH="1" rot="-2422428">
              <a:off x="-527639" y="2273558"/>
              <a:ext cx="1444461" cy="1077830"/>
              <a:chOff x="7296832" y="3833329"/>
              <a:chExt cx="1915808" cy="1429541"/>
            </a:xfrm>
          </p:grpSpPr>
          <p:sp>
            <p:nvSpPr>
              <p:cNvPr id="1079" name="Google Shape;1079;p35"/>
              <p:cNvSpPr/>
              <p:nvPr/>
            </p:nvSpPr>
            <p:spPr>
              <a:xfrm rot="10800000">
                <a:off x="7296832" y="3907832"/>
                <a:ext cx="159997" cy="124608"/>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0" name="Google Shape;1080;p35"/>
              <p:cNvSpPr/>
              <p:nvPr/>
            </p:nvSpPr>
            <p:spPr>
              <a:xfrm rot="10800000">
                <a:off x="8906146" y="4647764"/>
                <a:ext cx="237854" cy="22761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1" name="Google Shape;1081;p35"/>
              <p:cNvSpPr/>
              <p:nvPr/>
            </p:nvSpPr>
            <p:spPr>
              <a:xfrm rot="10800000">
                <a:off x="8640069" y="4735308"/>
                <a:ext cx="243488" cy="215689"/>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2" name="Google Shape;1082;p35"/>
              <p:cNvSpPr/>
              <p:nvPr/>
            </p:nvSpPr>
            <p:spPr>
              <a:xfrm rot="10800000">
                <a:off x="8996067" y="5094398"/>
                <a:ext cx="216574" cy="168472"/>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3" name="Google Shape;1083;p35"/>
              <p:cNvSpPr/>
              <p:nvPr/>
            </p:nvSpPr>
            <p:spPr>
              <a:xfrm rot="10800000">
                <a:off x="8507213" y="4986996"/>
                <a:ext cx="188309" cy="12377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4" name="Google Shape;1084;p35"/>
              <p:cNvSpPr/>
              <p:nvPr/>
            </p:nvSpPr>
            <p:spPr>
              <a:xfrm rot="10183558">
                <a:off x="7979100" y="4432922"/>
                <a:ext cx="250561" cy="23161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5" name="Google Shape;1085;p35"/>
              <p:cNvSpPr/>
              <p:nvPr/>
            </p:nvSpPr>
            <p:spPr>
              <a:xfrm rot="10800000">
                <a:off x="8518347" y="4373865"/>
                <a:ext cx="304349" cy="251637"/>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6" name="Google Shape;1086;p35"/>
              <p:cNvSpPr/>
              <p:nvPr/>
            </p:nvSpPr>
            <p:spPr>
              <a:xfrm rot="10800000">
                <a:off x="8890592" y="4341827"/>
                <a:ext cx="189333" cy="19487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7" name="Google Shape;1087;p35"/>
              <p:cNvSpPr/>
              <p:nvPr/>
            </p:nvSpPr>
            <p:spPr>
              <a:xfrm rot="10800000">
                <a:off x="8492875" y="4005995"/>
                <a:ext cx="259041" cy="227051"/>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8" name="Google Shape;1088;p35"/>
              <p:cNvSpPr/>
              <p:nvPr/>
            </p:nvSpPr>
            <p:spPr>
              <a:xfrm rot="10800000">
                <a:off x="8202678" y="4162269"/>
                <a:ext cx="262394" cy="220439"/>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89" name="Google Shape;1089;p35"/>
              <p:cNvSpPr/>
              <p:nvPr/>
            </p:nvSpPr>
            <p:spPr>
              <a:xfrm rot="10800000">
                <a:off x="7814878" y="4114260"/>
                <a:ext cx="257272" cy="200742"/>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0" name="Google Shape;1090;p35"/>
              <p:cNvSpPr/>
              <p:nvPr/>
            </p:nvSpPr>
            <p:spPr>
              <a:xfrm rot="10800000">
                <a:off x="7572829" y="4188765"/>
                <a:ext cx="224164" cy="179229"/>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1" name="Google Shape;1091;p35"/>
              <p:cNvSpPr/>
              <p:nvPr/>
            </p:nvSpPr>
            <p:spPr>
              <a:xfrm rot="10800000">
                <a:off x="8059408" y="4850091"/>
                <a:ext cx="230730" cy="207168"/>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2" name="Google Shape;1092;p35"/>
              <p:cNvSpPr/>
              <p:nvPr/>
            </p:nvSpPr>
            <p:spPr>
              <a:xfrm rot="10800000">
                <a:off x="8021537" y="3833329"/>
                <a:ext cx="294430" cy="218716"/>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3" name="Google Shape;1093;p35"/>
              <p:cNvSpPr/>
              <p:nvPr/>
            </p:nvSpPr>
            <p:spPr>
              <a:xfrm rot="10800000">
                <a:off x="8247986" y="4687764"/>
                <a:ext cx="254804" cy="190637"/>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094" name="Google Shape;1094;p35"/>
            <p:cNvSpPr/>
            <p:nvPr/>
          </p:nvSpPr>
          <p:spPr>
            <a:xfrm flipH="1">
              <a:off x="5837320" y="44277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5" name="Google Shape;1095;p35"/>
            <p:cNvSpPr/>
            <p:nvPr/>
          </p:nvSpPr>
          <p:spPr>
            <a:xfrm flipH="1" rot="1845798">
              <a:off x="8338769" y="3749861"/>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6" name="Google Shape;1096;p35"/>
            <p:cNvSpPr/>
            <p:nvPr/>
          </p:nvSpPr>
          <p:spPr>
            <a:xfrm flipH="1">
              <a:off x="8661595" y="43874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097" name="Google Shape;1097;p35"/>
            <p:cNvSpPr/>
            <p:nvPr/>
          </p:nvSpPr>
          <p:spPr>
            <a:xfrm flipH="1">
              <a:off x="8925957" y="356632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098" name="Google Shape;1098;p35"/>
            <p:cNvGrpSpPr/>
            <p:nvPr/>
          </p:nvGrpSpPr>
          <p:grpSpPr>
            <a:xfrm flipH="1">
              <a:off x="42707" y="103600"/>
              <a:ext cx="791800" cy="569275"/>
              <a:chOff x="4359175" y="2251625"/>
              <a:chExt cx="791800" cy="569275"/>
            </a:xfrm>
          </p:grpSpPr>
          <p:sp>
            <p:nvSpPr>
              <p:cNvPr id="1099" name="Google Shape;1099;p35"/>
              <p:cNvSpPr/>
              <p:nvPr/>
            </p:nvSpPr>
            <p:spPr>
              <a:xfrm>
                <a:off x="4930600" y="2344425"/>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0" name="Google Shape;1100;p35"/>
              <p:cNvSpPr/>
              <p:nvPr/>
            </p:nvSpPr>
            <p:spPr>
              <a:xfrm>
                <a:off x="4727700" y="2551125"/>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1" name="Google Shape;1101;p35"/>
              <p:cNvSpPr/>
              <p:nvPr/>
            </p:nvSpPr>
            <p:spPr>
              <a:xfrm>
                <a:off x="5084100" y="27829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2" name="Google Shape;1102;p35"/>
              <p:cNvSpPr/>
              <p:nvPr/>
            </p:nvSpPr>
            <p:spPr>
              <a:xfrm>
                <a:off x="4359175" y="2251625"/>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3" name="Google Shape;1103;p35"/>
              <p:cNvSpPr/>
              <p:nvPr/>
            </p:nvSpPr>
            <p:spPr>
              <a:xfrm>
                <a:off x="4508875" y="23678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04" name="Google Shape;1104;p35"/>
            <p:cNvSpPr/>
            <p:nvPr/>
          </p:nvSpPr>
          <p:spPr>
            <a:xfrm flipH="1">
              <a:off x="8310607" y="470682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5" name="Google Shape;1105;p35"/>
            <p:cNvSpPr/>
            <p:nvPr/>
          </p:nvSpPr>
          <p:spPr>
            <a:xfrm flipH="1">
              <a:off x="8764807" y="4864200"/>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06" name="Google Shape;1106;p35"/>
            <p:cNvSpPr/>
            <p:nvPr/>
          </p:nvSpPr>
          <p:spPr>
            <a:xfrm flipH="1">
              <a:off x="7850957" y="50310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07" name="Google Shape;1107;p3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spcBef>
                <a:spcPts val="0"/>
              </a:spcBef>
              <a:spcAft>
                <a:spcPts val="0"/>
              </a:spcAft>
              <a:buSzPts val="3800"/>
              <a:buNone/>
              <a:defRPr/>
            </a:lvl1pPr>
            <a:lvl2pPr lvl="1" rtl="0" algn="ctr">
              <a:spcBef>
                <a:spcPts val="0"/>
              </a:spcBef>
              <a:spcAft>
                <a:spcPts val="0"/>
              </a:spcAft>
              <a:buSzPts val="3800"/>
              <a:buNone/>
              <a:defRPr/>
            </a:lvl2pPr>
            <a:lvl3pPr lvl="2" rtl="0" algn="ctr">
              <a:spcBef>
                <a:spcPts val="0"/>
              </a:spcBef>
              <a:spcAft>
                <a:spcPts val="0"/>
              </a:spcAft>
              <a:buSzPts val="3800"/>
              <a:buNone/>
              <a:defRPr/>
            </a:lvl3pPr>
            <a:lvl4pPr lvl="3" rtl="0" algn="ctr">
              <a:spcBef>
                <a:spcPts val="0"/>
              </a:spcBef>
              <a:spcAft>
                <a:spcPts val="0"/>
              </a:spcAft>
              <a:buSzPts val="3800"/>
              <a:buNone/>
              <a:defRPr/>
            </a:lvl4pPr>
            <a:lvl5pPr lvl="4" rtl="0" algn="ctr">
              <a:spcBef>
                <a:spcPts val="0"/>
              </a:spcBef>
              <a:spcAft>
                <a:spcPts val="0"/>
              </a:spcAft>
              <a:buSzPts val="3800"/>
              <a:buNone/>
              <a:defRPr/>
            </a:lvl5pPr>
            <a:lvl6pPr lvl="5" rtl="0" algn="ctr">
              <a:spcBef>
                <a:spcPts val="0"/>
              </a:spcBef>
              <a:spcAft>
                <a:spcPts val="0"/>
              </a:spcAft>
              <a:buSzPts val="3800"/>
              <a:buNone/>
              <a:defRPr/>
            </a:lvl6pPr>
            <a:lvl7pPr lvl="6" rtl="0" algn="ctr">
              <a:spcBef>
                <a:spcPts val="0"/>
              </a:spcBef>
              <a:spcAft>
                <a:spcPts val="0"/>
              </a:spcAft>
              <a:buSzPts val="3800"/>
              <a:buNone/>
              <a:defRPr/>
            </a:lvl7pPr>
            <a:lvl8pPr lvl="7" rtl="0" algn="ctr">
              <a:spcBef>
                <a:spcPts val="0"/>
              </a:spcBef>
              <a:spcAft>
                <a:spcPts val="0"/>
              </a:spcAft>
              <a:buSzPts val="3800"/>
              <a:buNone/>
              <a:defRPr/>
            </a:lvl8pPr>
            <a:lvl9pPr lvl="8" rtl="0" algn="ctr">
              <a:spcBef>
                <a:spcPts val="0"/>
              </a:spcBef>
              <a:spcAft>
                <a:spcPts val="0"/>
              </a:spcAft>
              <a:buSzPts val="3800"/>
              <a:buNone/>
              <a:defRPr/>
            </a:lvl9pPr>
          </a:lstStyle>
          <a:p/>
        </p:txBody>
      </p:sp>
      <p:sp>
        <p:nvSpPr>
          <p:cNvPr id="1108" name="Google Shape;1108;p35"/>
          <p:cNvSpPr/>
          <p:nvPr/>
        </p:nvSpPr>
        <p:spPr>
          <a:xfrm rot="-6973509">
            <a:off x="1351743" y="9998797"/>
            <a:ext cx="181967" cy="158709"/>
          </a:xfrm>
          <a:custGeom>
            <a:rect b="b" l="l" r="r" t="t"/>
            <a:pathLst>
              <a:path extrusionOk="0" h="2676" w="3436">
                <a:moveTo>
                  <a:pt x="1703" y="1"/>
                </a:moveTo>
                <a:cubicBezTo>
                  <a:pt x="1" y="1"/>
                  <a:pt x="1" y="2675"/>
                  <a:pt x="1703" y="2675"/>
                </a:cubicBezTo>
                <a:cubicBezTo>
                  <a:pt x="3435" y="2675"/>
                  <a:pt x="3435" y="1"/>
                  <a:pt x="1703" y="1"/>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8">
    <p:spTree>
      <p:nvGrpSpPr>
        <p:cNvPr id="1109" name="Shape 1109"/>
        <p:cNvGrpSpPr/>
        <p:nvPr/>
      </p:nvGrpSpPr>
      <p:grpSpPr>
        <a:xfrm>
          <a:off x="0" y="0"/>
          <a:ext cx="0" cy="0"/>
          <a:chOff x="0" y="0"/>
          <a:chExt cx="0" cy="0"/>
        </a:xfrm>
      </p:grpSpPr>
      <p:sp>
        <p:nvSpPr>
          <p:cNvPr id="1110" name="Google Shape;1110;p36"/>
          <p:cNvSpPr txBox="1"/>
          <p:nvPr>
            <p:ph type="ctrTitle"/>
          </p:nvPr>
        </p:nvSpPr>
        <p:spPr>
          <a:xfrm>
            <a:off x="1858544" y="1716962"/>
            <a:ext cx="4284000" cy="2084700"/>
          </a:xfrm>
          <a:prstGeom prst="rect">
            <a:avLst/>
          </a:prstGeom>
        </p:spPr>
        <p:txBody>
          <a:bodyPr anchorCtr="0" anchor="ctr" bIns="107175" lIns="107175" spcFirstLastPara="1" rIns="107175" wrap="square" tIns="107175">
            <a:noAutofit/>
          </a:bodyPr>
          <a:lstStyle>
            <a:lvl1pPr lvl="0" rtl="0" algn="ctr">
              <a:spcBef>
                <a:spcPts val="0"/>
              </a:spcBef>
              <a:spcAft>
                <a:spcPts val="0"/>
              </a:spcAft>
              <a:buClr>
                <a:schemeClr val="accent3"/>
              </a:buClr>
              <a:buSzPts val="6100"/>
              <a:buNone/>
              <a:defRPr sz="8200">
                <a:solidFill>
                  <a:schemeClr val="accent3"/>
                </a:solidFill>
              </a:defRPr>
            </a:lvl1pPr>
            <a:lvl2pPr lvl="1" rtl="0" algn="ctr">
              <a:spcBef>
                <a:spcPts val="0"/>
              </a:spcBef>
              <a:spcAft>
                <a:spcPts val="0"/>
              </a:spcAft>
              <a:buClr>
                <a:schemeClr val="accent3"/>
              </a:buClr>
              <a:buSzPts val="6100"/>
              <a:buNone/>
              <a:defRPr sz="6100">
                <a:solidFill>
                  <a:schemeClr val="accent3"/>
                </a:solidFill>
              </a:defRPr>
            </a:lvl2pPr>
            <a:lvl3pPr lvl="2" rtl="0" algn="ctr">
              <a:spcBef>
                <a:spcPts val="0"/>
              </a:spcBef>
              <a:spcAft>
                <a:spcPts val="0"/>
              </a:spcAft>
              <a:buClr>
                <a:schemeClr val="accent3"/>
              </a:buClr>
              <a:buSzPts val="6100"/>
              <a:buNone/>
              <a:defRPr sz="6100">
                <a:solidFill>
                  <a:schemeClr val="accent3"/>
                </a:solidFill>
              </a:defRPr>
            </a:lvl3pPr>
            <a:lvl4pPr lvl="3" rtl="0" algn="ctr">
              <a:spcBef>
                <a:spcPts val="0"/>
              </a:spcBef>
              <a:spcAft>
                <a:spcPts val="0"/>
              </a:spcAft>
              <a:buClr>
                <a:schemeClr val="accent3"/>
              </a:buClr>
              <a:buSzPts val="6100"/>
              <a:buNone/>
              <a:defRPr sz="6100">
                <a:solidFill>
                  <a:schemeClr val="accent3"/>
                </a:solidFill>
              </a:defRPr>
            </a:lvl4pPr>
            <a:lvl5pPr lvl="4" rtl="0" algn="ctr">
              <a:spcBef>
                <a:spcPts val="0"/>
              </a:spcBef>
              <a:spcAft>
                <a:spcPts val="0"/>
              </a:spcAft>
              <a:buClr>
                <a:schemeClr val="accent3"/>
              </a:buClr>
              <a:buSzPts val="6100"/>
              <a:buNone/>
              <a:defRPr sz="6100">
                <a:solidFill>
                  <a:schemeClr val="accent3"/>
                </a:solidFill>
              </a:defRPr>
            </a:lvl5pPr>
            <a:lvl6pPr lvl="5" rtl="0" algn="ctr">
              <a:spcBef>
                <a:spcPts val="0"/>
              </a:spcBef>
              <a:spcAft>
                <a:spcPts val="0"/>
              </a:spcAft>
              <a:buClr>
                <a:schemeClr val="accent3"/>
              </a:buClr>
              <a:buSzPts val="6100"/>
              <a:buNone/>
              <a:defRPr sz="6100">
                <a:solidFill>
                  <a:schemeClr val="accent3"/>
                </a:solidFill>
              </a:defRPr>
            </a:lvl6pPr>
            <a:lvl7pPr lvl="6" rtl="0" algn="ctr">
              <a:spcBef>
                <a:spcPts val="0"/>
              </a:spcBef>
              <a:spcAft>
                <a:spcPts val="0"/>
              </a:spcAft>
              <a:buClr>
                <a:schemeClr val="accent3"/>
              </a:buClr>
              <a:buSzPts val="6100"/>
              <a:buNone/>
              <a:defRPr sz="6100">
                <a:solidFill>
                  <a:schemeClr val="accent3"/>
                </a:solidFill>
              </a:defRPr>
            </a:lvl7pPr>
            <a:lvl8pPr lvl="7" rtl="0" algn="ctr">
              <a:spcBef>
                <a:spcPts val="0"/>
              </a:spcBef>
              <a:spcAft>
                <a:spcPts val="0"/>
              </a:spcAft>
              <a:buClr>
                <a:schemeClr val="accent3"/>
              </a:buClr>
              <a:buSzPts val="6100"/>
              <a:buNone/>
              <a:defRPr sz="6100">
                <a:solidFill>
                  <a:schemeClr val="accent3"/>
                </a:solidFill>
              </a:defRPr>
            </a:lvl8pPr>
            <a:lvl9pPr lvl="8" rtl="0" algn="ctr">
              <a:spcBef>
                <a:spcPts val="0"/>
              </a:spcBef>
              <a:spcAft>
                <a:spcPts val="0"/>
              </a:spcAft>
              <a:buClr>
                <a:schemeClr val="accent3"/>
              </a:buClr>
              <a:buSzPts val="6100"/>
              <a:buNone/>
              <a:defRPr sz="6100">
                <a:solidFill>
                  <a:schemeClr val="accent3"/>
                </a:solidFill>
              </a:defRPr>
            </a:lvl9pPr>
          </a:lstStyle>
          <a:p/>
        </p:txBody>
      </p:sp>
      <p:sp>
        <p:nvSpPr>
          <p:cNvPr id="1111" name="Google Shape;1111;p36"/>
          <p:cNvSpPr txBox="1"/>
          <p:nvPr>
            <p:ph idx="1" type="subTitle"/>
          </p:nvPr>
        </p:nvSpPr>
        <p:spPr>
          <a:xfrm>
            <a:off x="2305669" y="3775144"/>
            <a:ext cx="3389400" cy="2641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None/>
              <a:defRPr sz="1800">
                <a:solidFill>
                  <a:schemeClr val="accent3"/>
                </a:solidFill>
              </a:defRPr>
            </a:lvl2pPr>
            <a:lvl3pPr lvl="2" rtl="0" algn="ctr">
              <a:lnSpc>
                <a:spcPct val="100000"/>
              </a:lnSpc>
              <a:spcBef>
                <a:spcPts val="0"/>
              </a:spcBef>
              <a:spcAft>
                <a:spcPts val="0"/>
              </a:spcAft>
              <a:buClr>
                <a:schemeClr val="accent3"/>
              </a:buClr>
              <a:buSzPts val="1800"/>
              <a:buNone/>
              <a:defRPr sz="1800">
                <a:solidFill>
                  <a:schemeClr val="accent3"/>
                </a:solidFill>
              </a:defRPr>
            </a:lvl3pPr>
            <a:lvl4pPr lvl="3" rtl="0" algn="ctr">
              <a:lnSpc>
                <a:spcPct val="100000"/>
              </a:lnSpc>
              <a:spcBef>
                <a:spcPts val="0"/>
              </a:spcBef>
              <a:spcAft>
                <a:spcPts val="0"/>
              </a:spcAft>
              <a:buClr>
                <a:schemeClr val="accent3"/>
              </a:buClr>
              <a:buSzPts val="1800"/>
              <a:buNone/>
              <a:defRPr sz="1800">
                <a:solidFill>
                  <a:schemeClr val="accent3"/>
                </a:solidFill>
              </a:defRPr>
            </a:lvl4pPr>
            <a:lvl5pPr lvl="4" rtl="0" algn="ctr">
              <a:lnSpc>
                <a:spcPct val="100000"/>
              </a:lnSpc>
              <a:spcBef>
                <a:spcPts val="0"/>
              </a:spcBef>
              <a:spcAft>
                <a:spcPts val="0"/>
              </a:spcAft>
              <a:buClr>
                <a:schemeClr val="accent3"/>
              </a:buClr>
              <a:buSzPts val="1800"/>
              <a:buNone/>
              <a:defRPr sz="1800">
                <a:solidFill>
                  <a:schemeClr val="accent3"/>
                </a:solidFill>
              </a:defRPr>
            </a:lvl5pPr>
            <a:lvl6pPr lvl="5" rtl="0" algn="ctr">
              <a:lnSpc>
                <a:spcPct val="100000"/>
              </a:lnSpc>
              <a:spcBef>
                <a:spcPts val="0"/>
              </a:spcBef>
              <a:spcAft>
                <a:spcPts val="0"/>
              </a:spcAft>
              <a:buClr>
                <a:schemeClr val="accent3"/>
              </a:buClr>
              <a:buSzPts val="1800"/>
              <a:buNone/>
              <a:defRPr sz="1800">
                <a:solidFill>
                  <a:schemeClr val="accent3"/>
                </a:solidFill>
              </a:defRPr>
            </a:lvl6pPr>
            <a:lvl7pPr lvl="6" rtl="0" algn="ctr">
              <a:lnSpc>
                <a:spcPct val="100000"/>
              </a:lnSpc>
              <a:spcBef>
                <a:spcPts val="0"/>
              </a:spcBef>
              <a:spcAft>
                <a:spcPts val="0"/>
              </a:spcAft>
              <a:buClr>
                <a:schemeClr val="accent3"/>
              </a:buClr>
              <a:buSzPts val="1800"/>
              <a:buNone/>
              <a:defRPr sz="1800">
                <a:solidFill>
                  <a:schemeClr val="accent3"/>
                </a:solidFill>
              </a:defRPr>
            </a:lvl7pPr>
            <a:lvl8pPr lvl="7" rtl="0" algn="ctr">
              <a:lnSpc>
                <a:spcPct val="100000"/>
              </a:lnSpc>
              <a:spcBef>
                <a:spcPts val="0"/>
              </a:spcBef>
              <a:spcAft>
                <a:spcPts val="0"/>
              </a:spcAft>
              <a:buClr>
                <a:schemeClr val="accent3"/>
              </a:buClr>
              <a:buSzPts val="1800"/>
              <a:buNone/>
              <a:defRPr sz="1800">
                <a:solidFill>
                  <a:schemeClr val="accent3"/>
                </a:solidFill>
              </a:defRPr>
            </a:lvl8pPr>
            <a:lvl9pPr lvl="8" rtl="0" algn="ctr">
              <a:lnSpc>
                <a:spcPct val="100000"/>
              </a:lnSpc>
              <a:spcBef>
                <a:spcPts val="0"/>
              </a:spcBef>
              <a:spcAft>
                <a:spcPts val="0"/>
              </a:spcAft>
              <a:buClr>
                <a:schemeClr val="accent3"/>
              </a:buClr>
              <a:buSzPts val="1800"/>
              <a:buNone/>
              <a:defRPr sz="1800">
                <a:solidFill>
                  <a:schemeClr val="accent3"/>
                </a:solidFill>
              </a:defRPr>
            </a:lvl9pPr>
          </a:lstStyle>
          <a:p/>
        </p:txBody>
      </p:sp>
      <p:sp>
        <p:nvSpPr>
          <p:cNvPr id="1112" name="Google Shape;1112;p36"/>
          <p:cNvSpPr txBox="1"/>
          <p:nvPr/>
        </p:nvSpPr>
        <p:spPr>
          <a:xfrm>
            <a:off x="1321031" y="7357589"/>
            <a:ext cx="5358900" cy="13503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1400">
                <a:solidFill>
                  <a:schemeClr val="accent3"/>
                </a:solidFill>
                <a:latin typeface="Krub Medium"/>
                <a:ea typeface="Krub Medium"/>
                <a:cs typeface="Krub Medium"/>
                <a:sym typeface="Krub Medium"/>
              </a:rPr>
              <a:t>CREDITS: This presentation template was created by </a:t>
            </a:r>
            <a:r>
              <a:rPr b="1" lang="en" sz="1400">
                <a:solidFill>
                  <a:schemeClr val="accent3"/>
                </a:solidFill>
                <a:uFill>
                  <a:noFill/>
                </a:uFill>
                <a:latin typeface="Krub"/>
                <a:ea typeface="Krub"/>
                <a:cs typeface="Krub"/>
                <a:sym typeface="Krub"/>
                <a:hlinkClick r:id="rId2">
                  <a:extLst>
                    <a:ext uri="{A12FA001-AC4F-418D-AE19-62706E023703}">
                      <ahyp:hlinkClr val="tx"/>
                    </a:ext>
                  </a:extLst>
                </a:hlinkClick>
              </a:rPr>
              <a:t>Slidesgo</a:t>
            </a:r>
            <a:r>
              <a:rPr lang="en" sz="1400">
                <a:solidFill>
                  <a:schemeClr val="accent3"/>
                </a:solidFill>
                <a:latin typeface="Krub Medium"/>
                <a:ea typeface="Krub Medium"/>
                <a:cs typeface="Krub Medium"/>
                <a:sym typeface="Krub Medium"/>
              </a:rPr>
              <a:t>, including icons by </a:t>
            </a:r>
            <a:r>
              <a:rPr b="1" lang="en" sz="1400">
                <a:solidFill>
                  <a:schemeClr val="accent3"/>
                </a:solidFill>
                <a:uFill>
                  <a:noFill/>
                </a:uFill>
                <a:latin typeface="Krub"/>
                <a:ea typeface="Krub"/>
                <a:cs typeface="Krub"/>
                <a:sym typeface="Krub"/>
                <a:hlinkClick r:id="rId3">
                  <a:extLst>
                    <a:ext uri="{A12FA001-AC4F-418D-AE19-62706E023703}">
                      <ahyp:hlinkClr val="tx"/>
                    </a:ext>
                  </a:extLst>
                </a:hlinkClick>
              </a:rPr>
              <a:t>Flaticon</a:t>
            </a:r>
            <a:r>
              <a:rPr lang="en" sz="1400">
                <a:solidFill>
                  <a:schemeClr val="accent3"/>
                </a:solidFill>
                <a:latin typeface="Krub Medium"/>
                <a:ea typeface="Krub Medium"/>
                <a:cs typeface="Krub Medium"/>
                <a:sym typeface="Krub Medium"/>
              </a:rPr>
              <a:t>, and infographics &amp; images by </a:t>
            </a:r>
            <a:r>
              <a:rPr b="1" lang="en" sz="1400">
                <a:solidFill>
                  <a:schemeClr val="accent3"/>
                </a:solidFill>
                <a:uFill>
                  <a:noFill/>
                </a:uFill>
                <a:latin typeface="Krub"/>
                <a:ea typeface="Krub"/>
                <a:cs typeface="Krub"/>
                <a:sym typeface="Krub"/>
                <a:hlinkClick r:id="rId4">
                  <a:extLst>
                    <a:ext uri="{A12FA001-AC4F-418D-AE19-62706E023703}">
                      <ahyp:hlinkClr val="tx"/>
                    </a:ext>
                  </a:extLst>
                </a:hlinkClick>
              </a:rPr>
              <a:t>Freepik</a:t>
            </a:r>
            <a:endParaRPr b="1" sz="1400">
              <a:solidFill>
                <a:schemeClr val="accent3"/>
              </a:solidFill>
              <a:latin typeface="Krub"/>
              <a:ea typeface="Krub"/>
              <a:cs typeface="Krub"/>
              <a:sym typeface="Krub"/>
            </a:endParaRPr>
          </a:p>
        </p:txBody>
      </p:sp>
      <p:sp>
        <p:nvSpPr>
          <p:cNvPr id="1113" name="Google Shape;1113;p36"/>
          <p:cNvSpPr/>
          <p:nvPr/>
        </p:nvSpPr>
        <p:spPr>
          <a:xfrm rot="-5400000">
            <a:off x="6626863" y="10406901"/>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4" name="Google Shape;1114;p36"/>
          <p:cNvSpPr/>
          <p:nvPr/>
        </p:nvSpPr>
        <p:spPr>
          <a:xfrm rot="-5400000">
            <a:off x="7493318" y="9799173"/>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5" name="Google Shape;1115;p36"/>
          <p:cNvSpPr/>
          <p:nvPr/>
        </p:nvSpPr>
        <p:spPr>
          <a:xfrm rot="-5400000">
            <a:off x="7432808" y="572038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6" name="Google Shape;1116;p36"/>
          <p:cNvSpPr/>
          <p:nvPr/>
        </p:nvSpPr>
        <p:spPr>
          <a:xfrm rot="5400000">
            <a:off x="6897745" y="9968055"/>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7" name="Google Shape;1117;p36"/>
          <p:cNvSpPr/>
          <p:nvPr/>
        </p:nvSpPr>
        <p:spPr>
          <a:xfrm rot="5400000">
            <a:off x="6944340" y="10425977"/>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18" name="Google Shape;1118;p36"/>
          <p:cNvSpPr/>
          <p:nvPr/>
        </p:nvSpPr>
        <p:spPr>
          <a:xfrm rot="5400000">
            <a:off x="7277999" y="7418386"/>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19" name="Google Shape;1119;p36"/>
          <p:cNvGrpSpPr/>
          <p:nvPr/>
        </p:nvGrpSpPr>
        <p:grpSpPr>
          <a:xfrm rot="10800000">
            <a:off x="7042202" y="4405232"/>
            <a:ext cx="958803" cy="6609355"/>
            <a:chOff x="-142300" y="-75562"/>
            <a:chExt cx="1095775" cy="3164188"/>
          </a:xfrm>
        </p:grpSpPr>
        <p:sp>
          <p:nvSpPr>
            <p:cNvPr id="1120" name="Google Shape;1120;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1" name="Google Shape;1121;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2" name="Google Shape;1122;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3" name="Google Shape;1123;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4" name="Google Shape;1124;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5" name="Google Shape;1125;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126" name="Google Shape;1126;p36"/>
          <p:cNvSpPr/>
          <p:nvPr/>
        </p:nvSpPr>
        <p:spPr>
          <a:xfrm rot="5400000">
            <a:off x="1220140" y="390228"/>
            <a:ext cx="153997" cy="49897"/>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7" name="Google Shape;1127;p36"/>
          <p:cNvSpPr/>
          <p:nvPr/>
        </p:nvSpPr>
        <p:spPr>
          <a:xfrm rot="5400000">
            <a:off x="404495" y="1014581"/>
            <a:ext cx="103187" cy="33272"/>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8" name="Google Shape;1128;p36"/>
          <p:cNvSpPr/>
          <p:nvPr/>
        </p:nvSpPr>
        <p:spPr>
          <a:xfrm rot="5400000">
            <a:off x="464953" y="5093372"/>
            <a:ext cx="103239" cy="33272"/>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29" name="Google Shape;1129;p36"/>
          <p:cNvSpPr/>
          <p:nvPr/>
        </p:nvSpPr>
        <p:spPr>
          <a:xfrm rot="-5400000">
            <a:off x="1001634" y="845699"/>
            <a:ext cx="101620" cy="33272"/>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0" name="Google Shape;1130;p36"/>
          <p:cNvSpPr/>
          <p:nvPr/>
        </p:nvSpPr>
        <p:spPr>
          <a:xfrm rot="-5400000">
            <a:off x="697857" y="304673"/>
            <a:ext cx="358804" cy="116375"/>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1" name="Google Shape;1131;p36"/>
          <p:cNvSpPr/>
          <p:nvPr/>
        </p:nvSpPr>
        <p:spPr>
          <a:xfrm rot="-5400000">
            <a:off x="543573" y="3370780"/>
            <a:ext cx="179428" cy="57859"/>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132" name="Google Shape;1132;p36"/>
          <p:cNvGrpSpPr/>
          <p:nvPr/>
        </p:nvGrpSpPr>
        <p:grpSpPr>
          <a:xfrm>
            <a:off x="-5" y="-167561"/>
            <a:ext cx="958803" cy="6609355"/>
            <a:chOff x="-142300" y="-75562"/>
            <a:chExt cx="1095775" cy="3164188"/>
          </a:xfrm>
        </p:grpSpPr>
        <p:sp>
          <p:nvSpPr>
            <p:cNvPr id="1133" name="Google Shape;1133;p36"/>
            <p:cNvSpPr/>
            <p:nvPr/>
          </p:nvSpPr>
          <p:spPr>
            <a:xfrm flipH="1" rot="10800000">
              <a:off x="534763" y="3114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4" name="Google Shape;1134;p36"/>
            <p:cNvSpPr/>
            <p:nvPr/>
          </p:nvSpPr>
          <p:spPr>
            <a:xfrm>
              <a:off x="-47937" y="26424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5" name="Google Shape;1135;p36"/>
            <p:cNvSpPr/>
            <p:nvPr/>
          </p:nvSpPr>
          <p:spPr>
            <a:xfrm>
              <a:off x="-1423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6" name="Google Shape;1136;p36"/>
            <p:cNvSpPr/>
            <p:nvPr/>
          </p:nvSpPr>
          <p:spPr>
            <a:xfrm flipH="1" rot="-5400000">
              <a:off x="-201375" y="676350"/>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7" name="Google Shape;1137;p36"/>
            <p:cNvSpPr/>
            <p:nvPr/>
          </p:nvSpPr>
          <p:spPr>
            <a:xfrm rot="4715134">
              <a:off x="-142281" y="1643031"/>
              <a:ext cx="848807" cy="493139"/>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38" name="Google Shape;1138;p36"/>
            <p:cNvSpPr/>
            <p:nvPr/>
          </p:nvSpPr>
          <p:spPr>
            <a:xfrm>
              <a:off x="-112675" y="-75562"/>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
    <p:spTree>
      <p:nvGrpSpPr>
        <p:cNvPr id="1139" name="Shape 1139"/>
        <p:cNvGrpSpPr/>
        <p:nvPr/>
      </p:nvGrpSpPr>
      <p:grpSpPr>
        <a:xfrm>
          <a:off x="0" y="0"/>
          <a:ext cx="0" cy="0"/>
          <a:chOff x="0" y="0"/>
          <a:chExt cx="0" cy="0"/>
        </a:xfrm>
      </p:grpSpPr>
      <p:grpSp>
        <p:nvGrpSpPr>
          <p:cNvPr id="1140" name="Google Shape;1140;p37"/>
          <p:cNvGrpSpPr/>
          <p:nvPr/>
        </p:nvGrpSpPr>
        <p:grpSpPr>
          <a:xfrm>
            <a:off x="-46528" y="3537748"/>
            <a:ext cx="1364759" cy="7206047"/>
            <a:chOff x="-53175" y="1693675"/>
            <a:chExt cx="1559725" cy="3449850"/>
          </a:xfrm>
        </p:grpSpPr>
        <p:sp>
          <p:nvSpPr>
            <p:cNvPr id="1141" name="Google Shape;1141;p37"/>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2" name="Google Shape;1142;p37"/>
            <p:cNvSpPr/>
            <p:nvPr/>
          </p:nvSpPr>
          <p:spPr>
            <a:xfrm rot="10800000">
              <a:off x="371357" y="3620929"/>
              <a:ext cx="410470" cy="3185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3" name="Google Shape;1143;p37"/>
            <p:cNvSpPr/>
            <p:nvPr/>
          </p:nvSpPr>
          <p:spPr>
            <a:xfrm>
              <a:off x="846425" y="4608575"/>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4" name="Google Shape;1144;p37"/>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5" name="Google Shape;1145;p37"/>
            <p:cNvSpPr/>
            <p:nvPr/>
          </p:nvSpPr>
          <p:spPr>
            <a:xfrm flipH="1" rot="10800000">
              <a:off x="1098800" y="4023400"/>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6" name="Google Shape;1146;p37"/>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7" name="Google Shape;1147;p37"/>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8" name="Google Shape;1148;p37"/>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49" name="Google Shape;1149;p37"/>
            <p:cNvSpPr/>
            <p:nvPr/>
          </p:nvSpPr>
          <p:spPr>
            <a:xfrm flipH="1" rot="10800000">
              <a:off x="70300" y="1693675"/>
              <a:ext cx="848825" cy="493150"/>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0" name="Google Shape;1150;p37"/>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1" name="Google Shape;1151;p37"/>
            <p:cNvSpPr/>
            <p:nvPr/>
          </p:nvSpPr>
          <p:spPr>
            <a:xfrm>
              <a:off x="147625" y="238492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5">
    <p:spTree>
      <p:nvGrpSpPr>
        <p:cNvPr id="1152" name="Shape 1152"/>
        <p:cNvGrpSpPr/>
        <p:nvPr/>
      </p:nvGrpSpPr>
      <p:grpSpPr>
        <a:xfrm>
          <a:off x="0" y="0"/>
          <a:ext cx="0" cy="0"/>
          <a:chOff x="0" y="0"/>
          <a:chExt cx="0" cy="0"/>
        </a:xfrm>
      </p:grpSpPr>
      <p:grpSp>
        <p:nvGrpSpPr>
          <p:cNvPr id="1153" name="Google Shape;1153;p38"/>
          <p:cNvGrpSpPr/>
          <p:nvPr/>
        </p:nvGrpSpPr>
        <p:grpSpPr>
          <a:xfrm>
            <a:off x="5661184" y="-477500"/>
            <a:ext cx="2473166" cy="5041162"/>
            <a:chOff x="6469925" y="-228600"/>
            <a:chExt cx="2826475" cy="2413425"/>
          </a:xfrm>
        </p:grpSpPr>
        <p:sp>
          <p:nvSpPr>
            <p:cNvPr id="1154" name="Google Shape;1154;p38"/>
            <p:cNvSpPr/>
            <p:nvPr/>
          </p:nvSpPr>
          <p:spPr>
            <a:xfrm>
              <a:off x="7001500" y="-228600"/>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5" name="Google Shape;1155;p38"/>
            <p:cNvSpPr/>
            <p:nvPr/>
          </p:nvSpPr>
          <p:spPr>
            <a:xfrm>
              <a:off x="6469925" y="23740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6" name="Google Shape;1156;p38"/>
            <p:cNvSpPr/>
            <p:nvPr/>
          </p:nvSpPr>
          <p:spPr>
            <a:xfrm>
              <a:off x="7073600" y="6357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7" name="Google Shape;1157;p38"/>
            <p:cNvSpPr/>
            <p:nvPr/>
          </p:nvSpPr>
          <p:spPr>
            <a:xfrm>
              <a:off x="7900000" y="1311325"/>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8" name="Google Shape;1158;p38"/>
            <p:cNvSpPr/>
            <p:nvPr/>
          </p:nvSpPr>
          <p:spPr>
            <a:xfrm>
              <a:off x="7849075" y="114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59" name="Google Shape;1159;p38"/>
            <p:cNvSpPr/>
            <p:nvPr/>
          </p:nvSpPr>
          <p:spPr>
            <a:xfrm>
              <a:off x="7568675" y="942775"/>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0" name="Google Shape;1160;p38"/>
            <p:cNvSpPr/>
            <p:nvPr/>
          </p:nvSpPr>
          <p:spPr>
            <a:xfrm>
              <a:off x="8840775" y="177695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1" name="Google Shape;1161;p38"/>
            <p:cNvSpPr/>
            <p:nvPr/>
          </p:nvSpPr>
          <p:spPr>
            <a:xfrm>
              <a:off x="8626075" y="1969750"/>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2" name="Google Shape;1162;p38"/>
            <p:cNvSpPr/>
            <p:nvPr/>
          </p:nvSpPr>
          <p:spPr>
            <a:xfrm>
              <a:off x="8183275" y="15498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3" name="Google Shape;1163;p38"/>
            <p:cNvSpPr/>
            <p:nvPr/>
          </p:nvSpPr>
          <p:spPr>
            <a:xfrm>
              <a:off x="8524875" y="1554975"/>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4" name="Google Shape;1164;p38"/>
            <p:cNvSpPr/>
            <p:nvPr/>
          </p:nvSpPr>
          <p:spPr>
            <a:xfrm>
              <a:off x="8411650" y="589225"/>
              <a:ext cx="250800" cy="269500"/>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5" name="Google Shape;1165;p38"/>
            <p:cNvSpPr/>
            <p:nvPr/>
          </p:nvSpPr>
          <p:spPr>
            <a:xfrm flipH="1" rot="-5400000">
              <a:off x="8363795" y="153171"/>
              <a:ext cx="809557" cy="664835"/>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6" name="Google Shape;1166;p38"/>
            <p:cNvSpPr/>
            <p:nvPr/>
          </p:nvSpPr>
          <p:spPr>
            <a:xfrm flipH="1" rot="2700000">
              <a:off x="8485141" y="1057422"/>
              <a:ext cx="622178" cy="361472"/>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7" name="Google Shape;1167;p38"/>
            <p:cNvSpPr/>
            <p:nvPr/>
          </p:nvSpPr>
          <p:spPr>
            <a:xfrm>
              <a:off x="7733613" y="8080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68" name="Google Shape;1168;p38"/>
            <p:cNvSpPr/>
            <p:nvPr/>
          </p:nvSpPr>
          <p:spPr>
            <a:xfrm flipH="1" rot="2700000">
              <a:off x="7182105" y="216854"/>
              <a:ext cx="365048" cy="21208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grpSp>
        <p:nvGrpSpPr>
          <p:cNvPr id="141" name="Google Shape;141;p5"/>
          <p:cNvGrpSpPr/>
          <p:nvPr/>
        </p:nvGrpSpPr>
        <p:grpSpPr>
          <a:xfrm>
            <a:off x="-246553" y="-10575"/>
            <a:ext cx="8580102" cy="11219806"/>
            <a:chOff x="-281775" y="-5062"/>
            <a:chExt cx="9805831" cy="5371413"/>
          </a:xfrm>
        </p:grpSpPr>
        <p:sp>
          <p:nvSpPr>
            <p:cNvPr id="142" name="Google Shape;142;p5"/>
            <p:cNvSpPr/>
            <p:nvPr/>
          </p:nvSpPr>
          <p:spPr>
            <a:xfrm>
              <a:off x="8796375" y="23031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3" name="Google Shape;143;p5"/>
            <p:cNvSpPr/>
            <p:nvPr/>
          </p:nvSpPr>
          <p:spPr>
            <a:xfrm flipH="1" rot="-900049">
              <a:off x="8031548" y="4139825"/>
              <a:ext cx="1061441" cy="87169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4" name="Google Shape;144;p5"/>
            <p:cNvSpPr/>
            <p:nvPr/>
          </p:nvSpPr>
          <p:spPr>
            <a:xfrm rot="5400000">
              <a:off x="7725500" y="754313"/>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5" name="Google Shape;145;p5"/>
            <p:cNvSpPr/>
            <p:nvPr/>
          </p:nvSpPr>
          <p:spPr>
            <a:xfrm>
              <a:off x="8484875" y="1831513"/>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6" name="Google Shape;146;p5"/>
            <p:cNvSpPr/>
            <p:nvPr/>
          </p:nvSpPr>
          <p:spPr>
            <a:xfrm>
              <a:off x="8527825" y="14664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47" name="Google Shape;147;p5"/>
            <p:cNvGrpSpPr/>
            <p:nvPr/>
          </p:nvGrpSpPr>
          <p:grpSpPr>
            <a:xfrm rot="7312890">
              <a:off x="8527394" y="640097"/>
              <a:ext cx="913512" cy="703448"/>
              <a:chOff x="7552100" y="869913"/>
              <a:chExt cx="913450" cy="703400"/>
            </a:xfrm>
          </p:grpSpPr>
          <p:sp>
            <p:nvSpPr>
              <p:cNvPr id="148" name="Google Shape;148;p5"/>
              <p:cNvSpPr/>
              <p:nvPr/>
            </p:nvSpPr>
            <p:spPr>
              <a:xfrm>
                <a:off x="7552100" y="989600"/>
                <a:ext cx="127700" cy="122200"/>
              </a:xfrm>
              <a:custGeom>
                <a:rect b="b" l="l" r="r" t="t"/>
                <a:pathLst>
                  <a:path extrusionOk="0" h="4888" w="5108">
                    <a:moveTo>
                      <a:pt x="1220" y="0"/>
                    </a:moveTo>
                    <a:cubicBezTo>
                      <a:pt x="683" y="0"/>
                      <a:pt x="116" y="347"/>
                      <a:pt x="62" y="1020"/>
                    </a:cubicBezTo>
                    <a:cubicBezTo>
                      <a:pt x="1" y="1932"/>
                      <a:pt x="62" y="2905"/>
                      <a:pt x="457" y="3725"/>
                    </a:cubicBezTo>
                    <a:cubicBezTo>
                      <a:pt x="824" y="4460"/>
                      <a:pt x="1545" y="4888"/>
                      <a:pt x="2302" y="4888"/>
                    </a:cubicBezTo>
                    <a:cubicBezTo>
                      <a:pt x="2610" y="4888"/>
                      <a:pt x="2924" y="4817"/>
                      <a:pt x="3223" y="4668"/>
                    </a:cubicBezTo>
                    <a:cubicBezTo>
                      <a:pt x="5107" y="3725"/>
                      <a:pt x="3496" y="1689"/>
                      <a:pt x="2554" y="747"/>
                    </a:cubicBezTo>
                    <a:cubicBezTo>
                      <a:pt x="2402" y="595"/>
                      <a:pt x="2250" y="503"/>
                      <a:pt x="2098" y="473"/>
                    </a:cubicBezTo>
                    <a:cubicBezTo>
                      <a:pt x="1927" y="156"/>
                      <a:pt x="1581" y="0"/>
                      <a:pt x="122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49" name="Google Shape;149;p5"/>
              <p:cNvSpPr/>
              <p:nvPr/>
            </p:nvSpPr>
            <p:spPr>
              <a:xfrm>
                <a:off x="7761850" y="973263"/>
                <a:ext cx="130725" cy="115800"/>
              </a:xfrm>
              <a:custGeom>
                <a:rect b="b" l="l" r="r" t="t"/>
                <a:pathLst>
                  <a:path extrusionOk="0" h="4632" w="5229">
                    <a:moveTo>
                      <a:pt x="1661" y="0"/>
                    </a:moveTo>
                    <a:cubicBezTo>
                      <a:pt x="1376" y="0"/>
                      <a:pt x="1150" y="135"/>
                      <a:pt x="973" y="334"/>
                    </a:cubicBezTo>
                    <a:cubicBezTo>
                      <a:pt x="457" y="456"/>
                      <a:pt x="1" y="912"/>
                      <a:pt x="183" y="1580"/>
                    </a:cubicBezTo>
                    <a:cubicBezTo>
                      <a:pt x="426" y="2492"/>
                      <a:pt x="1004" y="3526"/>
                      <a:pt x="1672" y="4134"/>
                    </a:cubicBezTo>
                    <a:cubicBezTo>
                      <a:pt x="2049" y="4487"/>
                      <a:pt x="2468" y="4631"/>
                      <a:pt x="2891" y="4631"/>
                    </a:cubicBezTo>
                    <a:cubicBezTo>
                      <a:pt x="3596" y="4631"/>
                      <a:pt x="4313" y="4232"/>
                      <a:pt x="4864" y="3738"/>
                    </a:cubicBezTo>
                    <a:cubicBezTo>
                      <a:pt x="5198" y="3404"/>
                      <a:pt x="5229" y="2857"/>
                      <a:pt x="5016" y="2431"/>
                    </a:cubicBezTo>
                    <a:cubicBezTo>
                      <a:pt x="4438" y="1276"/>
                      <a:pt x="3223" y="456"/>
                      <a:pt x="2007" y="61"/>
                    </a:cubicBezTo>
                    <a:cubicBezTo>
                      <a:pt x="1883" y="19"/>
                      <a:pt x="1768" y="0"/>
                      <a:pt x="166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0" name="Google Shape;150;p5"/>
              <p:cNvSpPr/>
              <p:nvPr/>
            </p:nvSpPr>
            <p:spPr>
              <a:xfrm>
                <a:off x="7765650" y="869913"/>
                <a:ext cx="91975" cy="42025"/>
              </a:xfrm>
              <a:custGeom>
                <a:rect b="b" l="l" r="r" t="t"/>
                <a:pathLst>
                  <a:path extrusionOk="0" h="1681" w="3679">
                    <a:moveTo>
                      <a:pt x="1" y="0"/>
                    </a:moveTo>
                    <a:cubicBezTo>
                      <a:pt x="31" y="182"/>
                      <a:pt x="122" y="334"/>
                      <a:pt x="274" y="486"/>
                    </a:cubicBezTo>
                    <a:cubicBezTo>
                      <a:pt x="700" y="942"/>
                      <a:pt x="1095" y="1459"/>
                      <a:pt x="1703" y="1611"/>
                    </a:cubicBezTo>
                    <a:cubicBezTo>
                      <a:pt x="1861" y="1656"/>
                      <a:pt x="2024" y="1680"/>
                      <a:pt x="2184" y="1680"/>
                    </a:cubicBezTo>
                    <a:cubicBezTo>
                      <a:pt x="2455" y="1680"/>
                      <a:pt x="2720" y="1612"/>
                      <a:pt x="2949" y="1459"/>
                    </a:cubicBezTo>
                    <a:cubicBezTo>
                      <a:pt x="3527" y="1155"/>
                      <a:pt x="3679" y="547"/>
                      <a:pt x="346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1" name="Google Shape;151;p5"/>
              <p:cNvSpPr/>
              <p:nvPr/>
            </p:nvSpPr>
            <p:spPr>
              <a:xfrm>
                <a:off x="7950300" y="869913"/>
                <a:ext cx="134525" cy="71800"/>
              </a:xfrm>
              <a:custGeom>
                <a:rect b="b" l="l" r="r" t="t"/>
                <a:pathLst>
                  <a:path extrusionOk="0" h="2872" w="5381">
                    <a:moveTo>
                      <a:pt x="62" y="0"/>
                    </a:moveTo>
                    <a:cubicBezTo>
                      <a:pt x="1" y="213"/>
                      <a:pt x="31" y="486"/>
                      <a:pt x="153" y="729"/>
                    </a:cubicBezTo>
                    <a:cubicBezTo>
                      <a:pt x="680" y="1761"/>
                      <a:pt x="2078" y="2872"/>
                      <a:pt x="3341" y="2872"/>
                    </a:cubicBezTo>
                    <a:cubicBezTo>
                      <a:pt x="3827" y="2872"/>
                      <a:pt x="4293" y="2707"/>
                      <a:pt x="4682" y="2310"/>
                    </a:cubicBezTo>
                    <a:cubicBezTo>
                      <a:pt x="5381" y="1581"/>
                      <a:pt x="5138" y="699"/>
                      <a:pt x="459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2" name="Google Shape;152;p5"/>
              <p:cNvSpPr/>
              <p:nvPr/>
            </p:nvSpPr>
            <p:spPr>
              <a:xfrm>
                <a:off x="8164600" y="869913"/>
                <a:ext cx="116275" cy="90450"/>
              </a:xfrm>
              <a:custGeom>
                <a:rect b="b" l="l" r="r" t="t"/>
                <a:pathLst>
                  <a:path extrusionOk="0" h="3618" w="4651">
                    <a:moveTo>
                      <a:pt x="639" y="0"/>
                    </a:moveTo>
                    <a:cubicBezTo>
                      <a:pt x="152" y="274"/>
                      <a:pt x="0" y="942"/>
                      <a:pt x="274" y="1429"/>
                    </a:cubicBezTo>
                    <a:cubicBezTo>
                      <a:pt x="426" y="1733"/>
                      <a:pt x="365" y="2128"/>
                      <a:pt x="578" y="2462"/>
                    </a:cubicBezTo>
                    <a:cubicBezTo>
                      <a:pt x="882" y="3009"/>
                      <a:pt x="1490" y="3161"/>
                      <a:pt x="2067" y="3192"/>
                    </a:cubicBezTo>
                    <a:cubicBezTo>
                      <a:pt x="2462" y="3465"/>
                      <a:pt x="2918" y="3617"/>
                      <a:pt x="3435" y="3617"/>
                    </a:cubicBezTo>
                    <a:cubicBezTo>
                      <a:pt x="4134" y="3617"/>
                      <a:pt x="4651" y="2948"/>
                      <a:pt x="4469" y="2280"/>
                    </a:cubicBezTo>
                    <a:cubicBezTo>
                      <a:pt x="4317" y="1550"/>
                      <a:pt x="3557" y="1003"/>
                      <a:pt x="3010" y="578"/>
                    </a:cubicBezTo>
                    <a:cubicBezTo>
                      <a:pt x="2736" y="365"/>
                      <a:pt x="2402" y="152"/>
                      <a:pt x="20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3" name="Google Shape;153;p5"/>
              <p:cNvSpPr/>
              <p:nvPr/>
            </p:nvSpPr>
            <p:spPr>
              <a:xfrm>
                <a:off x="8299850" y="973513"/>
                <a:ext cx="101100" cy="66450"/>
              </a:xfrm>
              <a:custGeom>
                <a:rect b="b" l="l" r="r" t="t"/>
                <a:pathLst>
                  <a:path extrusionOk="0" h="2658" w="4044">
                    <a:moveTo>
                      <a:pt x="1902" y="1"/>
                    </a:moveTo>
                    <a:cubicBezTo>
                      <a:pt x="1572" y="1"/>
                      <a:pt x="1242" y="71"/>
                      <a:pt x="913" y="142"/>
                    </a:cubicBezTo>
                    <a:cubicBezTo>
                      <a:pt x="366" y="233"/>
                      <a:pt x="1" y="902"/>
                      <a:pt x="153" y="1449"/>
                    </a:cubicBezTo>
                    <a:cubicBezTo>
                      <a:pt x="305" y="1874"/>
                      <a:pt x="639" y="2148"/>
                      <a:pt x="1065" y="2209"/>
                    </a:cubicBezTo>
                    <a:cubicBezTo>
                      <a:pt x="1186" y="2239"/>
                      <a:pt x="1308" y="2269"/>
                      <a:pt x="1429" y="2269"/>
                    </a:cubicBezTo>
                    <a:cubicBezTo>
                      <a:pt x="1581" y="2330"/>
                      <a:pt x="1673" y="2421"/>
                      <a:pt x="1825" y="2482"/>
                    </a:cubicBezTo>
                    <a:cubicBezTo>
                      <a:pt x="2070" y="2599"/>
                      <a:pt x="2316" y="2658"/>
                      <a:pt x="2554" y="2658"/>
                    </a:cubicBezTo>
                    <a:cubicBezTo>
                      <a:pt x="2936" y="2658"/>
                      <a:pt x="3300" y="2508"/>
                      <a:pt x="3618" y="2209"/>
                    </a:cubicBezTo>
                    <a:cubicBezTo>
                      <a:pt x="3952" y="1935"/>
                      <a:pt x="4044" y="1297"/>
                      <a:pt x="3800" y="932"/>
                    </a:cubicBezTo>
                    <a:cubicBezTo>
                      <a:pt x="3405" y="385"/>
                      <a:pt x="2888" y="81"/>
                      <a:pt x="2189" y="20"/>
                    </a:cubicBezTo>
                    <a:cubicBezTo>
                      <a:pt x="2093" y="6"/>
                      <a:pt x="1998" y="1"/>
                      <a:pt x="19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4" name="Google Shape;154;p5"/>
              <p:cNvSpPr/>
              <p:nvPr/>
            </p:nvSpPr>
            <p:spPr>
              <a:xfrm>
                <a:off x="8139525" y="1114588"/>
                <a:ext cx="134525" cy="124350"/>
              </a:xfrm>
              <a:custGeom>
                <a:rect b="b" l="l" r="r" t="t"/>
                <a:pathLst>
                  <a:path extrusionOk="0" h="4974" w="5381">
                    <a:moveTo>
                      <a:pt x="1950" y="0"/>
                    </a:moveTo>
                    <a:cubicBezTo>
                      <a:pt x="1623" y="0"/>
                      <a:pt x="1280" y="54"/>
                      <a:pt x="913" y="158"/>
                    </a:cubicBezTo>
                    <a:cubicBezTo>
                      <a:pt x="31" y="431"/>
                      <a:pt x="1" y="1465"/>
                      <a:pt x="487" y="1982"/>
                    </a:cubicBezTo>
                    <a:cubicBezTo>
                      <a:pt x="487" y="2194"/>
                      <a:pt x="578" y="2377"/>
                      <a:pt x="761" y="2559"/>
                    </a:cubicBezTo>
                    <a:cubicBezTo>
                      <a:pt x="1430" y="3258"/>
                      <a:pt x="1673" y="4352"/>
                      <a:pt x="2615" y="4808"/>
                    </a:cubicBezTo>
                    <a:cubicBezTo>
                      <a:pt x="2835" y="4922"/>
                      <a:pt x="3083" y="4973"/>
                      <a:pt x="3339" y="4973"/>
                    </a:cubicBezTo>
                    <a:cubicBezTo>
                      <a:pt x="4249" y="4973"/>
                      <a:pt x="5242" y="4312"/>
                      <a:pt x="5290" y="3410"/>
                    </a:cubicBezTo>
                    <a:cubicBezTo>
                      <a:pt x="5381" y="2438"/>
                      <a:pt x="4591" y="1495"/>
                      <a:pt x="3952" y="857"/>
                    </a:cubicBezTo>
                    <a:cubicBezTo>
                      <a:pt x="3323" y="269"/>
                      <a:pt x="2679" y="0"/>
                      <a:pt x="195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5" name="Google Shape;155;p5"/>
              <p:cNvSpPr/>
              <p:nvPr/>
            </p:nvSpPr>
            <p:spPr>
              <a:xfrm>
                <a:off x="7794525" y="1148013"/>
                <a:ext cx="163400" cy="135100"/>
              </a:xfrm>
              <a:custGeom>
                <a:rect b="b" l="l" r="r" t="t"/>
                <a:pathLst>
                  <a:path extrusionOk="0" h="5404" w="6536">
                    <a:moveTo>
                      <a:pt x="1286" y="0"/>
                    </a:moveTo>
                    <a:cubicBezTo>
                      <a:pt x="913" y="0"/>
                      <a:pt x="628" y="220"/>
                      <a:pt x="487" y="548"/>
                    </a:cubicBezTo>
                    <a:cubicBezTo>
                      <a:pt x="153" y="852"/>
                      <a:pt x="1" y="1308"/>
                      <a:pt x="244" y="1794"/>
                    </a:cubicBezTo>
                    <a:cubicBezTo>
                      <a:pt x="730" y="2767"/>
                      <a:pt x="1004" y="3831"/>
                      <a:pt x="1733" y="4651"/>
                    </a:cubicBezTo>
                    <a:cubicBezTo>
                      <a:pt x="2181" y="5145"/>
                      <a:pt x="2753" y="5404"/>
                      <a:pt x="3324" y="5404"/>
                    </a:cubicBezTo>
                    <a:cubicBezTo>
                      <a:pt x="3878" y="5404"/>
                      <a:pt x="4430" y="5160"/>
                      <a:pt x="4864" y="4651"/>
                    </a:cubicBezTo>
                    <a:cubicBezTo>
                      <a:pt x="6536" y="2706"/>
                      <a:pt x="3192" y="609"/>
                      <a:pt x="1642" y="62"/>
                    </a:cubicBezTo>
                    <a:cubicBezTo>
                      <a:pt x="1517" y="20"/>
                      <a:pt x="1398" y="0"/>
                      <a:pt x="128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6" name="Google Shape;156;p5"/>
              <p:cNvSpPr/>
              <p:nvPr/>
            </p:nvSpPr>
            <p:spPr>
              <a:xfrm>
                <a:off x="7586500" y="1171425"/>
                <a:ext cx="101650" cy="104625"/>
              </a:xfrm>
              <a:custGeom>
                <a:rect b="b" l="l" r="r" t="t"/>
                <a:pathLst>
                  <a:path extrusionOk="0" h="4185" w="4066">
                    <a:moveTo>
                      <a:pt x="1563" y="0"/>
                    </a:moveTo>
                    <a:cubicBezTo>
                      <a:pt x="739" y="0"/>
                      <a:pt x="0" y="1080"/>
                      <a:pt x="753" y="1832"/>
                    </a:cubicBezTo>
                    <a:cubicBezTo>
                      <a:pt x="1178" y="2258"/>
                      <a:pt x="1361" y="3109"/>
                      <a:pt x="1725" y="3687"/>
                    </a:cubicBezTo>
                    <a:cubicBezTo>
                      <a:pt x="1938" y="4039"/>
                      <a:pt x="2259" y="4185"/>
                      <a:pt x="2582" y="4185"/>
                    </a:cubicBezTo>
                    <a:cubicBezTo>
                      <a:pt x="3318" y="4185"/>
                      <a:pt x="4065" y="3426"/>
                      <a:pt x="3579" y="2623"/>
                    </a:cubicBezTo>
                    <a:cubicBezTo>
                      <a:pt x="3093" y="1863"/>
                      <a:pt x="2911" y="981"/>
                      <a:pt x="2272" y="313"/>
                    </a:cubicBezTo>
                    <a:cubicBezTo>
                      <a:pt x="2052" y="92"/>
                      <a:pt x="1804" y="0"/>
                      <a:pt x="156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7" name="Google Shape;157;p5"/>
              <p:cNvSpPr/>
              <p:nvPr/>
            </p:nvSpPr>
            <p:spPr>
              <a:xfrm>
                <a:off x="7832525" y="1358713"/>
                <a:ext cx="139075" cy="121900"/>
              </a:xfrm>
              <a:custGeom>
                <a:rect b="b" l="l" r="r" t="t"/>
                <a:pathLst>
                  <a:path extrusionOk="0" h="4876" w="5563">
                    <a:moveTo>
                      <a:pt x="1467" y="0"/>
                    </a:moveTo>
                    <a:cubicBezTo>
                      <a:pt x="1394" y="0"/>
                      <a:pt x="1320" y="8"/>
                      <a:pt x="1247" y="23"/>
                    </a:cubicBezTo>
                    <a:cubicBezTo>
                      <a:pt x="487" y="114"/>
                      <a:pt x="1" y="1087"/>
                      <a:pt x="487" y="1725"/>
                    </a:cubicBezTo>
                    <a:cubicBezTo>
                      <a:pt x="912" y="2606"/>
                      <a:pt x="1308" y="3579"/>
                      <a:pt x="2037" y="4248"/>
                    </a:cubicBezTo>
                    <a:cubicBezTo>
                      <a:pt x="2483" y="4680"/>
                      <a:pt x="2981" y="4876"/>
                      <a:pt x="3482" y="4876"/>
                    </a:cubicBezTo>
                    <a:cubicBezTo>
                      <a:pt x="4074" y="4876"/>
                      <a:pt x="4672" y="4603"/>
                      <a:pt x="5198" y="4126"/>
                    </a:cubicBezTo>
                    <a:cubicBezTo>
                      <a:pt x="5533" y="3792"/>
                      <a:pt x="5563" y="3275"/>
                      <a:pt x="5350" y="2850"/>
                    </a:cubicBezTo>
                    <a:cubicBezTo>
                      <a:pt x="4742" y="1603"/>
                      <a:pt x="3283" y="874"/>
                      <a:pt x="2067" y="236"/>
                    </a:cubicBezTo>
                    <a:cubicBezTo>
                      <a:pt x="1906" y="74"/>
                      <a:pt x="1693" y="0"/>
                      <a:pt x="14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8" name="Google Shape;158;p5"/>
              <p:cNvSpPr/>
              <p:nvPr/>
            </p:nvSpPr>
            <p:spPr>
              <a:xfrm>
                <a:off x="7986525" y="1278363"/>
                <a:ext cx="140875" cy="118350"/>
              </a:xfrm>
              <a:custGeom>
                <a:rect b="b" l="l" r="r" t="t"/>
                <a:pathLst>
                  <a:path extrusionOk="0" h="4734" w="5635">
                    <a:moveTo>
                      <a:pt x="1922" y="0"/>
                    </a:moveTo>
                    <a:cubicBezTo>
                      <a:pt x="1597" y="0"/>
                      <a:pt x="1280" y="162"/>
                      <a:pt x="1075" y="532"/>
                    </a:cubicBezTo>
                    <a:cubicBezTo>
                      <a:pt x="1" y="2567"/>
                      <a:pt x="2212" y="4734"/>
                      <a:pt x="4239" y="4734"/>
                    </a:cubicBezTo>
                    <a:cubicBezTo>
                      <a:pt x="4391" y="4734"/>
                      <a:pt x="4543" y="4721"/>
                      <a:pt x="4692" y="4696"/>
                    </a:cubicBezTo>
                    <a:cubicBezTo>
                      <a:pt x="5391" y="4574"/>
                      <a:pt x="5634" y="3693"/>
                      <a:pt x="5360" y="3146"/>
                    </a:cubicBezTo>
                    <a:cubicBezTo>
                      <a:pt x="4783" y="2082"/>
                      <a:pt x="3901" y="1261"/>
                      <a:pt x="3050" y="410"/>
                    </a:cubicBezTo>
                    <a:cubicBezTo>
                      <a:pt x="2838" y="197"/>
                      <a:pt x="2594" y="106"/>
                      <a:pt x="2382" y="106"/>
                    </a:cubicBezTo>
                    <a:cubicBezTo>
                      <a:pt x="2234" y="37"/>
                      <a:pt x="2077" y="0"/>
                      <a:pt x="192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59" name="Google Shape;159;p5"/>
              <p:cNvSpPr/>
              <p:nvPr/>
            </p:nvSpPr>
            <p:spPr>
              <a:xfrm>
                <a:off x="8197475" y="1314713"/>
                <a:ext cx="138125" cy="107775"/>
              </a:xfrm>
              <a:custGeom>
                <a:rect b="b" l="l" r="r" t="t"/>
                <a:pathLst>
                  <a:path extrusionOk="0" h="4311" w="5525">
                    <a:moveTo>
                      <a:pt x="1035" y="1"/>
                    </a:moveTo>
                    <a:cubicBezTo>
                      <a:pt x="399" y="1"/>
                      <a:pt x="1" y="599"/>
                      <a:pt x="53" y="1175"/>
                    </a:cubicBezTo>
                    <a:cubicBezTo>
                      <a:pt x="23" y="1540"/>
                      <a:pt x="144" y="1874"/>
                      <a:pt x="509" y="2117"/>
                    </a:cubicBezTo>
                    <a:cubicBezTo>
                      <a:pt x="600" y="2208"/>
                      <a:pt x="661" y="2330"/>
                      <a:pt x="722" y="2421"/>
                    </a:cubicBezTo>
                    <a:cubicBezTo>
                      <a:pt x="965" y="2786"/>
                      <a:pt x="1208" y="3151"/>
                      <a:pt x="1482" y="3485"/>
                    </a:cubicBezTo>
                    <a:cubicBezTo>
                      <a:pt x="1834" y="3954"/>
                      <a:pt x="2387" y="4310"/>
                      <a:pt x="2939" y="4310"/>
                    </a:cubicBezTo>
                    <a:cubicBezTo>
                      <a:pt x="3246" y="4310"/>
                      <a:pt x="3551" y="4201"/>
                      <a:pt x="3822" y="3941"/>
                    </a:cubicBezTo>
                    <a:cubicBezTo>
                      <a:pt x="5524" y="2330"/>
                      <a:pt x="2728" y="476"/>
                      <a:pt x="1360" y="50"/>
                    </a:cubicBezTo>
                    <a:cubicBezTo>
                      <a:pt x="1246" y="16"/>
                      <a:pt x="1137" y="1"/>
                      <a:pt x="103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0" name="Google Shape;160;p5"/>
              <p:cNvSpPr/>
              <p:nvPr/>
            </p:nvSpPr>
            <p:spPr>
              <a:xfrm>
                <a:off x="8345200" y="1286263"/>
                <a:ext cx="120350" cy="96225"/>
              </a:xfrm>
              <a:custGeom>
                <a:rect b="b" l="l" r="r" t="t"/>
                <a:pathLst>
                  <a:path extrusionOk="0" h="3849" w="4814">
                    <a:moveTo>
                      <a:pt x="1800" y="0"/>
                    </a:moveTo>
                    <a:cubicBezTo>
                      <a:pt x="1731" y="0"/>
                      <a:pt x="1661" y="10"/>
                      <a:pt x="1591" y="33"/>
                    </a:cubicBezTo>
                    <a:cubicBezTo>
                      <a:pt x="1569" y="32"/>
                      <a:pt x="1547" y="31"/>
                      <a:pt x="1525" y="31"/>
                    </a:cubicBezTo>
                    <a:cubicBezTo>
                      <a:pt x="729" y="31"/>
                      <a:pt x="1" y="1087"/>
                      <a:pt x="740" y="1827"/>
                    </a:cubicBezTo>
                    <a:cubicBezTo>
                      <a:pt x="1166" y="2282"/>
                      <a:pt x="1500" y="2799"/>
                      <a:pt x="1956" y="3225"/>
                    </a:cubicBezTo>
                    <a:cubicBezTo>
                      <a:pt x="2384" y="3600"/>
                      <a:pt x="2886" y="3849"/>
                      <a:pt x="3388" y="3849"/>
                    </a:cubicBezTo>
                    <a:cubicBezTo>
                      <a:pt x="3740" y="3849"/>
                      <a:pt x="4092" y="3726"/>
                      <a:pt x="4418" y="3437"/>
                    </a:cubicBezTo>
                    <a:cubicBezTo>
                      <a:pt x="4661" y="3194"/>
                      <a:pt x="4813" y="2738"/>
                      <a:pt x="4692" y="2404"/>
                    </a:cubicBezTo>
                    <a:cubicBezTo>
                      <a:pt x="4266" y="1219"/>
                      <a:pt x="3354" y="428"/>
                      <a:pt x="2138" y="64"/>
                    </a:cubicBezTo>
                    <a:cubicBezTo>
                      <a:pt x="2026" y="26"/>
                      <a:pt x="1913" y="0"/>
                      <a:pt x="180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1" name="Google Shape;161;p5"/>
              <p:cNvSpPr/>
              <p:nvPr/>
            </p:nvSpPr>
            <p:spPr>
              <a:xfrm>
                <a:off x="8310500" y="1077213"/>
                <a:ext cx="123875" cy="111225"/>
              </a:xfrm>
              <a:custGeom>
                <a:rect b="b" l="l" r="r" t="t"/>
                <a:pathLst>
                  <a:path extrusionOk="0" h="4449" w="4955">
                    <a:moveTo>
                      <a:pt x="1247" y="0"/>
                    </a:moveTo>
                    <a:cubicBezTo>
                      <a:pt x="896" y="0"/>
                      <a:pt x="565" y="163"/>
                      <a:pt x="365" y="523"/>
                    </a:cubicBezTo>
                    <a:cubicBezTo>
                      <a:pt x="304" y="614"/>
                      <a:pt x="244" y="735"/>
                      <a:pt x="244" y="887"/>
                    </a:cubicBezTo>
                    <a:cubicBezTo>
                      <a:pt x="31" y="1252"/>
                      <a:pt x="0" y="1739"/>
                      <a:pt x="396" y="2134"/>
                    </a:cubicBezTo>
                    <a:cubicBezTo>
                      <a:pt x="1034" y="2802"/>
                      <a:pt x="1611" y="3593"/>
                      <a:pt x="2402" y="4140"/>
                    </a:cubicBezTo>
                    <a:cubicBezTo>
                      <a:pt x="2684" y="4340"/>
                      <a:pt x="3022" y="4449"/>
                      <a:pt x="3345" y="4449"/>
                    </a:cubicBezTo>
                    <a:cubicBezTo>
                      <a:pt x="3856" y="4449"/>
                      <a:pt x="4331" y="4177"/>
                      <a:pt x="4499" y="3562"/>
                    </a:cubicBezTo>
                    <a:cubicBezTo>
                      <a:pt x="4955" y="1891"/>
                      <a:pt x="3070" y="705"/>
                      <a:pt x="1794" y="128"/>
                    </a:cubicBezTo>
                    <a:cubicBezTo>
                      <a:pt x="1617" y="44"/>
                      <a:pt x="1429" y="0"/>
                      <a:pt x="124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2" name="Google Shape;162;p5"/>
              <p:cNvSpPr/>
              <p:nvPr/>
            </p:nvSpPr>
            <p:spPr>
              <a:xfrm>
                <a:off x="8066575" y="1455888"/>
                <a:ext cx="158075" cy="117425"/>
              </a:xfrm>
              <a:custGeom>
                <a:rect b="b" l="l" r="r" t="t"/>
                <a:pathLst>
                  <a:path extrusionOk="0" h="4697" w="6323">
                    <a:moveTo>
                      <a:pt x="1573" y="1"/>
                    </a:moveTo>
                    <a:cubicBezTo>
                      <a:pt x="1279" y="1"/>
                      <a:pt x="1023" y="151"/>
                      <a:pt x="851" y="361"/>
                    </a:cubicBezTo>
                    <a:cubicBezTo>
                      <a:pt x="335" y="634"/>
                      <a:pt x="0" y="1212"/>
                      <a:pt x="365" y="1820"/>
                    </a:cubicBezTo>
                    <a:cubicBezTo>
                      <a:pt x="975" y="2805"/>
                      <a:pt x="2165" y="4697"/>
                      <a:pt x="3473" y="4697"/>
                    </a:cubicBezTo>
                    <a:cubicBezTo>
                      <a:pt x="3859" y="4697"/>
                      <a:pt x="4256" y="4532"/>
                      <a:pt x="4651" y="4130"/>
                    </a:cubicBezTo>
                    <a:cubicBezTo>
                      <a:pt x="6323" y="2428"/>
                      <a:pt x="3222" y="877"/>
                      <a:pt x="2128" y="178"/>
                    </a:cubicBezTo>
                    <a:cubicBezTo>
                      <a:pt x="1936" y="54"/>
                      <a:pt x="1747" y="1"/>
                      <a:pt x="15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3" name="Google Shape;163;p5"/>
              <p:cNvSpPr/>
              <p:nvPr/>
            </p:nvSpPr>
            <p:spPr>
              <a:xfrm>
                <a:off x="7966275" y="1012238"/>
                <a:ext cx="136800" cy="102350"/>
              </a:xfrm>
              <a:custGeom>
                <a:rect b="b" l="l" r="r" t="t"/>
                <a:pathLst>
                  <a:path extrusionOk="0" h="4094" w="5472">
                    <a:moveTo>
                      <a:pt x="1367" y="0"/>
                    </a:moveTo>
                    <a:cubicBezTo>
                      <a:pt x="1109" y="0"/>
                      <a:pt x="873" y="132"/>
                      <a:pt x="699" y="325"/>
                    </a:cubicBezTo>
                    <a:cubicBezTo>
                      <a:pt x="274" y="538"/>
                      <a:pt x="0" y="1024"/>
                      <a:pt x="304" y="1572"/>
                    </a:cubicBezTo>
                    <a:cubicBezTo>
                      <a:pt x="821" y="2442"/>
                      <a:pt x="1866" y="4094"/>
                      <a:pt x="3002" y="4094"/>
                    </a:cubicBezTo>
                    <a:cubicBezTo>
                      <a:pt x="3335" y="4094"/>
                      <a:pt x="3675" y="3952"/>
                      <a:pt x="4012" y="3608"/>
                    </a:cubicBezTo>
                    <a:cubicBezTo>
                      <a:pt x="5471" y="2119"/>
                      <a:pt x="2797" y="781"/>
                      <a:pt x="1824" y="143"/>
                    </a:cubicBezTo>
                    <a:cubicBezTo>
                      <a:pt x="1669" y="43"/>
                      <a:pt x="1514" y="0"/>
                      <a:pt x="136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64" name="Google Shape;164;p5"/>
            <p:cNvSpPr/>
            <p:nvPr/>
          </p:nvSpPr>
          <p:spPr>
            <a:xfrm>
              <a:off x="53100" y="2235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5" name="Google Shape;165;p5"/>
            <p:cNvSpPr/>
            <p:nvPr/>
          </p:nvSpPr>
          <p:spPr>
            <a:xfrm>
              <a:off x="8746750" y="1923288"/>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6" name="Google Shape;166;p5"/>
            <p:cNvSpPr/>
            <p:nvPr/>
          </p:nvSpPr>
          <p:spPr>
            <a:xfrm>
              <a:off x="-99237" y="4003175"/>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67" name="Google Shape;167;p5"/>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68" name="Google Shape;168;p5"/>
            <p:cNvGrpSpPr/>
            <p:nvPr/>
          </p:nvGrpSpPr>
          <p:grpSpPr>
            <a:xfrm>
              <a:off x="827600" y="4126663"/>
              <a:ext cx="1188300" cy="899100"/>
              <a:chOff x="827600" y="4126663"/>
              <a:chExt cx="1188300" cy="899100"/>
            </a:xfrm>
          </p:grpSpPr>
          <p:sp>
            <p:nvSpPr>
              <p:cNvPr id="169" name="Google Shape;169;p5"/>
              <p:cNvSpPr/>
              <p:nvPr/>
            </p:nvSpPr>
            <p:spPr>
              <a:xfrm flipH="1">
                <a:off x="1372575" y="4266613"/>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0" name="Google Shape;170;p5"/>
              <p:cNvSpPr/>
              <p:nvPr/>
            </p:nvSpPr>
            <p:spPr>
              <a:xfrm flipH="1">
                <a:off x="1763050" y="4325013"/>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1" name="Google Shape;171;p5"/>
              <p:cNvSpPr/>
              <p:nvPr/>
            </p:nvSpPr>
            <p:spPr>
              <a:xfrm flipH="1">
                <a:off x="1967250" y="4126663"/>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2" name="Google Shape;172;p5"/>
              <p:cNvSpPr/>
              <p:nvPr/>
            </p:nvSpPr>
            <p:spPr>
              <a:xfrm flipH="1">
                <a:off x="1452375" y="4594138"/>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3" name="Google Shape;173;p5"/>
              <p:cNvSpPr/>
              <p:nvPr/>
            </p:nvSpPr>
            <p:spPr>
              <a:xfrm flipH="1">
                <a:off x="1302675" y="4710388"/>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4" name="Google Shape;174;p5"/>
              <p:cNvSpPr/>
              <p:nvPr/>
            </p:nvSpPr>
            <p:spPr>
              <a:xfrm flipH="1">
                <a:off x="827600" y="4727113"/>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5" name="Google Shape;175;p5"/>
              <p:cNvSpPr/>
              <p:nvPr/>
            </p:nvSpPr>
            <p:spPr>
              <a:xfrm flipH="1">
                <a:off x="1154500" y="445963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6" name="Google Shape;176;p5"/>
              <p:cNvSpPr/>
              <p:nvPr/>
            </p:nvSpPr>
            <p:spPr>
              <a:xfrm flipH="1">
                <a:off x="990350" y="4540938"/>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7" name="Google Shape;177;p5"/>
              <p:cNvSpPr/>
              <p:nvPr/>
            </p:nvSpPr>
            <p:spPr>
              <a:xfrm flipH="1">
                <a:off x="950850" y="5006738"/>
                <a:ext cx="24325" cy="19025"/>
              </a:xfrm>
              <a:custGeom>
                <a:rect b="b" l="l" r="r" t="t"/>
                <a:pathLst>
                  <a:path extrusionOk="0" h="761" w="973">
                    <a:moveTo>
                      <a:pt x="487" y="1"/>
                    </a:moveTo>
                    <a:cubicBezTo>
                      <a:pt x="0" y="1"/>
                      <a:pt x="0" y="761"/>
                      <a:pt x="487" y="761"/>
                    </a:cubicBezTo>
                    <a:cubicBezTo>
                      <a:pt x="973" y="761"/>
                      <a:pt x="973" y="1"/>
                      <a:pt x="48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78" name="Google Shape;178;p5"/>
              <p:cNvSpPr/>
              <p:nvPr/>
            </p:nvSpPr>
            <p:spPr>
              <a:xfrm>
                <a:off x="1532063" y="4723838"/>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79" name="Google Shape;179;p5"/>
            <p:cNvSpPr/>
            <p:nvPr/>
          </p:nvSpPr>
          <p:spPr>
            <a:xfrm flipH="1" rot="10800000">
              <a:off x="-2817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180" name="Google Shape;180;p5"/>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81" name="Google Shape;181;p5"/>
          <p:cNvSpPr txBox="1"/>
          <p:nvPr>
            <p:ph idx="1" type="subTitle"/>
          </p:nvPr>
        </p:nvSpPr>
        <p:spPr>
          <a:xfrm>
            <a:off x="92295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2" name="Google Shape;182;p5"/>
          <p:cNvSpPr txBox="1"/>
          <p:nvPr>
            <p:ph idx="2" type="subTitle"/>
          </p:nvPr>
        </p:nvSpPr>
        <p:spPr>
          <a:xfrm>
            <a:off x="4533900" y="5232092"/>
            <a:ext cx="2544000" cy="9117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900"/>
              <a:buFont typeface="Black Han Sans"/>
              <a:buNone/>
              <a:defRPr sz="28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2pPr>
            <a:lvl3pPr lvl="2"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3pPr>
            <a:lvl4pPr lvl="3"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4pPr>
            <a:lvl5pPr lvl="4"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5pPr>
            <a:lvl6pPr lvl="5"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6pPr>
            <a:lvl7pPr lvl="6"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7pPr>
            <a:lvl8pPr lvl="7"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8pPr>
            <a:lvl9pPr lvl="8" rtl="0" algn="ctr">
              <a:lnSpc>
                <a:spcPct val="100000"/>
              </a:lnSpc>
              <a:spcBef>
                <a:spcPts val="0"/>
              </a:spcBef>
              <a:spcAft>
                <a:spcPts val="0"/>
              </a:spcAft>
              <a:buSzPts val="2900"/>
              <a:buFont typeface="Black Han Sans"/>
              <a:buNone/>
              <a:defRPr sz="2900">
                <a:latin typeface="Black Han Sans"/>
                <a:ea typeface="Black Han Sans"/>
                <a:cs typeface="Black Han Sans"/>
                <a:sym typeface="Black Han Sans"/>
              </a:defRPr>
            </a:lvl9pPr>
          </a:lstStyle>
          <a:p/>
        </p:txBody>
      </p:sp>
      <p:sp>
        <p:nvSpPr>
          <p:cNvPr id="183" name="Google Shape;183;p5"/>
          <p:cNvSpPr txBox="1"/>
          <p:nvPr>
            <p:ph idx="3" type="subTitle"/>
          </p:nvPr>
        </p:nvSpPr>
        <p:spPr>
          <a:xfrm>
            <a:off x="92295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
        <p:nvSpPr>
          <p:cNvPr id="184" name="Google Shape;184;p5"/>
          <p:cNvSpPr txBox="1"/>
          <p:nvPr>
            <p:ph idx="4" type="subTitle"/>
          </p:nvPr>
        </p:nvSpPr>
        <p:spPr>
          <a:xfrm>
            <a:off x="4533900" y="5973543"/>
            <a:ext cx="2544000" cy="19725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accent3"/>
              </a:buClr>
              <a:buSzPts val="1800"/>
              <a:buFont typeface="Krub Medium"/>
              <a:buNone/>
              <a:defRPr sz="1800">
                <a:solidFill>
                  <a:schemeClr val="accent3"/>
                </a:solidFill>
                <a:latin typeface="Krub Medium"/>
                <a:ea typeface="Krub Medium"/>
                <a:cs typeface="Krub Medium"/>
                <a:sym typeface="Krub Medium"/>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5" name="Shape 185"/>
        <p:cNvGrpSpPr/>
        <p:nvPr/>
      </p:nvGrpSpPr>
      <p:grpSpPr>
        <a:xfrm>
          <a:off x="0" y="0"/>
          <a:ext cx="0" cy="0"/>
          <a:chOff x="0" y="0"/>
          <a:chExt cx="0" cy="0"/>
        </a:xfrm>
      </p:grpSpPr>
      <p:grpSp>
        <p:nvGrpSpPr>
          <p:cNvPr id="186" name="Google Shape;186;p6"/>
          <p:cNvGrpSpPr/>
          <p:nvPr/>
        </p:nvGrpSpPr>
        <p:grpSpPr>
          <a:xfrm>
            <a:off x="-861930" y="-373895"/>
            <a:ext cx="8875330" cy="2605408"/>
            <a:chOff x="-985062" y="-179000"/>
            <a:chExt cx="10143235" cy="1247323"/>
          </a:xfrm>
        </p:grpSpPr>
        <p:sp>
          <p:nvSpPr>
            <p:cNvPr id="187" name="Google Shape;187;p6"/>
            <p:cNvSpPr/>
            <p:nvPr/>
          </p:nvSpPr>
          <p:spPr>
            <a:xfrm>
              <a:off x="-557425" y="-34850"/>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8" name="Google Shape;188;p6"/>
            <p:cNvSpPr/>
            <p:nvPr/>
          </p:nvSpPr>
          <p:spPr>
            <a:xfrm>
              <a:off x="7399475" y="106463"/>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89" name="Google Shape;189;p6"/>
            <p:cNvSpPr/>
            <p:nvPr/>
          </p:nvSpPr>
          <p:spPr>
            <a:xfrm>
              <a:off x="764725" y="80900"/>
              <a:ext cx="135300" cy="104875"/>
            </a:xfrm>
            <a:custGeom>
              <a:rect b="b" l="l" r="r" t="t"/>
              <a:pathLst>
                <a:path extrusionOk="0" h="4195" w="5412">
                  <a:moveTo>
                    <a:pt x="2706" y="0"/>
                  </a:moveTo>
                  <a:cubicBezTo>
                    <a:pt x="1" y="0"/>
                    <a:pt x="1" y="4195"/>
                    <a:pt x="2706" y="4195"/>
                  </a:cubicBezTo>
                  <a:cubicBezTo>
                    <a:pt x="5411" y="4195"/>
                    <a:pt x="5411" y="0"/>
                    <a:pt x="27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0" name="Google Shape;190;p6"/>
            <p:cNvSpPr/>
            <p:nvPr/>
          </p:nvSpPr>
          <p:spPr>
            <a:xfrm>
              <a:off x="124325" y="80900"/>
              <a:ext cx="85875" cy="66900"/>
            </a:xfrm>
            <a:custGeom>
              <a:rect b="b" l="l" r="r" t="t"/>
              <a:pathLst>
                <a:path extrusionOk="0" h="2676" w="3435">
                  <a:moveTo>
                    <a:pt x="1733" y="1"/>
                  </a:moveTo>
                  <a:cubicBezTo>
                    <a:pt x="0" y="1"/>
                    <a:pt x="0" y="2675"/>
                    <a:pt x="1733" y="2675"/>
                  </a:cubicBezTo>
                  <a:cubicBezTo>
                    <a:pt x="3435" y="2675"/>
                    <a:pt x="3435" y="1"/>
                    <a:pt x="173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1" name="Google Shape;191;p6"/>
            <p:cNvSpPr/>
            <p:nvPr/>
          </p:nvSpPr>
          <p:spPr>
            <a:xfrm>
              <a:off x="311750" y="248988"/>
              <a:ext cx="208250" cy="161125"/>
            </a:xfrm>
            <a:custGeom>
              <a:rect b="b" l="l" r="r" t="t"/>
              <a:pathLst>
                <a:path extrusionOk="0" h="6445" w="8330">
                  <a:moveTo>
                    <a:pt x="4165" y="0"/>
                  </a:moveTo>
                  <a:cubicBezTo>
                    <a:pt x="1" y="0"/>
                    <a:pt x="1" y="6444"/>
                    <a:pt x="4165" y="6444"/>
                  </a:cubicBezTo>
                  <a:cubicBezTo>
                    <a:pt x="8299" y="6444"/>
                    <a:pt x="8329" y="0"/>
                    <a:pt x="41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2" name="Google Shape;192;p6"/>
            <p:cNvSpPr/>
            <p:nvPr/>
          </p:nvSpPr>
          <p:spPr>
            <a:xfrm flipH="1" rot="2700000">
              <a:off x="8259309" y="149116"/>
              <a:ext cx="848817" cy="493145"/>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3" name="Google Shape;193;p6"/>
            <p:cNvSpPr/>
            <p:nvPr/>
          </p:nvSpPr>
          <p:spPr>
            <a:xfrm flipH="1" rot="10800000">
              <a:off x="-985062" y="-179000"/>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194" name="Google Shape;194;p6"/>
            <p:cNvGrpSpPr/>
            <p:nvPr/>
          </p:nvGrpSpPr>
          <p:grpSpPr>
            <a:xfrm>
              <a:off x="8177666" y="382729"/>
              <a:ext cx="506144" cy="685594"/>
              <a:chOff x="8177666" y="382729"/>
              <a:chExt cx="506144" cy="685594"/>
            </a:xfrm>
          </p:grpSpPr>
          <p:sp>
            <p:nvSpPr>
              <p:cNvPr id="195" name="Google Shape;195;p6"/>
              <p:cNvSpPr/>
              <p:nvPr/>
            </p:nvSpPr>
            <p:spPr>
              <a:xfrm flipH="1" rot="-2295805">
                <a:off x="8250332" y="584096"/>
                <a:ext cx="159606" cy="123129"/>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6" name="Google Shape;196;p6"/>
              <p:cNvSpPr/>
              <p:nvPr/>
            </p:nvSpPr>
            <p:spPr>
              <a:xfrm flipH="1" rot="-2295805">
                <a:off x="8257591" y="393712"/>
                <a:ext cx="48652" cy="38001"/>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7" name="Google Shape;197;p6"/>
              <p:cNvSpPr/>
              <p:nvPr/>
            </p:nvSpPr>
            <p:spPr>
              <a:xfrm flipH="1" rot="-2295805">
                <a:off x="8501382" y="835337"/>
                <a:ext cx="48652" cy="38001"/>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8" name="Google Shape;198;p6"/>
              <p:cNvSpPr/>
              <p:nvPr/>
            </p:nvSpPr>
            <p:spPr>
              <a:xfrm flipH="1" rot="-2295805">
                <a:off x="8455842" y="1019317"/>
                <a:ext cx="48652" cy="38026"/>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99" name="Google Shape;199;p6"/>
              <p:cNvSpPr/>
              <p:nvPr/>
            </p:nvSpPr>
            <p:spPr>
              <a:xfrm flipH="1" rot="-2295805">
                <a:off x="8184126" y="913969"/>
                <a:ext cx="49402" cy="38001"/>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0" name="Google Shape;200;p6"/>
              <p:cNvSpPr/>
              <p:nvPr/>
            </p:nvSpPr>
            <p:spPr>
              <a:xfrm rot="-2295805">
                <a:off x="8642520" y="892646"/>
                <a:ext cx="36501" cy="28126"/>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01" name="Google Shape;201;p6"/>
          <p:cNvSpPr txBox="1"/>
          <p:nvPr>
            <p:ph type="title"/>
          </p:nvPr>
        </p:nvSpPr>
        <p:spPr>
          <a:xfrm>
            <a:off x="624072" y="929608"/>
            <a:ext cx="6752700" cy="22557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2" name="Shape 202"/>
        <p:cNvGrpSpPr/>
        <p:nvPr/>
      </p:nvGrpSpPr>
      <p:grpSpPr>
        <a:xfrm>
          <a:off x="0" y="0"/>
          <a:ext cx="0" cy="0"/>
          <a:chOff x="0" y="0"/>
          <a:chExt cx="0" cy="0"/>
        </a:xfrm>
      </p:grpSpPr>
      <p:grpSp>
        <p:nvGrpSpPr>
          <p:cNvPr id="203" name="Google Shape;203;p7"/>
          <p:cNvGrpSpPr/>
          <p:nvPr/>
        </p:nvGrpSpPr>
        <p:grpSpPr>
          <a:xfrm>
            <a:off x="-43119" y="-72936"/>
            <a:ext cx="8537817" cy="11684262"/>
            <a:chOff x="-49279" y="-34918"/>
            <a:chExt cx="9757505" cy="5593768"/>
          </a:xfrm>
        </p:grpSpPr>
        <p:sp>
          <p:nvSpPr>
            <p:cNvPr id="204" name="Google Shape;204;p7"/>
            <p:cNvSpPr/>
            <p:nvPr/>
          </p:nvSpPr>
          <p:spPr>
            <a:xfrm flipH="1" rot="10800000">
              <a:off x="6970350" y="3744730"/>
              <a:ext cx="2737876" cy="1737920"/>
            </a:xfrm>
            <a:custGeom>
              <a:rect b="b" l="l" r="r" t="t"/>
              <a:pathLst>
                <a:path extrusionOk="0" h="77301" w="101431">
                  <a:moveTo>
                    <a:pt x="14925" y="0"/>
                  </a:moveTo>
                  <a:cubicBezTo>
                    <a:pt x="14317" y="1277"/>
                    <a:pt x="13587" y="2796"/>
                    <a:pt x="12523" y="4681"/>
                  </a:cubicBezTo>
                  <a:cubicBezTo>
                    <a:pt x="7690" y="13252"/>
                    <a:pt x="0" y="23617"/>
                    <a:pt x="6231" y="34377"/>
                  </a:cubicBezTo>
                  <a:cubicBezTo>
                    <a:pt x="12675" y="45472"/>
                    <a:pt x="24742" y="43800"/>
                    <a:pt x="35563" y="45928"/>
                  </a:cubicBezTo>
                  <a:cubicBezTo>
                    <a:pt x="55260" y="49788"/>
                    <a:pt x="53922" y="66506"/>
                    <a:pt x="69515" y="74864"/>
                  </a:cubicBezTo>
                  <a:cubicBezTo>
                    <a:pt x="72638" y="76540"/>
                    <a:pt x="75607" y="77301"/>
                    <a:pt x="78417" y="77301"/>
                  </a:cubicBezTo>
                  <a:cubicBezTo>
                    <a:pt x="87944" y="77301"/>
                    <a:pt x="95657" y="68560"/>
                    <a:pt x="101431" y="57083"/>
                  </a:cubicBezTo>
                  <a:lnTo>
                    <a:pt x="101431" y="0"/>
                  </a:ln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5" name="Google Shape;205;p7"/>
            <p:cNvSpPr/>
            <p:nvPr/>
          </p:nvSpPr>
          <p:spPr>
            <a:xfrm flipH="1" rot="10800000">
              <a:off x="7068325" y="3145425"/>
              <a:ext cx="2294900" cy="2413425"/>
            </a:xfrm>
            <a:custGeom>
              <a:rect b="b" l="l" r="r" t="t"/>
              <a:pathLst>
                <a:path extrusionOk="0" h="96537" w="91796">
                  <a:moveTo>
                    <a:pt x="1" y="0"/>
                  </a:moveTo>
                  <a:cubicBezTo>
                    <a:pt x="639" y="3222"/>
                    <a:pt x="730" y="6778"/>
                    <a:pt x="821" y="10426"/>
                  </a:cubicBezTo>
                  <a:cubicBezTo>
                    <a:pt x="1034" y="19939"/>
                    <a:pt x="1308" y="29788"/>
                    <a:pt x="12068" y="33222"/>
                  </a:cubicBezTo>
                  <a:cubicBezTo>
                    <a:pt x="14326" y="33945"/>
                    <a:pt x="16704" y="34207"/>
                    <a:pt x="19136" y="34207"/>
                  </a:cubicBezTo>
                  <a:cubicBezTo>
                    <a:pt x="22433" y="34207"/>
                    <a:pt x="25827" y="33725"/>
                    <a:pt x="29150" y="33253"/>
                  </a:cubicBezTo>
                  <a:cubicBezTo>
                    <a:pt x="32430" y="32792"/>
                    <a:pt x="35656" y="32339"/>
                    <a:pt x="38705" y="32339"/>
                  </a:cubicBezTo>
                  <a:cubicBezTo>
                    <a:pt x="45912" y="32339"/>
                    <a:pt x="52127" y="34870"/>
                    <a:pt x="55716" y="45806"/>
                  </a:cubicBezTo>
                  <a:cubicBezTo>
                    <a:pt x="57996" y="52828"/>
                    <a:pt x="56142" y="59545"/>
                    <a:pt x="54318" y="66050"/>
                  </a:cubicBezTo>
                  <a:cubicBezTo>
                    <a:pt x="52038" y="74226"/>
                    <a:pt x="49910" y="81977"/>
                    <a:pt x="56446" y="89150"/>
                  </a:cubicBezTo>
                  <a:cubicBezTo>
                    <a:pt x="60853" y="93983"/>
                    <a:pt x="66537" y="96536"/>
                    <a:pt x="72586" y="96536"/>
                  </a:cubicBezTo>
                  <a:cubicBezTo>
                    <a:pt x="74805" y="96536"/>
                    <a:pt x="77054" y="96202"/>
                    <a:pt x="79303" y="95533"/>
                  </a:cubicBezTo>
                  <a:cubicBezTo>
                    <a:pt x="84166" y="94074"/>
                    <a:pt x="88483" y="91187"/>
                    <a:pt x="91796" y="87448"/>
                  </a:cubicBezTo>
                  <a:lnTo>
                    <a:pt x="91796" y="86871"/>
                  </a:lnTo>
                  <a:cubicBezTo>
                    <a:pt x="88513" y="90731"/>
                    <a:pt x="84136" y="93679"/>
                    <a:pt x="79182" y="95169"/>
                  </a:cubicBezTo>
                  <a:cubicBezTo>
                    <a:pt x="76963" y="95830"/>
                    <a:pt x="74757" y="96155"/>
                    <a:pt x="72603" y="96155"/>
                  </a:cubicBezTo>
                  <a:cubicBezTo>
                    <a:pt x="66641" y="96155"/>
                    <a:pt x="61073" y="93663"/>
                    <a:pt x="56719" y="88907"/>
                  </a:cubicBezTo>
                  <a:cubicBezTo>
                    <a:pt x="50336" y="81855"/>
                    <a:pt x="52433" y="74226"/>
                    <a:pt x="54683" y="66171"/>
                  </a:cubicBezTo>
                  <a:cubicBezTo>
                    <a:pt x="56506" y="59606"/>
                    <a:pt x="58391" y="52797"/>
                    <a:pt x="56050" y="45685"/>
                  </a:cubicBezTo>
                  <a:cubicBezTo>
                    <a:pt x="52420" y="34536"/>
                    <a:pt x="46117" y="31956"/>
                    <a:pt x="38799" y="31956"/>
                  </a:cubicBezTo>
                  <a:cubicBezTo>
                    <a:pt x="35703" y="31956"/>
                    <a:pt x="32424" y="32418"/>
                    <a:pt x="29089" y="32888"/>
                  </a:cubicBezTo>
                  <a:cubicBezTo>
                    <a:pt x="25774" y="33344"/>
                    <a:pt x="22398" y="33820"/>
                    <a:pt x="19125" y="33820"/>
                  </a:cubicBezTo>
                  <a:cubicBezTo>
                    <a:pt x="16726" y="33820"/>
                    <a:pt x="14383" y="33565"/>
                    <a:pt x="12159" y="32858"/>
                  </a:cubicBezTo>
                  <a:cubicBezTo>
                    <a:pt x="1672" y="29514"/>
                    <a:pt x="1429" y="19788"/>
                    <a:pt x="1186" y="10395"/>
                  </a:cubicBezTo>
                  <a:cubicBezTo>
                    <a:pt x="1095" y="6869"/>
                    <a:pt x="1004" y="3283"/>
                    <a:pt x="36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6" name="Google Shape;206;p7"/>
            <p:cNvSpPr/>
            <p:nvPr/>
          </p:nvSpPr>
          <p:spPr>
            <a:xfrm flipH="1" rot="10800000">
              <a:off x="6536750" y="4921850"/>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7" name="Google Shape;207;p7"/>
            <p:cNvSpPr/>
            <p:nvPr/>
          </p:nvSpPr>
          <p:spPr>
            <a:xfrm flipH="1" rot="10800000">
              <a:off x="6333850" y="481925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8" name="Google Shape;208;p7"/>
            <p:cNvSpPr/>
            <p:nvPr/>
          </p:nvSpPr>
          <p:spPr>
            <a:xfrm flipH="1" rot="10800000">
              <a:off x="6690250" y="4616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09" name="Google Shape;209;p7"/>
            <p:cNvSpPr/>
            <p:nvPr/>
          </p:nvSpPr>
          <p:spPr>
            <a:xfrm flipH="1" rot="10800000">
              <a:off x="7966825" y="3895800"/>
              <a:ext cx="159600" cy="123125"/>
            </a:xfrm>
            <a:custGeom>
              <a:rect b="b" l="l" r="r" t="t"/>
              <a:pathLst>
                <a:path extrusionOk="0" h="4925" w="6384">
                  <a:moveTo>
                    <a:pt x="3192" y="1"/>
                  </a:moveTo>
                  <a:cubicBezTo>
                    <a:pt x="0" y="1"/>
                    <a:pt x="0" y="4925"/>
                    <a:pt x="3192" y="4925"/>
                  </a:cubicBezTo>
                  <a:cubicBezTo>
                    <a:pt x="6353" y="4925"/>
                    <a:pt x="6383" y="1"/>
                    <a:pt x="319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0" name="Google Shape;210;p7"/>
            <p:cNvSpPr/>
            <p:nvPr/>
          </p:nvSpPr>
          <p:spPr>
            <a:xfrm flipH="1" rot="10800000">
              <a:off x="7915900" y="4151125"/>
              <a:ext cx="48650" cy="38000"/>
            </a:xfrm>
            <a:custGeom>
              <a:rect b="b" l="l" r="r" t="t"/>
              <a:pathLst>
                <a:path extrusionOk="0" h="1520" w="1946">
                  <a:moveTo>
                    <a:pt x="973" y="0"/>
                  </a:moveTo>
                  <a:cubicBezTo>
                    <a:pt x="1" y="0"/>
                    <a:pt x="1"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1" name="Google Shape;211;p7"/>
            <p:cNvSpPr/>
            <p:nvPr/>
          </p:nvSpPr>
          <p:spPr>
            <a:xfrm flipH="1" rot="10800000">
              <a:off x="7635500" y="4349450"/>
              <a:ext cx="48650" cy="38025"/>
            </a:xfrm>
            <a:custGeom>
              <a:rect b="b" l="l" r="r" t="t"/>
              <a:pathLst>
                <a:path extrusionOk="0" h="1521" w="1946">
                  <a:moveTo>
                    <a:pt x="973" y="1"/>
                  </a:moveTo>
                  <a:cubicBezTo>
                    <a:pt x="1" y="1"/>
                    <a:pt x="1"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2" name="Google Shape;212;p7"/>
            <p:cNvSpPr/>
            <p:nvPr/>
          </p:nvSpPr>
          <p:spPr>
            <a:xfrm flipH="1" rot="10800000">
              <a:off x="6115025" y="5031375"/>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3" name="Google Shape;213;p7"/>
            <p:cNvSpPr/>
            <p:nvPr/>
          </p:nvSpPr>
          <p:spPr>
            <a:xfrm flipH="1" rot="10800000">
              <a:off x="8907600" y="3420300"/>
              <a:ext cx="171775" cy="133000"/>
            </a:xfrm>
            <a:custGeom>
              <a:rect b="b" l="l" r="r" t="t"/>
              <a:pathLst>
                <a:path extrusionOk="0" h="5320" w="6871">
                  <a:moveTo>
                    <a:pt x="3436" y="0"/>
                  </a:moveTo>
                  <a:cubicBezTo>
                    <a:pt x="1" y="0"/>
                    <a:pt x="1" y="5320"/>
                    <a:pt x="3436" y="5320"/>
                  </a:cubicBezTo>
                  <a:cubicBezTo>
                    <a:pt x="6840" y="5320"/>
                    <a:pt x="6870" y="0"/>
                    <a:pt x="34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4" name="Google Shape;214;p7"/>
            <p:cNvSpPr/>
            <p:nvPr/>
          </p:nvSpPr>
          <p:spPr>
            <a:xfrm flipH="1" rot="10800000">
              <a:off x="8692900" y="3294375"/>
              <a:ext cx="85900" cy="66125"/>
            </a:xfrm>
            <a:custGeom>
              <a:rect b="b" l="l" r="r" t="t"/>
              <a:pathLst>
                <a:path extrusionOk="0" h="2645" w="3436">
                  <a:moveTo>
                    <a:pt x="1733" y="0"/>
                  </a:moveTo>
                  <a:cubicBezTo>
                    <a:pt x="31" y="0"/>
                    <a:pt x="0" y="2645"/>
                    <a:pt x="1733" y="2645"/>
                  </a:cubicBezTo>
                  <a:cubicBezTo>
                    <a:pt x="3435" y="2645"/>
                    <a:pt x="3435" y="0"/>
                    <a:pt x="173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5" name="Google Shape;215;p7"/>
            <p:cNvSpPr/>
            <p:nvPr/>
          </p:nvSpPr>
          <p:spPr>
            <a:xfrm flipH="1" rot="10800000">
              <a:off x="8250100" y="3742375"/>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6" name="Google Shape;216;p7"/>
            <p:cNvSpPr/>
            <p:nvPr/>
          </p:nvSpPr>
          <p:spPr>
            <a:xfrm flipH="1" rot="10800000">
              <a:off x="8591700" y="3756250"/>
              <a:ext cx="24350" cy="19025"/>
            </a:xfrm>
            <a:custGeom>
              <a:rect b="b" l="l" r="r" t="t"/>
              <a:pathLst>
                <a:path extrusionOk="0" h="761" w="974">
                  <a:moveTo>
                    <a:pt x="487" y="0"/>
                  </a:moveTo>
                  <a:cubicBezTo>
                    <a:pt x="1" y="0"/>
                    <a:pt x="1" y="760"/>
                    <a:pt x="487" y="760"/>
                  </a:cubicBezTo>
                  <a:cubicBezTo>
                    <a:pt x="973" y="760"/>
                    <a:pt x="973" y="0"/>
                    <a:pt x="48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7" name="Google Shape;217;p7"/>
            <p:cNvSpPr/>
            <p:nvPr/>
          </p:nvSpPr>
          <p:spPr>
            <a:xfrm flipH="1" rot="10800000">
              <a:off x="7250275" y="3990900"/>
              <a:ext cx="1960550" cy="1491750"/>
            </a:xfrm>
            <a:custGeom>
              <a:rect b="b" l="l" r="r" t="t"/>
              <a:pathLst>
                <a:path extrusionOk="0" h="59670" w="78422">
                  <a:moveTo>
                    <a:pt x="2189" y="0"/>
                  </a:moveTo>
                  <a:cubicBezTo>
                    <a:pt x="426" y="4985"/>
                    <a:pt x="1" y="10091"/>
                    <a:pt x="1673" y="13708"/>
                  </a:cubicBezTo>
                  <a:cubicBezTo>
                    <a:pt x="4602" y="19963"/>
                    <a:pt x="9708" y="21470"/>
                    <a:pt x="15404" y="21470"/>
                  </a:cubicBezTo>
                  <a:cubicBezTo>
                    <a:pt x="19757" y="21470"/>
                    <a:pt x="24454" y="20590"/>
                    <a:pt x="28786" y="20274"/>
                  </a:cubicBezTo>
                  <a:cubicBezTo>
                    <a:pt x="32688" y="19983"/>
                    <a:pt x="36623" y="19577"/>
                    <a:pt x="40322" y="19577"/>
                  </a:cubicBezTo>
                  <a:cubicBezTo>
                    <a:pt x="48983" y="19577"/>
                    <a:pt x="56349" y="21800"/>
                    <a:pt x="58968" y="32918"/>
                  </a:cubicBezTo>
                  <a:cubicBezTo>
                    <a:pt x="61096" y="42007"/>
                    <a:pt x="50974" y="54742"/>
                    <a:pt x="64197" y="59028"/>
                  </a:cubicBezTo>
                  <a:cubicBezTo>
                    <a:pt x="65521" y="59463"/>
                    <a:pt x="66776" y="59670"/>
                    <a:pt x="67964" y="59670"/>
                  </a:cubicBezTo>
                  <a:cubicBezTo>
                    <a:pt x="72257" y="59670"/>
                    <a:pt x="75684" y="56978"/>
                    <a:pt x="78422" y="52645"/>
                  </a:cubicBezTo>
                  <a:lnTo>
                    <a:pt x="78422" y="0"/>
                  </a:ln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8" name="Google Shape;218;p7"/>
            <p:cNvSpPr/>
            <p:nvPr/>
          </p:nvSpPr>
          <p:spPr>
            <a:xfrm rot="-9007872">
              <a:off x="4431" y="109509"/>
              <a:ext cx="686368" cy="398766"/>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19" name="Google Shape;219;p7"/>
            <p:cNvSpPr/>
            <p:nvPr/>
          </p:nvSpPr>
          <p:spPr>
            <a:xfrm>
              <a:off x="713213" y="332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0" name="Google Shape;220;p7"/>
            <p:cNvSpPr/>
            <p:nvPr/>
          </p:nvSpPr>
          <p:spPr>
            <a:xfrm>
              <a:off x="8819600" y="7240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1" name="Google Shape;221;p7"/>
            <p:cNvSpPr/>
            <p:nvPr/>
          </p:nvSpPr>
          <p:spPr>
            <a:xfrm flipH="1" rot="10800000">
              <a:off x="8858200" y="1121038"/>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2" name="Google Shape;222;p7"/>
            <p:cNvSpPr/>
            <p:nvPr/>
          </p:nvSpPr>
          <p:spPr>
            <a:xfrm flipH="1">
              <a:off x="8567400" y="71235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3" name="Google Shape;223;p7"/>
            <p:cNvSpPr/>
            <p:nvPr/>
          </p:nvSpPr>
          <p:spPr>
            <a:xfrm>
              <a:off x="8362225" y="137438"/>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4" name="Google Shape;224;p7"/>
            <p:cNvSpPr/>
            <p:nvPr/>
          </p:nvSpPr>
          <p:spPr>
            <a:xfrm>
              <a:off x="8941725" y="33263"/>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25" name="Google Shape;225;p7"/>
            <p:cNvSpPr/>
            <p:nvPr/>
          </p:nvSpPr>
          <p:spPr>
            <a:xfrm flipH="1">
              <a:off x="8056550" y="137438"/>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26" name="Google Shape;226;p7"/>
          <p:cNvSpPr txBox="1"/>
          <p:nvPr>
            <p:ph idx="1" type="subTitle"/>
          </p:nvPr>
        </p:nvSpPr>
        <p:spPr>
          <a:xfrm>
            <a:off x="624072" y="2896401"/>
            <a:ext cx="3058800" cy="6730500"/>
          </a:xfrm>
          <a:prstGeom prst="rect">
            <a:avLst/>
          </a:prstGeom>
        </p:spPr>
        <p:txBody>
          <a:bodyPr anchorCtr="0" anchor="ctr" bIns="107175" lIns="107175" spcFirstLastPara="1" rIns="107175" wrap="square" tIns="107175">
            <a:noAutofit/>
          </a:bodyPr>
          <a:lstStyle>
            <a:lvl1pPr lvl="0" rtl="0">
              <a:lnSpc>
                <a:spcPct val="100000"/>
              </a:lnSpc>
              <a:spcBef>
                <a:spcPts val="0"/>
              </a:spcBef>
              <a:spcAft>
                <a:spcPts val="0"/>
              </a:spcAft>
              <a:buClr>
                <a:schemeClr val="accent5"/>
              </a:buClr>
              <a:buSzPts val="1700"/>
              <a:buFont typeface="Krub Medium"/>
              <a:buChar char="●"/>
              <a:defRPr sz="1700">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2pPr>
            <a:lvl3pPr lvl="2"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3pPr>
            <a:lvl4pPr lvl="3"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4pPr>
            <a:lvl5pPr lvl="4"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5pPr>
            <a:lvl6pPr lvl="5"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6pPr>
            <a:lvl7pPr lvl="6"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7pPr>
            <a:lvl8pPr lvl="7"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8pPr>
            <a:lvl9pPr lvl="8" rtl="0" algn="ctr">
              <a:lnSpc>
                <a:spcPct val="100000"/>
              </a:lnSpc>
              <a:spcBef>
                <a:spcPts val="0"/>
              </a:spcBef>
              <a:spcAft>
                <a:spcPts val="0"/>
              </a:spcAft>
              <a:buClr>
                <a:schemeClr val="dk1"/>
              </a:buClr>
              <a:buSzPts val="1700"/>
              <a:buFont typeface="Krub Medium"/>
              <a:buChar char="■"/>
              <a:defRPr sz="1800">
                <a:solidFill>
                  <a:schemeClr val="accent3"/>
                </a:solidFill>
                <a:latin typeface="Krub Medium"/>
                <a:ea typeface="Krub Medium"/>
                <a:cs typeface="Krub Medium"/>
                <a:sym typeface="Krub Medium"/>
              </a:defRPr>
            </a:lvl9pPr>
          </a:lstStyle>
          <a:p/>
        </p:txBody>
      </p:sp>
      <p:sp>
        <p:nvSpPr>
          <p:cNvPr id="227" name="Google Shape;227;p7"/>
          <p:cNvSpPr txBox="1"/>
          <p:nvPr>
            <p:ph type="title"/>
          </p:nvPr>
        </p:nvSpPr>
        <p:spPr>
          <a:xfrm>
            <a:off x="624072" y="929608"/>
            <a:ext cx="6752700" cy="1196400"/>
          </a:xfrm>
          <a:prstGeom prst="rect">
            <a:avLst/>
          </a:prstGeom>
        </p:spPr>
        <p:txBody>
          <a:bodyPr anchorCtr="0" anchor="t" bIns="107175" lIns="107175" spcFirstLastPara="1" rIns="107175" wrap="square" tIns="107175">
            <a:noAutofit/>
          </a:bodyPr>
          <a:lstStyle>
            <a:lvl1pPr lvl="0"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1pPr>
            <a:lvl2pPr lvl="1"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2pPr>
            <a:lvl3pPr lvl="2"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3pPr>
            <a:lvl4pPr lvl="3"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4pPr>
            <a:lvl5pPr lvl="4"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5pPr>
            <a:lvl6pPr lvl="5"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6pPr>
            <a:lvl7pPr lvl="6"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7pPr>
            <a:lvl8pPr lvl="7"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8pPr>
            <a:lvl9pPr lvl="8" rtl="0" algn="ctr">
              <a:lnSpc>
                <a:spcPct val="100000"/>
              </a:lnSpc>
              <a:spcBef>
                <a:spcPts val="0"/>
              </a:spcBef>
              <a:spcAft>
                <a:spcPts val="0"/>
              </a:spcAft>
              <a:buClr>
                <a:schemeClr val="dk1"/>
              </a:buClr>
              <a:buSzPts val="3200"/>
              <a:buFont typeface="Black Han Sans"/>
              <a:buNone/>
              <a:defRPr sz="3200">
                <a:solidFill>
                  <a:schemeClr val="dk1"/>
                </a:solidFill>
                <a:latin typeface="Black Han Sans"/>
                <a:ea typeface="Black Han Sans"/>
                <a:cs typeface="Black Han Sans"/>
                <a:sym typeface="Black Han Sans"/>
              </a:defRPr>
            </a:lvl9pPr>
          </a:lstStyle>
          <a:p/>
        </p:txBody>
      </p:sp>
      <p:sp>
        <p:nvSpPr>
          <p:cNvPr id="228" name="Google Shape;228;p7"/>
          <p:cNvSpPr/>
          <p:nvPr/>
        </p:nvSpPr>
        <p:spPr>
          <a:xfrm flipH="1" rot="10800000">
            <a:off x="5219659" y="10752872"/>
            <a:ext cx="42569" cy="79374"/>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9" name="Shape 229"/>
        <p:cNvGrpSpPr/>
        <p:nvPr/>
      </p:nvGrpSpPr>
      <p:grpSpPr>
        <a:xfrm>
          <a:off x="0" y="0"/>
          <a:ext cx="0" cy="0"/>
          <a:chOff x="0" y="0"/>
          <a:chExt cx="0" cy="0"/>
        </a:xfrm>
      </p:grpSpPr>
      <p:grpSp>
        <p:nvGrpSpPr>
          <p:cNvPr id="230" name="Google Shape;230;p8"/>
          <p:cNvGrpSpPr/>
          <p:nvPr/>
        </p:nvGrpSpPr>
        <p:grpSpPr>
          <a:xfrm>
            <a:off x="-46528" y="138383"/>
            <a:ext cx="8047528" cy="10605412"/>
            <a:chOff x="-53175" y="66250"/>
            <a:chExt cx="9197175" cy="5077275"/>
          </a:xfrm>
        </p:grpSpPr>
        <p:sp>
          <p:nvSpPr>
            <p:cNvPr id="231" name="Google Shape;231;p8"/>
            <p:cNvSpPr/>
            <p:nvPr/>
          </p:nvSpPr>
          <p:spPr>
            <a:xfrm flipH="1" rot="10800000">
              <a:off x="0" y="2022400"/>
              <a:ext cx="3322125" cy="3121100"/>
            </a:xfrm>
            <a:custGeom>
              <a:rect b="b" l="l" r="r" t="t"/>
              <a:pathLst>
                <a:path extrusionOk="0" h="124844" w="132885">
                  <a:moveTo>
                    <a:pt x="0" y="0"/>
                  </a:moveTo>
                  <a:lnTo>
                    <a:pt x="0" y="124743"/>
                  </a:lnTo>
                  <a:cubicBezTo>
                    <a:pt x="911" y="124811"/>
                    <a:pt x="1792" y="124843"/>
                    <a:pt x="2644" y="124843"/>
                  </a:cubicBezTo>
                  <a:cubicBezTo>
                    <a:pt x="20253" y="124843"/>
                    <a:pt x="25590" y="110917"/>
                    <a:pt x="26779" y="101582"/>
                  </a:cubicBezTo>
                  <a:cubicBezTo>
                    <a:pt x="28207" y="90640"/>
                    <a:pt x="21307" y="85016"/>
                    <a:pt x="28785" y="70852"/>
                  </a:cubicBezTo>
                  <a:cubicBezTo>
                    <a:pt x="34378" y="60214"/>
                    <a:pt x="34469" y="55989"/>
                    <a:pt x="30760" y="43739"/>
                  </a:cubicBezTo>
                  <a:cubicBezTo>
                    <a:pt x="26785" y="30613"/>
                    <a:pt x="26923" y="22011"/>
                    <a:pt x="36554" y="22011"/>
                  </a:cubicBezTo>
                  <a:cubicBezTo>
                    <a:pt x="38631" y="22011"/>
                    <a:pt x="41150" y="22411"/>
                    <a:pt x="44165" y="23253"/>
                  </a:cubicBezTo>
                  <a:cubicBezTo>
                    <a:pt x="47599" y="24205"/>
                    <a:pt x="50704" y="24626"/>
                    <a:pt x="53597" y="24626"/>
                  </a:cubicBezTo>
                  <a:cubicBezTo>
                    <a:pt x="62892" y="24626"/>
                    <a:pt x="69993" y="20275"/>
                    <a:pt x="78755" y="15198"/>
                  </a:cubicBezTo>
                  <a:cubicBezTo>
                    <a:pt x="82032" y="13307"/>
                    <a:pt x="86380" y="12717"/>
                    <a:pt x="91184" y="12717"/>
                  </a:cubicBezTo>
                  <a:cubicBezTo>
                    <a:pt x="99164" y="12717"/>
                    <a:pt x="108400" y="14346"/>
                    <a:pt x="116059" y="14346"/>
                  </a:cubicBezTo>
                  <a:cubicBezTo>
                    <a:pt x="125729" y="14346"/>
                    <a:pt x="132885" y="11750"/>
                    <a:pt x="131826"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2" name="Google Shape;232;p8"/>
            <p:cNvSpPr/>
            <p:nvPr/>
          </p:nvSpPr>
          <p:spPr>
            <a:xfrm flipH="1" rot="10800000">
              <a:off x="-53175" y="222555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3" name="Google Shape;233;p8"/>
            <p:cNvSpPr/>
            <p:nvPr/>
          </p:nvSpPr>
          <p:spPr>
            <a:xfrm rot="3024035">
              <a:off x="8259091" y="727793"/>
              <a:ext cx="848803" cy="49313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4" name="Google Shape;234;p8"/>
            <p:cNvSpPr/>
            <p:nvPr/>
          </p:nvSpPr>
          <p:spPr>
            <a:xfrm flipH="1" rot="10800000">
              <a:off x="1090425" y="41178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5" name="Google Shape;235;p8"/>
            <p:cNvSpPr/>
            <p:nvPr/>
          </p:nvSpPr>
          <p:spPr>
            <a:xfrm flipH="1" rot="10800000">
              <a:off x="2803225" y="4441350"/>
              <a:ext cx="73750" cy="57025"/>
            </a:xfrm>
            <a:custGeom>
              <a:rect b="b" l="l" r="r" t="t"/>
              <a:pathLst>
                <a:path extrusionOk="0" h="2281" w="2950">
                  <a:moveTo>
                    <a:pt x="1460" y="1"/>
                  </a:moveTo>
                  <a:cubicBezTo>
                    <a:pt x="1" y="1"/>
                    <a:pt x="1" y="2281"/>
                    <a:pt x="1460" y="2281"/>
                  </a:cubicBezTo>
                  <a:cubicBezTo>
                    <a:pt x="2949" y="2281"/>
                    <a:pt x="2949" y="1"/>
                    <a:pt x="146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6" name="Google Shape;236;p8"/>
            <p:cNvSpPr/>
            <p:nvPr/>
          </p:nvSpPr>
          <p:spPr>
            <a:xfrm flipH="1" rot="10800000">
              <a:off x="977975" y="3521875"/>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7" name="Google Shape;237;p8"/>
            <p:cNvSpPr/>
            <p:nvPr/>
          </p:nvSpPr>
          <p:spPr>
            <a:xfrm flipH="1" rot="10800000">
              <a:off x="1766750" y="4517350"/>
              <a:ext cx="48650" cy="38000"/>
            </a:xfrm>
            <a:custGeom>
              <a:rect b="b" l="l" r="r" t="t"/>
              <a:pathLst>
                <a:path extrusionOk="0" h="1520" w="1946">
                  <a:moveTo>
                    <a:pt x="973" y="0"/>
                  </a:moveTo>
                  <a:cubicBezTo>
                    <a:pt x="0" y="0"/>
                    <a:pt x="0" y="1520"/>
                    <a:pt x="973" y="1520"/>
                  </a:cubicBezTo>
                  <a:cubicBezTo>
                    <a:pt x="1945" y="1520"/>
                    <a:pt x="1945"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8" name="Google Shape;238;p8"/>
            <p:cNvSpPr/>
            <p:nvPr/>
          </p:nvSpPr>
          <p:spPr>
            <a:xfrm flipH="1" rot="10800000">
              <a:off x="996200" y="4451225"/>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39" name="Google Shape;239;p8"/>
            <p:cNvSpPr/>
            <p:nvPr/>
          </p:nvSpPr>
          <p:spPr>
            <a:xfrm flipH="1" rot="10800000">
              <a:off x="879950" y="40986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0" name="Google Shape;240;p8"/>
            <p:cNvSpPr/>
            <p:nvPr/>
          </p:nvSpPr>
          <p:spPr>
            <a:xfrm flipH="1" rot="10800000">
              <a:off x="0"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1" name="Google Shape;241;p8"/>
            <p:cNvSpPr/>
            <p:nvPr/>
          </p:nvSpPr>
          <p:spPr>
            <a:xfrm flipH="1">
              <a:off x="797775" y="2372200"/>
              <a:ext cx="48650" cy="38025"/>
            </a:xfrm>
            <a:custGeom>
              <a:rect b="b" l="l" r="r" t="t"/>
              <a:pathLst>
                <a:path extrusionOk="0" h="1521" w="1946">
                  <a:moveTo>
                    <a:pt x="973" y="1"/>
                  </a:moveTo>
                  <a:cubicBezTo>
                    <a:pt x="0" y="1"/>
                    <a:pt x="0" y="1521"/>
                    <a:pt x="973" y="1521"/>
                  </a:cubicBezTo>
                  <a:cubicBezTo>
                    <a:pt x="1946" y="1521"/>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2" name="Google Shape;242;p8"/>
            <p:cNvSpPr/>
            <p:nvPr/>
          </p:nvSpPr>
          <p:spPr>
            <a:xfrm>
              <a:off x="2153100" y="460857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3" name="Google Shape;243;p8"/>
            <p:cNvSpPr/>
            <p:nvPr/>
          </p:nvSpPr>
          <p:spPr>
            <a:xfrm>
              <a:off x="219825" y="6625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4" name="Google Shape;244;p8"/>
            <p:cNvSpPr/>
            <p:nvPr/>
          </p:nvSpPr>
          <p:spPr>
            <a:xfrm flipH="1">
              <a:off x="846425" y="2941100"/>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5" name="Google Shape;245;p8"/>
            <p:cNvSpPr/>
            <p:nvPr/>
          </p:nvSpPr>
          <p:spPr>
            <a:xfrm>
              <a:off x="8568150" y="662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6" name="Google Shape;246;p8"/>
            <p:cNvSpPr/>
            <p:nvPr/>
          </p:nvSpPr>
          <p:spPr>
            <a:xfrm>
              <a:off x="8039075" y="37028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7" name="Google Shape;247;p8"/>
            <p:cNvSpPr/>
            <p:nvPr/>
          </p:nvSpPr>
          <p:spPr>
            <a:xfrm>
              <a:off x="8820375" y="44410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8" name="Google Shape;248;p8"/>
            <p:cNvSpPr/>
            <p:nvPr/>
          </p:nvSpPr>
          <p:spPr>
            <a:xfrm>
              <a:off x="8617475" y="4647713"/>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49" name="Google Shape;249;p8"/>
            <p:cNvSpPr/>
            <p:nvPr/>
          </p:nvSpPr>
          <p:spPr>
            <a:xfrm>
              <a:off x="8973875" y="4879488"/>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0" name="Google Shape;250;p8"/>
            <p:cNvSpPr/>
            <p:nvPr/>
          </p:nvSpPr>
          <p:spPr>
            <a:xfrm>
              <a:off x="8248950" y="4348213"/>
              <a:ext cx="48650" cy="38000"/>
            </a:xfrm>
            <a:custGeom>
              <a:rect b="b" l="l" r="r" t="t"/>
              <a:pathLst>
                <a:path extrusionOk="0" h="1520" w="1946">
                  <a:moveTo>
                    <a:pt x="973" y="0"/>
                  </a:moveTo>
                  <a:cubicBezTo>
                    <a:pt x="0" y="0"/>
                    <a:pt x="0" y="1520"/>
                    <a:pt x="973" y="1520"/>
                  </a:cubicBezTo>
                  <a:cubicBezTo>
                    <a:pt x="1946" y="1520"/>
                    <a:pt x="194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1" name="Google Shape;251;p8"/>
            <p:cNvSpPr/>
            <p:nvPr/>
          </p:nvSpPr>
          <p:spPr>
            <a:xfrm>
              <a:off x="8398650" y="4464463"/>
              <a:ext cx="48650" cy="38025"/>
            </a:xfrm>
            <a:custGeom>
              <a:rect b="b" l="l" r="r" t="t"/>
              <a:pathLst>
                <a:path extrusionOk="0" h="1521" w="1946">
                  <a:moveTo>
                    <a:pt x="973" y="1"/>
                  </a:moveTo>
                  <a:cubicBezTo>
                    <a:pt x="0" y="1"/>
                    <a:pt x="0" y="1520"/>
                    <a:pt x="973" y="1520"/>
                  </a:cubicBezTo>
                  <a:cubicBezTo>
                    <a:pt x="1946" y="1520"/>
                    <a:pt x="1946"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2" name="Google Shape;252;p8"/>
            <p:cNvSpPr/>
            <p:nvPr/>
          </p:nvSpPr>
          <p:spPr>
            <a:xfrm>
              <a:off x="8094800" y="4714613"/>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53" name="Google Shape;253;p8"/>
          <p:cNvSpPr txBox="1"/>
          <p:nvPr>
            <p:ph type="title"/>
          </p:nvPr>
        </p:nvSpPr>
        <p:spPr>
          <a:xfrm>
            <a:off x="1214588" y="1126956"/>
            <a:ext cx="5571900" cy="8544900"/>
          </a:xfrm>
          <a:prstGeom prst="rect">
            <a:avLst/>
          </a:prstGeom>
        </p:spPr>
        <p:txBody>
          <a:bodyPr anchorCtr="0" anchor="ctr" bIns="107175" lIns="107175" spcFirstLastPara="1" rIns="107175" wrap="square" tIns="107175">
            <a:noAutofit/>
          </a:bodyPr>
          <a:lstStyle>
            <a:lvl1pPr lvl="0" algn="ctr">
              <a:spcBef>
                <a:spcPts val="0"/>
              </a:spcBef>
              <a:spcAft>
                <a:spcPts val="0"/>
              </a:spcAft>
              <a:buSzPts val="10600"/>
              <a:buNone/>
              <a:defRPr sz="9400"/>
            </a:lvl1pPr>
            <a:lvl2pPr lvl="1" algn="ctr">
              <a:spcBef>
                <a:spcPts val="0"/>
              </a:spcBef>
              <a:spcAft>
                <a:spcPts val="0"/>
              </a:spcAft>
              <a:buSzPts val="10600"/>
              <a:buNone/>
              <a:defRPr sz="10600"/>
            </a:lvl2pPr>
            <a:lvl3pPr lvl="2" algn="ctr">
              <a:spcBef>
                <a:spcPts val="0"/>
              </a:spcBef>
              <a:spcAft>
                <a:spcPts val="0"/>
              </a:spcAft>
              <a:buSzPts val="10600"/>
              <a:buNone/>
              <a:defRPr sz="10600"/>
            </a:lvl3pPr>
            <a:lvl4pPr lvl="3" algn="ctr">
              <a:spcBef>
                <a:spcPts val="0"/>
              </a:spcBef>
              <a:spcAft>
                <a:spcPts val="0"/>
              </a:spcAft>
              <a:buSzPts val="10600"/>
              <a:buNone/>
              <a:defRPr sz="10600"/>
            </a:lvl4pPr>
            <a:lvl5pPr lvl="4" algn="ctr">
              <a:spcBef>
                <a:spcPts val="0"/>
              </a:spcBef>
              <a:spcAft>
                <a:spcPts val="0"/>
              </a:spcAft>
              <a:buSzPts val="10600"/>
              <a:buNone/>
              <a:defRPr sz="10600"/>
            </a:lvl5pPr>
            <a:lvl6pPr lvl="5" algn="ctr">
              <a:spcBef>
                <a:spcPts val="0"/>
              </a:spcBef>
              <a:spcAft>
                <a:spcPts val="0"/>
              </a:spcAft>
              <a:buSzPts val="10600"/>
              <a:buNone/>
              <a:defRPr sz="10600"/>
            </a:lvl6pPr>
            <a:lvl7pPr lvl="6" algn="ctr">
              <a:spcBef>
                <a:spcPts val="0"/>
              </a:spcBef>
              <a:spcAft>
                <a:spcPts val="0"/>
              </a:spcAft>
              <a:buSzPts val="10600"/>
              <a:buNone/>
              <a:defRPr sz="10600"/>
            </a:lvl7pPr>
            <a:lvl8pPr lvl="7" algn="ctr">
              <a:spcBef>
                <a:spcPts val="0"/>
              </a:spcBef>
              <a:spcAft>
                <a:spcPts val="0"/>
              </a:spcAft>
              <a:buSzPts val="10600"/>
              <a:buNone/>
              <a:defRPr sz="10600"/>
            </a:lvl8pPr>
            <a:lvl9pPr lvl="8" algn="ctr">
              <a:spcBef>
                <a:spcPts val="0"/>
              </a:spcBef>
              <a:spcAft>
                <a:spcPts val="0"/>
              </a:spcAft>
              <a:buSzPts val="10600"/>
              <a:buNone/>
              <a:defRPr sz="10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4" name="Shape 254"/>
        <p:cNvGrpSpPr/>
        <p:nvPr/>
      </p:nvGrpSpPr>
      <p:grpSpPr>
        <a:xfrm>
          <a:off x="0" y="0"/>
          <a:ext cx="0" cy="0"/>
          <a:chOff x="0" y="0"/>
          <a:chExt cx="0" cy="0"/>
        </a:xfrm>
      </p:grpSpPr>
      <p:grpSp>
        <p:nvGrpSpPr>
          <p:cNvPr id="255" name="Google Shape;255;p9"/>
          <p:cNvGrpSpPr/>
          <p:nvPr/>
        </p:nvGrpSpPr>
        <p:grpSpPr>
          <a:xfrm>
            <a:off x="-22903" y="-162023"/>
            <a:ext cx="8652481" cy="11067386"/>
            <a:chOff x="-26175" y="-77567"/>
            <a:chExt cx="9888550" cy="5298442"/>
          </a:xfrm>
        </p:grpSpPr>
        <p:sp>
          <p:nvSpPr>
            <p:cNvPr id="256" name="Google Shape;256;p9"/>
            <p:cNvSpPr/>
            <p:nvPr/>
          </p:nvSpPr>
          <p:spPr>
            <a:xfrm>
              <a:off x="-26175" y="3857700"/>
              <a:ext cx="2505375" cy="1363175"/>
            </a:xfrm>
            <a:custGeom>
              <a:rect b="b" l="l" r="r" t="t"/>
              <a:pathLst>
                <a:path extrusionOk="0" h="54527" w="100215">
                  <a:moveTo>
                    <a:pt x="34672" y="1"/>
                  </a:moveTo>
                  <a:cubicBezTo>
                    <a:pt x="27998" y="1"/>
                    <a:pt x="22358" y="4564"/>
                    <a:pt x="16171" y="7292"/>
                  </a:cubicBezTo>
                  <a:cubicBezTo>
                    <a:pt x="10487" y="9784"/>
                    <a:pt x="5137" y="11030"/>
                    <a:pt x="0" y="11182"/>
                  </a:cubicBezTo>
                  <a:lnTo>
                    <a:pt x="0" y="54526"/>
                  </a:lnTo>
                  <a:lnTo>
                    <a:pt x="67661" y="54526"/>
                  </a:lnTo>
                  <a:cubicBezTo>
                    <a:pt x="68816" y="44800"/>
                    <a:pt x="73497" y="39633"/>
                    <a:pt x="81734" y="33097"/>
                  </a:cubicBezTo>
                  <a:cubicBezTo>
                    <a:pt x="89029" y="27322"/>
                    <a:pt x="100215" y="22733"/>
                    <a:pt x="95503" y="10848"/>
                  </a:cubicBezTo>
                  <a:cubicBezTo>
                    <a:pt x="92626" y="3618"/>
                    <a:pt x="87733" y="1358"/>
                    <a:pt x="82057" y="1358"/>
                  </a:cubicBezTo>
                  <a:cubicBezTo>
                    <a:pt x="72600" y="1358"/>
                    <a:pt x="60970" y="7632"/>
                    <a:pt x="52878" y="7632"/>
                  </a:cubicBezTo>
                  <a:cubicBezTo>
                    <a:pt x="52229" y="7632"/>
                    <a:pt x="51604" y="7591"/>
                    <a:pt x="51004" y="7504"/>
                  </a:cubicBezTo>
                  <a:cubicBezTo>
                    <a:pt x="45016" y="6653"/>
                    <a:pt x="45138" y="2854"/>
                    <a:pt x="39849" y="939"/>
                  </a:cubicBezTo>
                  <a:cubicBezTo>
                    <a:pt x="38044" y="281"/>
                    <a:pt x="36326" y="1"/>
                    <a:pt x="34672" y="1"/>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7" name="Google Shape;257;p9"/>
            <p:cNvSpPr/>
            <p:nvPr/>
          </p:nvSpPr>
          <p:spPr>
            <a:xfrm>
              <a:off x="9525" y="4272575"/>
              <a:ext cx="3796425" cy="947425"/>
            </a:xfrm>
            <a:custGeom>
              <a:rect b="b" l="l" r="r" t="t"/>
              <a:pathLst>
                <a:path extrusionOk="0" h="37897" w="151857">
                  <a:moveTo>
                    <a:pt x="52927" y="1"/>
                  </a:moveTo>
                  <a:cubicBezTo>
                    <a:pt x="50805" y="1"/>
                    <a:pt x="48661" y="253"/>
                    <a:pt x="46475" y="753"/>
                  </a:cubicBezTo>
                  <a:cubicBezTo>
                    <a:pt x="38967" y="2455"/>
                    <a:pt x="31824" y="6832"/>
                    <a:pt x="23921" y="11939"/>
                  </a:cubicBezTo>
                  <a:cubicBezTo>
                    <a:pt x="16262" y="16893"/>
                    <a:pt x="9149" y="19446"/>
                    <a:pt x="2736" y="19537"/>
                  </a:cubicBezTo>
                  <a:cubicBezTo>
                    <a:pt x="1824" y="19537"/>
                    <a:pt x="881" y="19507"/>
                    <a:pt x="0" y="19385"/>
                  </a:cubicBezTo>
                  <a:lnTo>
                    <a:pt x="0" y="19781"/>
                  </a:lnTo>
                  <a:cubicBezTo>
                    <a:pt x="912" y="19872"/>
                    <a:pt x="1824" y="19902"/>
                    <a:pt x="2736" y="19902"/>
                  </a:cubicBezTo>
                  <a:cubicBezTo>
                    <a:pt x="9240" y="19841"/>
                    <a:pt x="16414" y="17258"/>
                    <a:pt x="24134" y="12273"/>
                  </a:cubicBezTo>
                  <a:cubicBezTo>
                    <a:pt x="34504" y="5553"/>
                    <a:pt x="43475" y="428"/>
                    <a:pt x="52995" y="428"/>
                  </a:cubicBezTo>
                  <a:cubicBezTo>
                    <a:pt x="58461" y="428"/>
                    <a:pt x="64108" y="2117"/>
                    <a:pt x="70305" y="6163"/>
                  </a:cubicBezTo>
                  <a:cubicBezTo>
                    <a:pt x="73983" y="8595"/>
                    <a:pt x="76932" y="10723"/>
                    <a:pt x="79546" y="12607"/>
                  </a:cubicBezTo>
                  <a:cubicBezTo>
                    <a:pt x="88105" y="18832"/>
                    <a:pt x="92566" y="22049"/>
                    <a:pt x="105098" y="22049"/>
                  </a:cubicBezTo>
                  <a:cubicBezTo>
                    <a:pt x="106763" y="22049"/>
                    <a:pt x="108571" y="21992"/>
                    <a:pt x="110549" y="21878"/>
                  </a:cubicBezTo>
                  <a:cubicBezTo>
                    <a:pt x="112106" y="21785"/>
                    <a:pt x="113625" y="21738"/>
                    <a:pt x="115107" y="21738"/>
                  </a:cubicBezTo>
                  <a:cubicBezTo>
                    <a:pt x="130610" y="21738"/>
                    <a:pt x="142104" y="26855"/>
                    <a:pt x="151371" y="37896"/>
                  </a:cubicBezTo>
                  <a:lnTo>
                    <a:pt x="151857" y="37896"/>
                  </a:lnTo>
                  <a:cubicBezTo>
                    <a:pt x="142490" y="26584"/>
                    <a:pt x="130835" y="21346"/>
                    <a:pt x="115081" y="21346"/>
                  </a:cubicBezTo>
                  <a:cubicBezTo>
                    <a:pt x="113606" y="21346"/>
                    <a:pt x="112097" y="21392"/>
                    <a:pt x="110549" y="21483"/>
                  </a:cubicBezTo>
                  <a:cubicBezTo>
                    <a:pt x="108535" y="21603"/>
                    <a:pt x="106700" y="21663"/>
                    <a:pt x="105012" y="21663"/>
                  </a:cubicBezTo>
                  <a:cubicBezTo>
                    <a:pt x="92666" y="21663"/>
                    <a:pt x="88235" y="18454"/>
                    <a:pt x="79758" y="12303"/>
                  </a:cubicBezTo>
                  <a:cubicBezTo>
                    <a:pt x="77175" y="10419"/>
                    <a:pt x="74196" y="8261"/>
                    <a:pt x="70518" y="5859"/>
                  </a:cubicBezTo>
                  <a:cubicBezTo>
                    <a:pt x="64512" y="1930"/>
                    <a:pt x="58801" y="1"/>
                    <a:pt x="5292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8" name="Google Shape;258;p9"/>
            <p:cNvSpPr/>
            <p:nvPr/>
          </p:nvSpPr>
          <p:spPr>
            <a:xfrm>
              <a:off x="2058175" y="4783025"/>
              <a:ext cx="36500" cy="28150"/>
            </a:xfrm>
            <a:custGeom>
              <a:rect b="b" l="l" r="r" t="t"/>
              <a:pathLst>
                <a:path extrusionOk="0" h="1126" w="1460">
                  <a:moveTo>
                    <a:pt x="730" y="1"/>
                  </a:moveTo>
                  <a:cubicBezTo>
                    <a:pt x="1" y="1"/>
                    <a:pt x="1" y="1126"/>
                    <a:pt x="730" y="1126"/>
                  </a:cubicBezTo>
                  <a:cubicBezTo>
                    <a:pt x="1460" y="1126"/>
                    <a:pt x="1460" y="1"/>
                    <a:pt x="73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59" name="Google Shape;259;p9"/>
            <p:cNvSpPr/>
            <p:nvPr/>
          </p:nvSpPr>
          <p:spPr>
            <a:xfrm>
              <a:off x="2422925" y="4569500"/>
              <a:ext cx="207475" cy="161875"/>
            </a:xfrm>
            <a:custGeom>
              <a:rect b="b" l="l" r="r" t="t"/>
              <a:pathLst>
                <a:path extrusionOk="0" h="6475" w="8299">
                  <a:moveTo>
                    <a:pt x="4165" y="1"/>
                  </a:moveTo>
                  <a:cubicBezTo>
                    <a:pt x="1" y="1"/>
                    <a:pt x="1" y="6475"/>
                    <a:pt x="4165" y="6475"/>
                  </a:cubicBezTo>
                  <a:cubicBezTo>
                    <a:pt x="8299" y="6475"/>
                    <a:pt x="8299" y="1"/>
                    <a:pt x="4165"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0" name="Google Shape;260;p9"/>
            <p:cNvSpPr/>
            <p:nvPr/>
          </p:nvSpPr>
          <p:spPr>
            <a:xfrm>
              <a:off x="2418375" y="4425125"/>
              <a:ext cx="60825" cy="47150"/>
            </a:xfrm>
            <a:custGeom>
              <a:rect b="b" l="l" r="r" t="t"/>
              <a:pathLst>
                <a:path extrusionOk="0" h="1886" w="2433">
                  <a:moveTo>
                    <a:pt x="1216" y="1"/>
                  </a:moveTo>
                  <a:cubicBezTo>
                    <a:pt x="0" y="1"/>
                    <a:pt x="0" y="1885"/>
                    <a:pt x="1216" y="1885"/>
                  </a:cubicBezTo>
                  <a:cubicBezTo>
                    <a:pt x="2432" y="1885"/>
                    <a:pt x="2432" y="1"/>
                    <a:pt x="1216"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1" name="Google Shape;261;p9"/>
            <p:cNvSpPr/>
            <p:nvPr/>
          </p:nvSpPr>
          <p:spPr>
            <a:xfrm>
              <a:off x="47700" y="2891425"/>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2" name="Google Shape;262;p9"/>
            <p:cNvSpPr/>
            <p:nvPr/>
          </p:nvSpPr>
          <p:spPr>
            <a:xfrm>
              <a:off x="2267150" y="4905375"/>
              <a:ext cx="110225" cy="85900"/>
            </a:xfrm>
            <a:custGeom>
              <a:rect b="b" l="l" r="r" t="t"/>
              <a:pathLst>
                <a:path extrusionOk="0" h="3436" w="4409">
                  <a:moveTo>
                    <a:pt x="2220" y="1"/>
                  </a:moveTo>
                  <a:cubicBezTo>
                    <a:pt x="1" y="1"/>
                    <a:pt x="1" y="3435"/>
                    <a:pt x="2220" y="3435"/>
                  </a:cubicBezTo>
                  <a:cubicBezTo>
                    <a:pt x="4408" y="3435"/>
                    <a:pt x="4408" y="1"/>
                    <a:pt x="2220"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3" name="Google Shape;263;p9"/>
            <p:cNvSpPr/>
            <p:nvPr/>
          </p:nvSpPr>
          <p:spPr>
            <a:xfrm>
              <a:off x="745100" y="3665250"/>
              <a:ext cx="36500" cy="28900"/>
            </a:xfrm>
            <a:custGeom>
              <a:rect b="b" l="l" r="r" t="t"/>
              <a:pathLst>
                <a:path extrusionOk="0" h="1156" w="1460">
                  <a:moveTo>
                    <a:pt x="730" y="0"/>
                  </a:moveTo>
                  <a:cubicBezTo>
                    <a:pt x="0" y="0"/>
                    <a:pt x="0" y="1155"/>
                    <a:pt x="730" y="1155"/>
                  </a:cubicBezTo>
                  <a:cubicBezTo>
                    <a:pt x="1459" y="115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4" name="Google Shape;264;p9"/>
            <p:cNvSpPr/>
            <p:nvPr/>
          </p:nvSpPr>
          <p:spPr>
            <a:xfrm>
              <a:off x="370450" y="3624975"/>
              <a:ext cx="36500" cy="28900"/>
            </a:xfrm>
            <a:custGeom>
              <a:rect b="b" l="l" r="r" t="t"/>
              <a:pathLst>
                <a:path extrusionOk="0" h="1156" w="1460">
                  <a:moveTo>
                    <a:pt x="730" y="0"/>
                  </a:moveTo>
                  <a:cubicBezTo>
                    <a:pt x="1" y="0"/>
                    <a:pt x="1" y="1155"/>
                    <a:pt x="730" y="1155"/>
                  </a:cubicBezTo>
                  <a:cubicBezTo>
                    <a:pt x="1460" y="1155"/>
                    <a:pt x="146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65" name="Google Shape;265;p9"/>
            <p:cNvSpPr/>
            <p:nvPr/>
          </p:nvSpPr>
          <p:spPr>
            <a:xfrm>
              <a:off x="148575" y="3925125"/>
              <a:ext cx="36500" cy="28125"/>
            </a:xfrm>
            <a:custGeom>
              <a:rect b="b" l="l" r="r" t="t"/>
              <a:pathLst>
                <a:path extrusionOk="0" h="1125" w="1460">
                  <a:moveTo>
                    <a:pt x="730" y="0"/>
                  </a:moveTo>
                  <a:cubicBezTo>
                    <a:pt x="0" y="0"/>
                    <a:pt x="0" y="1125"/>
                    <a:pt x="730" y="1125"/>
                  </a:cubicBezTo>
                  <a:cubicBezTo>
                    <a:pt x="1459" y="1125"/>
                    <a:pt x="1459"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6" name="Google Shape;266;p9"/>
            <p:cNvGrpSpPr/>
            <p:nvPr/>
          </p:nvGrpSpPr>
          <p:grpSpPr>
            <a:xfrm>
              <a:off x="516900" y="4542650"/>
              <a:ext cx="1005375" cy="613950"/>
              <a:chOff x="593100" y="4542650"/>
              <a:chExt cx="1005375" cy="613950"/>
            </a:xfrm>
          </p:grpSpPr>
          <p:sp>
            <p:nvSpPr>
              <p:cNvPr id="267" name="Google Shape;267;p9"/>
              <p:cNvSpPr/>
              <p:nvPr/>
            </p:nvSpPr>
            <p:spPr>
              <a:xfrm>
                <a:off x="954050" y="4731300"/>
                <a:ext cx="166450" cy="142100"/>
              </a:xfrm>
              <a:custGeom>
                <a:rect b="b" l="l" r="r" t="t"/>
                <a:pathLst>
                  <a:path extrusionOk="0" h="5684" w="6658">
                    <a:moveTo>
                      <a:pt x="5064" y="0"/>
                    </a:moveTo>
                    <a:cubicBezTo>
                      <a:pt x="4902" y="0"/>
                      <a:pt x="4733" y="38"/>
                      <a:pt x="4560" y="125"/>
                    </a:cubicBezTo>
                    <a:cubicBezTo>
                      <a:pt x="3466" y="581"/>
                      <a:pt x="2250" y="854"/>
                      <a:pt x="1277" y="1614"/>
                    </a:cubicBezTo>
                    <a:cubicBezTo>
                      <a:pt x="153" y="2556"/>
                      <a:pt x="1" y="4106"/>
                      <a:pt x="1126" y="5109"/>
                    </a:cubicBezTo>
                    <a:cubicBezTo>
                      <a:pt x="1555" y="5514"/>
                      <a:pt x="2002" y="5684"/>
                      <a:pt x="2447" y="5684"/>
                    </a:cubicBezTo>
                    <a:cubicBezTo>
                      <a:pt x="4178" y="5684"/>
                      <a:pt x="5882" y="3114"/>
                      <a:pt x="6414" y="1736"/>
                    </a:cubicBezTo>
                    <a:cubicBezTo>
                      <a:pt x="6658" y="1128"/>
                      <a:pt x="6384" y="672"/>
                      <a:pt x="5958" y="429"/>
                    </a:cubicBezTo>
                    <a:cubicBezTo>
                      <a:pt x="5730" y="179"/>
                      <a:pt x="5415" y="0"/>
                      <a:pt x="5064"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nvGrpSpPr>
              <p:cNvPr id="268" name="Google Shape;268;p9"/>
              <p:cNvGrpSpPr/>
              <p:nvPr/>
            </p:nvGrpSpPr>
            <p:grpSpPr>
              <a:xfrm>
                <a:off x="593100" y="4542650"/>
                <a:ext cx="1005375" cy="613950"/>
                <a:chOff x="593100" y="4542650"/>
                <a:chExt cx="1005375" cy="613950"/>
              </a:xfrm>
            </p:grpSpPr>
            <p:sp>
              <p:nvSpPr>
                <p:cNvPr id="269" name="Google Shape;269;p9"/>
                <p:cNvSpPr/>
                <p:nvPr/>
              </p:nvSpPr>
              <p:spPr>
                <a:xfrm>
                  <a:off x="1128825" y="4542650"/>
                  <a:ext cx="154300" cy="110700"/>
                </a:xfrm>
                <a:custGeom>
                  <a:rect b="b" l="l" r="r" t="t"/>
                  <a:pathLst>
                    <a:path extrusionOk="0" h="4428" w="6172">
                      <a:moveTo>
                        <a:pt x="3676" y="0"/>
                      </a:moveTo>
                      <a:cubicBezTo>
                        <a:pt x="3008" y="0"/>
                        <a:pt x="2340" y="91"/>
                        <a:pt x="1733" y="345"/>
                      </a:cubicBezTo>
                      <a:cubicBezTo>
                        <a:pt x="578" y="862"/>
                        <a:pt x="1" y="2199"/>
                        <a:pt x="548" y="3385"/>
                      </a:cubicBezTo>
                      <a:cubicBezTo>
                        <a:pt x="881" y="4147"/>
                        <a:pt x="1392" y="4428"/>
                        <a:pt x="1962" y="4428"/>
                      </a:cubicBezTo>
                      <a:cubicBezTo>
                        <a:pt x="3006" y="4428"/>
                        <a:pt x="4248" y="3486"/>
                        <a:pt x="4955" y="2838"/>
                      </a:cubicBezTo>
                      <a:cubicBezTo>
                        <a:pt x="5138" y="2686"/>
                        <a:pt x="5229" y="2534"/>
                        <a:pt x="5290" y="2351"/>
                      </a:cubicBezTo>
                      <a:cubicBezTo>
                        <a:pt x="6171" y="1895"/>
                        <a:pt x="6050" y="224"/>
                        <a:pt x="4773" y="72"/>
                      </a:cubicBezTo>
                      <a:cubicBezTo>
                        <a:pt x="4415" y="28"/>
                        <a:pt x="4046" y="0"/>
                        <a:pt x="367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0" name="Google Shape;270;p9"/>
                <p:cNvSpPr/>
                <p:nvPr/>
              </p:nvSpPr>
              <p:spPr>
                <a:xfrm>
                  <a:off x="1169875" y="4704100"/>
                  <a:ext cx="145925" cy="137650"/>
                </a:xfrm>
                <a:custGeom>
                  <a:rect b="b" l="l" r="r" t="t"/>
                  <a:pathLst>
                    <a:path extrusionOk="0" h="5506" w="5837">
                      <a:moveTo>
                        <a:pt x="4275" y="0"/>
                      </a:moveTo>
                      <a:cubicBezTo>
                        <a:pt x="4191" y="0"/>
                        <a:pt x="4104" y="9"/>
                        <a:pt x="4012" y="27"/>
                      </a:cubicBezTo>
                      <a:cubicBezTo>
                        <a:pt x="3009" y="240"/>
                        <a:pt x="1824" y="848"/>
                        <a:pt x="1094" y="1577"/>
                      </a:cubicBezTo>
                      <a:cubicBezTo>
                        <a:pt x="0" y="2611"/>
                        <a:pt x="547" y="4100"/>
                        <a:pt x="1398" y="5134"/>
                      </a:cubicBezTo>
                      <a:cubicBezTo>
                        <a:pt x="1621" y="5393"/>
                        <a:pt x="1934" y="5506"/>
                        <a:pt x="2248" y="5506"/>
                      </a:cubicBezTo>
                      <a:cubicBezTo>
                        <a:pt x="2448" y="5506"/>
                        <a:pt x="2649" y="5460"/>
                        <a:pt x="2827" y="5377"/>
                      </a:cubicBezTo>
                      <a:cubicBezTo>
                        <a:pt x="4134" y="4799"/>
                        <a:pt x="5137" y="3462"/>
                        <a:pt x="5654" y="2124"/>
                      </a:cubicBezTo>
                      <a:cubicBezTo>
                        <a:pt x="5836" y="1638"/>
                        <a:pt x="5684" y="1243"/>
                        <a:pt x="5411" y="1000"/>
                      </a:cubicBezTo>
                      <a:cubicBezTo>
                        <a:pt x="5304" y="465"/>
                        <a:pt x="4891" y="0"/>
                        <a:pt x="427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1" name="Google Shape;271;p9"/>
                <p:cNvSpPr/>
                <p:nvPr/>
              </p:nvSpPr>
              <p:spPr>
                <a:xfrm>
                  <a:off x="1378850" y="4709925"/>
                  <a:ext cx="90450" cy="100100"/>
                </a:xfrm>
                <a:custGeom>
                  <a:rect b="b" l="l" r="r" t="t"/>
                  <a:pathLst>
                    <a:path extrusionOk="0" h="4004" w="3618">
                      <a:moveTo>
                        <a:pt x="2264" y="1"/>
                      </a:moveTo>
                      <a:cubicBezTo>
                        <a:pt x="1988" y="1"/>
                        <a:pt x="1713" y="101"/>
                        <a:pt x="1489" y="311"/>
                      </a:cubicBezTo>
                      <a:cubicBezTo>
                        <a:pt x="973" y="767"/>
                        <a:pt x="395" y="1192"/>
                        <a:pt x="152" y="1891"/>
                      </a:cubicBezTo>
                      <a:cubicBezTo>
                        <a:pt x="0" y="2347"/>
                        <a:pt x="30" y="2834"/>
                        <a:pt x="274" y="3259"/>
                      </a:cubicBezTo>
                      <a:cubicBezTo>
                        <a:pt x="522" y="3756"/>
                        <a:pt x="967" y="4004"/>
                        <a:pt x="1433" y="4004"/>
                      </a:cubicBezTo>
                      <a:cubicBezTo>
                        <a:pt x="1766" y="4004"/>
                        <a:pt x="2110" y="3877"/>
                        <a:pt x="2401" y="3624"/>
                      </a:cubicBezTo>
                      <a:cubicBezTo>
                        <a:pt x="2736" y="3320"/>
                        <a:pt x="2857" y="2834"/>
                        <a:pt x="2736" y="2408"/>
                      </a:cubicBezTo>
                      <a:cubicBezTo>
                        <a:pt x="2857" y="2287"/>
                        <a:pt x="2979" y="2165"/>
                        <a:pt x="3100" y="2074"/>
                      </a:cubicBezTo>
                      <a:cubicBezTo>
                        <a:pt x="3556" y="1648"/>
                        <a:pt x="3617" y="828"/>
                        <a:pt x="3161" y="402"/>
                      </a:cubicBezTo>
                      <a:cubicBezTo>
                        <a:pt x="2915" y="139"/>
                        <a:pt x="2589" y="1"/>
                        <a:pt x="226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2" name="Google Shape;272;p9"/>
                <p:cNvSpPr/>
                <p:nvPr/>
              </p:nvSpPr>
              <p:spPr>
                <a:xfrm>
                  <a:off x="1312725" y="4918100"/>
                  <a:ext cx="145175" cy="140375"/>
                </a:xfrm>
                <a:custGeom>
                  <a:rect b="b" l="l" r="r" t="t"/>
                  <a:pathLst>
                    <a:path extrusionOk="0" h="5615" w="5807">
                      <a:moveTo>
                        <a:pt x="4037" y="1"/>
                      </a:moveTo>
                      <a:cubicBezTo>
                        <a:pt x="3867" y="1"/>
                        <a:pt x="3686" y="41"/>
                        <a:pt x="3496" y="130"/>
                      </a:cubicBezTo>
                      <a:cubicBezTo>
                        <a:pt x="1885" y="859"/>
                        <a:pt x="1" y="3443"/>
                        <a:pt x="1520" y="5084"/>
                      </a:cubicBezTo>
                      <a:cubicBezTo>
                        <a:pt x="1874" y="5461"/>
                        <a:pt x="2284" y="5615"/>
                        <a:pt x="2701" y="5615"/>
                      </a:cubicBezTo>
                      <a:cubicBezTo>
                        <a:pt x="3395" y="5615"/>
                        <a:pt x="4108" y="5190"/>
                        <a:pt x="4621" y="4659"/>
                      </a:cubicBezTo>
                      <a:cubicBezTo>
                        <a:pt x="5563" y="3686"/>
                        <a:pt x="5806" y="2562"/>
                        <a:pt x="5654" y="1224"/>
                      </a:cubicBezTo>
                      <a:cubicBezTo>
                        <a:pt x="5624" y="768"/>
                        <a:pt x="5229" y="434"/>
                        <a:pt x="4803" y="312"/>
                      </a:cubicBezTo>
                      <a:cubicBezTo>
                        <a:pt x="4592" y="120"/>
                        <a:pt x="4331" y="1"/>
                        <a:pt x="403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3" name="Google Shape;273;p9"/>
                <p:cNvSpPr/>
                <p:nvPr/>
              </p:nvSpPr>
              <p:spPr>
                <a:xfrm>
                  <a:off x="1474575" y="5016225"/>
                  <a:ext cx="123900" cy="132150"/>
                </a:xfrm>
                <a:custGeom>
                  <a:rect b="b" l="l" r="r" t="t"/>
                  <a:pathLst>
                    <a:path extrusionOk="0" h="5286" w="4956">
                      <a:moveTo>
                        <a:pt x="3402" y="1"/>
                      </a:moveTo>
                      <a:cubicBezTo>
                        <a:pt x="3157" y="1"/>
                        <a:pt x="2907" y="83"/>
                        <a:pt x="2676" y="278"/>
                      </a:cubicBezTo>
                      <a:cubicBezTo>
                        <a:pt x="1642" y="1159"/>
                        <a:pt x="1" y="2862"/>
                        <a:pt x="518" y="4351"/>
                      </a:cubicBezTo>
                      <a:cubicBezTo>
                        <a:pt x="703" y="4934"/>
                        <a:pt x="1097" y="5286"/>
                        <a:pt x="1658" y="5286"/>
                      </a:cubicBezTo>
                      <a:cubicBezTo>
                        <a:pt x="1740" y="5286"/>
                        <a:pt x="1826" y="5278"/>
                        <a:pt x="1916" y="5263"/>
                      </a:cubicBezTo>
                      <a:cubicBezTo>
                        <a:pt x="2767" y="5172"/>
                        <a:pt x="3436" y="4351"/>
                        <a:pt x="3922" y="3743"/>
                      </a:cubicBezTo>
                      <a:cubicBezTo>
                        <a:pt x="4408" y="3135"/>
                        <a:pt x="4955" y="2314"/>
                        <a:pt x="4895" y="1494"/>
                      </a:cubicBezTo>
                      <a:cubicBezTo>
                        <a:pt x="4864" y="1068"/>
                        <a:pt x="4682" y="673"/>
                        <a:pt x="4378" y="460"/>
                      </a:cubicBezTo>
                      <a:cubicBezTo>
                        <a:pt x="4123" y="187"/>
                        <a:pt x="3769" y="1"/>
                        <a:pt x="3402"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4" name="Google Shape;274;p9"/>
                <p:cNvSpPr/>
                <p:nvPr/>
              </p:nvSpPr>
              <p:spPr>
                <a:xfrm>
                  <a:off x="938475" y="4583700"/>
                  <a:ext cx="144100" cy="89400"/>
                </a:xfrm>
                <a:custGeom>
                  <a:rect b="b" l="l" r="r" t="t"/>
                  <a:pathLst>
                    <a:path extrusionOk="0" h="3576" w="5764">
                      <a:moveTo>
                        <a:pt x="4036" y="0"/>
                      </a:moveTo>
                      <a:cubicBezTo>
                        <a:pt x="3781" y="0"/>
                        <a:pt x="3515" y="94"/>
                        <a:pt x="3268" y="314"/>
                      </a:cubicBezTo>
                      <a:cubicBezTo>
                        <a:pt x="2752" y="770"/>
                        <a:pt x="1809" y="922"/>
                        <a:pt x="1141" y="1287"/>
                      </a:cubicBezTo>
                      <a:cubicBezTo>
                        <a:pt x="1" y="1935"/>
                        <a:pt x="627" y="3576"/>
                        <a:pt x="1665" y="3576"/>
                      </a:cubicBezTo>
                      <a:cubicBezTo>
                        <a:pt x="1845" y="3576"/>
                        <a:pt x="2037" y="3527"/>
                        <a:pt x="2235" y="3415"/>
                      </a:cubicBezTo>
                      <a:cubicBezTo>
                        <a:pt x="3116" y="2928"/>
                        <a:pt x="4119" y="2776"/>
                        <a:pt x="4879" y="2077"/>
                      </a:cubicBezTo>
                      <a:cubicBezTo>
                        <a:pt x="5764" y="1264"/>
                        <a:pt x="4975" y="0"/>
                        <a:pt x="403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5" name="Google Shape;275;p9"/>
                <p:cNvSpPr/>
                <p:nvPr/>
              </p:nvSpPr>
              <p:spPr>
                <a:xfrm>
                  <a:off x="732925" y="4767950"/>
                  <a:ext cx="147450" cy="142000"/>
                </a:xfrm>
                <a:custGeom>
                  <a:rect b="b" l="l" r="r" t="t"/>
                  <a:pathLst>
                    <a:path extrusionOk="0" h="5680" w="5898">
                      <a:moveTo>
                        <a:pt x="4577" y="1"/>
                      </a:moveTo>
                      <a:cubicBezTo>
                        <a:pt x="4372" y="1"/>
                        <a:pt x="4167" y="56"/>
                        <a:pt x="3983" y="178"/>
                      </a:cubicBezTo>
                      <a:cubicBezTo>
                        <a:pt x="2979" y="604"/>
                        <a:pt x="1885" y="999"/>
                        <a:pt x="1065" y="1789"/>
                      </a:cubicBezTo>
                      <a:cubicBezTo>
                        <a:pt x="1" y="2823"/>
                        <a:pt x="122" y="4221"/>
                        <a:pt x="1034" y="5315"/>
                      </a:cubicBezTo>
                      <a:cubicBezTo>
                        <a:pt x="1263" y="5563"/>
                        <a:pt x="1587" y="5679"/>
                        <a:pt x="1909" y="5679"/>
                      </a:cubicBezTo>
                      <a:cubicBezTo>
                        <a:pt x="2101" y="5679"/>
                        <a:pt x="2293" y="5638"/>
                        <a:pt x="2463" y="5558"/>
                      </a:cubicBezTo>
                      <a:cubicBezTo>
                        <a:pt x="3922" y="4920"/>
                        <a:pt x="4773" y="3339"/>
                        <a:pt x="5563" y="2032"/>
                      </a:cubicBezTo>
                      <a:cubicBezTo>
                        <a:pt x="5806" y="1789"/>
                        <a:pt x="5897" y="1455"/>
                        <a:pt x="5837" y="1121"/>
                      </a:cubicBezTo>
                      <a:cubicBezTo>
                        <a:pt x="5791" y="484"/>
                        <a:pt x="5185" y="1"/>
                        <a:pt x="4577"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6" name="Google Shape;276;p9"/>
                <p:cNvSpPr/>
                <p:nvPr/>
              </p:nvSpPr>
              <p:spPr>
                <a:xfrm>
                  <a:off x="820050" y="4957225"/>
                  <a:ext cx="143150" cy="128000"/>
                </a:xfrm>
                <a:custGeom>
                  <a:rect b="b" l="l" r="r" t="t"/>
                  <a:pathLst>
                    <a:path extrusionOk="0" h="5120" w="5726">
                      <a:moveTo>
                        <a:pt x="3752" y="0"/>
                      </a:moveTo>
                      <a:cubicBezTo>
                        <a:pt x="1793" y="0"/>
                        <a:pt x="0" y="2247"/>
                        <a:pt x="224" y="4188"/>
                      </a:cubicBezTo>
                      <a:cubicBezTo>
                        <a:pt x="316" y="4783"/>
                        <a:pt x="873" y="5120"/>
                        <a:pt x="1415" y="5120"/>
                      </a:cubicBezTo>
                      <a:cubicBezTo>
                        <a:pt x="1593" y="5120"/>
                        <a:pt x="1769" y="5084"/>
                        <a:pt x="1926" y="5009"/>
                      </a:cubicBezTo>
                      <a:cubicBezTo>
                        <a:pt x="3172" y="4431"/>
                        <a:pt x="4115" y="3489"/>
                        <a:pt x="5118" y="2577"/>
                      </a:cubicBezTo>
                      <a:cubicBezTo>
                        <a:pt x="5361" y="2334"/>
                        <a:pt x="5452" y="2091"/>
                        <a:pt x="5482" y="1848"/>
                      </a:cubicBezTo>
                      <a:cubicBezTo>
                        <a:pt x="5726" y="1361"/>
                        <a:pt x="5665" y="723"/>
                        <a:pt x="5057" y="358"/>
                      </a:cubicBezTo>
                      <a:cubicBezTo>
                        <a:pt x="4627" y="110"/>
                        <a:pt x="4185" y="0"/>
                        <a:pt x="3752"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7" name="Google Shape;277;p9"/>
                <p:cNvSpPr/>
                <p:nvPr/>
              </p:nvSpPr>
              <p:spPr>
                <a:xfrm>
                  <a:off x="593100" y="5021925"/>
                  <a:ext cx="169500" cy="134675"/>
                </a:xfrm>
                <a:custGeom>
                  <a:rect b="b" l="l" r="r" t="t"/>
                  <a:pathLst>
                    <a:path extrusionOk="0" h="5387" w="6780">
                      <a:moveTo>
                        <a:pt x="5206" y="0"/>
                      </a:moveTo>
                      <a:cubicBezTo>
                        <a:pt x="5032" y="0"/>
                        <a:pt x="4846" y="44"/>
                        <a:pt x="4651" y="141"/>
                      </a:cubicBezTo>
                      <a:cubicBezTo>
                        <a:pt x="3192" y="931"/>
                        <a:pt x="1" y="2755"/>
                        <a:pt x="1855" y="4792"/>
                      </a:cubicBezTo>
                      <a:cubicBezTo>
                        <a:pt x="2251" y="5214"/>
                        <a:pt x="2649" y="5387"/>
                        <a:pt x="3039" y="5387"/>
                      </a:cubicBezTo>
                      <a:cubicBezTo>
                        <a:pt x="4448" y="5387"/>
                        <a:pt x="5748" y="3130"/>
                        <a:pt x="6414" y="2178"/>
                      </a:cubicBezTo>
                      <a:cubicBezTo>
                        <a:pt x="6779" y="1630"/>
                        <a:pt x="6627" y="1083"/>
                        <a:pt x="6262" y="749"/>
                      </a:cubicBezTo>
                      <a:cubicBezTo>
                        <a:pt x="6062" y="326"/>
                        <a:pt x="5682" y="0"/>
                        <a:pt x="520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78" name="Google Shape;278;p9"/>
                <p:cNvSpPr/>
                <p:nvPr/>
              </p:nvSpPr>
              <p:spPr>
                <a:xfrm>
                  <a:off x="1115150" y="4931025"/>
                  <a:ext cx="148200" cy="117650"/>
                </a:xfrm>
                <a:custGeom>
                  <a:rect b="b" l="l" r="r" t="t"/>
                  <a:pathLst>
                    <a:path extrusionOk="0" h="4706" w="5928">
                      <a:moveTo>
                        <a:pt x="4546" y="0"/>
                      </a:moveTo>
                      <a:cubicBezTo>
                        <a:pt x="4396" y="0"/>
                        <a:pt x="4237" y="40"/>
                        <a:pt x="4074" y="130"/>
                      </a:cubicBezTo>
                      <a:cubicBezTo>
                        <a:pt x="2797" y="829"/>
                        <a:pt x="1" y="2409"/>
                        <a:pt x="1612" y="4172"/>
                      </a:cubicBezTo>
                      <a:cubicBezTo>
                        <a:pt x="1957" y="4551"/>
                        <a:pt x="2306" y="4706"/>
                        <a:pt x="2647" y="4706"/>
                      </a:cubicBezTo>
                      <a:cubicBezTo>
                        <a:pt x="3868" y="4706"/>
                        <a:pt x="5000" y="2724"/>
                        <a:pt x="5594" y="1893"/>
                      </a:cubicBezTo>
                      <a:cubicBezTo>
                        <a:pt x="5928" y="1437"/>
                        <a:pt x="5776" y="950"/>
                        <a:pt x="5442" y="646"/>
                      </a:cubicBezTo>
                      <a:cubicBezTo>
                        <a:pt x="5286" y="291"/>
                        <a:pt x="4952" y="0"/>
                        <a:pt x="4546"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279" name="Google Shape;279;p9"/>
            <p:cNvSpPr/>
            <p:nvPr/>
          </p:nvSpPr>
          <p:spPr>
            <a:xfrm rot="-1845798">
              <a:off x="7668551" y="104823"/>
              <a:ext cx="848837" cy="493157"/>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0" name="Google Shape;280;p9"/>
            <p:cNvSpPr/>
            <p:nvPr/>
          </p:nvSpPr>
          <p:spPr>
            <a:xfrm>
              <a:off x="3688900" y="4316200"/>
              <a:ext cx="660125" cy="446175"/>
            </a:xfrm>
            <a:custGeom>
              <a:rect b="b" l="l" r="r" t="t"/>
              <a:pathLst>
                <a:path extrusionOk="0" h="17847" w="26405">
                  <a:moveTo>
                    <a:pt x="11374" y="1"/>
                  </a:moveTo>
                  <a:cubicBezTo>
                    <a:pt x="10034" y="1"/>
                    <a:pt x="8739" y="165"/>
                    <a:pt x="7570" y="497"/>
                  </a:cubicBezTo>
                  <a:cubicBezTo>
                    <a:pt x="6658" y="771"/>
                    <a:pt x="5928" y="1166"/>
                    <a:pt x="5351" y="1683"/>
                  </a:cubicBezTo>
                  <a:cubicBezTo>
                    <a:pt x="3709" y="2291"/>
                    <a:pt x="2433" y="3476"/>
                    <a:pt x="1855" y="5513"/>
                  </a:cubicBezTo>
                  <a:cubicBezTo>
                    <a:pt x="1" y="12321"/>
                    <a:pt x="7357" y="17093"/>
                    <a:pt x="13102" y="17762"/>
                  </a:cubicBezTo>
                  <a:cubicBezTo>
                    <a:pt x="13589" y="17819"/>
                    <a:pt x="14090" y="17847"/>
                    <a:pt x="14598" y="17847"/>
                  </a:cubicBezTo>
                  <a:cubicBezTo>
                    <a:pt x="20086" y="17847"/>
                    <a:pt x="26404" y="14550"/>
                    <a:pt x="24652" y="8096"/>
                  </a:cubicBezTo>
                  <a:cubicBezTo>
                    <a:pt x="23184" y="2789"/>
                    <a:pt x="16895" y="1"/>
                    <a:pt x="11374" y="1"/>
                  </a:cubicBezTo>
                  <a:close/>
                </a:path>
              </a:pathLst>
            </a:custGeom>
            <a:solidFill>
              <a:srgbClr val="FFA381"/>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1" name="Google Shape;281;p9"/>
            <p:cNvSpPr/>
            <p:nvPr/>
          </p:nvSpPr>
          <p:spPr>
            <a:xfrm rot="10800000">
              <a:off x="7540975" y="974275"/>
              <a:ext cx="1061575" cy="871800"/>
            </a:xfrm>
            <a:custGeom>
              <a:rect b="b" l="l" r="r" t="t"/>
              <a:pathLst>
                <a:path extrusionOk="0" h="34872" w="42463">
                  <a:moveTo>
                    <a:pt x="5660" y="0"/>
                  </a:moveTo>
                  <a:cubicBezTo>
                    <a:pt x="4726" y="0"/>
                    <a:pt x="3803" y="385"/>
                    <a:pt x="2888" y="1255"/>
                  </a:cubicBezTo>
                  <a:cubicBezTo>
                    <a:pt x="365" y="4720"/>
                    <a:pt x="0" y="15359"/>
                    <a:pt x="1246" y="20860"/>
                  </a:cubicBezTo>
                  <a:cubicBezTo>
                    <a:pt x="2128" y="24751"/>
                    <a:pt x="6566" y="29158"/>
                    <a:pt x="9757" y="31225"/>
                  </a:cubicBezTo>
                  <a:cubicBezTo>
                    <a:pt x="13135" y="33383"/>
                    <a:pt x="17561" y="34871"/>
                    <a:pt x="21984" y="34871"/>
                  </a:cubicBezTo>
                  <a:cubicBezTo>
                    <a:pt x="25164" y="34871"/>
                    <a:pt x="28341" y="34102"/>
                    <a:pt x="31125" y="32259"/>
                  </a:cubicBezTo>
                  <a:cubicBezTo>
                    <a:pt x="34134" y="30253"/>
                    <a:pt x="42463" y="23566"/>
                    <a:pt x="31216" y="23201"/>
                  </a:cubicBezTo>
                  <a:cubicBezTo>
                    <a:pt x="20751" y="22851"/>
                    <a:pt x="12858" y="0"/>
                    <a:pt x="5660"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2" name="Google Shape;282;p9"/>
            <p:cNvSpPr/>
            <p:nvPr/>
          </p:nvSpPr>
          <p:spPr>
            <a:xfrm>
              <a:off x="8204150" y="62137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3" name="Google Shape;283;p9"/>
            <p:cNvSpPr/>
            <p:nvPr/>
          </p:nvSpPr>
          <p:spPr>
            <a:xfrm rot="5400000">
              <a:off x="7877900" y="759375"/>
              <a:ext cx="2177875" cy="659125"/>
            </a:xfrm>
            <a:custGeom>
              <a:rect b="b" l="l" r="r" t="t"/>
              <a:pathLst>
                <a:path extrusionOk="0" h="26365" w="87115">
                  <a:moveTo>
                    <a:pt x="0" y="0"/>
                  </a:moveTo>
                  <a:cubicBezTo>
                    <a:pt x="1399" y="4499"/>
                    <a:pt x="3709" y="8845"/>
                    <a:pt x="5259" y="11398"/>
                  </a:cubicBezTo>
                  <a:cubicBezTo>
                    <a:pt x="11599" y="21878"/>
                    <a:pt x="16466" y="23654"/>
                    <a:pt x="27413" y="23654"/>
                  </a:cubicBezTo>
                  <a:cubicBezTo>
                    <a:pt x="27802" y="23654"/>
                    <a:pt x="28198" y="23652"/>
                    <a:pt x="28603" y="23648"/>
                  </a:cubicBezTo>
                  <a:cubicBezTo>
                    <a:pt x="28742" y="23646"/>
                    <a:pt x="28881" y="23645"/>
                    <a:pt x="29021" y="23645"/>
                  </a:cubicBezTo>
                  <a:cubicBezTo>
                    <a:pt x="36196" y="23645"/>
                    <a:pt x="43847" y="25905"/>
                    <a:pt x="50913" y="26292"/>
                  </a:cubicBezTo>
                  <a:cubicBezTo>
                    <a:pt x="51616" y="26342"/>
                    <a:pt x="52310" y="26365"/>
                    <a:pt x="52994" y="26365"/>
                  </a:cubicBezTo>
                  <a:cubicBezTo>
                    <a:pt x="53553" y="26365"/>
                    <a:pt x="54105" y="26350"/>
                    <a:pt x="54652" y="26323"/>
                  </a:cubicBezTo>
                  <a:cubicBezTo>
                    <a:pt x="54774" y="26292"/>
                    <a:pt x="54865" y="26292"/>
                    <a:pt x="54956" y="26292"/>
                  </a:cubicBezTo>
                  <a:cubicBezTo>
                    <a:pt x="63497" y="25654"/>
                    <a:pt x="69515" y="18724"/>
                    <a:pt x="76294" y="13374"/>
                  </a:cubicBezTo>
                  <a:cubicBezTo>
                    <a:pt x="82403" y="8602"/>
                    <a:pt x="85534" y="4924"/>
                    <a:pt x="87115"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4" name="Google Shape;284;p9"/>
            <p:cNvSpPr/>
            <p:nvPr/>
          </p:nvSpPr>
          <p:spPr>
            <a:xfrm flipH="1">
              <a:off x="8766600" y="0"/>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5" name="Google Shape;285;p9"/>
            <p:cNvSpPr/>
            <p:nvPr/>
          </p:nvSpPr>
          <p:spPr>
            <a:xfrm flipH="1">
              <a:off x="7046050" y="2056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6" name="Google Shape;286;p9"/>
            <p:cNvSpPr/>
            <p:nvPr/>
          </p:nvSpPr>
          <p:spPr>
            <a:xfrm flipH="1">
              <a:off x="8689850" y="106307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7" name="Google Shape;287;p9"/>
            <p:cNvSpPr/>
            <p:nvPr/>
          </p:nvSpPr>
          <p:spPr>
            <a:xfrm flipH="1">
              <a:off x="8723075" y="2284225"/>
              <a:ext cx="171750" cy="133000"/>
            </a:xfrm>
            <a:custGeom>
              <a:rect b="b" l="l" r="r" t="t"/>
              <a:pathLst>
                <a:path extrusionOk="0" h="5320" w="6870">
                  <a:moveTo>
                    <a:pt x="3435" y="0"/>
                  </a:moveTo>
                  <a:cubicBezTo>
                    <a:pt x="31" y="0"/>
                    <a:pt x="0" y="5319"/>
                    <a:pt x="3435" y="5319"/>
                  </a:cubicBezTo>
                  <a:cubicBezTo>
                    <a:pt x="6870" y="5319"/>
                    <a:pt x="6870" y="0"/>
                    <a:pt x="3435"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8" name="Google Shape;288;p9"/>
            <p:cNvSpPr/>
            <p:nvPr/>
          </p:nvSpPr>
          <p:spPr>
            <a:xfrm flipH="1">
              <a:off x="8585525" y="2479500"/>
              <a:ext cx="49425" cy="38025"/>
            </a:xfrm>
            <a:custGeom>
              <a:rect b="b" l="l" r="r" t="t"/>
              <a:pathLst>
                <a:path extrusionOk="0" h="1521" w="1977">
                  <a:moveTo>
                    <a:pt x="1004" y="1"/>
                  </a:moveTo>
                  <a:cubicBezTo>
                    <a:pt x="0" y="1"/>
                    <a:pt x="0" y="1521"/>
                    <a:pt x="1004" y="1521"/>
                  </a:cubicBezTo>
                  <a:cubicBezTo>
                    <a:pt x="1976" y="1521"/>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89" name="Google Shape;289;p9"/>
            <p:cNvSpPr/>
            <p:nvPr/>
          </p:nvSpPr>
          <p:spPr>
            <a:xfrm flipH="1">
              <a:off x="8838575" y="2064600"/>
              <a:ext cx="48650" cy="38025"/>
            </a:xfrm>
            <a:custGeom>
              <a:rect b="b" l="l" r="r" t="t"/>
              <a:pathLst>
                <a:path extrusionOk="0" h="1521" w="1946">
                  <a:moveTo>
                    <a:pt x="973" y="1"/>
                  </a:moveTo>
                  <a:cubicBezTo>
                    <a:pt x="0" y="1"/>
                    <a:pt x="0" y="1521"/>
                    <a:pt x="973" y="1521"/>
                  </a:cubicBezTo>
                  <a:cubicBezTo>
                    <a:pt x="1945" y="1521"/>
                    <a:pt x="1945" y="1"/>
                    <a:pt x="97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0" name="Google Shape;290;p9"/>
            <p:cNvSpPr/>
            <p:nvPr/>
          </p:nvSpPr>
          <p:spPr>
            <a:xfrm flipH="1">
              <a:off x="8672925" y="1832850"/>
              <a:ext cx="110200" cy="85875"/>
            </a:xfrm>
            <a:custGeom>
              <a:rect b="b" l="l" r="r" t="t"/>
              <a:pathLst>
                <a:path extrusionOk="0" h="3435" w="4408">
                  <a:moveTo>
                    <a:pt x="2189" y="0"/>
                  </a:moveTo>
                  <a:cubicBezTo>
                    <a:pt x="0" y="0"/>
                    <a:pt x="0" y="3435"/>
                    <a:pt x="2189" y="3435"/>
                  </a:cubicBezTo>
                  <a:cubicBezTo>
                    <a:pt x="4408" y="3435"/>
                    <a:pt x="4408" y="0"/>
                    <a:pt x="218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1" name="Google Shape;291;p9"/>
            <p:cNvSpPr/>
            <p:nvPr/>
          </p:nvSpPr>
          <p:spPr>
            <a:xfrm flipH="1">
              <a:off x="8835000" y="158360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2" name="Google Shape;292;p9"/>
            <p:cNvSpPr/>
            <p:nvPr/>
          </p:nvSpPr>
          <p:spPr>
            <a:xfrm flipH="1">
              <a:off x="8816750" y="6542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3" name="Google Shape;293;p9"/>
            <p:cNvSpPr/>
            <p:nvPr/>
          </p:nvSpPr>
          <p:spPr>
            <a:xfrm flipH="1">
              <a:off x="8933025" y="1006850"/>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4" name="Google Shape;294;p9"/>
            <p:cNvSpPr/>
            <p:nvPr/>
          </p:nvSpPr>
          <p:spPr>
            <a:xfrm flipH="1">
              <a:off x="8975900" y="2899725"/>
              <a:ext cx="110225" cy="85900"/>
            </a:xfrm>
            <a:custGeom>
              <a:rect b="b" l="l" r="r" t="t"/>
              <a:pathLst>
                <a:path extrusionOk="0" h="3436" w="4409">
                  <a:moveTo>
                    <a:pt x="2189" y="1"/>
                  </a:moveTo>
                  <a:cubicBezTo>
                    <a:pt x="1" y="1"/>
                    <a:pt x="1" y="3435"/>
                    <a:pt x="2189" y="3435"/>
                  </a:cubicBezTo>
                  <a:cubicBezTo>
                    <a:pt x="4408" y="3435"/>
                    <a:pt x="4408" y="1"/>
                    <a:pt x="218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5" name="Google Shape;295;p9"/>
            <p:cNvSpPr/>
            <p:nvPr/>
          </p:nvSpPr>
          <p:spPr>
            <a:xfrm>
              <a:off x="9525" y="238075"/>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296" name="Google Shape;296;p9"/>
            <p:cNvSpPr/>
            <p:nvPr/>
          </p:nvSpPr>
          <p:spPr>
            <a:xfrm>
              <a:off x="714700" y="420938"/>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chemeClr val="accen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sp>
        <p:nvSpPr>
          <p:cNvPr id="297" name="Google Shape;297;p9"/>
          <p:cNvSpPr txBox="1"/>
          <p:nvPr>
            <p:ph type="title"/>
          </p:nvPr>
        </p:nvSpPr>
        <p:spPr>
          <a:xfrm>
            <a:off x="1138988" y="3014110"/>
            <a:ext cx="5722800" cy="2247000"/>
          </a:xfrm>
          <a:prstGeom prst="rect">
            <a:avLst/>
          </a:prstGeom>
        </p:spPr>
        <p:txBody>
          <a:bodyPr anchorCtr="0" anchor="ctr" bIns="107175" lIns="107175" spcFirstLastPara="1" rIns="107175" wrap="square" tIns="107175">
            <a:noAutofit/>
          </a:bodyPr>
          <a:lstStyle>
            <a:lvl1pPr lvl="0" rtl="0" algn="ctr">
              <a:spcBef>
                <a:spcPts val="0"/>
              </a:spcBef>
              <a:spcAft>
                <a:spcPts val="0"/>
              </a:spcAft>
              <a:buSzPts val="4200"/>
              <a:buNone/>
              <a:defRPr sz="65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8" name="Google Shape;298;p9"/>
          <p:cNvSpPr txBox="1"/>
          <p:nvPr>
            <p:ph idx="1" type="subTitle"/>
          </p:nvPr>
        </p:nvSpPr>
        <p:spPr>
          <a:xfrm>
            <a:off x="986081" y="5261337"/>
            <a:ext cx="6029100" cy="2329800"/>
          </a:xfrm>
          <a:prstGeom prst="rect">
            <a:avLst/>
          </a:prstGeom>
        </p:spPr>
        <p:txBody>
          <a:bodyPr anchorCtr="0" anchor="ctr" bIns="107175" lIns="107175" spcFirstLastPara="1" rIns="107175" wrap="square" tIns="107175">
            <a:noAutofit/>
          </a:bodyPr>
          <a:lstStyle>
            <a:lvl1pPr lvl="0" rtl="0" algn="ctr">
              <a:lnSpc>
                <a:spcPct val="100000"/>
              </a:lnSpc>
              <a:spcBef>
                <a:spcPts val="0"/>
              </a:spcBef>
              <a:spcAft>
                <a:spcPts val="0"/>
              </a:spcAft>
              <a:buSzPts val="2200"/>
              <a:buNone/>
              <a:defRPr>
                <a:solidFill>
                  <a:schemeClr val="accent3"/>
                </a:solidFill>
                <a:latin typeface="Krub Medium"/>
                <a:ea typeface="Krub Medium"/>
                <a:cs typeface="Krub Medium"/>
                <a:sym typeface="Krub Medium"/>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2F2F2">
            <a:alpha val="0"/>
          </a:srgbClr>
        </a:solidFill>
      </p:bgPr>
    </p:bg>
    <p:spTree>
      <p:nvGrpSpPr>
        <p:cNvPr id="299" name="Shape 299"/>
        <p:cNvGrpSpPr/>
        <p:nvPr/>
      </p:nvGrpSpPr>
      <p:grpSpPr>
        <a:xfrm>
          <a:off x="0" y="0"/>
          <a:ext cx="0" cy="0"/>
          <a:chOff x="0" y="0"/>
          <a:chExt cx="0" cy="0"/>
        </a:xfrm>
      </p:grpSpPr>
      <p:grpSp>
        <p:nvGrpSpPr>
          <p:cNvPr id="300" name="Google Shape;300;p10"/>
          <p:cNvGrpSpPr/>
          <p:nvPr/>
        </p:nvGrpSpPr>
        <p:grpSpPr>
          <a:xfrm>
            <a:off x="14257" y="-83990"/>
            <a:ext cx="8300000" cy="10827733"/>
            <a:chOff x="16293" y="-40210"/>
            <a:chExt cx="9485714" cy="5183710"/>
          </a:xfrm>
        </p:grpSpPr>
        <p:grpSp>
          <p:nvGrpSpPr>
            <p:cNvPr id="301" name="Google Shape;301;p10"/>
            <p:cNvGrpSpPr/>
            <p:nvPr/>
          </p:nvGrpSpPr>
          <p:grpSpPr>
            <a:xfrm>
              <a:off x="16293" y="-40210"/>
              <a:ext cx="927567" cy="1633710"/>
              <a:chOff x="16293" y="-40210"/>
              <a:chExt cx="927567" cy="1633710"/>
            </a:xfrm>
          </p:grpSpPr>
          <p:sp>
            <p:nvSpPr>
              <p:cNvPr id="302" name="Google Shape;302;p10"/>
              <p:cNvSpPr/>
              <p:nvPr/>
            </p:nvSpPr>
            <p:spPr>
              <a:xfrm>
                <a:off x="713225" y="689600"/>
                <a:ext cx="85900" cy="66900"/>
              </a:xfrm>
              <a:custGeom>
                <a:rect b="b" l="l" r="r" t="t"/>
                <a:pathLst>
                  <a:path extrusionOk="0" h="2676" w="3436">
                    <a:moveTo>
                      <a:pt x="1703" y="1"/>
                    </a:moveTo>
                    <a:cubicBezTo>
                      <a:pt x="1" y="1"/>
                      <a:pt x="1" y="2675"/>
                      <a:pt x="1703" y="2675"/>
                    </a:cubicBezTo>
                    <a:cubicBezTo>
                      <a:pt x="3435" y="2675"/>
                      <a:pt x="3435" y="1"/>
                      <a:pt x="1703"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3" name="Google Shape;303;p10"/>
              <p:cNvSpPr/>
              <p:nvPr/>
            </p:nvSpPr>
            <p:spPr>
              <a:xfrm>
                <a:off x="532550" y="1555500"/>
                <a:ext cx="49400" cy="38000"/>
              </a:xfrm>
              <a:custGeom>
                <a:rect b="b" l="l" r="r" t="t"/>
                <a:pathLst>
                  <a:path extrusionOk="0" h="1520"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4" name="Google Shape;304;p10"/>
              <p:cNvSpPr/>
              <p:nvPr/>
            </p:nvSpPr>
            <p:spPr>
              <a:xfrm flipH="1" rot="7843796">
                <a:off x="55661" y="195723"/>
                <a:ext cx="848832" cy="493154"/>
              </a:xfrm>
              <a:custGeom>
                <a:rect b="b" l="l" r="r" t="t"/>
                <a:pathLst>
                  <a:path extrusionOk="0" h="19726" w="33953">
                    <a:moveTo>
                      <a:pt x="20051" y="0"/>
                    </a:moveTo>
                    <a:cubicBezTo>
                      <a:pt x="17303" y="0"/>
                      <a:pt x="14567" y="691"/>
                      <a:pt x="12310" y="2144"/>
                    </a:cubicBezTo>
                    <a:lnTo>
                      <a:pt x="12280" y="2144"/>
                    </a:lnTo>
                    <a:cubicBezTo>
                      <a:pt x="10973" y="2813"/>
                      <a:pt x="9757" y="3694"/>
                      <a:pt x="8450" y="4332"/>
                    </a:cubicBezTo>
                    <a:cubicBezTo>
                      <a:pt x="6778" y="5123"/>
                      <a:pt x="4955" y="5609"/>
                      <a:pt x="3344" y="6460"/>
                    </a:cubicBezTo>
                    <a:cubicBezTo>
                      <a:pt x="1125" y="7615"/>
                      <a:pt x="0" y="9956"/>
                      <a:pt x="91" y="12387"/>
                    </a:cubicBezTo>
                    <a:cubicBezTo>
                      <a:pt x="182" y="14788"/>
                      <a:pt x="1398" y="17251"/>
                      <a:pt x="3465" y="18497"/>
                    </a:cubicBezTo>
                    <a:cubicBezTo>
                      <a:pt x="4992" y="19419"/>
                      <a:pt x="6693" y="19726"/>
                      <a:pt x="8422" y="19726"/>
                    </a:cubicBezTo>
                    <a:cubicBezTo>
                      <a:pt x="9996" y="19726"/>
                      <a:pt x="11593" y="19471"/>
                      <a:pt x="13101" y="19196"/>
                    </a:cubicBezTo>
                    <a:cubicBezTo>
                      <a:pt x="15178" y="18807"/>
                      <a:pt x="17244" y="18704"/>
                      <a:pt x="19320" y="18704"/>
                    </a:cubicBezTo>
                    <a:cubicBezTo>
                      <a:pt x="20494" y="18704"/>
                      <a:pt x="21672" y="18737"/>
                      <a:pt x="22858" y="18770"/>
                    </a:cubicBezTo>
                    <a:cubicBezTo>
                      <a:pt x="22962" y="18772"/>
                      <a:pt x="23066" y="18773"/>
                      <a:pt x="23170" y="18773"/>
                    </a:cubicBezTo>
                    <a:cubicBezTo>
                      <a:pt x="26243" y="18773"/>
                      <a:pt x="29089" y="17889"/>
                      <a:pt x="30882" y="15214"/>
                    </a:cubicBezTo>
                    <a:cubicBezTo>
                      <a:pt x="33952" y="10655"/>
                      <a:pt x="32402" y="4454"/>
                      <a:pt x="27630" y="1870"/>
                    </a:cubicBezTo>
                    <a:cubicBezTo>
                      <a:pt x="25374" y="645"/>
                      <a:pt x="22707" y="0"/>
                      <a:pt x="20051"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5" name="Google Shape;305;p10"/>
              <p:cNvSpPr/>
              <p:nvPr/>
            </p:nvSpPr>
            <p:spPr>
              <a:xfrm>
                <a:off x="135925" y="1223313"/>
                <a:ext cx="220375" cy="171000"/>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6" name="Google Shape;306;p10"/>
              <p:cNvSpPr/>
              <p:nvPr/>
            </p:nvSpPr>
            <p:spPr>
              <a:xfrm>
                <a:off x="356288" y="797350"/>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nvGrpSpPr>
            <p:cNvPr id="307" name="Google Shape;307;p10"/>
            <p:cNvGrpSpPr/>
            <p:nvPr/>
          </p:nvGrpSpPr>
          <p:grpSpPr>
            <a:xfrm>
              <a:off x="8006425" y="2225525"/>
              <a:ext cx="1495583" cy="2917975"/>
              <a:chOff x="8006425" y="2225525"/>
              <a:chExt cx="1495583" cy="2917975"/>
            </a:xfrm>
          </p:grpSpPr>
          <p:sp>
            <p:nvSpPr>
              <p:cNvPr id="308" name="Google Shape;308;p10"/>
              <p:cNvSpPr/>
              <p:nvPr/>
            </p:nvSpPr>
            <p:spPr>
              <a:xfrm rot="10800000">
                <a:off x="8097408" y="4260025"/>
                <a:ext cx="356925" cy="287900"/>
              </a:xfrm>
              <a:custGeom>
                <a:rect b="b" l="l" r="r" t="t"/>
                <a:pathLst>
                  <a:path extrusionOk="0" h="11516" w="14277">
                    <a:moveTo>
                      <a:pt x="6159" y="0"/>
                    </a:moveTo>
                    <a:cubicBezTo>
                      <a:pt x="5795" y="0"/>
                      <a:pt x="5431" y="54"/>
                      <a:pt x="5077" y="155"/>
                    </a:cubicBezTo>
                    <a:cubicBezTo>
                      <a:pt x="3253" y="489"/>
                      <a:pt x="1855" y="1918"/>
                      <a:pt x="1247" y="3742"/>
                    </a:cubicBezTo>
                    <a:cubicBezTo>
                      <a:pt x="1" y="7572"/>
                      <a:pt x="3071" y="10702"/>
                      <a:pt x="6627" y="11371"/>
                    </a:cubicBezTo>
                    <a:cubicBezTo>
                      <a:pt x="7121" y="11467"/>
                      <a:pt x="7624" y="11515"/>
                      <a:pt x="8125" y="11515"/>
                    </a:cubicBezTo>
                    <a:cubicBezTo>
                      <a:pt x="11263" y="11515"/>
                      <a:pt x="14277" y="9635"/>
                      <a:pt x="13831" y="5991"/>
                    </a:cubicBezTo>
                    <a:cubicBezTo>
                      <a:pt x="13588" y="4167"/>
                      <a:pt x="12585" y="2465"/>
                      <a:pt x="10943" y="1523"/>
                    </a:cubicBezTo>
                    <a:cubicBezTo>
                      <a:pt x="10366" y="1189"/>
                      <a:pt x="9727" y="976"/>
                      <a:pt x="9089" y="793"/>
                    </a:cubicBezTo>
                    <a:cubicBezTo>
                      <a:pt x="8603" y="611"/>
                      <a:pt x="8147" y="459"/>
                      <a:pt x="7661" y="337"/>
                    </a:cubicBezTo>
                    <a:cubicBezTo>
                      <a:pt x="7181" y="107"/>
                      <a:pt x="6670" y="0"/>
                      <a:pt x="6159" y="0"/>
                    </a:cubicBezTo>
                    <a:close/>
                  </a:path>
                </a:pathLst>
              </a:custGeom>
              <a:solidFill>
                <a:schemeClr val="accent6"/>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09" name="Google Shape;309;p10"/>
              <p:cNvSpPr/>
              <p:nvPr/>
            </p:nvSpPr>
            <p:spPr>
              <a:xfrm rot="10800000">
                <a:off x="8720833" y="3962025"/>
                <a:ext cx="73725" cy="57025"/>
              </a:xfrm>
              <a:custGeom>
                <a:rect b="b" l="l" r="r" t="t"/>
                <a:pathLst>
                  <a:path extrusionOk="0" h="2281" w="2949">
                    <a:moveTo>
                      <a:pt x="1459" y="0"/>
                    </a:moveTo>
                    <a:cubicBezTo>
                      <a:pt x="0" y="0"/>
                      <a:pt x="0" y="2280"/>
                      <a:pt x="1459" y="2280"/>
                    </a:cubicBezTo>
                    <a:cubicBezTo>
                      <a:pt x="2949" y="2280"/>
                      <a:pt x="2949" y="0"/>
                      <a:pt x="1459"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0" name="Google Shape;310;p10"/>
              <p:cNvSpPr/>
              <p:nvPr/>
            </p:nvSpPr>
            <p:spPr>
              <a:xfrm rot="10800000">
                <a:off x="8671433" y="3726450"/>
                <a:ext cx="49400" cy="38025"/>
              </a:xfrm>
              <a:custGeom>
                <a:rect b="b" l="l" r="r" t="t"/>
                <a:pathLst>
                  <a:path extrusionOk="0" h="1521" w="1976">
                    <a:moveTo>
                      <a:pt x="973" y="0"/>
                    </a:moveTo>
                    <a:cubicBezTo>
                      <a:pt x="0" y="0"/>
                      <a:pt x="0" y="1520"/>
                      <a:pt x="973" y="1520"/>
                    </a:cubicBezTo>
                    <a:cubicBezTo>
                      <a:pt x="1976" y="1520"/>
                      <a:pt x="1976" y="0"/>
                      <a:pt x="97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1" name="Google Shape;311;p10"/>
              <p:cNvSpPr/>
              <p:nvPr/>
            </p:nvSpPr>
            <p:spPr>
              <a:xfrm rot="10800000">
                <a:off x="8404908" y="4931950"/>
                <a:ext cx="49425" cy="38025"/>
              </a:xfrm>
              <a:custGeom>
                <a:rect b="b" l="l" r="r" t="t"/>
                <a:pathLst>
                  <a:path extrusionOk="0" h="1521" w="1977">
                    <a:moveTo>
                      <a:pt x="1004" y="1"/>
                    </a:moveTo>
                    <a:cubicBezTo>
                      <a:pt x="1" y="1"/>
                      <a:pt x="1" y="1520"/>
                      <a:pt x="1004" y="1520"/>
                    </a:cubicBezTo>
                    <a:cubicBezTo>
                      <a:pt x="1976" y="1520"/>
                      <a:pt x="1976" y="1"/>
                      <a:pt x="1004"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2" name="Google Shape;312;p10"/>
              <p:cNvSpPr/>
              <p:nvPr/>
            </p:nvSpPr>
            <p:spPr>
              <a:xfrm rot="10800000">
                <a:off x="8429633" y="4608575"/>
                <a:ext cx="49400" cy="38000"/>
              </a:xfrm>
              <a:custGeom>
                <a:rect b="b" l="l" r="r" t="t"/>
                <a:pathLst>
                  <a:path extrusionOk="0" h="1520" w="1976">
                    <a:moveTo>
                      <a:pt x="1003" y="0"/>
                    </a:moveTo>
                    <a:cubicBezTo>
                      <a:pt x="31" y="0"/>
                      <a:pt x="0" y="1520"/>
                      <a:pt x="1003" y="1520"/>
                    </a:cubicBezTo>
                    <a:cubicBezTo>
                      <a:pt x="1976" y="1520"/>
                      <a:pt x="1976" y="0"/>
                      <a:pt x="1003"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3" name="Google Shape;313;p10"/>
              <p:cNvSpPr/>
              <p:nvPr/>
            </p:nvSpPr>
            <p:spPr>
              <a:xfrm rot="10800000">
                <a:off x="8508708" y="3000300"/>
                <a:ext cx="658850" cy="2143200"/>
              </a:xfrm>
              <a:custGeom>
                <a:rect b="b" l="l" r="r" t="t"/>
                <a:pathLst>
                  <a:path extrusionOk="0" h="85728" w="26354">
                    <a:moveTo>
                      <a:pt x="0" y="0"/>
                    </a:moveTo>
                    <a:lnTo>
                      <a:pt x="0" y="85442"/>
                    </a:lnTo>
                    <a:cubicBezTo>
                      <a:pt x="1037" y="85610"/>
                      <a:pt x="2093" y="85727"/>
                      <a:pt x="3146" y="85727"/>
                    </a:cubicBezTo>
                    <a:cubicBezTo>
                      <a:pt x="6476" y="85727"/>
                      <a:pt x="9770" y="84556"/>
                      <a:pt x="12310" y="80123"/>
                    </a:cubicBezTo>
                    <a:cubicBezTo>
                      <a:pt x="18055" y="70001"/>
                      <a:pt x="7477" y="58694"/>
                      <a:pt x="10426" y="47751"/>
                    </a:cubicBezTo>
                    <a:cubicBezTo>
                      <a:pt x="11824" y="42584"/>
                      <a:pt x="17204" y="39940"/>
                      <a:pt x="18815" y="35198"/>
                    </a:cubicBezTo>
                    <a:cubicBezTo>
                      <a:pt x="20699" y="29757"/>
                      <a:pt x="18997" y="24894"/>
                      <a:pt x="19696" y="19240"/>
                    </a:cubicBezTo>
                    <a:cubicBezTo>
                      <a:pt x="20365" y="13982"/>
                      <a:pt x="22797" y="6018"/>
                      <a:pt x="26353" y="0"/>
                    </a:cubicBezTo>
                    <a:close/>
                  </a:path>
                </a:pathLst>
              </a:custGeom>
              <a:solidFill>
                <a:schemeClr val="accent5"/>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4" name="Google Shape;314;p10"/>
              <p:cNvSpPr/>
              <p:nvPr/>
            </p:nvSpPr>
            <p:spPr>
              <a:xfrm flipH="1">
                <a:off x="8487533" y="3000300"/>
                <a:ext cx="183900" cy="142125"/>
              </a:xfrm>
              <a:custGeom>
                <a:rect b="b" l="l" r="r" t="t"/>
                <a:pathLst>
                  <a:path extrusionOk="0" h="5685" w="7356">
                    <a:moveTo>
                      <a:pt x="3678" y="0"/>
                    </a:moveTo>
                    <a:cubicBezTo>
                      <a:pt x="0" y="0"/>
                      <a:pt x="0" y="5684"/>
                      <a:pt x="3678" y="5684"/>
                    </a:cubicBezTo>
                    <a:cubicBezTo>
                      <a:pt x="7325" y="5684"/>
                      <a:pt x="7356" y="0"/>
                      <a:pt x="367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5" name="Google Shape;315;p10"/>
              <p:cNvSpPr/>
              <p:nvPr/>
            </p:nvSpPr>
            <p:spPr>
              <a:xfrm>
                <a:off x="8816708" y="2547325"/>
                <a:ext cx="220400" cy="171000"/>
              </a:xfrm>
              <a:custGeom>
                <a:rect b="b" l="l" r="r" t="t"/>
                <a:pathLst>
                  <a:path extrusionOk="0" h="6840" w="8816">
                    <a:moveTo>
                      <a:pt x="4408" y="0"/>
                    </a:moveTo>
                    <a:cubicBezTo>
                      <a:pt x="1" y="0"/>
                      <a:pt x="1" y="6839"/>
                      <a:pt x="4408" y="6839"/>
                    </a:cubicBezTo>
                    <a:cubicBezTo>
                      <a:pt x="8816" y="6839"/>
                      <a:pt x="8816" y="0"/>
                      <a:pt x="4408"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6" name="Google Shape;316;p10"/>
              <p:cNvSpPr/>
              <p:nvPr/>
            </p:nvSpPr>
            <p:spPr>
              <a:xfrm flipH="1">
                <a:off x="8006425" y="3368150"/>
                <a:ext cx="472608" cy="507846"/>
              </a:xfrm>
              <a:custGeom>
                <a:rect b="b" l="l" r="r" t="t"/>
                <a:pathLst>
                  <a:path extrusionOk="0" h="10780" w="10032">
                    <a:moveTo>
                      <a:pt x="3973" y="0"/>
                    </a:moveTo>
                    <a:cubicBezTo>
                      <a:pt x="3313" y="0"/>
                      <a:pt x="2656" y="154"/>
                      <a:pt x="2068" y="485"/>
                    </a:cubicBezTo>
                    <a:cubicBezTo>
                      <a:pt x="730" y="1244"/>
                      <a:pt x="61" y="2703"/>
                      <a:pt x="31" y="4193"/>
                    </a:cubicBezTo>
                    <a:cubicBezTo>
                      <a:pt x="1" y="6290"/>
                      <a:pt x="1034" y="8509"/>
                      <a:pt x="2706" y="9786"/>
                    </a:cubicBezTo>
                    <a:cubicBezTo>
                      <a:pt x="3581" y="10463"/>
                      <a:pt x="4617" y="10780"/>
                      <a:pt x="5630" y="10780"/>
                    </a:cubicBezTo>
                    <a:cubicBezTo>
                      <a:pt x="7887" y="10780"/>
                      <a:pt x="10031" y="9208"/>
                      <a:pt x="10031" y="6564"/>
                    </a:cubicBezTo>
                    <a:cubicBezTo>
                      <a:pt x="10031" y="4345"/>
                      <a:pt x="8420" y="1670"/>
                      <a:pt x="6414" y="697"/>
                    </a:cubicBezTo>
                    <a:cubicBezTo>
                      <a:pt x="6323" y="637"/>
                      <a:pt x="6201" y="576"/>
                      <a:pt x="6110" y="545"/>
                    </a:cubicBezTo>
                    <a:cubicBezTo>
                      <a:pt x="5453" y="193"/>
                      <a:pt x="4710" y="0"/>
                      <a:pt x="3973" y="0"/>
                    </a:cubicBezTo>
                    <a:close/>
                  </a:path>
                </a:pathLst>
              </a:custGeom>
              <a:solidFill>
                <a:schemeClr val="accent4"/>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317" name="Google Shape;317;p10"/>
              <p:cNvSpPr/>
              <p:nvPr/>
            </p:nvSpPr>
            <p:spPr>
              <a:xfrm rot="10800000">
                <a:off x="8406233" y="2225525"/>
                <a:ext cx="1095775" cy="2917975"/>
              </a:xfrm>
              <a:custGeom>
                <a:rect b="b" l="l" r="r" t="t"/>
                <a:pathLst>
                  <a:path extrusionOk="0" h="116719" w="43831">
                    <a:moveTo>
                      <a:pt x="32736" y="0"/>
                    </a:moveTo>
                    <a:cubicBezTo>
                      <a:pt x="30213" y="10486"/>
                      <a:pt x="33648" y="20304"/>
                      <a:pt x="37235" y="30548"/>
                    </a:cubicBezTo>
                    <a:cubicBezTo>
                      <a:pt x="37995" y="32736"/>
                      <a:pt x="38785" y="34985"/>
                      <a:pt x="39514" y="37265"/>
                    </a:cubicBezTo>
                    <a:cubicBezTo>
                      <a:pt x="43405" y="49302"/>
                      <a:pt x="40214" y="55350"/>
                      <a:pt x="36870" y="61733"/>
                    </a:cubicBezTo>
                    <a:cubicBezTo>
                      <a:pt x="34408" y="66354"/>
                      <a:pt x="31915" y="71126"/>
                      <a:pt x="31520" y="78512"/>
                    </a:cubicBezTo>
                    <a:cubicBezTo>
                      <a:pt x="31368" y="82007"/>
                      <a:pt x="31490" y="85138"/>
                      <a:pt x="31612" y="88178"/>
                    </a:cubicBezTo>
                    <a:cubicBezTo>
                      <a:pt x="32067" y="98360"/>
                      <a:pt x="32371" y="105716"/>
                      <a:pt x="19575" y="112737"/>
                    </a:cubicBezTo>
                    <a:cubicBezTo>
                      <a:pt x="14936" y="115295"/>
                      <a:pt x="10313" y="116353"/>
                      <a:pt x="5651" y="116353"/>
                    </a:cubicBezTo>
                    <a:cubicBezTo>
                      <a:pt x="3775" y="116353"/>
                      <a:pt x="1892" y="116182"/>
                      <a:pt x="0" y="115868"/>
                    </a:cubicBezTo>
                    <a:lnTo>
                      <a:pt x="0" y="116263"/>
                    </a:lnTo>
                    <a:cubicBezTo>
                      <a:pt x="1885" y="116567"/>
                      <a:pt x="3769" y="116719"/>
                      <a:pt x="5654" y="116719"/>
                    </a:cubicBezTo>
                    <a:cubicBezTo>
                      <a:pt x="10365" y="116719"/>
                      <a:pt x="15046" y="115655"/>
                      <a:pt x="19757" y="113072"/>
                    </a:cubicBezTo>
                    <a:cubicBezTo>
                      <a:pt x="32767" y="105929"/>
                      <a:pt x="32432" y="98482"/>
                      <a:pt x="32007" y="88178"/>
                    </a:cubicBezTo>
                    <a:cubicBezTo>
                      <a:pt x="31885" y="85138"/>
                      <a:pt x="31733" y="82007"/>
                      <a:pt x="31915" y="78512"/>
                    </a:cubicBezTo>
                    <a:cubicBezTo>
                      <a:pt x="32280" y="71217"/>
                      <a:pt x="34773" y="66475"/>
                      <a:pt x="37204" y="61916"/>
                    </a:cubicBezTo>
                    <a:cubicBezTo>
                      <a:pt x="40609" y="55442"/>
                      <a:pt x="43831" y="49362"/>
                      <a:pt x="39879" y="37143"/>
                    </a:cubicBezTo>
                    <a:cubicBezTo>
                      <a:pt x="39150" y="34894"/>
                      <a:pt x="38359" y="32614"/>
                      <a:pt x="37599" y="30426"/>
                    </a:cubicBezTo>
                    <a:cubicBezTo>
                      <a:pt x="34013" y="20213"/>
                      <a:pt x="30578" y="10426"/>
                      <a:pt x="3313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grpSp>
      </p:grpSp>
      <p:sp>
        <p:nvSpPr>
          <p:cNvPr id="318" name="Google Shape;318;p10"/>
          <p:cNvSpPr txBox="1"/>
          <p:nvPr>
            <p:ph type="title"/>
          </p:nvPr>
        </p:nvSpPr>
        <p:spPr>
          <a:xfrm>
            <a:off x="2959863" y="1247954"/>
            <a:ext cx="4550100" cy="1196400"/>
          </a:xfrm>
          <a:prstGeom prst="rect">
            <a:avLst/>
          </a:prstGeom>
        </p:spPr>
        <p:txBody>
          <a:bodyPr anchorCtr="0" anchor="t" bIns="107175" lIns="107175" spcFirstLastPara="1" rIns="107175" wrap="square" tIns="107175">
            <a:noAutofit/>
          </a:bodyPr>
          <a:lstStyle>
            <a:lvl1pPr lvl="0" rtl="0" algn="r">
              <a:spcBef>
                <a:spcPts val="0"/>
              </a:spcBef>
              <a:spcAft>
                <a:spcPts val="0"/>
              </a:spcAft>
              <a:buSzPts val="3800"/>
              <a:buNone/>
              <a:defRPr/>
            </a:lvl1pPr>
            <a:lvl2pPr lvl="1" rtl="0" algn="r">
              <a:spcBef>
                <a:spcPts val="0"/>
              </a:spcBef>
              <a:spcAft>
                <a:spcPts val="0"/>
              </a:spcAft>
              <a:buSzPts val="3800"/>
              <a:buNone/>
              <a:defRPr/>
            </a:lvl2pPr>
            <a:lvl3pPr lvl="2" rtl="0" algn="r">
              <a:spcBef>
                <a:spcPts val="0"/>
              </a:spcBef>
              <a:spcAft>
                <a:spcPts val="0"/>
              </a:spcAft>
              <a:buSzPts val="3800"/>
              <a:buNone/>
              <a:defRPr/>
            </a:lvl3pPr>
            <a:lvl4pPr lvl="3" rtl="0" algn="r">
              <a:spcBef>
                <a:spcPts val="0"/>
              </a:spcBef>
              <a:spcAft>
                <a:spcPts val="0"/>
              </a:spcAft>
              <a:buSzPts val="3800"/>
              <a:buNone/>
              <a:defRPr/>
            </a:lvl4pPr>
            <a:lvl5pPr lvl="4" rtl="0" algn="r">
              <a:spcBef>
                <a:spcPts val="0"/>
              </a:spcBef>
              <a:spcAft>
                <a:spcPts val="0"/>
              </a:spcAft>
              <a:buSzPts val="3800"/>
              <a:buNone/>
              <a:defRPr/>
            </a:lvl5pPr>
            <a:lvl6pPr lvl="5" rtl="0" algn="r">
              <a:spcBef>
                <a:spcPts val="0"/>
              </a:spcBef>
              <a:spcAft>
                <a:spcPts val="0"/>
              </a:spcAft>
              <a:buSzPts val="3800"/>
              <a:buNone/>
              <a:defRPr/>
            </a:lvl6pPr>
            <a:lvl7pPr lvl="6" rtl="0" algn="r">
              <a:spcBef>
                <a:spcPts val="0"/>
              </a:spcBef>
              <a:spcAft>
                <a:spcPts val="0"/>
              </a:spcAft>
              <a:buSzPts val="3800"/>
              <a:buNone/>
              <a:defRPr/>
            </a:lvl7pPr>
            <a:lvl8pPr lvl="7" rtl="0" algn="r">
              <a:spcBef>
                <a:spcPts val="0"/>
              </a:spcBef>
              <a:spcAft>
                <a:spcPts val="0"/>
              </a:spcAft>
              <a:buSzPts val="3800"/>
              <a:buNone/>
              <a:defRPr/>
            </a:lvl8pPr>
            <a:lvl9pPr lvl="8" rtl="0" algn="r">
              <a:spcBef>
                <a:spcPts val="0"/>
              </a:spcBef>
              <a:spcAft>
                <a:spcPts val="0"/>
              </a:spcAft>
              <a:buSzPts val="3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2.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4072" y="929608"/>
            <a:ext cx="6752700" cy="1196400"/>
          </a:xfrm>
          <a:prstGeom prst="rect">
            <a:avLst/>
          </a:prstGeom>
          <a:noFill/>
          <a:ln>
            <a:noFill/>
          </a:ln>
        </p:spPr>
        <p:txBody>
          <a:bodyPr anchorCtr="0" anchor="t" bIns="107175" lIns="107175" spcFirstLastPara="1" rIns="107175" wrap="square" tIns="107175">
            <a:noAutofit/>
          </a:bodyPr>
          <a:lstStyle>
            <a:lvl1pPr lvl="0"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1pPr>
            <a:lvl2pPr lvl="1"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2pPr>
            <a:lvl3pPr lvl="2"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3pPr>
            <a:lvl4pPr lvl="3"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4pPr>
            <a:lvl5pPr lvl="4"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5pPr>
            <a:lvl6pPr lvl="5"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6pPr>
            <a:lvl7pPr lvl="6"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7pPr>
            <a:lvl8pPr lvl="7"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8pPr>
            <a:lvl9pPr lvl="8" algn="ctr">
              <a:lnSpc>
                <a:spcPct val="100000"/>
              </a:lnSpc>
              <a:spcBef>
                <a:spcPts val="0"/>
              </a:spcBef>
              <a:spcAft>
                <a:spcPts val="0"/>
              </a:spcAft>
              <a:buClr>
                <a:schemeClr val="dk1"/>
              </a:buClr>
              <a:buSzPts val="3800"/>
              <a:buFont typeface="Black Han Sans"/>
              <a:buNone/>
              <a:defRPr sz="3800">
                <a:solidFill>
                  <a:schemeClr val="dk1"/>
                </a:solidFill>
                <a:latin typeface="Black Han Sans"/>
                <a:ea typeface="Black Han Sans"/>
                <a:cs typeface="Black Han Sans"/>
                <a:sym typeface="Black Han Sans"/>
              </a:defRPr>
            </a:lvl9pPr>
          </a:lstStyle>
          <a:p/>
        </p:txBody>
      </p:sp>
      <p:sp>
        <p:nvSpPr>
          <p:cNvPr id="7" name="Google Shape;7;p1"/>
          <p:cNvSpPr txBox="1"/>
          <p:nvPr>
            <p:ph idx="1" type="body"/>
          </p:nvPr>
        </p:nvSpPr>
        <p:spPr>
          <a:xfrm>
            <a:off x="624072" y="2407392"/>
            <a:ext cx="6752700" cy="7219200"/>
          </a:xfrm>
          <a:prstGeom prst="rect">
            <a:avLst/>
          </a:prstGeom>
          <a:noFill/>
          <a:ln>
            <a:noFill/>
          </a:ln>
        </p:spPr>
        <p:txBody>
          <a:bodyPr anchorCtr="0" anchor="t" bIns="107175" lIns="107175" spcFirstLastPara="1" rIns="107175" wrap="square" tIns="107175">
            <a:noAutofit/>
          </a:bodyPr>
          <a:lstStyle>
            <a:lvl1pPr indent="-368300" lvl="0" marL="457200">
              <a:lnSpc>
                <a:spcPct val="100000"/>
              </a:lnSpc>
              <a:spcBef>
                <a:spcPts val="0"/>
              </a:spcBef>
              <a:spcAft>
                <a:spcPts val="0"/>
              </a:spcAft>
              <a:buClr>
                <a:schemeClr val="dk2"/>
              </a:buClr>
              <a:buSzPts val="2200"/>
              <a:buFont typeface="Krub"/>
              <a:buChar char="●"/>
              <a:defRPr sz="2200">
                <a:solidFill>
                  <a:schemeClr val="dk2"/>
                </a:solidFill>
                <a:latin typeface="Krub"/>
                <a:ea typeface="Krub"/>
                <a:cs typeface="Krub"/>
                <a:sym typeface="Krub"/>
              </a:defRPr>
            </a:lvl1pPr>
            <a:lvl2pPr indent="-330200" lvl="1" marL="914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2pPr>
            <a:lvl3pPr indent="-330200" lvl="2" marL="1371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3pPr>
            <a:lvl4pPr indent="-330200" lvl="3" marL="1828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4pPr>
            <a:lvl5pPr indent="-330200" lvl="4" marL="22860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5pPr>
            <a:lvl6pPr indent="-330200" lvl="5" marL="27432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6pPr>
            <a:lvl7pPr indent="-330200" lvl="6" marL="32004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7pPr>
            <a:lvl8pPr indent="-330200" lvl="7" marL="36576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8pPr>
            <a:lvl9pPr indent="-330200" lvl="8" marL="4114800">
              <a:lnSpc>
                <a:spcPct val="100000"/>
              </a:lnSpc>
              <a:spcBef>
                <a:spcPts val="0"/>
              </a:spcBef>
              <a:spcAft>
                <a:spcPts val="0"/>
              </a:spcAft>
              <a:buClr>
                <a:schemeClr val="dk2"/>
              </a:buClr>
              <a:buSzPts val="1600"/>
              <a:buFont typeface="Krub"/>
              <a:buChar char="■"/>
              <a:defRPr sz="1600">
                <a:solidFill>
                  <a:schemeClr val="dk2"/>
                </a:solidFill>
                <a:latin typeface="Krub"/>
                <a:ea typeface="Krub"/>
                <a:cs typeface="Krub"/>
                <a:sym typeface="Krub"/>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hyperlink" Target="https://docs.google.com/presentation/d/10w4uhB2KIm74W3s5taftkhqCF9GSLcBvtNAkvmSzJh8/edit?usp=sharing" TargetMode="External"/><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5.jp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6.png"/><Relationship Id="rId5" Type="http://schemas.openxmlformats.org/officeDocument/2006/relationships/image" Target="../media/image30.png"/><Relationship Id="rId6" Type="http://schemas.openxmlformats.org/officeDocument/2006/relationships/image" Target="../media/image26.png"/><Relationship Id="rId7" Type="http://schemas.openxmlformats.org/officeDocument/2006/relationships/image" Target="../media/image17.png"/><Relationship Id="rId8"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4.jpg"/><Relationship Id="rId5" Type="http://schemas.openxmlformats.org/officeDocument/2006/relationships/image" Target="../media/image31.jpg"/><Relationship Id="rId6"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4.png"/><Relationship Id="rId5" Type="http://schemas.openxmlformats.org/officeDocument/2006/relationships/image" Target="../media/image39.png"/><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36.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27.jpg"/><Relationship Id="rId5" Type="http://schemas.openxmlformats.org/officeDocument/2006/relationships/image" Target="../media/image23.jpg"/><Relationship Id="rId6" Type="http://schemas.openxmlformats.org/officeDocument/2006/relationships/image" Target="../media/image11.jpg"/><Relationship Id="rId7"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39"/>
          <p:cNvSpPr txBox="1"/>
          <p:nvPr>
            <p:ph type="ctrTitle"/>
          </p:nvPr>
        </p:nvSpPr>
        <p:spPr>
          <a:xfrm>
            <a:off x="624094" y="3505886"/>
            <a:ext cx="6752700" cy="27933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solidFill>
                  <a:schemeClr val="accent3"/>
                </a:solidFill>
              </a:rPr>
              <a:t>Pathology of Tuberculosis </a:t>
            </a:r>
            <a:endParaRPr>
              <a:solidFill>
                <a:schemeClr val="accent3"/>
              </a:solidFill>
            </a:endParaRPr>
          </a:p>
        </p:txBody>
      </p:sp>
      <p:sp>
        <p:nvSpPr>
          <p:cNvPr id="1174" name="Google Shape;1174;p39"/>
          <p:cNvSpPr txBox="1"/>
          <p:nvPr/>
        </p:nvSpPr>
        <p:spPr>
          <a:xfrm>
            <a:off x="2600688" y="6216938"/>
            <a:ext cx="2799600" cy="2124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miri"/>
                <a:ea typeface="Amiri"/>
                <a:cs typeface="Amiri"/>
                <a:sym typeface="Amiri"/>
              </a:rPr>
              <a:t>Colour index:</a:t>
            </a:r>
            <a:endParaRPr sz="1800">
              <a:latin typeface="Amiri"/>
              <a:ea typeface="Amiri"/>
              <a:cs typeface="Amiri"/>
              <a:sym typeface="Amiri"/>
            </a:endParaRPr>
          </a:p>
          <a:p>
            <a:pPr indent="-342900" lvl="0" marL="457200" rtl="0" algn="l">
              <a:spcBef>
                <a:spcPts val="0"/>
              </a:spcBef>
              <a:spcAft>
                <a:spcPts val="0"/>
              </a:spcAft>
              <a:buSzPts val="1800"/>
              <a:buFont typeface="Amiri"/>
              <a:buChar char="●"/>
            </a:pPr>
            <a:r>
              <a:rPr lang="en" sz="1800">
                <a:latin typeface="Amiri"/>
                <a:ea typeface="Amiri"/>
                <a:cs typeface="Amiri"/>
                <a:sym typeface="Amiri"/>
              </a:rPr>
              <a:t>Main text</a:t>
            </a:r>
            <a:endParaRPr sz="1800">
              <a:latin typeface="Amiri"/>
              <a:ea typeface="Amiri"/>
              <a:cs typeface="Amiri"/>
              <a:sym typeface="Amiri"/>
            </a:endParaRPr>
          </a:p>
          <a:p>
            <a:pPr indent="-342900" lvl="0" marL="457200" rtl="0" algn="l">
              <a:spcBef>
                <a:spcPts val="0"/>
              </a:spcBef>
              <a:spcAft>
                <a:spcPts val="0"/>
              </a:spcAft>
              <a:buClr>
                <a:srgbClr val="FF0000"/>
              </a:buClr>
              <a:buSzPts val="1800"/>
              <a:buFont typeface="Amiri"/>
              <a:buChar char="●"/>
            </a:pPr>
            <a:r>
              <a:rPr lang="en" sz="1800">
                <a:solidFill>
                  <a:srgbClr val="FF0000"/>
                </a:solidFill>
                <a:latin typeface="Amiri"/>
                <a:ea typeface="Amiri"/>
                <a:cs typeface="Amiri"/>
                <a:sym typeface="Amiri"/>
              </a:rPr>
              <a:t>Important </a:t>
            </a:r>
            <a:endParaRPr sz="1800">
              <a:solidFill>
                <a:srgbClr val="FF0000"/>
              </a:solidFill>
              <a:latin typeface="Amiri"/>
              <a:ea typeface="Amiri"/>
              <a:cs typeface="Amiri"/>
              <a:sym typeface="Amiri"/>
            </a:endParaRPr>
          </a:p>
          <a:p>
            <a:pPr indent="-342900" lvl="0" marL="457200" rtl="0" algn="l">
              <a:spcBef>
                <a:spcPts val="0"/>
              </a:spcBef>
              <a:spcAft>
                <a:spcPts val="0"/>
              </a:spcAft>
              <a:buClr>
                <a:srgbClr val="E03F8F"/>
              </a:buClr>
              <a:buSzPts val="1800"/>
              <a:buFont typeface="Amiri"/>
              <a:buChar char="●"/>
            </a:pPr>
            <a:r>
              <a:rPr lang="en" sz="1800">
                <a:solidFill>
                  <a:srgbClr val="E03F8F"/>
                </a:solidFill>
                <a:latin typeface="Amiri"/>
                <a:ea typeface="Amiri"/>
                <a:cs typeface="Amiri"/>
                <a:sym typeface="Amiri"/>
              </a:rPr>
              <a:t>In girls slides only</a:t>
            </a:r>
            <a:endParaRPr sz="1800">
              <a:solidFill>
                <a:srgbClr val="E03F8F"/>
              </a:solidFill>
              <a:latin typeface="Amiri"/>
              <a:ea typeface="Amiri"/>
              <a:cs typeface="Amiri"/>
              <a:sym typeface="Amiri"/>
            </a:endParaRPr>
          </a:p>
          <a:p>
            <a:pPr indent="-342900" lvl="0" marL="457200" rtl="0" algn="l">
              <a:spcBef>
                <a:spcPts val="0"/>
              </a:spcBef>
              <a:spcAft>
                <a:spcPts val="0"/>
              </a:spcAft>
              <a:buClr>
                <a:srgbClr val="4A86E8"/>
              </a:buClr>
              <a:buSzPts val="1800"/>
              <a:buFont typeface="Amiri"/>
              <a:buChar char="●"/>
            </a:pPr>
            <a:r>
              <a:rPr lang="en" sz="1800">
                <a:solidFill>
                  <a:srgbClr val="4A86E8"/>
                </a:solidFill>
                <a:latin typeface="Amiri"/>
                <a:ea typeface="Amiri"/>
                <a:cs typeface="Amiri"/>
                <a:sym typeface="Amiri"/>
              </a:rPr>
              <a:t>In boys slides only</a:t>
            </a:r>
            <a:endParaRPr sz="1800">
              <a:solidFill>
                <a:srgbClr val="4A86E8"/>
              </a:solidFill>
              <a:latin typeface="Amiri"/>
              <a:ea typeface="Amiri"/>
              <a:cs typeface="Amiri"/>
              <a:sym typeface="Amiri"/>
            </a:endParaRPr>
          </a:p>
          <a:p>
            <a:pPr indent="-342900" lvl="0" marL="457200" rtl="0" algn="l">
              <a:spcBef>
                <a:spcPts val="0"/>
              </a:spcBef>
              <a:spcAft>
                <a:spcPts val="0"/>
              </a:spcAft>
              <a:buClr>
                <a:srgbClr val="6AA84F"/>
              </a:buClr>
              <a:buSzPts val="1800"/>
              <a:buFont typeface="Amiri"/>
              <a:buChar char="●"/>
            </a:pPr>
            <a:r>
              <a:rPr lang="en" sz="1800">
                <a:solidFill>
                  <a:srgbClr val="6AA84F"/>
                </a:solidFill>
                <a:latin typeface="Amiri"/>
                <a:ea typeface="Amiri"/>
                <a:cs typeface="Amiri"/>
                <a:sym typeface="Amiri"/>
              </a:rPr>
              <a:t>Doctor‘s notes</a:t>
            </a:r>
            <a:endParaRPr sz="1800">
              <a:solidFill>
                <a:srgbClr val="6AA84F"/>
              </a:solidFill>
              <a:latin typeface="Amiri"/>
              <a:ea typeface="Amiri"/>
              <a:cs typeface="Amiri"/>
              <a:sym typeface="Amiri"/>
            </a:endParaRPr>
          </a:p>
          <a:p>
            <a:pPr indent="-342900" lvl="0" marL="457200" rtl="0" algn="l">
              <a:spcBef>
                <a:spcPts val="0"/>
              </a:spcBef>
              <a:spcAft>
                <a:spcPts val="0"/>
              </a:spcAft>
              <a:buClr>
                <a:srgbClr val="999999"/>
              </a:buClr>
              <a:buSzPts val="1800"/>
              <a:buFont typeface="Amiri"/>
              <a:buChar char="●"/>
            </a:pPr>
            <a:r>
              <a:rPr lang="en" sz="1800">
                <a:solidFill>
                  <a:srgbClr val="999999"/>
                </a:solidFill>
                <a:latin typeface="Amiri"/>
                <a:ea typeface="Amiri"/>
                <a:cs typeface="Amiri"/>
                <a:sym typeface="Amiri"/>
              </a:rPr>
              <a:t>Extra info.</a:t>
            </a:r>
            <a:endParaRPr sz="1800">
              <a:latin typeface="Lato"/>
              <a:ea typeface="Lato"/>
              <a:cs typeface="Lato"/>
              <a:sym typeface="Lato"/>
            </a:endParaRPr>
          </a:p>
        </p:txBody>
      </p:sp>
      <p:pic>
        <p:nvPicPr>
          <p:cNvPr id="1175" name="Google Shape;1175;p39"/>
          <p:cNvPicPr preferRelativeResize="0"/>
          <p:nvPr/>
        </p:nvPicPr>
        <p:blipFill>
          <a:blip r:embed="rId3">
            <a:alphaModFix/>
          </a:blip>
          <a:stretch>
            <a:fillRect/>
          </a:stretch>
        </p:blipFill>
        <p:spPr>
          <a:xfrm>
            <a:off x="6301175" y="0"/>
            <a:ext cx="1699824" cy="1658949"/>
          </a:xfrm>
          <a:prstGeom prst="rect">
            <a:avLst/>
          </a:prstGeom>
          <a:noFill/>
          <a:ln>
            <a:noFill/>
          </a:ln>
        </p:spPr>
      </p:pic>
      <p:pic>
        <p:nvPicPr>
          <p:cNvPr id="1176" name="Google Shape;1176;p39"/>
          <p:cNvPicPr preferRelativeResize="0"/>
          <p:nvPr/>
        </p:nvPicPr>
        <p:blipFill>
          <a:blip r:embed="rId4">
            <a:alphaModFix/>
          </a:blip>
          <a:stretch>
            <a:fillRect/>
          </a:stretch>
        </p:blipFill>
        <p:spPr>
          <a:xfrm>
            <a:off x="4061535" y="-290356"/>
            <a:ext cx="2239650" cy="2239650"/>
          </a:xfrm>
          <a:prstGeom prst="rect">
            <a:avLst/>
          </a:prstGeom>
          <a:noFill/>
          <a:ln>
            <a:noFill/>
          </a:ln>
        </p:spPr>
      </p:pic>
      <p:sp>
        <p:nvSpPr>
          <p:cNvPr id="1177" name="Google Shape;1177;p39">
            <a:hlinkClick r:id="rId5"/>
          </p:cNvPr>
          <p:cNvSpPr txBox="1"/>
          <p:nvPr/>
        </p:nvSpPr>
        <p:spPr>
          <a:xfrm>
            <a:off x="4935275" y="8785050"/>
            <a:ext cx="20205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u="sng">
                <a:solidFill>
                  <a:srgbClr val="0000FF"/>
                </a:solidFill>
                <a:latin typeface="Krub"/>
                <a:ea typeface="Krub"/>
                <a:cs typeface="Krub"/>
                <a:sym typeface="Krub"/>
              </a:rPr>
              <a:t>Editing file</a:t>
            </a:r>
            <a:endParaRPr sz="2700" u="sng">
              <a:solidFill>
                <a:srgbClr val="0000FF"/>
              </a:solidFill>
              <a:latin typeface="Krub"/>
              <a:ea typeface="Krub"/>
              <a:cs typeface="Krub"/>
              <a:sym typeface="Krub"/>
            </a:endParaRPr>
          </a:p>
        </p:txBody>
      </p:sp>
      <p:pic>
        <p:nvPicPr>
          <p:cNvPr id="1178" name="Google Shape;1178;p39"/>
          <p:cNvPicPr preferRelativeResize="0"/>
          <p:nvPr/>
        </p:nvPicPr>
        <p:blipFill>
          <a:blip r:embed="rId6">
            <a:alphaModFix/>
          </a:blip>
          <a:stretch>
            <a:fillRect/>
          </a:stretch>
        </p:blipFill>
        <p:spPr>
          <a:xfrm>
            <a:off x="5400300" y="1343275"/>
            <a:ext cx="1616502" cy="1206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48"/>
          <p:cNvSpPr txBox="1"/>
          <p:nvPr>
            <p:ph type="title"/>
          </p:nvPr>
        </p:nvSpPr>
        <p:spPr>
          <a:xfrm>
            <a:off x="624150" y="274320"/>
            <a:ext cx="6752700" cy="7710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Secondary Tuberculosis</a:t>
            </a:r>
            <a:endParaRPr/>
          </a:p>
        </p:txBody>
      </p:sp>
      <p:grpSp>
        <p:nvGrpSpPr>
          <p:cNvPr id="1388" name="Google Shape;1388;p48"/>
          <p:cNvGrpSpPr/>
          <p:nvPr/>
        </p:nvGrpSpPr>
        <p:grpSpPr>
          <a:xfrm>
            <a:off x="181862" y="912206"/>
            <a:ext cx="7531422" cy="3625253"/>
            <a:chOff x="891397" y="1426991"/>
            <a:chExt cx="7127978" cy="1613950"/>
          </a:xfrm>
        </p:grpSpPr>
        <p:sp>
          <p:nvSpPr>
            <p:cNvPr id="1389" name="Google Shape;1389;p48"/>
            <p:cNvSpPr txBox="1"/>
            <p:nvPr/>
          </p:nvSpPr>
          <p:spPr>
            <a:xfrm>
              <a:off x="4603948" y="1465998"/>
              <a:ext cx="673800" cy="53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100"/>
                <a:buFont typeface="Arial"/>
                <a:buNone/>
              </a:pPr>
              <a:r>
                <a:rPr b="1" i="0" lang="en" sz="2400" u="none" cap="none" strike="noStrike">
                  <a:solidFill>
                    <a:srgbClr val="97BEBD"/>
                  </a:solidFill>
                  <a:latin typeface="Black Han Sans"/>
                  <a:ea typeface="Black Han Sans"/>
                  <a:cs typeface="Black Han Sans"/>
                  <a:sym typeface="Black Han Sans"/>
                </a:rPr>
                <a:t>01</a:t>
              </a:r>
              <a:endParaRPr b="1" i="0" sz="2400" u="none" cap="none" strike="noStrike">
                <a:solidFill>
                  <a:srgbClr val="97BEBD"/>
                </a:solidFill>
                <a:latin typeface="Black Han Sans"/>
                <a:ea typeface="Black Han Sans"/>
                <a:cs typeface="Black Han Sans"/>
                <a:sym typeface="Black Han Sans"/>
              </a:endParaRPr>
            </a:p>
          </p:txBody>
        </p:sp>
        <p:sp>
          <p:nvSpPr>
            <p:cNvPr id="1390" name="Google Shape;1390;p48"/>
            <p:cNvSpPr txBox="1"/>
            <p:nvPr/>
          </p:nvSpPr>
          <p:spPr>
            <a:xfrm>
              <a:off x="4603942" y="2492737"/>
              <a:ext cx="673800" cy="53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100"/>
                <a:buFont typeface="Arial"/>
                <a:buNone/>
              </a:pPr>
              <a:r>
                <a:rPr b="1" i="0" lang="en" sz="2400" u="none" cap="none" strike="noStrike">
                  <a:solidFill>
                    <a:srgbClr val="45818E"/>
                  </a:solidFill>
                  <a:latin typeface="Black Han Sans"/>
                  <a:ea typeface="Black Han Sans"/>
                  <a:cs typeface="Black Han Sans"/>
                  <a:sym typeface="Black Han Sans"/>
                </a:rPr>
                <a:t>03</a:t>
              </a:r>
              <a:endParaRPr b="1" i="0" sz="2400" u="none" cap="none" strike="noStrike">
                <a:solidFill>
                  <a:srgbClr val="45818E"/>
                </a:solidFill>
                <a:latin typeface="Black Han Sans"/>
                <a:ea typeface="Black Han Sans"/>
                <a:cs typeface="Black Han Sans"/>
                <a:sym typeface="Black Han Sans"/>
              </a:endParaRPr>
            </a:p>
          </p:txBody>
        </p:sp>
        <p:cxnSp>
          <p:nvCxnSpPr>
            <p:cNvPr id="1391" name="Google Shape;1391;p48"/>
            <p:cNvCxnSpPr/>
            <p:nvPr/>
          </p:nvCxnSpPr>
          <p:spPr>
            <a:xfrm>
              <a:off x="1167338" y="1477647"/>
              <a:ext cx="2789700" cy="0"/>
            </a:xfrm>
            <a:prstGeom prst="straightConnector1">
              <a:avLst/>
            </a:prstGeom>
            <a:noFill/>
            <a:ln cap="flat" cmpd="sng" w="19050">
              <a:solidFill>
                <a:srgbClr val="97BEBD"/>
              </a:solidFill>
              <a:prstDash val="solid"/>
              <a:miter lim="800000"/>
              <a:headEnd len="med" w="med" type="oval"/>
              <a:tailEnd len="med" w="med" type="oval"/>
            </a:ln>
          </p:spPr>
        </p:cxnSp>
        <p:cxnSp>
          <p:nvCxnSpPr>
            <p:cNvPr id="1392" name="Google Shape;1392;p48"/>
            <p:cNvCxnSpPr/>
            <p:nvPr/>
          </p:nvCxnSpPr>
          <p:spPr>
            <a:xfrm>
              <a:off x="1167365" y="2167369"/>
              <a:ext cx="2789700" cy="0"/>
            </a:xfrm>
            <a:prstGeom prst="straightConnector1">
              <a:avLst/>
            </a:prstGeom>
            <a:noFill/>
            <a:ln cap="flat" cmpd="sng" w="19050">
              <a:solidFill>
                <a:srgbClr val="97BEBD"/>
              </a:solidFill>
              <a:prstDash val="solid"/>
              <a:miter lim="800000"/>
              <a:headEnd len="med" w="med" type="oval"/>
              <a:tailEnd len="med" w="med" type="oval"/>
            </a:ln>
          </p:spPr>
        </p:cxnSp>
        <p:sp>
          <p:nvSpPr>
            <p:cNvPr id="1393" name="Google Shape;1393;p48"/>
            <p:cNvSpPr txBox="1"/>
            <p:nvPr/>
          </p:nvSpPr>
          <p:spPr>
            <a:xfrm>
              <a:off x="1176494" y="1465997"/>
              <a:ext cx="2604900" cy="30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800">
                  <a:solidFill>
                    <a:srgbClr val="97BEBD"/>
                  </a:solidFill>
                  <a:latin typeface="Black Han Sans"/>
                  <a:ea typeface="Black Han Sans"/>
                  <a:cs typeface="Black Han Sans"/>
                  <a:sym typeface="Black Han Sans"/>
                </a:rPr>
                <a:t>Definition </a:t>
              </a:r>
              <a:endParaRPr i="0" sz="1800" u="none" cap="none" strike="noStrike">
                <a:solidFill>
                  <a:srgbClr val="97BEBD"/>
                </a:solidFill>
                <a:latin typeface="Black Han Sans"/>
                <a:ea typeface="Black Han Sans"/>
                <a:cs typeface="Black Han Sans"/>
                <a:sym typeface="Black Han Sans"/>
              </a:endParaRPr>
            </a:p>
          </p:txBody>
        </p:sp>
        <p:grpSp>
          <p:nvGrpSpPr>
            <p:cNvPr id="1394" name="Google Shape;1394;p48"/>
            <p:cNvGrpSpPr/>
            <p:nvPr/>
          </p:nvGrpSpPr>
          <p:grpSpPr>
            <a:xfrm>
              <a:off x="4221145" y="1426991"/>
              <a:ext cx="382930" cy="610342"/>
              <a:chOff x="4136752" y="1733232"/>
              <a:chExt cx="723738" cy="1422708"/>
            </a:xfrm>
          </p:grpSpPr>
          <p:sp>
            <p:nvSpPr>
              <p:cNvPr id="1395" name="Google Shape;1395;p48"/>
              <p:cNvSpPr/>
              <p:nvPr/>
            </p:nvSpPr>
            <p:spPr>
              <a:xfrm>
                <a:off x="4149190" y="1733232"/>
                <a:ext cx="711300" cy="1422600"/>
              </a:xfrm>
              <a:prstGeom prst="chevron">
                <a:avLst>
                  <a:gd fmla="val 52989" name="adj"/>
                </a:avLst>
              </a:prstGeom>
              <a:solidFill>
                <a:srgbClr val="97BE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96" name="Google Shape;1396;p48"/>
              <p:cNvSpPr/>
              <p:nvPr/>
            </p:nvSpPr>
            <p:spPr>
              <a:xfrm rot="10800000">
                <a:off x="4136752" y="2819640"/>
                <a:ext cx="288000" cy="336300"/>
              </a:xfrm>
              <a:prstGeom prst="rect">
                <a:avLst/>
              </a:prstGeom>
              <a:solidFill>
                <a:srgbClr val="97BE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397" name="Google Shape;1397;p48"/>
              <p:cNvSpPr/>
              <p:nvPr/>
            </p:nvSpPr>
            <p:spPr>
              <a:xfrm rot="10800000">
                <a:off x="4136752" y="1733274"/>
                <a:ext cx="288000" cy="336300"/>
              </a:xfrm>
              <a:prstGeom prst="rect">
                <a:avLst/>
              </a:prstGeom>
              <a:solidFill>
                <a:srgbClr val="97BE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grpSp>
          <p:nvGrpSpPr>
            <p:cNvPr id="1398" name="Google Shape;1398;p48"/>
            <p:cNvGrpSpPr/>
            <p:nvPr/>
          </p:nvGrpSpPr>
          <p:grpSpPr>
            <a:xfrm rot="10800000">
              <a:off x="4445003" y="1982907"/>
              <a:ext cx="382930" cy="610342"/>
              <a:chOff x="4136752" y="1733232"/>
              <a:chExt cx="723738" cy="1422708"/>
            </a:xfrm>
          </p:grpSpPr>
          <p:sp>
            <p:nvSpPr>
              <p:cNvPr id="1399" name="Google Shape;1399;p48"/>
              <p:cNvSpPr/>
              <p:nvPr/>
            </p:nvSpPr>
            <p:spPr>
              <a:xfrm>
                <a:off x="4149190" y="1733232"/>
                <a:ext cx="711300" cy="1422600"/>
              </a:xfrm>
              <a:prstGeom prst="chevron">
                <a:avLst>
                  <a:gd fmla="val 52989" name="adj"/>
                </a:avLst>
              </a:prstGeom>
              <a:solidFill>
                <a:srgbClr val="76A5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00" name="Google Shape;1400;p48"/>
              <p:cNvSpPr/>
              <p:nvPr/>
            </p:nvSpPr>
            <p:spPr>
              <a:xfrm rot="10800000">
                <a:off x="4136752" y="2819640"/>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01" name="Google Shape;1401;p48"/>
              <p:cNvSpPr/>
              <p:nvPr/>
            </p:nvSpPr>
            <p:spPr>
              <a:xfrm rot="10800000">
                <a:off x="4136752" y="1733274"/>
                <a:ext cx="288000" cy="3363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grpSp>
          <p:nvGrpSpPr>
            <p:cNvPr id="1402" name="Google Shape;1402;p48"/>
            <p:cNvGrpSpPr/>
            <p:nvPr/>
          </p:nvGrpSpPr>
          <p:grpSpPr>
            <a:xfrm>
              <a:off x="4198111" y="2523844"/>
              <a:ext cx="405967" cy="472220"/>
              <a:chOff x="4093218" y="1700555"/>
              <a:chExt cx="767279" cy="1100746"/>
            </a:xfrm>
          </p:grpSpPr>
          <p:sp>
            <p:nvSpPr>
              <p:cNvPr id="1403" name="Google Shape;1403;p48"/>
              <p:cNvSpPr/>
              <p:nvPr/>
            </p:nvSpPr>
            <p:spPr>
              <a:xfrm>
                <a:off x="4149197" y="1700555"/>
                <a:ext cx="711300" cy="1087200"/>
              </a:xfrm>
              <a:prstGeom prst="chevron">
                <a:avLst>
                  <a:gd fmla="val 52989" name="adj"/>
                </a:avLst>
              </a:prstGeom>
              <a:solidFill>
                <a:srgbClr val="45818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04" name="Google Shape;1404;p48"/>
              <p:cNvSpPr/>
              <p:nvPr/>
            </p:nvSpPr>
            <p:spPr>
              <a:xfrm rot="10800000">
                <a:off x="4136752" y="2465000"/>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05" name="Google Shape;1405;p48"/>
              <p:cNvSpPr/>
              <p:nvPr/>
            </p:nvSpPr>
            <p:spPr>
              <a:xfrm rot="10800000">
                <a:off x="4093218" y="1700559"/>
                <a:ext cx="288000" cy="336300"/>
              </a:xfrm>
              <a:prstGeom prst="rect">
                <a:avLst/>
              </a:prstGeom>
              <a:solidFill>
                <a:srgbClr val="45818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cxnSp>
          <p:nvCxnSpPr>
            <p:cNvPr id="1406" name="Google Shape;1406;p48"/>
            <p:cNvCxnSpPr/>
            <p:nvPr/>
          </p:nvCxnSpPr>
          <p:spPr>
            <a:xfrm>
              <a:off x="1154961" y="2571758"/>
              <a:ext cx="2789700" cy="0"/>
            </a:xfrm>
            <a:prstGeom prst="straightConnector1">
              <a:avLst/>
            </a:prstGeom>
            <a:noFill/>
            <a:ln cap="flat" cmpd="sng" w="19050">
              <a:solidFill>
                <a:srgbClr val="45818E"/>
              </a:solidFill>
              <a:prstDash val="solid"/>
              <a:miter lim="800000"/>
              <a:headEnd len="med" w="med" type="oval"/>
              <a:tailEnd len="med" w="med" type="oval"/>
            </a:ln>
          </p:spPr>
        </p:cxnSp>
        <p:cxnSp>
          <p:nvCxnSpPr>
            <p:cNvPr id="1407" name="Google Shape;1407;p48"/>
            <p:cNvCxnSpPr/>
            <p:nvPr/>
          </p:nvCxnSpPr>
          <p:spPr>
            <a:xfrm>
              <a:off x="1167361" y="2923930"/>
              <a:ext cx="2789700" cy="0"/>
            </a:xfrm>
            <a:prstGeom prst="straightConnector1">
              <a:avLst/>
            </a:prstGeom>
            <a:noFill/>
            <a:ln cap="flat" cmpd="sng" w="19050">
              <a:solidFill>
                <a:srgbClr val="45818E"/>
              </a:solidFill>
              <a:prstDash val="solid"/>
              <a:miter lim="800000"/>
              <a:headEnd len="med" w="med" type="oval"/>
              <a:tailEnd len="med" w="med" type="oval"/>
            </a:ln>
          </p:spPr>
        </p:cxnSp>
        <p:cxnSp>
          <p:nvCxnSpPr>
            <p:cNvPr id="1408" name="Google Shape;1408;p48"/>
            <p:cNvCxnSpPr/>
            <p:nvPr/>
          </p:nvCxnSpPr>
          <p:spPr>
            <a:xfrm>
              <a:off x="5186941" y="2004360"/>
              <a:ext cx="2789700" cy="0"/>
            </a:xfrm>
            <a:prstGeom prst="straightConnector1">
              <a:avLst/>
            </a:prstGeom>
            <a:noFill/>
            <a:ln cap="flat" cmpd="sng" w="19050">
              <a:solidFill>
                <a:srgbClr val="76A5AF"/>
              </a:solidFill>
              <a:prstDash val="solid"/>
              <a:miter lim="800000"/>
              <a:headEnd len="med" w="med" type="oval"/>
              <a:tailEnd len="med" w="med" type="oval"/>
            </a:ln>
          </p:spPr>
        </p:cxnSp>
        <p:cxnSp>
          <p:nvCxnSpPr>
            <p:cNvPr id="1409" name="Google Shape;1409;p48"/>
            <p:cNvCxnSpPr/>
            <p:nvPr/>
          </p:nvCxnSpPr>
          <p:spPr>
            <a:xfrm>
              <a:off x="5186919" y="2683186"/>
              <a:ext cx="2789700" cy="0"/>
            </a:xfrm>
            <a:prstGeom prst="straightConnector1">
              <a:avLst/>
            </a:prstGeom>
            <a:noFill/>
            <a:ln cap="flat" cmpd="sng" w="19050">
              <a:solidFill>
                <a:srgbClr val="76A5AF"/>
              </a:solidFill>
              <a:prstDash val="solid"/>
              <a:miter lim="800000"/>
              <a:headEnd len="med" w="med" type="oval"/>
              <a:tailEnd len="med" w="med" type="oval"/>
            </a:ln>
          </p:spPr>
        </p:cxnSp>
        <p:sp>
          <p:nvSpPr>
            <p:cNvPr id="1410" name="Google Shape;1410;p48"/>
            <p:cNvSpPr txBox="1"/>
            <p:nvPr/>
          </p:nvSpPr>
          <p:spPr>
            <a:xfrm>
              <a:off x="3857650" y="2021450"/>
              <a:ext cx="587400" cy="53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100"/>
                <a:buFont typeface="Arial"/>
                <a:buNone/>
              </a:pPr>
              <a:r>
                <a:rPr b="1" i="0" lang="en" sz="2400" u="none" cap="none" strike="noStrike">
                  <a:solidFill>
                    <a:srgbClr val="76A5AF"/>
                  </a:solidFill>
                  <a:latin typeface="Black Han Sans"/>
                  <a:ea typeface="Black Han Sans"/>
                  <a:cs typeface="Black Han Sans"/>
                  <a:sym typeface="Black Han Sans"/>
                </a:rPr>
                <a:t>02</a:t>
              </a:r>
              <a:endParaRPr b="1" i="0" sz="2400" u="none" cap="none" strike="noStrike">
                <a:solidFill>
                  <a:srgbClr val="76A5AF"/>
                </a:solidFill>
                <a:latin typeface="Black Han Sans"/>
                <a:ea typeface="Black Han Sans"/>
                <a:cs typeface="Black Han Sans"/>
                <a:sym typeface="Black Han Sans"/>
              </a:endParaRPr>
            </a:p>
          </p:txBody>
        </p:sp>
        <p:sp>
          <p:nvSpPr>
            <p:cNvPr id="1411" name="Google Shape;1411;p48"/>
            <p:cNvSpPr txBox="1"/>
            <p:nvPr/>
          </p:nvSpPr>
          <p:spPr>
            <a:xfrm>
              <a:off x="891397" y="1580904"/>
              <a:ext cx="3482100" cy="610200"/>
            </a:xfrm>
            <a:prstGeom prst="rect">
              <a:avLst/>
            </a:prstGeom>
            <a:noFill/>
            <a:ln>
              <a:noFill/>
            </a:ln>
          </p:spPr>
          <p:txBody>
            <a:bodyPr anchorCtr="0" anchor="t" bIns="45700" lIns="91425" spcFirstLastPara="1" rIns="91425" wrap="square" tIns="45700">
              <a:noAutofit/>
            </a:bodyPr>
            <a:lstStyle/>
            <a:p>
              <a:pPr indent="0" lvl="0" marL="914400" marR="307482" rtl="0" algn="l">
                <a:spcBef>
                  <a:spcPts val="0"/>
                </a:spcBef>
                <a:spcAft>
                  <a:spcPts val="0"/>
                </a:spcAft>
                <a:buClr>
                  <a:srgbClr val="000000"/>
                </a:buClr>
                <a:buSzPts val="1400"/>
                <a:buFont typeface="Arial"/>
                <a:buNone/>
              </a:pPr>
              <a:r>
                <a:rPr lang="en">
                  <a:solidFill>
                    <a:schemeClr val="dk1"/>
                  </a:solidFill>
                  <a:latin typeface="Krub"/>
                  <a:ea typeface="Krub"/>
                  <a:cs typeface="Krub"/>
                  <a:sym typeface="Krub"/>
                </a:rPr>
                <a:t>The pattern of disease that arises in a previously sensitized host. It arises due to </a:t>
              </a:r>
              <a:r>
                <a:rPr b="1" lang="en">
                  <a:solidFill>
                    <a:srgbClr val="FF0000"/>
                  </a:solidFill>
                  <a:latin typeface="Krub"/>
                  <a:ea typeface="Krub"/>
                  <a:cs typeface="Krub"/>
                  <a:sym typeface="Krub"/>
                </a:rPr>
                <a:t>reactivation</a:t>
              </a:r>
              <a:r>
                <a:rPr lang="en">
                  <a:solidFill>
                    <a:srgbClr val="CC0000"/>
                  </a:solidFill>
                  <a:latin typeface="Krub"/>
                  <a:ea typeface="Krub"/>
                  <a:cs typeface="Krub"/>
                  <a:sym typeface="Krub"/>
                </a:rPr>
                <a:t> </a:t>
              </a:r>
              <a:r>
                <a:rPr lang="en">
                  <a:solidFill>
                    <a:schemeClr val="dk1"/>
                  </a:solidFill>
                  <a:latin typeface="Krub"/>
                  <a:ea typeface="Krub"/>
                  <a:cs typeface="Krub"/>
                  <a:sym typeface="Krub"/>
                </a:rPr>
                <a:t>of dormant primary lesions or due to </a:t>
              </a:r>
              <a:r>
                <a:rPr b="1" lang="en">
                  <a:solidFill>
                    <a:schemeClr val="dk1"/>
                  </a:solidFill>
                  <a:latin typeface="Krub"/>
                  <a:ea typeface="Krub"/>
                  <a:cs typeface="Krub"/>
                  <a:sym typeface="Krub"/>
                </a:rPr>
                <a:t>reinfection</a:t>
              </a:r>
              <a:r>
                <a:rPr lang="en">
                  <a:solidFill>
                    <a:schemeClr val="dk1"/>
                  </a:solidFill>
                  <a:latin typeface="Krub"/>
                  <a:ea typeface="Krub"/>
                  <a:cs typeface="Krub"/>
                  <a:sym typeface="Krub"/>
                </a:rPr>
                <a:t> .</a:t>
              </a:r>
              <a:endParaRPr i="0" u="none" cap="none" strike="noStrike">
                <a:solidFill>
                  <a:schemeClr val="dk1"/>
                </a:solidFill>
                <a:latin typeface="Krub"/>
                <a:ea typeface="Krub"/>
                <a:cs typeface="Krub"/>
                <a:sym typeface="Krub"/>
              </a:endParaRPr>
            </a:p>
          </p:txBody>
        </p:sp>
        <p:sp>
          <p:nvSpPr>
            <p:cNvPr id="1412" name="Google Shape;1412;p48"/>
            <p:cNvSpPr txBox="1"/>
            <p:nvPr/>
          </p:nvSpPr>
          <p:spPr>
            <a:xfrm>
              <a:off x="1247254" y="2583000"/>
              <a:ext cx="2604900" cy="14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800">
                  <a:solidFill>
                    <a:srgbClr val="45818E"/>
                  </a:solidFill>
                  <a:latin typeface="Black Han Sans"/>
                  <a:ea typeface="Black Han Sans"/>
                  <a:cs typeface="Black Han Sans"/>
                  <a:sym typeface="Black Han Sans"/>
                </a:rPr>
                <a:t>Complications </a:t>
              </a:r>
              <a:endParaRPr i="0" sz="1800" u="none" cap="none" strike="noStrike">
                <a:solidFill>
                  <a:srgbClr val="45818E"/>
                </a:solidFill>
                <a:latin typeface="Black Han Sans"/>
                <a:ea typeface="Black Han Sans"/>
                <a:cs typeface="Black Han Sans"/>
                <a:sym typeface="Black Han Sans"/>
              </a:endParaRPr>
            </a:p>
          </p:txBody>
        </p:sp>
        <p:sp>
          <p:nvSpPr>
            <p:cNvPr id="1413" name="Google Shape;1413;p48"/>
            <p:cNvSpPr txBox="1"/>
            <p:nvPr/>
          </p:nvSpPr>
          <p:spPr>
            <a:xfrm>
              <a:off x="1300850" y="2738541"/>
              <a:ext cx="2898000" cy="302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lang="en">
                  <a:solidFill>
                    <a:schemeClr val="dk1"/>
                  </a:solidFill>
                  <a:latin typeface="Krub"/>
                  <a:ea typeface="Krub"/>
                  <a:cs typeface="Krub"/>
                  <a:sym typeface="Krub"/>
                </a:rPr>
                <a:t>Miliary tuberculosis </a:t>
              </a:r>
              <a:r>
                <a:rPr lang="en">
                  <a:solidFill>
                    <a:srgbClr val="FF0000"/>
                  </a:solidFill>
                  <a:latin typeface="Krub"/>
                  <a:ea typeface="Krub"/>
                  <a:cs typeface="Krub"/>
                  <a:sym typeface="Krub"/>
                </a:rPr>
                <a:t>(tertiary TB)</a:t>
              </a:r>
              <a:endParaRPr>
                <a:solidFill>
                  <a:srgbClr val="FF0000"/>
                </a:solidFill>
                <a:latin typeface="Krub"/>
                <a:ea typeface="Krub"/>
                <a:cs typeface="Krub"/>
                <a:sym typeface="Krub"/>
              </a:endParaRPr>
            </a:p>
          </p:txBody>
        </p:sp>
        <p:sp>
          <p:nvSpPr>
            <p:cNvPr id="1414" name="Google Shape;1414;p48"/>
            <p:cNvSpPr txBox="1"/>
            <p:nvPr/>
          </p:nvSpPr>
          <p:spPr>
            <a:xfrm>
              <a:off x="5229675" y="1982905"/>
              <a:ext cx="2704200" cy="32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800">
                  <a:solidFill>
                    <a:srgbClr val="76A5AF"/>
                  </a:solidFill>
                  <a:latin typeface="Black Han Sans"/>
                  <a:ea typeface="Black Han Sans"/>
                  <a:cs typeface="Black Han Sans"/>
                  <a:sym typeface="Black Han Sans"/>
                </a:rPr>
                <a:t>Site </a:t>
              </a:r>
              <a:endParaRPr i="0" sz="1800" u="none" cap="none" strike="noStrike">
                <a:solidFill>
                  <a:srgbClr val="76A5AF"/>
                </a:solidFill>
                <a:latin typeface="Black Han Sans"/>
                <a:ea typeface="Black Han Sans"/>
                <a:cs typeface="Black Han Sans"/>
                <a:sym typeface="Black Han Sans"/>
              </a:endParaRPr>
            </a:p>
          </p:txBody>
        </p:sp>
        <p:sp>
          <p:nvSpPr>
            <p:cNvPr id="1415" name="Google Shape;1415;p48"/>
            <p:cNvSpPr txBox="1"/>
            <p:nvPr/>
          </p:nvSpPr>
          <p:spPr>
            <a:xfrm>
              <a:off x="5229675" y="2091477"/>
              <a:ext cx="2789700" cy="610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lang="en">
                  <a:solidFill>
                    <a:schemeClr val="dk1"/>
                  </a:solidFill>
                  <a:latin typeface="Krub"/>
                  <a:ea typeface="Krub"/>
                  <a:cs typeface="Krub"/>
                  <a:sym typeface="Krub"/>
                </a:rPr>
                <a:t>Classically localized to the apex of one or both upper lobes ,why? The reason is </a:t>
              </a:r>
              <a:r>
                <a:rPr b="1" lang="en">
                  <a:solidFill>
                    <a:schemeClr val="dk1"/>
                  </a:solidFill>
                  <a:latin typeface="Krub"/>
                  <a:ea typeface="Krub"/>
                  <a:cs typeface="Krub"/>
                  <a:sym typeface="Krub"/>
                </a:rPr>
                <a:t>obscure</a:t>
              </a:r>
              <a:r>
                <a:rPr lang="en">
                  <a:solidFill>
                    <a:schemeClr val="dk1"/>
                  </a:solidFill>
                  <a:latin typeface="Krub"/>
                  <a:ea typeface="Krub"/>
                  <a:cs typeface="Krub"/>
                  <a:sym typeface="Krub"/>
                </a:rPr>
                <a:t> but may relate to high oxygen tension in the  apices</a:t>
              </a:r>
              <a:endParaRPr i="0" u="none" cap="none" strike="noStrike">
                <a:solidFill>
                  <a:schemeClr val="dk1"/>
                </a:solidFill>
                <a:latin typeface="Krub"/>
                <a:ea typeface="Krub"/>
                <a:cs typeface="Krub"/>
                <a:sym typeface="Krub"/>
              </a:endParaRPr>
            </a:p>
          </p:txBody>
        </p:sp>
      </p:grpSp>
      <p:sp>
        <p:nvSpPr>
          <p:cNvPr id="1416" name="Google Shape;1416;p48"/>
          <p:cNvSpPr/>
          <p:nvPr/>
        </p:nvSpPr>
        <p:spPr>
          <a:xfrm>
            <a:off x="6055488" y="4336475"/>
            <a:ext cx="1657800" cy="480000"/>
          </a:xfrm>
          <a:prstGeom prst="roundRect">
            <a:avLst>
              <a:gd fmla="val 16667" name="adj"/>
            </a:avLst>
          </a:prstGeom>
          <a:solidFill>
            <a:schemeClr val="lt2"/>
          </a:solidFill>
          <a:ln cap="flat" cmpd="sng" w="9525">
            <a:solidFill>
              <a:srgbClr val="EB99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a:solidFill>
                  <a:srgbClr val="434343"/>
                </a:solidFill>
                <a:latin typeface="Krub"/>
                <a:ea typeface="Krub"/>
                <a:cs typeface="Krub"/>
                <a:sym typeface="Krub"/>
              </a:rPr>
              <a:t>Special t</a:t>
            </a:r>
            <a:r>
              <a:rPr b="1" i="1" lang="en">
                <a:solidFill>
                  <a:srgbClr val="434343"/>
                </a:solidFill>
                <a:latin typeface="Krub"/>
                <a:ea typeface="Krub"/>
                <a:cs typeface="Krub"/>
                <a:sym typeface="Krub"/>
              </a:rPr>
              <a:t>hanks to 439 Team</a:t>
            </a:r>
            <a:endParaRPr b="1" i="1">
              <a:solidFill>
                <a:srgbClr val="434343"/>
              </a:solidFill>
              <a:latin typeface="Krub"/>
              <a:ea typeface="Krub"/>
              <a:cs typeface="Krub"/>
              <a:sym typeface="Krub"/>
            </a:endParaRPr>
          </a:p>
        </p:txBody>
      </p:sp>
      <p:grpSp>
        <p:nvGrpSpPr>
          <p:cNvPr id="1417" name="Google Shape;1417;p48"/>
          <p:cNvGrpSpPr/>
          <p:nvPr/>
        </p:nvGrpSpPr>
        <p:grpSpPr>
          <a:xfrm>
            <a:off x="3664060" y="5046104"/>
            <a:ext cx="4193851" cy="1687762"/>
            <a:chOff x="8571772" y="13297460"/>
            <a:chExt cx="10524093" cy="7079538"/>
          </a:xfrm>
        </p:grpSpPr>
        <p:grpSp>
          <p:nvGrpSpPr>
            <p:cNvPr id="1418" name="Google Shape;1418;p48"/>
            <p:cNvGrpSpPr/>
            <p:nvPr/>
          </p:nvGrpSpPr>
          <p:grpSpPr>
            <a:xfrm>
              <a:off x="8571772" y="13297460"/>
              <a:ext cx="10524093" cy="4203685"/>
              <a:chOff x="3039863" y="2691808"/>
              <a:chExt cx="6112262" cy="1392963"/>
            </a:xfrm>
          </p:grpSpPr>
          <p:sp>
            <p:nvSpPr>
              <p:cNvPr id="1419" name="Google Shape;1419;p48"/>
              <p:cNvSpPr txBox="1"/>
              <p:nvPr/>
            </p:nvSpPr>
            <p:spPr>
              <a:xfrm>
                <a:off x="4853136" y="2691808"/>
                <a:ext cx="2757900" cy="44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lang="en">
                    <a:solidFill>
                      <a:srgbClr val="44546A"/>
                    </a:solidFill>
                    <a:latin typeface="Black Han Sans"/>
                    <a:ea typeface="Black Han Sans"/>
                    <a:cs typeface="Black Han Sans"/>
                    <a:sym typeface="Black Han Sans"/>
                  </a:rPr>
                  <a:t>Systemic spread</a:t>
                </a:r>
                <a:endParaRPr i="0" u="none" cap="none" strike="noStrike">
                  <a:solidFill>
                    <a:srgbClr val="44546A"/>
                  </a:solidFill>
                  <a:latin typeface="Black Han Sans"/>
                  <a:ea typeface="Black Han Sans"/>
                  <a:cs typeface="Black Han Sans"/>
                  <a:sym typeface="Black Han Sans"/>
                </a:endParaRPr>
              </a:p>
            </p:txBody>
          </p:sp>
          <p:sp>
            <p:nvSpPr>
              <p:cNvPr id="1420" name="Google Shape;1420;p48"/>
              <p:cNvSpPr/>
              <p:nvPr/>
            </p:nvSpPr>
            <p:spPr>
              <a:xfrm>
                <a:off x="3039863" y="3375021"/>
                <a:ext cx="2018400" cy="704400"/>
              </a:xfrm>
              <a:prstGeom prst="rect">
                <a:avLst/>
              </a:prstGeom>
              <a:solidFill>
                <a:schemeClr val="accent1"/>
              </a:solidFill>
              <a:ln cap="flat" cmpd="sng" w="28575">
                <a:solidFill>
                  <a:schemeClr val="lt2"/>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 sz="1800">
                    <a:solidFill>
                      <a:srgbClr val="44546A"/>
                    </a:solidFill>
                    <a:latin typeface="Krub"/>
                    <a:ea typeface="Krub"/>
                    <a:cs typeface="Krub"/>
                    <a:sym typeface="Krub"/>
                  </a:rPr>
                  <a:t>Artery </a:t>
                </a:r>
                <a:endParaRPr i="0" sz="1800" u="none" cap="none" strike="noStrike">
                  <a:solidFill>
                    <a:srgbClr val="44546A"/>
                  </a:solidFill>
                  <a:latin typeface="Krub"/>
                  <a:ea typeface="Krub"/>
                  <a:cs typeface="Krub"/>
                  <a:sym typeface="Krub"/>
                </a:endParaRPr>
              </a:p>
            </p:txBody>
          </p:sp>
          <p:sp>
            <p:nvSpPr>
              <p:cNvPr id="1421" name="Google Shape;1421;p48"/>
              <p:cNvSpPr/>
              <p:nvPr/>
            </p:nvSpPr>
            <p:spPr>
              <a:xfrm>
                <a:off x="7133725" y="3380371"/>
                <a:ext cx="2018400" cy="704400"/>
              </a:xfrm>
              <a:prstGeom prst="rect">
                <a:avLst/>
              </a:prstGeom>
              <a:solidFill>
                <a:srgbClr val="F3F3F3"/>
              </a:solidFill>
              <a:ln cap="flat" cmpd="sng" w="28575">
                <a:solidFill>
                  <a:srgbClr val="97BEBD"/>
                </a:solidFill>
                <a:prstDash val="lg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 sz="1800">
                    <a:solidFill>
                      <a:srgbClr val="44546A"/>
                    </a:solidFill>
                    <a:latin typeface="Krub"/>
                    <a:ea typeface="Krub"/>
                    <a:cs typeface="Krub"/>
                    <a:sym typeface="Krub"/>
                  </a:rPr>
                  <a:t>Vein </a:t>
                </a:r>
                <a:endParaRPr i="0" sz="1800" u="none" cap="none" strike="noStrike">
                  <a:solidFill>
                    <a:srgbClr val="44546A"/>
                  </a:solidFill>
                  <a:latin typeface="Krub"/>
                  <a:ea typeface="Krub"/>
                  <a:cs typeface="Krub"/>
                  <a:sym typeface="Krub"/>
                </a:endParaRPr>
              </a:p>
            </p:txBody>
          </p:sp>
          <p:cxnSp>
            <p:nvCxnSpPr>
              <p:cNvPr id="1422" name="Google Shape;1422;p48"/>
              <p:cNvCxnSpPr>
                <a:endCxn id="1420" idx="0"/>
              </p:cNvCxnSpPr>
              <p:nvPr/>
            </p:nvCxnSpPr>
            <p:spPr>
              <a:xfrm flipH="1">
                <a:off x="4049063" y="3122421"/>
                <a:ext cx="1222800" cy="252600"/>
              </a:xfrm>
              <a:prstGeom prst="bentConnector2">
                <a:avLst/>
              </a:prstGeom>
              <a:noFill/>
              <a:ln cap="flat" cmpd="sng" w="38100">
                <a:solidFill>
                  <a:schemeClr val="lt2"/>
                </a:solidFill>
                <a:prstDash val="solid"/>
                <a:round/>
                <a:headEnd len="sm" w="sm" type="none"/>
                <a:tailEnd len="sm" w="sm" type="none"/>
              </a:ln>
            </p:spPr>
          </p:cxnSp>
          <p:cxnSp>
            <p:nvCxnSpPr>
              <p:cNvPr id="1423" name="Google Shape;1423;p48"/>
              <p:cNvCxnSpPr>
                <a:endCxn id="1421" idx="0"/>
              </p:cNvCxnSpPr>
              <p:nvPr/>
            </p:nvCxnSpPr>
            <p:spPr>
              <a:xfrm>
                <a:off x="6948025" y="3149071"/>
                <a:ext cx="1194900" cy="231300"/>
              </a:xfrm>
              <a:prstGeom prst="bentConnector2">
                <a:avLst/>
              </a:prstGeom>
              <a:noFill/>
              <a:ln cap="flat" cmpd="sng" w="38100">
                <a:solidFill>
                  <a:srgbClr val="97BEBD"/>
                </a:solidFill>
                <a:prstDash val="solid"/>
                <a:round/>
                <a:headEnd len="sm" w="sm" type="none"/>
                <a:tailEnd len="sm" w="sm" type="none"/>
              </a:ln>
            </p:spPr>
          </p:cxnSp>
        </p:grpSp>
        <p:sp>
          <p:nvSpPr>
            <p:cNvPr id="1424" name="Google Shape;1424;p48"/>
            <p:cNvSpPr txBox="1"/>
            <p:nvPr/>
          </p:nvSpPr>
          <p:spPr>
            <a:xfrm>
              <a:off x="14675257" y="18251197"/>
              <a:ext cx="3894300" cy="2125800"/>
            </a:xfrm>
            <a:prstGeom prst="rect">
              <a:avLst/>
            </a:prstGeom>
            <a:solidFill>
              <a:srgbClr val="D0E0E3"/>
            </a:solidFill>
            <a:ln cap="flat" cmpd="sng" w="9525">
              <a:solidFill>
                <a:srgbClr val="97BEBD"/>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Via left ventricle to whole body</a:t>
              </a:r>
              <a:endParaRPr>
                <a:solidFill>
                  <a:srgbClr val="44546A"/>
                </a:solidFill>
                <a:latin typeface="Krub"/>
                <a:ea typeface="Krub"/>
                <a:cs typeface="Krub"/>
                <a:sym typeface="Krub"/>
              </a:endParaRPr>
            </a:p>
          </p:txBody>
        </p:sp>
        <p:sp>
          <p:nvSpPr>
            <p:cNvPr id="1425" name="Google Shape;1425;p48"/>
            <p:cNvSpPr txBox="1"/>
            <p:nvPr/>
          </p:nvSpPr>
          <p:spPr>
            <a:xfrm>
              <a:off x="9449457" y="18251198"/>
              <a:ext cx="3894300" cy="2125800"/>
            </a:xfrm>
            <a:prstGeom prst="rect">
              <a:avLst/>
            </a:prstGeom>
            <a:solidFill>
              <a:schemeClr val="lt2"/>
            </a:solidFill>
            <a:ln cap="flat" cmpd="sng" w="9525">
              <a:solidFill>
                <a:srgbClr val="EB996E"/>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Miliary spread within the lung</a:t>
              </a:r>
              <a:endParaRPr>
                <a:solidFill>
                  <a:srgbClr val="44546A"/>
                </a:solidFill>
                <a:latin typeface="Krub"/>
                <a:ea typeface="Krub"/>
                <a:cs typeface="Krub"/>
                <a:sym typeface="Krub"/>
              </a:endParaRPr>
            </a:p>
          </p:txBody>
        </p:sp>
        <p:cxnSp>
          <p:nvCxnSpPr>
            <p:cNvPr id="1426" name="Google Shape;1426;p48"/>
            <p:cNvCxnSpPr/>
            <p:nvPr/>
          </p:nvCxnSpPr>
          <p:spPr>
            <a:xfrm flipH="1" rot="-5400000">
              <a:off x="10421959" y="17777451"/>
              <a:ext cx="831900" cy="281700"/>
            </a:xfrm>
            <a:prstGeom prst="bentConnector3">
              <a:avLst>
                <a:gd fmla="val 100857" name="adj1"/>
              </a:avLst>
            </a:prstGeom>
            <a:noFill/>
            <a:ln cap="flat" cmpd="sng" w="19050">
              <a:solidFill>
                <a:schemeClr val="lt2"/>
              </a:solidFill>
              <a:prstDash val="solid"/>
              <a:round/>
              <a:headEnd len="med" w="med" type="none"/>
              <a:tailEnd len="med" w="med" type="diamond"/>
            </a:ln>
          </p:spPr>
        </p:cxnSp>
        <p:cxnSp>
          <p:nvCxnSpPr>
            <p:cNvPr id="1427" name="Google Shape;1427;p48"/>
            <p:cNvCxnSpPr/>
            <p:nvPr/>
          </p:nvCxnSpPr>
          <p:spPr>
            <a:xfrm flipH="1">
              <a:off x="16287813" y="17501153"/>
              <a:ext cx="641400" cy="795300"/>
            </a:xfrm>
            <a:prstGeom prst="bentConnector3">
              <a:avLst>
                <a:gd fmla="val 50000" name="adj1"/>
              </a:avLst>
            </a:prstGeom>
            <a:noFill/>
            <a:ln cap="flat" cmpd="sng" w="19050">
              <a:solidFill>
                <a:srgbClr val="97BEBD"/>
              </a:solidFill>
              <a:prstDash val="solid"/>
              <a:round/>
              <a:headEnd len="med" w="med" type="none"/>
              <a:tailEnd len="med" w="med" type="diamond"/>
            </a:ln>
          </p:spPr>
        </p:cxnSp>
      </p:grpSp>
      <p:pic>
        <p:nvPicPr>
          <p:cNvPr id="1428" name="Google Shape;1428;p48"/>
          <p:cNvPicPr preferRelativeResize="0"/>
          <p:nvPr/>
        </p:nvPicPr>
        <p:blipFill>
          <a:blip r:embed="rId3">
            <a:alphaModFix/>
          </a:blip>
          <a:stretch>
            <a:fillRect/>
          </a:stretch>
        </p:blipFill>
        <p:spPr>
          <a:xfrm>
            <a:off x="181863" y="4537450"/>
            <a:ext cx="3307974" cy="2348724"/>
          </a:xfrm>
          <a:prstGeom prst="rect">
            <a:avLst/>
          </a:prstGeom>
          <a:noFill/>
          <a:ln>
            <a:noFill/>
          </a:ln>
        </p:spPr>
      </p:pic>
      <p:sp>
        <p:nvSpPr>
          <p:cNvPr id="1429" name="Google Shape;1429;p48"/>
          <p:cNvSpPr txBox="1"/>
          <p:nvPr/>
        </p:nvSpPr>
        <p:spPr>
          <a:xfrm>
            <a:off x="143088" y="6811175"/>
            <a:ext cx="3385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a:solidFill>
                  <a:srgbClr val="434343"/>
                </a:solidFill>
                <a:latin typeface="Krub"/>
                <a:ea typeface="Krub"/>
                <a:cs typeface="Krub"/>
                <a:sym typeface="Krub"/>
              </a:rPr>
              <a:t>Team 439: Secondary Tuberculosis (Reactivation Tuberculosis)</a:t>
            </a:r>
            <a:endParaRPr b="1">
              <a:solidFill>
                <a:srgbClr val="434343"/>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pic>
        <p:nvPicPr>
          <p:cNvPr id="1430" name="Google Shape;1430;p48"/>
          <p:cNvPicPr preferRelativeResize="0"/>
          <p:nvPr/>
        </p:nvPicPr>
        <p:blipFill>
          <a:blip r:embed="rId4">
            <a:alphaModFix/>
          </a:blip>
          <a:stretch>
            <a:fillRect/>
          </a:stretch>
        </p:blipFill>
        <p:spPr>
          <a:xfrm>
            <a:off x="3664050" y="6886175"/>
            <a:ext cx="4193851" cy="3406201"/>
          </a:xfrm>
          <a:prstGeom prst="rect">
            <a:avLst/>
          </a:prstGeom>
          <a:noFill/>
          <a:ln cap="flat" cmpd="sng" w="9525">
            <a:solidFill>
              <a:srgbClr val="FF0000"/>
            </a:solidFill>
            <a:prstDash val="solid"/>
            <a:round/>
            <a:headEnd len="sm" w="sm" type="none"/>
            <a:tailEnd len="sm" w="sm" type="none"/>
          </a:ln>
        </p:spPr>
      </p:pic>
      <p:pic>
        <p:nvPicPr>
          <p:cNvPr id="1431" name="Google Shape;1431;p48"/>
          <p:cNvPicPr preferRelativeResize="0"/>
          <p:nvPr/>
        </p:nvPicPr>
        <p:blipFill>
          <a:blip r:embed="rId5">
            <a:alphaModFix/>
          </a:blip>
          <a:stretch>
            <a:fillRect/>
          </a:stretch>
        </p:blipFill>
        <p:spPr>
          <a:xfrm>
            <a:off x="261725" y="7486575"/>
            <a:ext cx="3148251" cy="1819925"/>
          </a:xfrm>
          <a:prstGeom prst="rect">
            <a:avLst/>
          </a:prstGeom>
          <a:noFill/>
          <a:ln>
            <a:noFill/>
          </a:ln>
        </p:spPr>
      </p:pic>
      <p:sp>
        <p:nvSpPr>
          <p:cNvPr id="1432" name="Google Shape;1432;p48"/>
          <p:cNvSpPr/>
          <p:nvPr/>
        </p:nvSpPr>
        <p:spPr>
          <a:xfrm>
            <a:off x="143100" y="9461075"/>
            <a:ext cx="3308100" cy="831300"/>
          </a:xfrm>
          <a:prstGeom prst="rect">
            <a:avLst/>
          </a:prstGeom>
          <a:solidFill>
            <a:schemeClr val="lt2"/>
          </a:solidFill>
          <a:ln cap="flat" cmpd="sng" w="9525">
            <a:solidFill>
              <a:srgbClr val="EB99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Titillium Web"/>
                <a:ea typeface="Titillium Web"/>
                <a:cs typeface="Titillium Web"/>
                <a:sym typeface="Titillium Web"/>
              </a:rPr>
              <a:t>The apex of one or both </a:t>
            </a:r>
            <a:r>
              <a:rPr b="1" lang="en">
                <a:solidFill>
                  <a:srgbClr val="44546A"/>
                </a:solidFill>
                <a:latin typeface="Titillium Web"/>
                <a:ea typeface="Titillium Web"/>
                <a:cs typeface="Titillium Web"/>
                <a:sym typeface="Titillium Web"/>
              </a:rPr>
              <a:t>upper </a:t>
            </a:r>
            <a:r>
              <a:rPr lang="en">
                <a:solidFill>
                  <a:srgbClr val="44546A"/>
                </a:solidFill>
                <a:latin typeface="Titillium Web"/>
                <a:ea typeface="Titillium Web"/>
                <a:cs typeface="Titillium Web"/>
                <a:sym typeface="Titillium Web"/>
              </a:rPr>
              <a:t>lobes are affected with </a:t>
            </a:r>
            <a:r>
              <a:rPr lang="en">
                <a:solidFill>
                  <a:srgbClr val="FF0000"/>
                </a:solidFill>
                <a:latin typeface="Titillium Web"/>
                <a:ea typeface="Titillium Web"/>
                <a:cs typeface="Titillium Web"/>
                <a:sym typeface="Titillium Web"/>
              </a:rPr>
              <a:t>cavitation</a:t>
            </a:r>
            <a:r>
              <a:rPr lang="en">
                <a:solidFill>
                  <a:srgbClr val="44546A"/>
                </a:solidFill>
                <a:latin typeface="Titillium Web"/>
                <a:ea typeface="Titillium Web"/>
                <a:cs typeface="Titillium Web"/>
                <a:sym typeface="Titillium Web"/>
              </a:rPr>
              <a:t> leading to erosion into &amp; dissemination along airways , patient become infective </a:t>
            </a:r>
            <a:endParaRPr/>
          </a:p>
        </p:txBody>
      </p:sp>
      <p:sp>
        <p:nvSpPr>
          <p:cNvPr id="1433" name="Google Shape;1433;p48"/>
          <p:cNvSpPr txBox="1"/>
          <p:nvPr/>
        </p:nvSpPr>
        <p:spPr>
          <a:xfrm>
            <a:off x="143100" y="10292375"/>
            <a:ext cx="7714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rgbClr val="70AD47"/>
                </a:solidFill>
                <a:highlight>
                  <a:schemeClr val="lt1"/>
                </a:highlight>
                <a:latin typeface="Krub"/>
                <a:ea typeface="Krub"/>
                <a:cs typeface="Krub"/>
                <a:sym typeface="Krub"/>
              </a:rPr>
              <a:t>Why can secondary TB be more aggressive and </a:t>
            </a:r>
            <a:r>
              <a:rPr b="1" lang="en" sz="1100">
                <a:solidFill>
                  <a:srgbClr val="70AD47"/>
                </a:solidFill>
                <a:highlight>
                  <a:schemeClr val="lt1"/>
                </a:highlight>
                <a:latin typeface="Krub"/>
                <a:ea typeface="Krub"/>
                <a:cs typeface="Krub"/>
                <a:sym typeface="Krub"/>
              </a:rPr>
              <a:t>disseminated</a:t>
            </a:r>
            <a:r>
              <a:rPr b="1" lang="en" sz="1100">
                <a:solidFill>
                  <a:srgbClr val="70AD47"/>
                </a:solidFill>
                <a:highlight>
                  <a:schemeClr val="lt1"/>
                </a:highlight>
                <a:latin typeface="Krub"/>
                <a:ea typeface="Krub"/>
                <a:cs typeface="Krub"/>
                <a:sym typeface="Krub"/>
              </a:rPr>
              <a:t>? Because of the tissue destruction and erosion it can go to the blood easily.</a:t>
            </a:r>
            <a:endParaRPr b="1" sz="1100">
              <a:solidFill>
                <a:srgbClr val="70AD47"/>
              </a:solidFill>
              <a:highlight>
                <a:schemeClr val="lt1"/>
              </a:highlight>
              <a:latin typeface="Krub"/>
              <a:ea typeface="Krub"/>
              <a:cs typeface="Krub"/>
              <a:sym typeface="Krub"/>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49"/>
          <p:cNvSpPr txBox="1"/>
          <p:nvPr>
            <p:ph type="title"/>
          </p:nvPr>
        </p:nvSpPr>
        <p:spPr>
          <a:xfrm>
            <a:off x="441900" y="274320"/>
            <a:ext cx="7117200" cy="14676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4500"/>
              <a:t>Miliary</a:t>
            </a:r>
            <a:r>
              <a:rPr lang="en" sz="4500"/>
              <a:t> Tuberculosis </a:t>
            </a:r>
            <a:r>
              <a:rPr lang="en" sz="2700">
                <a:solidFill>
                  <a:srgbClr val="999999"/>
                </a:solidFill>
              </a:rPr>
              <a:t>(tertiary TB)</a:t>
            </a:r>
            <a:endParaRPr sz="2700">
              <a:solidFill>
                <a:srgbClr val="999999"/>
              </a:solidFill>
            </a:endParaRPr>
          </a:p>
        </p:txBody>
      </p:sp>
      <p:grpSp>
        <p:nvGrpSpPr>
          <p:cNvPr id="1439" name="Google Shape;1439;p49"/>
          <p:cNvGrpSpPr/>
          <p:nvPr/>
        </p:nvGrpSpPr>
        <p:grpSpPr>
          <a:xfrm>
            <a:off x="259658" y="1821205"/>
            <a:ext cx="7481691" cy="5423346"/>
            <a:chOff x="2962508" y="719442"/>
            <a:chExt cx="6263450" cy="3732002"/>
          </a:xfrm>
        </p:grpSpPr>
        <p:grpSp>
          <p:nvGrpSpPr>
            <p:cNvPr id="1440" name="Google Shape;1440;p49"/>
            <p:cNvGrpSpPr/>
            <p:nvPr/>
          </p:nvGrpSpPr>
          <p:grpSpPr>
            <a:xfrm>
              <a:off x="2963851" y="719442"/>
              <a:ext cx="640087" cy="782856"/>
              <a:chOff x="2391948" y="1635646"/>
              <a:chExt cx="805546" cy="1584088"/>
            </a:xfrm>
          </p:grpSpPr>
          <p:sp>
            <p:nvSpPr>
              <p:cNvPr id="1441" name="Google Shape;1441;p49"/>
              <p:cNvSpPr/>
              <p:nvPr/>
            </p:nvSpPr>
            <p:spPr>
              <a:xfrm>
                <a:off x="2391994" y="1635646"/>
                <a:ext cx="805500" cy="792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 sz="5000">
                    <a:solidFill>
                      <a:srgbClr val="FFFFFF"/>
                    </a:solidFill>
                    <a:latin typeface="Titillium Web"/>
                    <a:ea typeface="Titillium Web"/>
                    <a:cs typeface="Titillium Web"/>
                    <a:sym typeface="Titillium Web"/>
                  </a:rPr>
                  <a:t>1</a:t>
                </a:r>
                <a:endParaRPr b="1" i="0" sz="5000" u="none" cap="none" strike="noStrike">
                  <a:solidFill>
                    <a:srgbClr val="FFFFFF"/>
                  </a:solidFill>
                  <a:latin typeface="Titillium Web"/>
                  <a:ea typeface="Titillium Web"/>
                  <a:cs typeface="Titillium Web"/>
                  <a:sym typeface="Titillium Web"/>
                </a:endParaRPr>
              </a:p>
            </p:txBody>
          </p:sp>
          <p:sp>
            <p:nvSpPr>
              <p:cNvPr id="1442" name="Google Shape;1442;p49"/>
              <p:cNvSpPr/>
              <p:nvPr/>
            </p:nvSpPr>
            <p:spPr>
              <a:xfrm rot="10800000">
                <a:off x="2391948" y="2427734"/>
                <a:ext cx="805500" cy="792000"/>
              </a:xfrm>
              <a:prstGeom prst="triangle">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Titillium Web"/>
                  <a:ea typeface="Titillium Web"/>
                  <a:cs typeface="Titillium Web"/>
                  <a:sym typeface="Titillium Web"/>
                </a:endParaRPr>
              </a:p>
            </p:txBody>
          </p:sp>
        </p:grpSp>
        <p:grpSp>
          <p:nvGrpSpPr>
            <p:cNvPr id="1443" name="Google Shape;1443;p49"/>
            <p:cNvGrpSpPr/>
            <p:nvPr/>
          </p:nvGrpSpPr>
          <p:grpSpPr>
            <a:xfrm>
              <a:off x="2962508" y="1699111"/>
              <a:ext cx="640087" cy="782856"/>
              <a:chOff x="2391948" y="1635646"/>
              <a:chExt cx="805546" cy="1584088"/>
            </a:xfrm>
          </p:grpSpPr>
          <p:sp>
            <p:nvSpPr>
              <p:cNvPr id="1444" name="Google Shape;1444;p49"/>
              <p:cNvSpPr/>
              <p:nvPr/>
            </p:nvSpPr>
            <p:spPr>
              <a:xfrm>
                <a:off x="2391994" y="1635646"/>
                <a:ext cx="805500" cy="792000"/>
              </a:xfrm>
              <a:prstGeom prst="rect">
                <a:avLst/>
              </a:prstGeom>
              <a:solidFill>
                <a:schemeClr val="accent4"/>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sz="5000">
                    <a:solidFill>
                      <a:srgbClr val="FFFFFF"/>
                    </a:solidFill>
                    <a:latin typeface="Titillium Web"/>
                    <a:ea typeface="Titillium Web"/>
                    <a:cs typeface="Titillium Web"/>
                    <a:sym typeface="Titillium Web"/>
                  </a:rPr>
                  <a:t>2</a:t>
                </a:r>
                <a:endParaRPr b="1" i="0" sz="5000" u="none" cap="none" strike="noStrike">
                  <a:solidFill>
                    <a:srgbClr val="FFFFFF"/>
                  </a:solidFill>
                  <a:latin typeface="Titillium Web"/>
                  <a:ea typeface="Titillium Web"/>
                  <a:cs typeface="Titillium Web"/>
                  <a:sym typeface="Titillium Web"/>
                </a:endParaRPr>
              </a:p>
            </p:txBody>
          </p:sp>
          <p:sp>
            <p:nvSpPr>
              <p:cNvPr id="1445" name="Google Shape;1445;p49"/>
              <p:cNvSpPr/>
              <p:nvPr/>
            </p:nvSpPr>
            <p:spPr>
              <a:xfrm rot="10800000">
                <a:off x="2391948" y="2427734"/>
                <a:ext cx="805500" cy="792000"/>
              </a:xfrm>
              <a:prstGeom prst="triangle">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Titillium Web"/>
                  <a:ea typeface="Titillium Web"/>
                  <a:cs typeface="Titillium Web"/>
                  <a:sym typeface="Titillium Web"/>
                </a:endParaRPr>
              </a:p>
            </p:txBody>
          </p:sp>
        </p:grpSp>
        <p:grpSp>
          <p:nvGrpSpPr>
            <p:cNvPr id="1446" name="Google Shape;1446;p49"/>
            <p:cNvGrpSpPr/>
            <p:nvPr/>
          </p:nvGrpSpPr>
          <p:grpSpPr>
            <a:xfrm>
              <a:off x="2962531" y="2678779"/>
              <a:ext cx="640087" cy="782856"/>
              <a:chOff x="2391948" y="1635646"/>
              <a:chExt cx="805546" cy="1584088"/>
            </a:xfrm>
          </p:grpSpPr>
          <p:sp>
            <p:nvSpPr>
              <p:cNvPr id="1447" name="Google Shape;1447;p49"/>
              <p:cNvSpPr/>
              <p:nvPr/>
            </p:nvSpPr>
            <p:spPr>
              <a:xfrm>
                <a:off x="2391994" y="1635646"/>
                <a:ext cx="805500" cy="792000"/>
              </a:xfrm>
              <a:prstGeom prst="rect">
                <a:avLst/>
              </a:prstGeom>
              <a:solidFill>
                <a:schemeClr val="accent4"/>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sz="5000">
                    <a:solidFill>
                      <a:srgbClr val="FFFFFF"/>
                    </a:solidFill>
                    <a:latin typeface="Titillium Web"/>
                    <a:ea typeface="Titillium Web"/>
                    <a:cs typeface="Titillium Web"/>
                    <a:sym typeface="Titillium Web"/>
                  </a:rPr>
                  <a:t>3</a:t>
                </a:r>
                <a:endParaRPr b="1" i="0" sz="5000" u="none" cap="none" strike="noStrike">
                  <a:solidFill>
                    <a:srgbClr val="FFFFFF"/>
                  </a:solidFill>
                  <a:latin typeface="Titillium Web"/>
                  <a:ea typeface="Titillium Web"/>
                  <a:cs typeface="Titillium Web"/>
                  <a:sym typeface="Titillium Web"/>
                </a:endParaRPr>
              </a:p>
            </p:txBody>
          </p:sp>
          <p:sp>
            <p:nvSpPr>
              <p:cNvPr id="1448" name="Google Shape;1448;p49"/>
              <p:cNvSpPr/>
              <p:nvPr/>
            </p:nvSpPr>
            <p:spPr>
              <a:xfrm rot="10800000">
                <a:off x="2391948" y="2427734"/>
                <a:ext cx="805500" cy="792000"/>
              </a:xfrm>
              <a:prstGeom prst="triangle">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Titillium Web"/>
                  <a:ea typeface="Titillium Web"/>
                  <a:cs typeface="Titillium Web"/>
                  <a:sym typeface="Titillium Web"/>
                </a:endParaRPr>
              </a:p>
            </p:txBody>
          </p:sp>
        </p:grpSp>
        <p:grpSp>
          <p:nvGrpSpPr>
            <p:cNvPr id="1449" name="Google Shape;1449;p49"/>
            <p:cNvGrpSpPr/>
            <p:nvPr/>
          </p:nvGrpSpPr>
          <p:grpSpPr>
            <a:xfrm>
              <a:off x="2962617" y="3641165"/>
              <a:ext cx="640087" cy="782856"/>
              <a:chOff x="2391948" y="1635646"/>
              <a:chExt cx="805546" cy="1584088"/>
            </a:xfrm>
          </p:grpSpPr>
          <p:sp>
            <p:nvSpPr>
              <p:cNvPr id="1450" name="Google Shape;1450;p49"/>
              <p:cNvSpPr/>
              <p:nvPr/>
            </p:nvSpPr>
            <p:spPr>
              <a:xfrm>
                <a:off x="2391994" y="1635646"/>
                <a:ext cx="805500" cy="792000"/>
              </a:xfrm>
              <a:prstGeom prst="rect">
                <a:avLst/>
              </a:prstGeom>
              <a:solidFill>
                <a:schemeClr val="accent4"/>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400"/>
                  <a:buFont typeface="Arial"/>
                  <a:buNone/>
                </a:pPr>
                <a:r>
                  <a:rPr b="1" lang="en" sz="5000">
                    <a:solidFill>
                      <a:srgbClr val="FFFFFF"/>
                    </a:solidFill>
                    <a:latin typeface="Titillium Web"/>
                    <a:ea typeface="Titillium Web"/>
                    <a:cs typeface="Titillium Web"/>
                    <a:sym typeface="Titillium Web"/>
                  </a:rPr>
                  <a:t>4</a:t>
                </a:r>
                <a:endParaRPr b="1" i="0" sz="5000" u="none" cap="none" strike="noStrike">
                  <a:solidFill>
                    <a:srgbClr val="FFFFFF"/>
                  </a:solidFill>
                  <a:latin typeface="Titillium Web"/>
                  <a:ea typeface="Titillium Web"/>
                  <a:cs typeface="Titillium Web"/>
                  <a:sym typeface="Titillium Web"/>
                </a:endParaRPr>
              </a:p>
            </p:txBody>
          </p:sp>
          <p:sp>
            <p:nvSpPr>
              <p:cNvPr id="1451" name="Google Shape;1451;p49"/>
              <p:cNvSpPr/>
              <p:nvPr/>
            </p:nvSpPr>
            <p:spPr>
              <a:xfrm rot="10800000">
                <a:off x="2391948" y="2427734"/>
                <a:ext cx="805500" cy="792000"/>
              </a:xfrm>
              <a:prstGeom prst="triangle">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Titillium Web"/>
                  <a:ea typeface="Titillium Web"/>
                  <a:cs typeface="Titillium Web"/>
                  <a:sym typeface="Titillium Web"/>
                </a:endParaRPr>
              </a:p>
            </p:txBody>
          </p:sp>
        </p:grpSp>
        <p:sp>
          <p:nvSpPr>
            <p:cNvPr id="1452" name="Google Shape;1452;p49"/>
            <p:cNvSpPr txBox="1"/>
            <p:nvPr/>
          </p:nvSpPr>
          <p:spPr>
            <a:xfrm>
              <a:off x="3707332" y="719455"/>
              <a:ext cx="5298000" cy="472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lang="en" sz="1600">
                  <a:solidFill>
                    <a:srgbClr val="44546A"/>
                  </a:solidFill>
                  <a:latin typeface="Krub"/>
                  <a:ea typeface="Krub"/>
                  <a:cs typeface="Krub"/>
                  <a:sym typeface="Krub"/>
                </a:rPr>
                <a:t>Hematogenous</a:t>
              </a:r>
              <a:r>
                <a:rPr lang="en" sz="1600">
                  <a:solidFill>
                    <a:srgbClr val="FF0000"/>
                  </a:solidFill>
                  <a:latin typeface="Krub"/>
                  <a:ea typeface="Krub"/>
                  <a:cs typeface="Krub"/>
                  <a:sym typeface="Krub"/>
                </a:rPr>
                <a:t> spread  of TB organism throughout the body.</a:t>
              </a:r>
              <a:r>
                <a:rPr lang="en" sz="1600">
                  <a:solidFill>
                    <a:srgbClr val="44546A"/>
                  </a:solidFill>
                  <a:latin typeface="Krub"/>
                  <a:ea typeface="Krub"/>
                  <a:cs typeface="Krub"/>
                  <a:sym typeface="Krub"/>
                </a:rPr>
                <a:t> </a:t>
              </a:r>
              <a:r>
                <a:rPr lang="en" sz="1500">
                  <a:solidFill>
                    <a:srgbClr val="9E9E9E"/>
                  </a:solidFill>
                  <a:latin typeface="Krub"/>
                  <a:ea typeface="Krub"/>
                  <a:cs typeface="Krub"/>
                  <a:sym typeface="Krub"/>
                </a:rPr>
                <a:t>(</a:t>
              </a:r>
              <a:r>
                <a:rPr lang="en" sz="1500">
                  <a:solidFill>
                    <a:srgbClr val="9E9E9E"/>
                  </a:solidFill>
                  <a:latin typeface="Krub"/>
                  <a:ea typeface="Krub"/>
                  <a:cs typeface="Krub"/>
                  <a:sym typeface="Krub"/>
                </a:rPr>
                <a:t>MTB can rupture the macrophages and escape into the bloodstream via lymphatic vessels)</a:t>
              </a:r>
              <a:endParaRPr b="1" sz="1500">
                <a:solidFill>
                  <a:srgbClr val="9E9E9E"/>
                </a:solidFill>
                <a:latin typeface="Krub"/>
                <a:ea typeface="Krub"/>
                <a:cs typeface="Krub"/>
                <a:sym typeface="Krub"/>
              </a:endParaRPr>
            </a:p>
          </p:txBody>
        </p:sp>
        <p:sp>
          <p:nvSpPr>
            <p:cNvPr id="1453" name="Google Shape;1453;p49"/>
            <p:cNvSpPr txBox="1"/>
            <p:nvPr/>
          </p:nvSpPr>
          <p:spPr>
            <a:xfrm>
              <a:off x="3730627" y="3668444"/>
              <a:ext cx="5148000" cy="78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sz="1600">
                  <a:solidFill>
                    <a:srgbClr val="999999"/>
                  </a:solidFill>
                  <a:latin typeface="Krub"/>
                  <a:ea typeface="Krub"/>
                  <a:cs typeface="Krub"/>
                  <a:sym typeface="Krub"/>
                </a:rPr>
                <a:t>Pulmonary TB </a:t>
              </a:r>
              <a:endParaRPr b="1" sz="1600">
                <a:solidFill>
                  <a:srgbClr val="999999"/>
                </a:solidFill>
                <a:latin typeface="Krub"/>
                <a:ea typeface="Krub"/>
                <a:cs typeface="Krub"/>
                <a:sym typeface="Krub"/>
              </a:endParaRPr>
            </a:p>
            <a:p>
              <a:pPr indent="0" lvl="0" marL="0" rtl="0" algn="l">
                <a:spcBef>
                  <a:spcPts val="0"/>
                </a:spcBef>
                <a:spcAft>
                  <a:spcPts val="0"/>
                </a:spcAft>
                <a:buClr>
                  <a:srgbClr val="000000"/>
                </a:buClr>
                <a:buSzPts val="1200"/>
                <a:buFont typeface="Arial"/>
                <a:buNone/>
              </a:pPr>
              <a:r>
                <a:rPr lang="en" sz="1600">
                  <a:solidFill>
                    <a:srgbClr val="FF0000"/>
                  </a:solidFill>
                  <a:latin typeface="Krub"/>
                  <a:ea typeface="Krub"/>
                  <a:cs typeface="Krub"/>
                  <a:sym typeface="Krub"/>
                </a:rPr>
                <a:t>In the lung there multiple lesions either microscopic or small</a:t>
              </a:r>
              <a:r>
                <a:rPr lang="en" sz="1600">
                  <a:solidFill>
                    <a:srgbClr val="44546A"/>
                  </a:solidFill>
                  <a:latin typeface="Krub"/>
                  <a:ea typeface="Krub"/>
                  <a:cs typeface="Krub"/>
                  <a:sym typeface="Krub"/>
                </a:rPr>
                <a:t>, </a:t>
              </a:r>
              <a:r>
                <a:rPr lang="en" sz="1600">
                  <a:solidFill>
                    <a:schemeClr val="dk1"/>
                  </a:solidFill>
                  <a:latin typeface="Krub"/>
                  <a:ea typeface="Krub"/>
                  <a:cs typeface="Krub"/>
                  <a:sym typeface="Krub"/>
                </a:rPr>
                <a:t>visible (2-mm) foci of yellow-white consolidation scattered through the lung parenchyma.</a:t>
              </a:r>
              <a:endParaRPr b="1" sz="1600">
                <a:solidFill>
                  <a:schemeClr val="dk1"/>
                </a:solidFill>
                <a:latin typeface="Krub"/>
                <a:ea typeface="Krub"/>
                <a:cs typeface="Krub"/>
                <a:sym typeface="Krub"/>
              </a:endParaRPr>
            </a:p>
          </p:txBody>
        </p:sp>
        <p:sp>
          <p:nvSpPr>
            <p:cNvPr id="1454" name="Google Shape;1454;p49"/>
            <p:cNvSpPr txBox="1"/>
            <p:nvPr/>
          </p:nvSpPr>
          <p:spPr>
            <a:xfrm>
              <a:off x="3655603" y="2633793"/>
              <a:ext cx="4607100" cy="78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sz="1600">
                  <a:solidFill>
                    <a:srgbClr val="999999"/>
                  </a:solidFill>
                  <a:latin typeface="Krub"/>
                  <a:ea typeface="Krub"/>
                  <a:cs typeface="Krub"/>
                  <a:sym typeface="Krub"/>
                </a:rPr>
                <a:t>Systemic miliary Tuberculosis </a:t>
              </a:r>
              <a:endParaRPr b="1" sz="1600">
                <a:solidFill>
                  <a:srgbClr val="999999"/>
                </a:solidFill>
                <a:latin typeface="Krub"/>
                <a:ea typeface="Krub"/>
                <a:cs typeface="Krub"/>
                <a:sym typeface="Krub"/>
              </a:endParaRPr>
            </a:p>
            <a:p>
              <a:pPr indent="0" lvl="0" marL="0" rtl="0" algn="l">
                <a:spcBef>
                  <a:spcPts val="0"/>
                </a:spcBef>
                <a:spcAft>
                  <a:spcPts val="0"/>
                </a:spcAft>
                <a:buClr>
                  <a:srgbClr val="000000"/>
                </a:buClr>
                <a:buSzPts val="1200"/>
                <a:buFont typeface="Arial"/>
                <a:buNone/>
              </a:pPr>
              <a:r>
                <a:rPr lang="en" sz="1600">
                  <a:solidFill>
                    <a:schemeClr val="dk1"/>
                  </a:solidFill>
                  <a:latin typeface="Krub"/>
                  <a:ea typeface="Krub"/>
                  <a:cs typeface="Krub"/>
                  <a:sym typeface="Krub"/>
                </a:rPr>
                <a:t>It produces</a:t>
              </a:r>
              <a:r>
                <a:rPr lang="en" sz="1600">
                  <a:solidFill>
                    <a:srgbClr val="44546A"/>
                  </a:solidFill>
                  <a:latin typeface="Krub"/>
                  <a:ea typeface="Krub"/>
                  <a:cs typeface="Krub"/>
                  <a:sym typeface="Krub"/>
                </a:rPr>
                <a:t> </a:t>
              </a:r>
              <a:r>
                <a:rPr lang="en" sz="1600">
                  <a:solidFill>
                    <a:srgbClr val="FF0000"/>
                  </a:solidFill>
                  <a:latin typeface="Krub"/>
                  <a:ea typeface="Krub"/>
                  <a:cs typeface="Krub"/>
                  <a:sym typeface="Krub"/>
                </a:rPr>
                <a:t>multiple small yellow nodular lesions in several organs</a:t>
              </a:r>
              <a:r>
                <a:rPr lang="en" sz="1600">
                  <a:solidFill>
                    <a:srgbClr val="44546A"/>
                  </a:solidFill>
                  <a:latin typeface="Krub"/>
                  <a:ea typeface="Krub"/>
                  <a:cs typeface="Krub"/>
                  <a:sym typeface="Krub"/>
                </a:rPr>
                <a:t>. </a:t>
              </a:r>
              <a:r>
                <a:rPr lang="en" sz="1600">
                  <a:solidFill>
                    <a:schemeClr val="dk1"/>
                  </a:solidFill>
                  <a:latin typeface="Krub"/>
                  <a:ea typeface="Krub"/>
                  <a:cs typeface="Krub"/>
                  <a:sym typeface="Krub"/>
                </a:rPr>
                <a:t>Almost every organ in the body may be seeded. Lesions resemble those in the lung.</a:t>
              </a:r>
              <a:endParaRPr b="1" sz="1600">
                <a:solidFill>
                  <a:schemeClr val="dk1"/>
                </a:solidFill>
                <a:latin typeface="Krub"/>
                <a:ea typeface="Krub"/>
                <a:cs typeface="Krub"/>
                <a:sym typeface="Krub"/>
              </a:endParaRPr>
            </a:p>
          </p:txBody>
        </p:sp>
        <p:sp>
          <p:nvSpPr>
            <p:cNvPr id="1455" name="Google Shape;1455;p49"/>
            <p:cNvSpPr txBox="1"/>
            <p:nvPr/>
          </p:nvSpPr>
          <p:spPr>
            <a:xfrm>
              <a:off x="3711958" y="1702449"/>
              <a:ext cx="5514000" cy="783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lang="en" sz="1600">
                  <a:solidFill>
                    <a:srgbClr val="44546A"/>
                  </a:solidFill>
                  <a:latin typeface="Krub"/>
                  <a:ea typeface="Krub"/>
                  <a:cs typeface="Krub"/>
                  <a:sym typeface="Krub"/>
                </a:rPr>
                <a:t>When bacteria in the lungs enters the pulmonary venous return to the heart; the organisms subsequently disseminate through the systemic arterial system and the lymphatic channels </a:t>
              </a:r>
              <a:endParaRPr b="1" sz="1600">
                <a:solidFill>
                  <a:srgbClr val="44546A"/>
                </a:solidFill>
                <a:latin typeface="Krub"/>
                <a:ea typeface="Krub"/>
                <a:cs typeface="Krub"/>
                <a:sym typeface="Krub"/>
              </a:endParaRPr>
            </a:p>
          </p:txBody>
        </p:sp>
      </p:grpSp>
      <p:pic>
        <p:nvPicPr>
          <p:cNvPr id="1456" name="Google Shape;1456;p49"/>
          <p:cNvPicPr preferRelativeResize="0"/>
          <p:nvPr/>
        </p:nvPicPr>
        <p:blipFill>
          <a:blip r:embed="rId3">
            <a:alphaModFix/>
          </a:blip>
          <a:stretch>
            <a:fillRect/>
          </a:stretch>
        </p:blipFill>
        <p:spPr>
          <a:xfrm>
            <a:off x="259650" y="7607575"/>
            <a:ext cx="1990354" cy="3136626"/>
          </a:xfrm>
          <a:prstGeom prst="rect">
            <a:avLst/>
          </a:prstGeom>
          <a:noFill/>
          <a:ln>
            <a:noFill/>
          </a:ln>
        </p:spPr>
      </p:pic>
      <p:pic>
        <p:nvPicPr>
          <p:cNvPr id="1457" name="Google Shape;1457;p49"/>
          <p:cNvPicPr preferRelativeResize="0"/>
          <p:nvPr/>
        </p:nvPicPr>
        <p:blipFill>
          <a:blip r:embed="rId4">
            <a:alphaModFix/>
          </a:blip>
          <a:stretch>
            <a:fillRect/>
          </a:stretch>
        </p:blipFill>
        <p:spPr>
          <a:xfrm>
            <a:off x="3946499" y="7607575"/>
            <a:ext cx="1669950" cy="3136623"/>
          </a:xfrm>
          <a:prstGeom prst="rect">
            <a:avLst/>
          </a:prstGeom>
          <a:noFill/>
          <a:ln>
            <a:noFill/>
          </a:ln>
        </p:spPr>
      </p:pic>
      <p:pic>
        <p:nvPicPr>
          <p:cNvPr id="1458" name="Google Shape;1458;p49"/>
          <p:cNvPicPr preferRelativeResize="0"/>
          <p:nvPr/>
        </p:nvPicPr>
        <p:blipFill rotWithShape="1">
          <a:blip r:embed="rId5">
            <a:alphaModFix/>
          </a:blip>
          <a:srcRect b="0" l="7338" r="0" t="0"/>
          <a:stretch/>
        </p:blipFill>
        <p:spPr>
          <a:xfrm>
            <a:off x="2316404" y="9301210"/>
            <a:ext cx="1563697" cy="1442984"/>
          </a:xfrm>
          <a:prstGeom prst="rect">
            <a:avLst/>
          </a:prstGeom>
          <a:noFill/>
          <a:ln>
            <a:noFill/>
          </a:ln>
        </p:spPr>
      </p:pic>
      <p:pic>
        <p:nvPicPr>
          <p:cNvPr id="1459" name="Google Shape;1459;p49"/>
          <p:cNvPicPr preferRelativeResize="0"/>
          <p:nvPr/>
        </p:nvPicPr>
        <p:blipFill>
          <a:blip r:embed="rId6">
            <a:alphaModFix/>
          </a:blip>
          <a:stretch>
            <a:fillRect/>
          </a:stretch>
        </p:blipFill>
        <p:spPr>
          <a:xfrm>
            <a:off x="2316404" y="7607575"/>
            <a:ext cx="1563697" cy="1621695"/>
          </a:xfrm>
          <a:prstGeom prst="rect">
            <a:avLst/>
          </a:prstGeom>
          <a:noFill/>
          <a:ln>
            <a:noFill/>
          </a:ln>
        </p:spPr>
      </p:pic>
      <p:sp>
        <p:nvSpPr>
          <p:cNvPr id="1460" name="Google Shape;1460;p49"/>
          <p:cNvSpPr txBox="1"/>
          <p:nvPr/>
        </p:nvSpPr>
        <p:spPr>
          <a:xfrm>
            <a:off x="5682850" y="7220300"/>
            <a:ext cx="2146800" cy="3438600"/>
          </a:xfrm>
          <a:prstGeom prst="rect">
            <a:avLst/>
          </a:prstGeom>
          <a:noFill/>
          <a:ln cap="flat" cmpd="sng" w="9525">
            <a:solidFill>
              <a:srgbClr val="9E9E9E"/>
            </a:solidFill>
            <a:prstDash val="dash"/>
            <a:round/>
            <a:headEnd len="sm" w="sm" type="none"/>
            <a:tailEnd len="sm" w="sm" type="none"/>
          </a:ln>
        </p:spPr>
        <p:txBody>
          <a:bodyPr anchorCtr="0" anchor="t" bIns="0" lIns="0" spcFirstLastPara="1" rIns="0" wrap="square" tIns="0">
            <a:spAutoFit/>
          </a:bodyPr>
          <a:lstStyle/>
          <a:p>
            <a:pPr indent="0" lvl="0" marL="137160" rtl="0" algn="l">
              <a:lnSpc>
                <a:spcPct val="115000"/>
              </a:lnSpc>
              <a:spcBef>
                <a:spcPts val="1200"/>
              </a:spcBef>
              <a:spcAft>
                <a:spcPts val="0"/>
              </a:spcAft>
              <a:buNone/>
            </a:pPr>
            <a:r>
              <a:rPr b="1" lang="en" sz="1100">
                <a:solidFill>
                  <a:srgbClr val="9E9E9E"/>
                </a:solidFill>
                <a:latin typeface="Krub"/>
                <a:ea typeface="Krub"/>
                <a:cs typeface="Krub"/>
                <a:sym typeface="Krub"/>
              </a:rPr>
              <a:t>Team 438: </a:t>
            </a:r>
            <a:r>
              <a:rPr b="1" lang="en" sz="1100">
                <a:solidFill>
                  <a:srgbClr val="9E9E9E"/>
                </a:solidFill>
                <a:latin typeface="Krub"/>
                <a:ea typeface="Krub"/>
                <a:cs typeface="Krub"/>
                <a:sym typeface="Krub"/>
              </a:rPr>
              <a:t>Dr. Al-Rikabi’s Notes: </a:t>
            </a:r>
            <a:r>
              <a:rPr lang="en" sz="1100">
                <a:solidFill>
                  <a:srgbClr val="9E9E9E"/>
                </a:solidFill>
                <a:latin typeface="Krub"/>
                <a:ea typeface="Krub"/>
                <a:cs typeface="Krub"/>
                <a:sym typeface="Krub"/>
              </a:rPr>
              <a:t>Miliary TB:</a:t>
            </a:r>
            <a:endParaRPr sz="1100">
              <a:solidFill>
                <a:srgbClr val="9E9E9E"/>
              </a:solidFill>
              <a:latin typeface="Krub"/>
              <a:ea typeface="Krub"/>
              <a:cs typeface="Krub"/>
              <a:sym typeface="Krub"/>
            </a:endParaRPr>
          </a:p>
          <a:p>
            <a:pPr indent="-69850" lvl="0" marL="137160" rtl="0" algn="l">
              <a:lnSpc>
                <a:spcPct val="115000"/>
              </a:lnSpc>
              <a:spcBef>
                <a:spcPts val="1200"/>
              </a:spcBef>
              <a:spcAft>
                <a:spcPts val="0"/>
              </a:spcAft>
              <a:buClr>
                <a:srgbClr val="9E9E9E"/>
              </a:buClr>
              <a:buSzPts val="1100"/>
              <a:buFont typeface="Krub"/>
              <a:buChar char="-"/>
            </a:pPr>
            <a:r>
              <a:rPr lang="en" sz="1100">
                <a:solidFill>
                  <a:srgbClr val="9E9E9E"/>
                </a:solidFill>
                <a:latin typeface="Krub"/>
                <a:ea typeface="Krub"/>
                <a:cs typeface="Krub"/>
                <a:sym typeface="Krub"/>
              </a:rPr>
              <a:t>MTB can rupture the macrophages and escape into the bloodstream via lymphatic vessels, and it can either:</a:t>
            </a:r>
            <a:endParaRPr sz="1100">
              <a:solidFill>
                <a:srgbClr val="9E9E9E"/>
              </a:solidFill>
              <a:latin typeface="Krub"/>
              <a:ea typeface="Krub"/>
              <a:cs typeface="Krub"/>
              <a:sym typeface="Krub"/>
            </a:endParaRPr>
          </a:p>
          <a:p>
            <a:pPr indent="-69850" lvl="0" marL="137160" rtl="0" algn="l">
              <a:lnSpc>
                <a:spcPct val="115000"/>
              </a:lnSpc>
              <a:spcBef>
                <a:spcPts val="0"/>
              </a:spcBef>
              <a:spcAft>
                <a:spcPts val="0"/>
              </a:spcAft>
              <a:buClr>
                <a:srgbClr val="9E9E9E"/>
              </a:buClr>
              <a:buSzPts val="1100"/>
              <a:buFont typeface="Krub"/>
              <a:buAutoNum type="arabicPeriod"/>
            </a:pPr>
            <a:r>
              <a:rPr lang="en" sz="1100">
                <a:solidFill>
                  <a:srgbClr val="9E9E9E"/>
                </a:solidFill>
                <a:latin typeface="Krub"/>
                <a:ea typeface="Krub"/>
                <a:cs typeface="Krub"/>
                <a:sym typeface="Krub"/>
              </a:rPr>
              <a:t>End up back in the lung (pulmonary miliary TB)</a:t>
            </a:r>
            <a:endParaRPr sz="1100">
              <a:solidFill>
                <a:srgbClr val="9E9E9E"/>
              </a:solidFill>
              <a:latin typeface="Krub"/>
              <a:ea typeface="Krub"/>
              <a:cs typeface="Krub"/>
              <a:sym typeface="Krub"/>
            </a:endParaRPr>
          </a:p>
          <a:p>
            <a:pPr indent="-69850" lvl="0" marL="137160" rtl="0" algn="l">
              <a:lnSpc>
                <a:spcPct val="115000"/>
              </a:lnSpc>
              <a:spcBef>
                <a:spcPts val="0"/>
              </a:spcBef>
              <a:spcAft>
                <a:spcPts val="0"/>
              </a:spcAft>
              <a:buClr>
                <a:srgbClr val="9E9E9E"/>
              </a:buClr>
              <a:buSzPts val="1100"/>
              <a:buFont typeface="Krub"/>
              <a:buAutoNum type="arabicPeriod"/>
            </a:pPr>
            <a:r>
              <a:rPr lang="en" sz="1100">
                <a:solidFill>
                  <a:srgbClr val="9E9E9E"/>
                </a:solidFill>
                <a:latin typeface="Krub"/>
                <a:ea typeface="Krub"/>
                <a:cs typeface="Krub"/>
                <a:sym typeface="Krub"/>
              </a:rPr>
              <a:t>Spread to other organs (multiple—&gt;systemic miliary TB. Single—&gt;Isolated-organ TB)</a:t>
            </a:r>
            <a:endParaRPr sz="1100">
              <a:solidFill>
                <a:srgbClr val="9E9E9E"/>
              </a:solidFill>
              <a:latin typeface="Krub"/>
              <a:ea typeface="Krub"/>
              <a:cs typeface="Krub"/>
              <a:sym typeface="Krub"/>
            </a:endParaRPr>
          </a:p>
          <a:p>
            <a:pPr indent="-69850" lvl="0" marL="137160" rtl="0" algn="l">
              <a:lnSpc>
                <a:spcPct val="115000"/>
              </a:lnSpc>
              <a:spcBef>
                <a:spcPts val="0"/>
              </a:spcBef>
              <a:spcAft>
                <a:spcPts val="0"/>
              </a:spcAft>
              <a:buClr>
                <a:srgbClr val="9E9E9E"/>
              </a:buClr>
              <a:buSzPts val="1100"/>
              <a:buFont typeface="Krub"/>
              <a:buChar char="-"/>
            </a:pPr>
            <a:r>
              <a:rPr lang="en" sz="1100">
                <a:solidFill>
                  <a:srgbClr val="9E9E9E"/>
                </a:solidFill>
                <a:latin typeface="Krub"/>
                <a:ea typeface="Krub"/>
                <a:cs typeface="Krub"/>
                <a:sym typeface="Krub"/>
              </a:rPr>
              <a:t>Organs include: liver, bone marrow, spleen, adrenal glands, meninges, kidneys, fallopian tubes, and epididymis</a:t>
            </a:r>
            <a:endParaRPr sz="1100">
              <a:solidFill>
                <a:srgbClr val="9E9E9E"/>
              </a:solidFill>
              <a:latin typeface="Krub"/>
              <a:ea typeface="Krub"/>
              <a:cs typeface="Krub"/>
              <a:sym typeface="Krub"/>
            </a:endParaRPr>
          </a:p>
        </p:txBody>
      </p:sp>
      <p:sp>
        <p:nvSpPr>
          <p:cNvPr id="1461" name="Google Shape;1461;p49"/>
          <p:cNvSpPr txBox="1"/>
          <p:nvPr/>
        </p:nvSpPr>
        <p:spPr>
          <a:xfrm>
            <a:off x="1142950" y="2598375"/>
            <a:ext cx="6686700" cy="692700"/>
          </a:xfrm>
          <a:prstGeom prst="rect">
            <a:avLst/>
          </a:prstGeom>
          <a:noFill/>
          <a:ln cap="flat" cmpd="sng" w="9525">
            <a:solidFill>
              <a:srgbClr val="9E9E9E"/>
            </a:solidFill>
            <a:prstDash val="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rgbClr val="9E9E9E"/>
                </a:solidFill>
                <a:latin typeface="Krub"/>
                <a:ea typeface="Krub"/>
                <a:cs typeface="Krub"/>
                <a:sym typeface="Krub"/>
              </a:rPr>
              <a:t>Team 438: Dr. Al-Rikabi’s Notes: </a:t>
            </a:r>
            <a:r>
              <a:rPr lang="en" sz="1000">
                <a:solidFill>
                  <a:srgbClr val="44546A"/>
                </a:solidFill>
                <a:latin typeface="Krub"/>
                <a:ea typeface="Krub"/>
                <a:cs typeface="Krub"/>
                <a:sym typeface="Krub"/>
              </a:rPr>
              <a:t>Both progressive primary tuberculosis and secondary tuberculosis can result in systemic seeding, causing life-threatening forms of disease such as miliary tuberculosis and tuberculous meningitis.</a:t>
            </a:r>
            <a:endParaRPr sz="1000">
              <a:latin typeface="Krub"/>
              <a:ea typeface="Krub"/>
              <a:cs typeface="Krub"/>
              <a:sym typeface="Krub"/>
            </a:endParaRPr>
          </a:p>
        </p:txBody>
      </p:sp>
      <p:sp>
        <p:nvSpPr>
          <p:cNvPr id="1462" name="Google Shape;1462;p49"/>
          <p:cNvSpPr txBox="1"/>
          <p:nvPr/>
        </p:nvSpPr>
        <p:spPr>
          <a:xfrm>
            <a:off x="441900" y="1095425"/>
            <a:ext cx="2749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6AA84F"/>
                </a:solidFill>
                <a:latin typeface="Krub"/>
                <a:ea typeface="Krub"/>
                <a:cs typeface="Krub"/>
                <a:sym typeface="Krub"/>
              </a:rPr>
              <a:t>The whole lung is affected and TB disseminates. Countless amount of granuloma spread throughout the lung.</a:t>
            </a:r>
            <a:endParaRPr sz="1000">
              <a:solidFill>
                <a:srgbClr val="6AA84F"/>
              </a:solidFill>
              <a:latin typeface="Krub"/>
              <a:ea typeface="Krub"/>
              <a:cs typeface="Krub"/>
              <a:sym typeface="Krub"/>
            </a:endParaRPr>
          </a:p>
        </p:txBody>
      </p:sp>
      <p:sp>
        <p:nvSpPr>
          <p:cNvPr id="1463" name="Google Shape;1463;p49"/>
          <p:cNvSpPr txBox="1"/>
          <p:nvPr/>
        </p:nvSpPr>
        <p:spPr>
          <a:xfrm>
            <a:off x="2847975" y="7607575"/>
            <a:ext cx="548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0AD47"/>
                </a:solidFill>
                <a:highlight>
                  <a:schemeClr val="dk2"/>
                </a:highlight>
                <a:latin typeface="Krub"/>
                <a:ea typeface="Krub"/>
                <a:cs typeface="Krub"/>
                <a:sym typeface="Krub"/>
              </a:rPr>
              <a:t>Spleen</a:t>
            </a:r>
            <a:endParaRPr>
              <a:solidFill>
                <a:srgbClr val="70AD47"/>
              </a:solidFill>
              <a:highlight>
                <a:schemeClr val="dk2"/>
              </a:highlight>
              <a:latin typeface="Krub"/>
              <a:ea typeface="Krub"/>
              <a:cs typeface="Krub"/>
              <a:sym typeface="Krub"/>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50"/>
          <p:cNvSpPr txBox="1"/>
          <p:nvPr>
            <p:ph type="title"/>
          </p:nvPr>
        </p:nvSpPr>
        <p:spPr>
          <a:xfrm>
            <a:off x="624147" y="274320"/>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Extrapulmonary Tuberculosis</a:t>
            </a:r>
            <a:endParaRPr/>
          </a:p>
        </p:txBody>
      </p:sp>
      <p:sp>
        <p:nvSpPr>
          <p:cNvPr id="1469" name="Google Shape;1469;p50"/>
          <p:cNvSpPr/>
          <p:nvPr/>
        </p:nvSpPr>
        <p:spPr>
          <a:xfrm>
            <a:off x="6275775" y="9661000"/>
            <a:ext cx="1584600" cy="723000"/>
          </a:xfrm>
          <a:prstGeom prst="roundRect">
            <a:avLst>
              <a:gd fmla="val 16667" name="adj"/>
            </a:avLst>
          </a:prstGeom>
          <a:solidFill>
            <a:srgbClr val="F5F7F4"/>
          </a:solidFill>
          <a:ln cap="flat" cmpd="sng" w="9525">
            <a:solidFill>
              <a:srgbClr val="D3E1E1"/>
            </a:solidFill>
            <a:prstDash val="solid"/>
            <a:round/>
            <a:headEnd len="sm" w="sm" type="none"/>
            <a:tailEnd len="sm" w="sm" type="none"/>
          </a:ln>
        </p:spPr>
        <p:txBody>
          <a:bodyPr anchorCtr="0" anchor="ctr" bIns="91425" lIns="91425" spcFirstLastPara="1" rIns="91425" wrap="square" tIns="91425">
            <a:noAutofit/>
          </a:bodyPr>
          <a:lstStyle/>
          <a:p>
            <a:pPr indent="-292100" lvl="0" marL="285750" rtl="0" algn="ctr">
              <a:spcBef>
                <a:spcPts val="0"/>
              </a:spcBef>
              <a:spcAft>
                <a:spcPts val="0"/>
              </a:spcAft>
              <a:buClr>
                <a:srgbClr val="999999"/>
              </a:buClr>
              <a:buSzPts val="1000"/>
              <a:buFont typeface="Titillium Web"/>
              <a:buChar char="★"/>
            </a:pPr>
            <a:r>
              <a:rPr lang="en" sz="1000">
                <a:solidFill>
                  <a:srgbClr val="999999"/>
                </a:solidFill>
                <a:latin typeface="Titillium Web"/>
                <a:ea typeface="Titillium Web"/>
                <a:cs typeface="Titillium Web"/>
                <a:sym typeface="Titillium Web"/>
              </a:rPr>
              <a:t>All the pictures are extra except the first one. Thanks to 439 team </a:t>
            </a:r>
            <a:endParaRPr b="1" i="1" sz="1000" u="sng">
              <a:solidFill>
                <a:srgbClr val="44546A"/>
              </a:solidFill>
              <a:latin typeface="Titillium Web"/>
              <a:ea typeface="Titillium Web"/>
              <a:cs typeface="Titillium Web"/>
              <a:sym typeface="Titillium Web"/>
            </a:endParaRPr>
          </a:p>
        </p:txBody>
      </p:sp>
      <p:sp>
        <p:nvSpPr>
          <p:cNvPr id="1470" name="Google Shape;1470;p50"/>
          <p:cNvSpPr txBox="1"/>
          <p:nvPr/>
        </p:nvSpPr>
        <p:spPr>
          <a:xfrm>
            <a:off x="535572" y="1859301"/>
            <a:ext cx="5382300" cy="3030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C34C5E"/>
                </a:solidFill>
                <a:latin typeface="Titillium Web"/>
                <a:ea typeface="Titillium Web"/>
                <a:cs typeface="Titillium Web"/>
                <a:sym typeface="Titillium Web"/>
              </a:rPr>
              <a:t>The symptoms differ depending on the affected organ.</a:t>
            </a:r>
            <a:endParaRPr sz="1200">
              <a:solidFill>
                <a:srgbClr val="C34C5E"/>
              </a:solidFill>
              <a:latin typeface="Titillium Web"/>
              <a:ea typeface="Titillium Web"/>
              <a:cs typeface="Titillium Web"/>
              <a:sym typeface="Titillium Web"/>
            </a:endParaRPr>
          </a:p>
        </p:txBody>
      </p:sp>
      <p:grpSp>
        <p:nvGrpSpPr>
          <p:cNvPr id="1471" name="Google Shape;1471;p50"/>
          <p:cNvGrpSpPr/>
          <p:nvPr/>
        </p:nvGrpSpPr>
        <p:grpSpPr>
          <a:xfrm>
            <a:off x="278500" y="2315489"/>
            <a:ext cx="5173295" cy="7266163"/>
            <a:chOff x="62" y="5179601"/>
            <a:chExt cx="14239732" cy="18887867"/>
          </a:xfrm>
        </p:grpSpPr>
        <p:grpSp>
          <p:nvGrpSpPr>
            <p:cNvPr id="1472" name="Google Shape;1472;p50"/>
            <p:cNvGrpSpPr/>
            <p:nvPr/>
          </p:nvGrpSpPr>
          <p:grpSpPr>
            <a:xfrm>
              <a:off x="113" y="14675826"/>
              <a:ext cx="14239681" cy="9391642"/>
              <a:chOff x="4223513" y="6106726"/>
              <a:chExt cx="4154902" cy="3047849"/>
            </a:xfrm>
          </p:grpSpPr>
          <p:sp>
            <p:nvSpPr>
              <p:cNvPr id="1473" name="Google Shape;1473;p50"/>
              <p:cNvSpPr/>
              <p:nvPr/>
            </p:nvSpPr>
            <p:spPr>
              <a:xfrm>
                <a:off x="5073915" y="6106726"/>
                <a:ext cx="33045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000000"/>
                  </a:buClr>
                  <a:buSzPts val="1400"/>
                  <a:buFont typeface="Arial"/>
                  <a:buNone/>
                </a:pPr>
                <a:r>
                  <a:rPr b="1" lang="en">
                    <a:solidFill>
                      <a:srgbClr val="44546A"/>
                    </a:solidFill>
                    <a:latin typeface="Krub"/>
                    <a:ea typeface="Krub"/>
                    <a:cs typeface="Krub"/>
                    <a:sym typeface="Krub"/>
                  </a:rPr>
                  <a:t>Epididymis and prostate </a:t>
                </a:r>
                <a:endParaRPr b="1">
                  <a:solidFill>
                    <a:srgbClr val="44546A"/>
                  </a:solidFill>
                  <a:latin typeface="Krub"/>
                  <a:ea typeface="Krub"/>
                  <a:cs typeface="Krub"/>
                  <a:sym typeface="Krub"/>
                </a:endParaRPr>
              </a:p>
            </p:txBody>
          </p:sp>
          <p:sp>
            <p:nvSpPr>
              <p:cNvPr id="1474" name="Google Shape;1474;p50"/>
              <p:cNvSpPr/>
              <p:nvPr/>
            </p:nvSpPr>
            <p:spPr>
              <a:xfrm>
                <a:off x="4223519" y="6106808"/>
                <a:ext cx="800102" cy="704846"/>
              </a:xfrm>
              <a:prstGeom prst="flowChartMerge">
                <a:avLst/>
              </a:prstGeom>
              <a:solidFill>
                <a:srgbClr val="76A5AF"/>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3000">
                    <a:solidFill>
                      <a:srgbClr val="FFFFFF"/>
                    </a:solidFill>
                    <a:latin typeface="Krub"/>
                    <a:ea typeface="Krub"/>
                    <a:cs typeface="Krub"/>
                    <a:sym typeface="Krub"/>
                  </a:rPr>
                  <a:t>5</a:t>
                </a:r>
                <a:endParaRPr b="1" i="0" sz="3000" u="none" cap="none" strike="noStrike">
                  <a:solidFill>
                    <a:srgbClr val="FFFFFF"/>
                  </a:solidFill>
                  <a:latin typeface="Krub"/>
                  <a:ea typeface="Krub"/>
                  <a:cs typeface="Krub"/>
                  <a:sym typeface="Krub"/>
                </a:endParaRPr>
              </a:p>
            </p:txBody>
          </p:sp>
          <p:sp>
            <p:nvSpPr>
              <p:cNvPr id="1475" name="Google Shape;1475;p50"/>
              <p:cNvSpPr/>
              <p:nvPr/>
            </p:nvSpPr>
            <p:spPr>
              <a:xfrm>
                <a:off x="5073805" y="6887629"/>
                <a:ext cx="33045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44546A"/>
                    </a:solidFill>
                    <a:latin typeface="Krub"/>
                    <a:ea typeface="Krub"/>
                    <a:cs typeface="Krub"/>
                    <a:sym typeface="Krub"/>
                  </a:rPr>
                  <a:t>Kidneys and intestinal tuberculosis </a:t>
                </a:r>
                <a:endParaRPr b="1" i="0" u="none" cap="none" strike="noStrike">
                  <a:solidFill>
                    <a:srgbClr val="44546A"/>
                  </a:solidFill>
                  <a:latin typeface="Krub"/>
                  <a:ea typeface="Krub"/>
                  <a:cs typeface="Krub"/>
                  <a:sym typeface="Krub"/>
                </a:endParaRPr>
              </a:p>
            </p:txBody>
          </p:sp>
          <p:sp>
            <p:nvSpPr>
              <p:cNvPr id="1476" name="Google Shape;1476;p50"/>
              <p:cNvSpPr/>
              <p:nvPr/>
            </p:nvSpPr>
            <p:spPr>
              <a:xfrm>
                <a:off x="4232835" y="6887750"/>
                <a:ext cx="800102" cy="704846"/>
              </a:xfrm>
              <a:prstGeom prst="flowChartMerge">
                <a:avLst/>
              </a:prstGeom>
              <a:solidFill>
                <a:srgbClr val="76A5AF"/>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3000">
                    <a:solidFill>
                      <a:srgbClr val="FFFFFF"/>
                    </a:solidFill>
                    <a:latin typeface="Krub"/>
                    <a:ea typeface="Krub"/>
                    <a:cs typeface="Krub"/>
                    <a:sym typeface="Krub"/>
                  </a:rPr>
                  <a:t>6</a:t>
                </a:r>
                <a:endParaRPr b="1" i="0" sz="3000" u="none" cap="none" strike="noStrike">
                  <a:solidFill>
                    <a:srgbClr val="FFFFFF"/>
                  </a:solidFill>
                  <a:latin typeface="Krub"/>
                  <a:ea typeface="Krub"/>
                  <a:cs typeface="Krub"/>
                  <a:sym typeface="Krub"/>
                </a:endParaRPr>
              </a:p>
            </p:txBody>
          </p:sp>
          <p:sp>
            <p:nvSpPr>
              <p:cNvPr id="1477" name="Google Shape;1477;p50"/>
              <p:cNvSpPr/>
              <p:nvPr/>
            </p:nvSpPr>
            <p:spPr>
              <a:xfrm>
                <a:off x="5073789" y="7668597"/>
                <a:ext cx="33045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44546A"/>
                    </a:solidFill>
                    <a:latin typeface="Krub"/>
                    <a:ea typeface="Krub"/>
                    <a:cs typeface="Krub"/>
                    <a:sym typeface="Krub"/>
                  </a:rPr>
                  <a:t>Meninges around the base of the brain ( tuberculous meningitis)  </a:t>
                </a:r>
                <a:endParaRPr b="1" i="0" u="none" cap="none" strike="noStrike">
                  <a:solidFill>
                    <a:srgbClr val="44546A"/>
                  </a:solidFill>
                  <a:latin typeface="Krub"/>
                  <a:ea typeface="Krub"/>
                  <a:cs typeface="Krub"/>
                  <a:sym typeface="Krub"/>
                </a:endParaRPr>
              </a:p>
            </p:txBody>
          </p:sp>
          <p:sp>
            <p:nvSpPr>
              <p:cNvPr id="1478" name="Google Shape;1478;p50"/>
              <p:cNvSpPr/>
              <p:nvPr/>
            </p:nvSpPr>
            <p:spPr>
              <a:xfrm>
                <a:off x="4223513" y="7668675"/>
                <a:ext cx="800100" cy="704850"/>
              </a:xfrm>
              <a:prstGeom prst="flowChartMerge">
                <a:avLst/>
              </a:prstGeom>
              <a:solidFill>
                <a:srgbClr val="A2C4C9"/>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3000">
                    <a:solidFill>
                      <a:srgbClr val="FFFFFF"/>
                    </a:solidFill>
                    <a:latin typeface="Krub"/>
                    <a:ea typeface="Krub"/>
                    <a:cs typeface="Krub"/>
                    <a:sym typeface="Krub"/>
                  </a:rPr>
                  <a:t>7</a:t>
                </a:r>
                <a:endParaRPr b="1" i="0" sz="3000" u="none" cap="none" strike="noStrike">
                  <a:solidFill>
                    <a:srgbClr val="FFFFFF"/>
                  </a:solidFill>
                  <a:latin typeface="Krub"/>
                  <a:ea typeface="Krub"/>
                  <a:cs typeface="Krub"/>
                  <a:sym typeface="Krub"/>
                </a:endParaRPr>
              </a:p>
            </p:txBody>
          </p:sp>
          <p:sp>
            <p:nvSpPr>
              <p:cNvPr id="1479" name="Google Shape;1479;p50"/>
              <p:cNvSpPr/>
              <p:nvPr/>
            </p:nvSpPr>
            <p:spPr>
              <a:xfrm>
                <a:off x="5073789" y="8449654"/>
                <a:ext cx="33045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44546A"/>
                    </a:solidFill>
                    <a:latin typeface="Krub"/>
                    <a:ea typeface="Krub"/>
                    <a:cs typeface="Krub"/>
                    <a:sym typeface="Krub"/>
                  </a:rPr>
                  <a:t>Bone marrow and </a:t>
                </a:r>
                <a:r>
                  <a:rPr b="1" lang="en">
                    <a:solidFill>
                      <a:srgbClr val="FF0000"/>
                    </a:solidFill>
                    <a:latin typeface="Krub"/>
                    <a:ea typeface="Krub"/>
                    <a:cs typeface="Krub"/>
                    <a:sym typeface="Krub"/>
                  </a:rPr>
                  <a:t> </a:t>
                </a:r>
                <a:r>
                  <a:rPr b="1" lang="en">
                    <a:solidFill>
                      <a:srgbClr val="FF0000"/>
                    </a:solidFill>
                    <a:latin typeface="Krub"/>
                    <a:ea typeface="Krub"/>
                    <a:cs typeface="Krub"/>
                    <a:sym typeface="Krub"/>
                  </a:rPr>
                  <a:t>Vertebrae ( </a:t>
                </a:r>
                <a:r>
                  <a:rPr lang="en">
                    <a:solidFill>
                      <a:srgbClr val="FF0000"/>
                    </a:solidFill>
                    <a:latin typeface="Krub"/>
                    <a:ea typeface="Krub"/>
                    <a:cs typeface="Krub"/>
                    <a:sym typeface="Krub"/>
                  </a:rPr>
                  <a:t>Pott’s disease </a:t>
                </a:r>
                <a:r>
                  <a:rPr b="1" lang="en">
                    <a:solidFill>
                      <a:srgbClr val="FF0000"/>
                    </a:solidFill>
                    <a:latin typeface="Krub"/>
                    <a:ea typeface="Krub"/>
                    <a:cs typeface="Krub"/>
                    <a:sym typeface="Krub"/>
                  </a:rPr>
                  <a:t>)</a:t>
                </a:r>
                <a:endParaRPr b="1" i="0" u="none" cap="none" strike="noStrike">
                  <a:solidFill>
                    <a:srgbClr val="FF0000"/>
                  </a:solidFill>
                  <a:latin typeface="Krub"/>
                  <a:ea typeface="Krub"/>
                  <a:cs typeface="Krub"/>
                  <a:sym typeface="Krub"/>
                </a:endParaRPr>
              </a:p>
            </p:txBody>
          </p:sp>
          <p:sp>
            <p:nvSpPr>
              <p:cNvPr id="1480" name="Google Shape;1480;p50"/>
              <p:cNvSpPr/>
              <p:nvPr/>
            </p:nvSpPr>
            <p:spPr>
              <a:xfrm>
                <a:off x="4223513" y="8449725"/>
                <a:ext cx="800100" cy="704850"/>
              </a:xfrm>
              <a:prstGeom prst="flowChartMerge">
                <a:avLst/>
              </a:prstGeom>
              <a:solidFill>
                <a:srgbClr val="A2C4C9"/>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 sz="3000">
                    <a:solidFill>
                      <a:srgbClr val="FFFFFF"/>
                    </a:solidFill>
                    <a:latin typeface="Krub"/>
                    <a:ea typeface="Krub"/>
                    <a:cs typeface="Krub"/>
                    <a:sym typeface="Krub"/>
                  </a:rPr>
                  <a:t>8</a:t>
                </a:r>
                <a:endParaRPr b="1" i="0" sz="3000" u="none" cap="none" strike="noStrike">
                  <a:solidFill>
                    <a:srgbClr val="FFFFFF"/>
                  </a:solidFill>
                  <a:latin typeface="Krub"/>
                  <a:ea typeface="Krub"/>
                  <a:cs typeface="Krub"/>
                  <a:sym typeface="Krub"/>
                </a:endParaRPr>
              </a:p>
            </p:txBody>
          </p:sp>
        </p:grpSp>
        <p:sp>
          <p:nvSpPr>
            <p:cNvPr id="1481" name="Google Shape;1481;p50"/>
            <p:cNvSpPr txBox="1"/>
            <p:nvPr/>
          </p:nvSpPr>
          <p:spPr>
            <a:xfrm>
              <a:off x="5694392" y="15360746"/>
              <a:ext cx="2616900" cy="786000"/>
            </a:xfrm>
            <a:prstGeom prst="rect">
              <a:avLst/>
            </a:prstGeom>
            <a:noFill/>
            <a:ln cap="flat" cmpd="sng" w="571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Krub"/>
                <a:ea typeface="Krub"/>
                <a:cs typeface="Krub"/>
                <a:sym typeface="Krub"/>
              </a:endParaRPr>
            </a:p>
          </p:txBody>
        </p:sp>
        <p:sp>
          <p:nvSpPr>
            <p:cNvPr id="1482" name="Google Shape;1482;p50"/>
            <p:cNvSpPr txBox="1"/>
            <p:nvPr/>
          </p:nvSpPr>
          <p:spPr>
            <a:xfrm>
              <a:off x="9391405" y="15360616"/>
              <a:ext cx="2039700" cy="786000"/>
            </a:xfrm>
            <a:prstGeom prst="rect">
              <a:avLst/>
            </a:prstGeom>
            <a:noFill/>
            <a:ln cap="flat" cmpd="sng" w="476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Krub"/>
                <a:ea typeface="Krub"/>
                <a:cs typeface="Krub"/>
                <a:sym typeface="Krub"/>
              </a:endParaRPr>
            </a:p>
          </p:txBody>
        </p:sp>
        <p:sp>
          <p:nvSpPr>
            <p:cNvPr id="1483" name="Google Shape;1483;p50"/>
            <p:cNvSpPr txBox="1"/>
            <p:nvPr/>
          </p:nvSpPr>
          <p:spPr>
            <a:xfrm>
              <a:off x="4430904" y="17786532"/>
              <a:ext cx="1887600" cy="730800"/>
            </a:xfrm>
            <a:prstGeom prst="rect">
              <a:avLst/>
            </a:prstGeom>
            <a:noFill/>
            <a:ln cap="flat" cmpd="sng" w="476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Krub"/>
                <a:ea typeface="Krub"/>
                <a:cs typeface="Krub"/>
                <a:sym typeface="Krub"/>
              </a:endParaRPr>
            </a:p>
          </p:txBody>
        </p:sp>
        <p:grpSp>
          <p:nvGrpSpPr>
            <p:cNvPr id="1484" name="Google Shape;1484;p50"/>
            <p:cNvGrpSpPr/>
            <p:nvPr/>
          </p:nvGrpSpPr>
          <p:grpSpPr>
            <a:xfrm>
              <a:off x="62" y="5179601"/>
              <a:ext cx="14239374" cy="9391633"/>
              <a:chOff x="4223513" y="6106729"/>
              <a:chExt cx="4060272" cy="3047846"/>
            </a:xfrm>
          </p:grpSpPr>
          <p:sp>
            <p:nvSpPr>
              <p:cNvPr id="1485" name="Google Shape;1485;p50"/>
              <p:cNvSpPr/>
              <p:nvPr/>
            </p:nvSpPr>
            <p:spPr>
              <a:xfrm>
                <a:off x="4223525" y="6106800"/>
                <a:ext cx="800100" cy="704850"/>
              </a:xfrm>
              <a:prstGeom prst="flowChartMerge">
                <a:avLst/>
              </a:prstGeom>
              <a:solidFill>
                <a:srgbClr val="134F5C"/>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3000" u="none" cap="none" strike="noStrike">
                    <a:solidFill>
                      <a:srgbClr val="FFFFFF"/>
                    </a:solidFill>
                    <a:latin typeface="Krub"/>
                    <a:ea typeface="Krub"/>
                    <a:cs typeface="Krub"/>
                    <a:sym typeface="Krub"/>
                  </a:rPr>
                  <a:t>1</a:t>
                </a:r>
                <a:endParaRPr b="1" i="0" sz="3000" u="none" cap="none" strike="noStrike">
                  <a:solidFill>
                    <a:srgbClr val="FFFFFF"/>
                  </a:solidFill>
                  <a:latin typeface="Krub"/>
                  <a:ea typeface="Krub"/>
                  <a:cs typeface="Krub"/>
                  <a:sym typeface="Krub"/>
                </a:endParaRPr>
              </a:p>
            </p:txBody>
          </p:sp>
          <p:sp>
            <p:nvSpPr>
              <p:cNvPr id="1486" name="Google Shape;1486;p50"/>
              <p:cNvSpPr/>
              <p:nvPr/>
            </p:nvSpPr>
            <p:spPr>
              <a:xfrm>
                <a:off x="5054547" y="6887624"/>
                <a:ext cx="32292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44546A"/>
                    </a:solidFill>
                    <a:latin typeface="Krub"/>
                    <a:ea typeface="Krub"/>
                    <a:cs typeface="Krub"/>
                    <a:sym typeface="Krub"/>
                  </a:rPr>
                  <a:t>Pleura with effusion ( exudate )</a:t>
                </a:r>
                <a:endParaRPr b="1" i="0" u="none" cap="none" strike="noStrike">
                  <a:solidFill>
                    <a:srgbClr val="44546A"/>
                  </a:solidFill>
                  <a:latin typeface="Krub"/>
                  <a:ea typeface="Krub"/>
                  <a:cs typeface="Krub"/>
                  <a:sym typeface="Krub"/>
                </a:endParaRPr>
              </a:p>
            </p:txBody>
          </p:sp>
          <p:sp>
            <p:nvSpPr>
              <p:cNvPr id="1487" name="Google Shape;1487;p50"/>
              <p:cNvSpPr/>
              <p:nvPr/>
            </p:nvSpPr>
            <p:spPr>
              <a:xfrm>
                <a:off x="4223525" y="6887700"/>
                <a:ext cx="800100" cy="704850"/>
              </a:xfrm>
              <a:prstGeom prst="flowChartMerge">
                <a:avLst/>
              </a:prstGeom>
              <a:solidFill>
                <a:srgbClr val="134F5C"/>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3000" u="none" cap="none" strike="noStrike">
                    <a:solidFill>
                      <a:srgbClr val="FFFFFF"/>
                    </a:solidFill>
                    <a:latin typeface="Krub"/>
                    <a:ea typeface="Krub"/>
                    <a:cs typeface="Krub"/>
                    <a:sym typeface="Krub"/>
                  </a:rPr>
                  <a:t>2</a:t>
                </a:r>
                <a:endParaRPr b="1" i="0" sz="3000" u="none" cap="none" strike="noStrike">
                  <a:solidFill>
                    <a:srgbClr val="FFFFFF"/>
                  </a:solidFill>
                  <a:latin typeface="Krub"/>
                  <a:ea typeface="Krub"/>
                  <a:cs typeface="Krub"/>
                  <a:sym typeface="Krub"/>
                </a:endParaRPr>
              </a:p>
            </p:txBody>
          </p:sp>
          <p:sp>
            <p:nvSpPr>
              <p:cNvPr id="1488" name="Google Shape;1488;p50"/>
              <p:cNvSpPr/>
              <p:nvPr/>
            </p:nvSpPr>
            <p:spPr>
              <a:xfrm>
                <a:off x="5054585" y="7668600"/>
                <a:ext cx="32292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44546A"/>
                    </a:solidFill>
                    <a:latin typeface="Krub"/>
                    <a:ea typeface="Krub"/>
                    <a:cs typeface="Krub"/>
                    <a:sym typeface="Krub"/>
                  </a:rPr>
                  <a:t>Liver and spleen </a:t>
                </a:r>
                <a:endParaRPr b="1" i="0" u="none" cap="none" strike="noStrike">
                  <a:solidFill>
                    <a:srgbClr val="44546A"/>
                  </a:solidFill>
                  <a:latin typeface="Krub"/>
                  <a:ea typeface="Krub"/>
                  <a:cs typeface="Krub"/>
                  <a:sym typeface="Krub"/>
                </a:endParaRPr>
              </a:p>
            </p:txBody>
          </p:sp>
          <p:sp>
            <p:nvSpPr>
              <p:cNvPr id="1489" name="Google Shape;1489;p50"/>
              <p:cNvSpPr/>
              <p:nvPr/>
            </p:nvSpPr>
            <p:spPr>
              <a:xfrm>
                <a:off x="4223513" y="7668675"/>
                <a:ext cx="800100" cy="704850"/>
              </a:xfrm>
              <a:prstGeom prst="flowChartMerge">
                <a:avLst/>
              </a:prstGeom>
              <a:solidFill>
                <a:srgbClr val="45818E"/>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3000" u="none" cap="none" strike="noStrike">
                    <a:solidFill>
                      <a:srgbClr val="FFFFFF"/>
                    </a:solidFill>
                    <a:latin typeface="Krub"/>
                    <a:ea typeface="Krub"/>
                    <a:cs typeface="Krub"/>
                    <a:sym typeface="Krub"/>
                  </a:rPr>
                  <a:t>3</a:t>
                </a:r>
                <a:endParaRPr b="1" i="0" sz="3000" u="none" cap="none" strike="noStrike">
                  <a:solidFill>
                    <a:srgbClr val="FFFFFF"/>
                  </a:solidFill>
                  <a:latin typeface="Krub"/>
                  <a:ea typeface="Krub"/>
                  <a:cs typeface="Krub"/>
                  <a:sym typeface="Krub"/>
                </a:endParaRPr>
              </a:p>
            </p:txBody>
          </p:sp>
          <p:sp>
            <p:nvSpPr>
              <p:cNvPr id="1490" name="Google Shape;1490;p50"/>
              <p:cNvSpPr/>
              <p:nvPr/>
            </p:nvSpPr>
            <p:spPr>
              <a:xfrm>
                <a:off x="4223513" y="8449725"/>
                <a:ext cx="800100" cy="704850"/>
              </a:xfrm>
              <a:prstGeom prst="flowChartMerge">
                <a:avLst/>
              </a:prstGeom>
              <a:solidFill>
                <a:srgbClr val="45818E"/>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3000" u="none" cap="none" strike="noStrike">
                    <a:solidFill>
                      <a:srgbClr val="FFFFFF"/>
                    </a:solidFill>
                    <a:latin typeface="Krub"/>
                    <a:ea typeface="Krub"/>
                    <a:cs typeface="Krub"/>
                    <a:sym typeface="Krub"/>
                  </a:rPr>
                  <a:t>4</a:t>
                </a:r>
                <a:endParaRPr b="1" i="0" sz="3000" u="none" cap="none" strike="noStrike">
                  <a:solidFill>
                    <a:srgbClr val="FFFFFF"/>
                  </a:solidFill>
                  <a:latin typeface="Krub"/>
                  <a:ea typeface="Krub"/>
                  <a:cs typeface="Krub"/>
                  <a:sym typeface="Krub"/>
                </a:endParaRPr>
              </a:p>
            </p:txBody>
          </p:sp>
          <p:sp>
            <p:nvSpPr>
              <p:cNvPr id="1491" name="Google Shape;1491;p50"/>
              <p:cNvSpPr/>
              <p:nvPr/>
            </p:nvSpPr>
            <p:spPr>
              <a:xfrm>
                <a:off x="5054547" y="6106729"/>
                <a:ext cx="31308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rgbClr val="000000"/>
                  </a:buClr>
                  <a:buSzPts val="1400"/>
                  <a:buFont typeface="Arial"/>
                  <a:buNone/>
                </a:pPr>
                <a:r>
                  <a:rPr lang="en">
                    <a:solidFill>
                      <a:srgbClr val="44546A"/>
                    </a:solidFill>
                    <a:latin typeface="Krub"/>
                    <a:ea typeface="Krub"/>
                    <a:cs typeface="Krub"/>
                    <a:sym typeface="Krub"/>
                  </a:rPr>
                  <a:t>     </a:t>
                </a:r>
                <a:r>
                  <a:rPr b="1" lang="en">
                    <a:solidFill>
                      <a:srgbClr val="44546A"/>
                    </a:solidFill>
                    <a:latin typeface="Krub"/>
                    <a:ea typeface="Krub"/>
                    <a:cs typeface="Krub"/>
                    <a:sym typeface="Krub"/>
                  </a:rPr>
                  <a:t>Lymph nodes ( tuberculous lymphadenitis)</a:t>
                </a:r>
                <a:r>
                  <a:rPr lang="en">
                    <a:solidFill>
                      <a:srgbClr val="44546A"/>
                    </a:solidFill>
                    <a:latin typeface="Krub"/>
                    <a:ea typeface="Krub"/>
                    <a:cs typeface="Krub"/>
                    <a:sym typeface="Krub"/>
                  </a:rPr>
                  <a:t>: are the most frequent form of extra pulmonary tuberculosis esp. in the cervical region</a:t>
                </a:r>
                <a:endParaRPr>
                  <a:solidFill>
                    <a:srgbClr val="44546A"/>
                  </a:solidFill>
                  <a:latin typeface="Krub"/>
                  <a:ea typeface="Krub"/>
                  <a:cs typeface="Krub"/>
                  <a:sym typeface="Krub"/>
                </a:endParaRPr>
              </a:p>
            </p:txBody>
          </p:sp>
          <p:sp>
            <p:nvSpPr>
              <p:cNvPr id="1492" name="Google Shape;1492;p50"/>
              <p:cNvSpPr/>
              <p:nvPr/>
            </p:nvSpPr>
            <p:spPr>
              <a:xfrm>
                <a:off x="5054472" y="8449649"/>
                <a:ext cx="3229200" cy="704700"/>
              </a:xfrm>
              <a:prstGeom prst="rect">
                <a:avLst/>
              </a:prstGeom>
              <a:solidFill>
                <a:srgbClr val="FBFBFB"/>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44546A"/>
                    </a:solidFill>
                    <a:latin typeface="Krub"/>
                    <a:ea typeface="Krub"/>
                    <a:cs typeface="Krub"/>
                    <a:sym typeface="Krub"/>
                  </a:rPr>
                  <a:t>Adrenals ,Fallopian tube and endometrium</a:t>
                </a:r>
                <a:endParaRPr b="1" i="0" u="none" cap="none" strike="noStrike">
                  <a:solidFill>
                    <a:srgbClr val="44546A"/>
                  </a:solidFill>
                  <a:latin typeface="Krub"/>
                  <a:ea typeface="Krub"/>
                  <a:cs typeface="Krub"/>
                  <a:sym typeface="Krub"/>
                </a:endParaRPr>
              </a:p>
            </p:txBody>
          </p:sp>
        </p:grpSp>
      </p:grpSp>
      <p:pic>
        <p:nvPicPr>
          <p:cNvPr id="1493" name="Google Shape;1493;p50"/>
          <p:cNvPicPr preferRelativeResize="0"/>
          <p:nvPr/>
        </p:nvPicPr>
        <p:blipFill>
          <a:blip r:embed="rId3">
            <a:alphaModFix/>
          </a:blip>
          <a:stretch>
            <a:fillRect/>
          </a:stretch>
        </p:blipFill>
        <p:spPr>
          <a:xfrm>
            <a:off x="5451897" y="2160549"/>
            <a:ext cx="2270603" cy="2989499"/>
          </a:xfrm>
          <a:prstGeom prst="rect">
            <a:avLst/>
          </a:prstGeom>
          <a:noFill/>
          <a:ln>
            <a:noFill/>
          </a:ln>
        </p:spPr>
      </p:pic>
      <p:pic>
        <p:nvPicPr>
          <p:cNvPr id="1494" name="Google Shape;1494;p50"/>
          <p:cNvPicPr preferRelativeResize="0"/>
          <p:nvPr/>
        </p:nvPicPr>
        <p:blipFill rotWithShape="1">
          <a:blip r:embed="rId4">
            <a:alphaModFix/>
          </a:blip>
          <a:srcRect b="5096" l="0" r="4406" t="0"/>
          <a:stretch/>
        </p:blipFill>
        <p:spPr>
          <a:xfrm>
            <a:off x="5590000" y="5043450"/>
            <a:ext cx="2270600" cy="814000"/>
          </a:xfrm>
          <a:prstGeom prst="rect">
            <a:avLst/>
          </a:prstGeom>
          <a:noFill/>
          <a:ln cap="flat" cmpd="sng" w="57150">
            <a:solidFill>
              <a:srgbClr val="000000"/>
            </a:solidFill>
            <a:prstDash val="solid"/>
            <a:round/>
            <a:headEnd len="sm" w="sm" type="none"/>
            <a:tailEnd len="sm" w="sm" type="none"/>
          </a:ln>
        </p:spPr>
      </p:pic>
      <p:pic>
        <p:nvPicPr>
          <p:cNvPr id="1495" name="Google Shape;1495;p50"/>
          <p:cNvPicPr preferRelativeResize="0"/>
          <p:nvPr/>
        </p:nvPicPr>
        <p:blipFill>
          <a:blip r:embed="rId5">
            <a:alphaModFix/>
          </a:blip>
          <a:stretch>
            <a:fillRect/>
          </a:stretch>
        </p:blipFill>
        <p:spPr>
          <a:xfrm>
            <a:off x="5589995" y="5908200"/>
            <a:ext cx="1127780" cy="864950"/>
          </a:xfrm>
          <a:prstGeom prst="rect">
            <a:avLst/>
          </a:prstGeom>
          <a:noFill/>
          <a:ln cap="flat" cmpd="sng" w="9525">
            <a:solidFill>
              <a:schemeClr val="lt1"/>
            </a:solidFill>
            <a:prstDash val="solid"/>
            <a:round/>
            <a:headEnd len="sm" w="sm" type="none"/>
            <a:tailEnd len="sm" w="sm" type="none"/>
          </a:ln>
        </p:spPr>
      </p:pic>
      <p:pic>
        <p:nvPicPr>
          <p:cNvPr id="1496" name="Google Shape;1496;p50"/>
          <p:cNvPicPr preferRelativeResize="0"/>
          <p:nvPr/>
        </p:nvPicPr>
        <p:blipFill rotWithShape="1">
          <a:blip r:embed="rId6">
            <a:alphaModFix/>
          </a:blip>
          <a:srcRect b="0" l="10201" r="0" t="0"/>
          <a:stretch/>
        </p:blipFill>
        <p:spPr>
          <a:xfrm>
            <a:off x="6717775" y="5893775"/>
            <a:ext cx="1142600" cy="869700"/>
          </a:xfrm>
          <a:prstGeom prst="rect">
            <a:avLst/>
          </a:prstGeom>
          <a:noFill/>
          <a:ln cap="flat" cmpd="sng" w="9525">
            <a:solidFill>
              <a:schemeClr val="lt1"/>
            </a:solidFill>
            <a:prstDash val="solid"/>
            <a:round/>
            <a:headEnd len="sm" w="sm" type="none"/>
            <a:tailEnd len="sm" w="sm" type="none"/>
          </a:ln>
        </p:spPr>
      </p:pic>
      <p:pic>
        <p:nvPicPr>
          <p:cNvPr id="1497" name="Google Shape;1497;p50"/>
          <p:cNvPicPr preferRelativeResize="0"/>
          <p:nvPr/>
        </p:nvPicPr>
        <p:blipFill>
          <a:blip r:embed="rId7">
            <a:alphaModFix/>
          </a:blip>
          <a:stretch>
            <a:fillRect/>
          </a:stretch>
        </p:blipFill>
        <p:spPr>
          <a:xfrm>
            <a:off x="5647425" y="6844775"/>
            <a:ext cx="2212950" cy="976525"/>
          </a:xfrm>
          <a:prstGeom prst="rect">
            <a:avLst/>
          </a:prstGeom>
          <a:noFill/>
          <a:ln cap="flat" cmpd="sng" w="9525">
            <a:solidFill>
              <a:schemeClr val="lt1"/>
            </a:solidFill>
            <a:prstDash val="solid"/>
            <a:round/>
            <a:headEnd len="sm" w="sm" type="none"/>
            <a:tailEnd len="sm" w="sm" type="none"/>
          </a:ln>
        </p:spPr>
      </p:pic>
      <p:pic>
        <p:nvPicPr>
          <p:cNvPr id="1498" name="Google Shape;1498;p50"/>
          <p:cNvPicPr preferRelativeResize="0"/>
          <p:nvPr/>
        </p:nvPicPr>
        <p:blipFill>
          <a:blip r:embed="rId8">
            <a:alphaModFix/>
          </a:blip>
          <a:stretch>
            <a:fillRect/>
          </a:stretch>
        </p:blipFill>
        <p:spPr>
          <a:xfrm>
            <a:off x="5590005" y="7821300"/>
            <a:ext cx="2131240" cy="813999"/>
          </a:xfrm>
          <a:prstGeom prst="rect">
            <a:avLst/>
          </a:prstGeom>
          <a:noFill/>
          <a:ln>
            <a:noFill/>
          </a:ln>
        </p:spPr>
      </p:pic>
      <p:pic>
        <p:nvPicPr>
          <p:cNvPr id="1499" name="Google Shape;1499;p50"/>
          <p:cNvPicPr preferRelativeResize="0"/>
          <p:nvPr/>
        </p:nvPicPr>
        <p:blipFill>
          <a:blip r:embed="rId9">
            <a:alphaModFix/>
          </a:blip>
          <a:stretch>
            <a:fillRect/>
          </a:stretch>
        </p:blipFill>
        <p:spPr>
          <a:xfrm>
            <a:off x="5590011" y="8715673"/>
            <a:ext cx="2131239" cy="864950"/>
          </a:xfrm>
          <a:prstGeom prst="rect">
            <a:avLst/>
          </a:prstGeom>
          <a:noFill/>
          <a:ln>
            <a:noFill/>
          </a:ln>
        </p:spPr>
      </p:pic>
      <p:sp>
        <p:nvSpPr>
          <p:cNvPr id="1500" name="Google Shape;1500;p50"/>
          <p:cNvSpPr txBox="1"/>
          <p:nvPr/>
        </p:nvSpPr>
        <p:spPr>
          <a:xfrm>
            <a:off x="744675" y="9734850"/>
            <a:ext cx="5531100" cy="869700"/>
          </a:xfrm>
          <a:prstGeom prst="rect">
            <a:avLst/>
          </a:prstGeom>
          <a:solidFill>
            <a:schemeClr val="accent1"/>
          </a:solidFill>
          <a:ln cap="flat" cmpd="sng" w="9525">
            <a:solidFill>
              <a:srgbClr val="9E9E9E"/>
            </a:solidFill>
            <a:prstDash val="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rgbClr val="9E9E9E"/>
              </a:buClr>
              <a:buSzPts val="1000"/>
              <a:buFont typeface="Krub"/>
              <a:buNone/>
            </a:pPr>
            <a:r>
              <a:rPr b="1" lang="en" sz="1000">
                <a:solidFill>
                  <a:srgbClr val="9E9E9E"/>
                </a:solidFill>
                <a:latin typeface="Krub"/>
                <a:ea typeface="Krub"/>
                <a:cs typeface="Krub"/>
                <a:sym typeface="Krub"/>
              </a:rPr>
              <a:t>Team 438: Dr. Al-Rikabi’s Notes: </a:t>
            </a:r>
            <a:r>
              <a:rPr lang="en" sz="1000">
                <a:solidFill>
                  <a:srgbClr val="9E9E9E"/>
                </a:solidFill>
                <a:latin typeface="Krub"/>
                <a:ea typeface="Krub"/>
                <a:cs typeface="Krub"/>
                <a:sym typeface="Krub"/>
              </a:rPr>
              <a:t>Lymphadenitis:</a:t>
            </a:r>
            <a:endParaRPr sz="1000">
              <a:solidFill>
                <a:srgbClr val="9E9E9E"/>
              </a:solidFill>
              <a:latin typeface="Krub"/>
              <a:ea typeface="Krub"/>
              <a:cs typeface="Krub"/>
              <a:sym typeface="Krub"/>
            </a:endParaRPr>
          </a:p>
          <a:p>
            <a:pPr indent="-63500" lvl="0" marL="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Most frequent form of extrapulmonary tuberculosis, occurring in the cervical region</a:t>
            </a:r>
            <a:endParaRPr sz="1000">
              <a:solidFill>
                <a:srgbClr val="9E9E9E"/>
              </a:solidFill>
              <a:latin typeface="Krub"/>
              <a:ea typeface="Krub"/>
              <a:cs typeface="Krub"/>
              <a:sym typeface="Krub"/>
            </a:endParaRPr>
          </a:p>
          <a:p>
            <a:pPr indent="-63500" lvl="0" marL="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Scrofula (enlarged lymph nodes with caseous granuloma) In case of disease progression:</a:t>
            </a:r>
            <a:endParaRPr sz="1000">
              <a:solidFill>
                <a:srgbClr val="9E9E9E"/>
              </a:solidFill>
              <a:latin typeface="Krub"/>
              <a:ea typeface="Krub"/>
              <a:cs typeface="Krub"/>
              <a:sym typeface="Krub"/>
            </a:endParaRPr>
          </a:p>
          <a:p>
            <a:pPr indent="-63500" lvl="0" marL="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Granulomas erode the bronchi—&gt;spread via cough—&gt;open/cavitating tuberculosis </a:t>
            </a:r>
            <a:endParaRPr sz="1000">
              <a:solidFill>
                <a:srgbClr val="9E9E9E"/>
              </a:solidFill>
              <a:latin typeface="Krub"/>
              <a:ea typeface="Krub"/>
              <a:cs typeface="Krub"/>
              <a:sym typeface="Krub"/>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51"/>
          <p:cNvSpPr txBox="1"/>
          <p:nvPr>
            <p:ph type="title"/>
          </p:nvPr>
        </p:nvSpPr>
        <p:spPr>
          <a:xfrm>
            <a:off x="624072" y="274320"/>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Pott’s Disease</a:t>
            </a:r>
            <a:endParaRPr/>
          </a:p>
        </p:txBody>
      </p:sp>
      <p:sp>
        <p:nvSpPr>
          <p:cNvPr id="1506" name="Google Shape;1506;p51"/>
          <p:cNvSpPr/>
          <p:nvPr/>
        </p:nvSpPr>
        <p:spPr>
          <a:xfrm>
            <a:off x="68150" y="1375000"/>
            <a:ext cx="3320700" cy="2779800"/>
          </a:xfrm>
          <a:prstGeom prst="roundRect">
            <a:avLst>
              <a:gd fmla="val 16667" name="adj"/>
            </a:avLst>
          </a:prstGeom>
          <a:solidFill>
            <a:srgbClr val="F3F3F3"/>
          </a:solidFill>
          <a:ln cap="flat" cmpd="sng" w="9525">
            <a:solidFill>
              <a:srgbClr val="F3F3F3"/>
            </a:solidFill>
            <a:prstDash val="solid"/>
            <a:round/>
            <a:headEnd len="sm" w="sm" type="none"/>
            <a:tailEnd len="sm" w="sm" type="none"/>
          </a:ln>
        </p:spPr>
        <p:txBody>
          <a:bodyPr anchorCtr="0" anchor="ctr" bIns="0" lIns="0" spcFirstLastPara="1" rIns="0" wrap="square" tIns="0">
            <a:noAutofit/>
          </a:bodyPr>
          <a:lstStyle/>
          <a:p>
            <a:pPr indent="-88900" lvl="0" marL="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Vertebrae ( pott’s disease ). It collapses the spine and leads to paraspinal “cold” abscess. </a:t>
            </a:r>
            <a:r>
              <a:rPr lang="en">
                <a:solidFill>
                  <a:srgbClr val="70AD47"/>
                </a:solidFill>
                <a:latin typeface="Krub"/>
                <a:ea typeface="Krub"/>
                <a:cs typeface="Krub"/>
                <a:sym typeface="Krub"/>
              </a:rPr>
              <a:t>(Compressed scoliosis)</a:t>
            </a:r>
            <a:endParaRPr>
              <a:solidFill>
                <a:srgbClr val="70AD47"/>
              </a:solidFill>
              <a:latin typeface="Krub"/>
              <a:ea typeface="Krub"/>
              <a:cs typeface="Krub"/>
              <a:sym typeface="Krub"/>
            </a:endParaRPr>
          </a:p>
          <a:p>
            <a:pPr indent="0" lvl="0" marL="0" rtl="0" algn="l">
              <a:spcBef>
                <a:spcPts val="0"/>
              </a:spcBef>
              <a:spcAft>
                <a:spcPts val="0"/>
              </a:spcAft>
              <a:buNone/>
            </a:pPr>
            <a:r>
              <a:t/>
            </a:r>
            <a:endParaRPr>
              <a:solidFill>
                <a:schemeClr val="dk1"/>
              </a:solidFill>
              <a:latin typeface="Krub"/>
              <a:ea typeface="Krub"/>
              <a:cs typeface="Krub"/>
              <a:sym typeface="Krub"/>
            </a:endParaRPr>
          </a:p>
          <a:p>
            <a:pPr indent="-88900" lvl="0" marL="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In these patients, infected material may track along tissue planes to present as an abdominal or pelvic mass .</a:t>
            </a:r>
            <a:endParaRPr>
              <a:solidFill>
                <a:schemeClr val="dk1"/>
              </a:solidFill>
              <a:latin typeface="Krub"/>
              <a:ea typeface="Krub"/>
              <a:cs typeface="Krub"/>
              <a:sym typeface="Krub"/>
            </a:endParaRPr>
          </a:p>
        </p:txBody>
      </p:sp>
      <p:pic>
        <p:nvPicPr>
          <p:cNvPr id="1507" name="Google Shape;1507;p51"/>
          <p:cNvPicPr preferRelativeResize="0"/>
          <p:nvPr/>
        </p:nvPicPr>
        <p:blipFill rotWithShape="1">
          <a:blip r:embed="rId3">
            <a:alphaModFix/>
          </a:blip>
          <a:srcRect b="3558" l="4602" r="4081" t="0"/>
          <a:stretch/>
        </p:blipFill>
        <p:spPr>
          <a:xfrm>
            <a:off x="3619784" y="1375095"/>
            <a:ext cx="2142014" cy="2779935"/>
          </a:xfrm>
          <a:prstGeom prst="rect">
            <a:avLst/>
          </a:prstGeom>
          <a:noFill/>
          <a:ln cap="flat" cmpd="sng" w="9525">
            <a:solidFill>
              <a:srgbClr val="434343"/>
            </a:solidFill>
            <a:prstDash val="solid"/>
            <a:round/>
            <a:headEnd len="sm" w="sm" type="none"/>
            <a:tailEnd len="sm" w="sm" type="none"/>
          </a:ln>
        </p:spPr>
      </p:pic>
      <p:pic>
        <p:nvPicPr>
          <p:cNvPr id="1508" name="Google Shape;1508;p51"/>
          <p:cNvPicPr preferRelativeResize="0"/>
          <p:nvPr/>
        </p:nvPicPr>
        <p:blipFill>
          <a:blip r:embed="rId4">
            <a:alphaModFix/>
          </a:blip>
          <a:stretch>
            <a:fillRect/>
          </a:stretch>
        </p:blipFill>
        <p:spPr>
          <a:xfrm>
            <a:off x="5993090" y="1375095"/>
            <a:ext cx="1939760" cy="2779936"/>
          </a:xfrm>
          <a:prstGeom prst="rect">
            <a:avLst/>
          </a:prstGeom>
          <a:noFill/>
          <a:ln cap="flat" cmpd="sng" w="9525">
            <a:solidFill>
              <a:srgbClr val="434343"/>
            </a:solidFill>
            <a:prstDash val="solid"/>
            <a:round/>
            <a:headEnd len="sm" w="sm" type="none"/>
            <a:tailEnd len="sm" w="sm" type="none"/>
          </a:ln>
        </p:spPr>
      </p:pic>
      <p:grpSp>
        <p:nvGrpSpPr>
          <p:cNvPr id="1509" name="Google Shape;1509;p51"/>
          <p:cNvGrpSpPr/>
          <p:nvPr/>
        </p:nvGrpSpPr>
        <p:grpSpPr>
          <a:xfrm>
            <a:off x="162331" y="5343151"/>
            <a:ext cx="7676182" cy="3629196"/>
            <a:chOff x="3000396" y="1477011"/>
            <a:chExt cx="3143142" cy="2182450"/>
          </a:xfrm>
        </p:grpSpPr>
        <p:sp>
          <p:nvSpPr>
            <p:cNvPr id="1510" name="Google Shape;1510;p51"/>
            <p:cNvSpPr/>
            <p:nvPr/>
          </p:nvSpPr>
          <p:spPr>
            <a:xfrm>
              <a:off x="3496036" y="1945840"/>
              <a:ext cx="2647500" cy="818100"/>
            </a:xfrm>
            <a:prstGeom prst="rect">
              <a:avLst/>
            </a:prstGeom>
            <a:solidFill>
              <a:srgbClr val="FBFBF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b="1" lang="en">
                  <a:solidFill>
                    <a:schemeClr val="dk1"/>
                  </a:solidFill>
                  <a:latin typeface="Krub"/>
                  <a:ea typeface="Krub"/>
                  <a:cs typeface="Krub"/>
                  <a:sym typeface="Krub"/>
                </a:rPr>
                <a:t>Systemic manifestation:</a:t>
              </a:r>
              <a:endParaRPr b="1">
                <a:solidFill>
                  <a:schemeClr val="dk1"/>
                </a:solidFill>
                <a:latin typeface="Krub"/>
                <a:ea typeface="Krub"/>
                <a:cs typeface="Krub"/>
                <a:sym typeface="Krub"/>
              </a:endParaRPr>
            </a:p>
            <a:p>
              <a:pPr indent="0" lvl="0" marL="0" marR="0" rtl="0" algn="l">
                <a:lnSpc>
                  <a:spcPct val="115000"/>
                </a:lnSpc>
                <a:spcBef>
                  <a:spcPts val="0"/>
                </a:spcBef>
                <a:spcAft>
                  <a:spcPts val="0"/>
                </a:spcAft>
                <a:buNone/>
              </a:pPr>
              <a:r>
                <a:rPr lang="en">
                  <a:solidFill>
                    <a:schemeClr val="dk1"/>
                  </a:solidFill>
                  <a:latin typeface="Krub"/>
                  <a:ea typeface="Krub"/>
                  <a:cs typeface="Krub"/>
                  <a:sym typeface="Krub"/>
                </a:rPr>
                <a:t>General: Malaise, anorexia, weight loss</a:t>
              </a:r>
              <a:r>
                <a:rPr lang="en">
                  <a:solidFill>
                    <a:srgbClr val="70AD47"/>
                  </a:solidFill>
                  <a:latin typeface="Krub"/>
                  <a:ea typeface="Krub"/>
                  <a:cs typeface="Krub"/>
                  <a:sym typeface="Krub"/>
                </a:rPr>
                <a:t>, fatigue</a:t>
              </a:r>
              <a:endParaRPr>
                <a:solidFill>
                  <a:srgbClr val="70AD47"/>
                </a:solidFill>
                <a:latin typeface="Krub"/>
                <a:ea typeface="Krub"/>
                <a:cs typeface="Krub"/>
                <a:sym typeface="Krub"/>
              </a:endParaRPr>
            </a:p>
            <a:p>
              <a:pPr indent="0" lvl="0" marL="0" marR="0" rtl="0" algn="l">
                <a:lnSpc>
                  <a:spcPct val="115000"/>
                </a:lnSpc>
                <a:spcBef>
                  <a:spcPts val="0"/>
                </a:spcBef>
                <a:spcAft>
                  <a:spcPts val="0"/>
                </a:spcAft>
                <a:buNone/>
              </a:pPr>
              <a:r>
                <a:rPr lang="en">
                  <a:solidFill>
                    <a:schemeClr val="dk1"/>
                  </a:solidFill>
                  <a:latin typeface="Krub"/>
                  <a:ea typeface="Krub"/>
                  <a:cs typeface="Krub"/>
                  <a:sym typeface="Krub"/>
                </a:rPr>
                <a:t>Cough: Hemoptysis </a:t>
              </a:r>
              <a:r>
                <a:rPr lang="en">
                  <a:solidFill>
                    <a:srgbClr val="999999"/>
                  </a:solidFill>
                  <a:latin typeface="Krub"/>
                  <a:ea typeface="Krub"/>
                  <a:cs typeface="Krub"/>
                  <a:sym typeface="Krub"/>
                </a:rPr>
                <a:t>is present in about half of all cases of pulmonary tuberculosis.</a:t>
              </a:r>
              <a:endParaRPr>
                <a:solidFill>
                  <a:srgbClr val="999999"/>
                </a:solidFill>
                <a:latin typeface="Krub"/>
                <a:ea typeface="Krub"/>
                <a:cs typeface="Krub"/>
                <a:sym typeface="Krub"/>
              </a:endParaRPr>
            </a:p>
            <a:p>
              <a:pPr indent="0" lvl="0" marL="0" marR="0" rtl="0" algn="l">
                <a:lnSpc>
                  <a:spcPct val="115000"/>
                </a:lnSpc>
                <a:spcBef>
                  <a:spcPts val="0"/>
                </a:spcBef>
                <a:spcAft>
                  <a:spcPts val="0"/>
                </a:spcAft>
                <a:buNone/>
              </a:pPr>
              <a:r>
                <a:rPr lang="en">
                  <a:solidFill>
                    <a:schemeClr val="dk1"/>
                  </a:solidFill>
                  <a:latin typeface="Krub"/>
                  <a:ea typeface="Krub"/>
                  <a:cs typeface="Krub"/>
                  <a:sym typeface="Krub"/>
                </a:rPr>
                <a:t>Fever: low grade , night sweating </a:t>
              </a:r>
              <a:endParaRPr sz="1000">
                <a:solidFill>
                  <a:srgbClr val="70AD47"/>
                </a:solidFill>
                <a:latin typeface="Krub"/>
                <a:ea typeface="Krub"/>
                <a:cs typeface="Krub"/>
                <a:sym typeface="Krub"/>
              </a:endParaRPr>
            </a:p>
          </p:txBody>
        </p:sp>
        <p:sp>
          <p:nvSpPr>
            <p:cNvPr id="1511" name="Google Shape;1511;p51"/>
            <p:cNvSpPr/>
            <p:nvPr/>
          </p:nvSpPr>
          <p:spPr>
            <a:xfrm>
              <a:off x="3496038" y="1477011"/>
              <a:ext cx="2647500" cy="4152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999999"/>
                  </a:solidFill>
                  <a:latin typeface="Krub"/>
                  <a:ea typeface="Krub"/>
                  <a:cs typeface="Krub"/>
                  <a:sym typeface="Krub"/>
                </a:rPr>
                <a:t>May be asymptomatic (can occur in primary TB even with bacteremia)</a:t>
              </a:r>
              <a:endParaRPr>
                <a:solidFill>
                  <a:srgbClr val="999999"/>
                </a:solidFill>
                <a:latin typeface="Krub"/>
                <a:ea typeface="Krub"/>
                <a:cs typeface="Krub"/>
                <a:sym typeface="Krub"/>
              </a:endParaRPr>
            </a:p>
          </p:txBody>
        </p:sp>
        <p:sp>
          <p:nvSpPr>
            <p:cNvPr id="1512" name="Google Shape;1512;p51"/>
            <p:cNvSpPr/>
            <p:nvPr/>
          </p:nvSpPr>
          <p:spPr>
            <a:xfrm>
              <a:off x="3496036" y="2817571"/>
              <a:ext cx="2647500" cy="830400"/>
            </a:xfrm>
            <a:prstGeom prst="rect">
              <a:avLst/>
            </a:prstGeom>
            <a:solidFill>
              <a:srgbClr val="FBFBFB"/>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999999"/>
                  </a:solidFill>
                  <a:latin typeface="Krub"/>
                  <a:ea typeface="Krub"/>
                  <a:cs typeface="Krub"/>
                  <a:sym typeface="Krub"/>
                </a:rPr>
                <a:t>Depend on the organ system involved (e.g. tuberculous </a:t>
              </a:r>
              <a:r>
                <a:rPr b="1" lang="en">
                  <a:solidFill>
                    <a:srgbClr val="999999"/>
                  </a:solidFill>
                  <a:latin typeface="Krub"/>
                  <a:ea typeface="Krub"/>
                  <a:cs typeface="Krub"/>
                  <a:sym typeface="Krub"/>
                </a:rPr>
                <a:t>salpingitis</a:t>
              </a:r>
              <a:r>
                <a:rPr lang="en">
                  <a:solidFill>
                    <a:srgbClr val="999999"/>
                  </a:solidFill>
                  <a:latin typeface="Krub"/>
                  <a:ea typeface="Krub"/>
                  <a:cs typeface="Krub"/>
                  <a:sym typeface="Krub"/>
                </a:rPr>
                <a:t> may </a:t>
              </a:r>
              <a:r>
                <a:rPr b="1" lang="en">
                  <a:solidFill>
                    <a:srgbClr val="999999"/>
                  </a:solidFill>
                  <a:latin typeface="Krub"/>
                  <a:ea typeface="Krub"/>
                  <a:cs typeface="Krub"/>
                  <a:sym typeface="Krub"/>
                </a:rPr>
                <a:t>present as infertility</a:t>
              </a:r>
              <a:r>
                <a:rPr lang="en">
                  <a:solidFill>
                    <a:srgbClr val="999999"/>
                  </a:solidFill>
                  <a:latin typeface="Krub"/>
                  <a:ea typeface="Krub"/>
                  <a:cs typeface="Krub"/>
                  <a:sym typeface="Krub"/>
                </a:rPr>
                <a:t>, tuberculous </a:t>
              </a:r>
              <a:r>
                <a:rPr b="1" lang="en">
                  <a:solidFill>
                    <a:srgbClr val="999999"/>
                  </a:solidFill>
                  <a:latin typeface="Krub"/>
                  <a:ea typeface="Krub"/>
                  <a:cs typeface="Krub"/>
                  <a:sym typeface="Krub"/>
                </a:rPr>
                <a:t>meningitis</a:t>
              </a:r>
              <a:r>
                <a:rPr lang="en">
                  <a:solidFill>
                    <a:srgbClr val="999999"/>
                  </a:solidFill>
                  <a:latin typeface="Krub"/>
                  <a:ea typeface="Krub"/>
                  <a:cs typeface="Krub"/>
                  <a:sym typeface="Krub"/>
                </a:rPr>
                <a:t> with </a:t>
              </a:r>
              <a:r>
                <a:rPr b="1" lang="en">
                  <a:solidFill>
                    <a:srgbClr val="999999"/>
                  </a:solidFill>
                  <a:latin typeface="Krub"/>
                  <a:ea typeface="Krub"/>
                  <a:cs typeface="Krub"/>
                  <a:sym typeface="Krub"/>
                </a:rPr>
                <a:t>headache and neurologic deficits</a:t>
              </a:r>
              <a:r>
                <a:rPr lang="en">
                  <a:solidFill>
                    <a:srgbClr val="999999"/>
                  </a:solidFill>
                  <a:latin typeface="Krub"/>
                  <a:ea typeface="Krub"/>
                  <a:cs typeface="Krub"/>
                  <a:sym typeface="Krub"/>
                </a:rPr>
                <a:t> , </a:t>
              </a:r>
              <a:r>
                <a:rPr b="1" lang="en">
                  <a:solidFill>
                    <a:srgbClr val="999999"/>
                  </a:solidFill>
                  <a:latin typeface="Krub"/>
                  <a:ea typeface="Krub"/>
                  <a:cs typeface="Krub"/>
                  <a:sym typeface="Krub"/>
                </a:rPr>
                <a:t>pott</a:t>
              </a:r>
              <a:r>
                <a:rPr lang="en">
                  <a:solidFill>
                    <a:srgbClr val="999999"/>
                  </a:solidFill>
                  <a:latin typeface="Krub"/>
                  <a:ea typeface="Krub"/>
                  <a:cs typeface="Krub"/>
                  <a:sym typeface="Krub"/>
                </a:rPr>
                <a:t> disease with </a:t>
              </a:r>
              <a:r>
                <a:rPr b="1" lang="en">
                  <a:solidFill>
                    <a:srgbClr val="999999"/>
                  </a:solidFill>
                  <a:latin typeface="Krub"/>
                  <a:ea typeface="Krub"/>
                  <a:cs typeface="Krub"/>
                  <a:sym typeface="Krub"/>
                </a:rPr>
                <a:t>back pain and paraplegia</a:t>
              </a:r>
              <a:r>
                <a:rPr lang="en">
                  <a:solidFill>
                    <a:srgbClr val="999999"/>
                  </a:solidFill>
                  <a:latin typeface="Krub"/>
                  <a:ea typeface="Krub"/>
                  <a:cs typeface="Krub"/>
                  <a:sym typeface="Krub"/>
                </a:rPr>
                <a:t>).</a:t>
              </a:r>
              <a:endParaRPr>
                <a:solidFill>
                  <a:srgbClr val="999999"/>
                </a:solidFill>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lang="en" sz="1000">
                  <a:solidFill>
                    <a:srgbClr val="70AD47"/>
                  </a:solidFill>
                  <a:latin typeface="Krub"/>
                  <a:ea typeface="Krub"/>
                  <a:cs typeface="Krub"/>
                  <a:sym typeface="Krub"/>
                </a:rPr>
                <a:t>If it disseminates→other symptoms will occur e.g.intestinal TB→abdominal pain, vomiting</a:t>
              </a:r>
              <a:endParaRPr>
                <a:solidFill>
                  <a:srgbClr val="999999"/>
                </a:solidFill>
                <a:latin typeface="Krub"/>
                <a:ea typeface="Krub"/>
                <a:cs typeface="Krub"/>
                <a:sym typeface="Krub"/>
              </a:endParaRPr>
            </a:p>
          </p:txBody>
        </p:sp>
        <p:sp>
          <p:nvSpPr>
            <p:cNvPr id="1513" name="Google Shape;1513;p51"/>
            <p:cNvSpPr/>
            <p:nvPr/>
          </p:nvSpPr>
          <p:spPr>
            <a:xfrm>
              <a:off x="3000396" y="1951284"/>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Exo"/>
                <a:ea typeface="Exo"/>
                <a:cs typeface="Exo"/>
                <a:sym typeface="Exo"/>
              </a:endParaRPr>
            </a:p>
          </p:txBody>
        </p:sp>
        <p:sp>
          <p:nvSpPr>
            <p:cNvPr id="1514" name="Google Shape;1514;p51"/>
            <p:cNvSpPr/>
            <p:nvPr/>
          </p:nvSpPr>
          <p:spPr>
            <a:xfrm>
              <a:off x="3000396" y="1951289"/>
              <a:ext cx="477900" cy="818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700"/>
                <a:buFont typeface="Arial"/>
                <a:buNone/>
              </a:pPr>
              <a:r>
                <a:rPr b="1" lang="en" sz="4500">
                  <a:solidFill>
                    <a:srgbClr val="FFFFFF"/>
                  </a:solidFill>
                  <a:latin typeface="Black Han Sans"/>
                  <a:ea typeface="Black Han Sans"/>
                  <a:cs typeface="Black Han Sans"/>
                  <a:sym typeface="Black Han Sans"/>
                </a:rPr>
                <a:t>2</a:t>
              </a:r>
              <a:endParaRPr b="1" sz="7200">
                <a:solidFill>
                  <a:srgbClr val="FFFFFF"/>
                </a:solidFill>
                <a:latin typeface="Exo"/>
                <a:ea typeface="Exo"/>
                <a:cs typeface="Exo"/>
                <a:sym typeface="Exo"/>
              </a:endParaRPr>
            </a:p>
          </p:txBody>
        </p:sp>
        <p:sp>
          <p:nvSpPr>
            <p:cNvPr id="1515" name="Google Shape;1515;p51"/>
            <p:cNvSpPr/>
            <p:nvPr/>
          </p:nvSpPr>
          <p:spPr>
            <a:xfrm>
              <a:off x="3000396" y="1477011"/>
              <a:ext cx="477900" cy="414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Exo"/>
                <a:ea typeface="Exo"/>
                <a:cs typeface="Exo"/>
                <a:sym typeface="Exo"/>
              </a:endParaRPr>
            </a:p>
          </p:txBody>
        </p:sp>
        <p:sp>
          <p:nvSpPr>
            <p:cNvPr id="1516" name="Google Shape;1516;p51"/>
            <p:cNvSpPr/>
            <p:nvPr/>
          </p:nvSpPr>
          <p:spPr>
            <a:xfrm>
              <a:off x="3000396" y="1477015"/>
              <a:ext cx="477900" cy="4146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4500">
                  <a:solidFill>
                    <a:srgbClr val="FFFFFF"/>
                  </a:solidFill>
                  <a:latin typeface="Black Han Sans"/>
                  <a:ea typeface="Black Han Sans"/>
                  <a:cs typeface="Black Han Sans"/>
                  <a:sym typeface="Black Han Sans"/>
                </a:rPr>
                <a:t>1</a:t>
              </a:r>
              <a:endParaRPr b="1" i="0" sz="4500" u="none" cap="none" strike="noStrike">
                <a:solidFill>
                  <a:srgbClr val="FFFFFF"/>
                </a:solidFill>
                <a:latin typeface="Black Han Sans"/>
                <a:ea typeface="Black Han Sans"/>
                <a:cs typeface="Black Han Sans"/>
                <a:sym typeface="Black Han Sans"/>
              </a:endParaRPr>
            </a:p>
          </p:txBody>
        </p:sp>
        <p:sp>
          <p:nvSpPr>
            <p:cNvPr id="1517" name="Google Shape;1517;p51"/>
            <p:cNvSpPr/>
            <p:nvPr/>
          </p:nvSpPr>
          <p:spPr>
            <a:xfrm>
              <a:off x="3000398" y="2829061"/>
              <a:ext cx="477900" cy="8304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700"/>
                <a:buFont typeface="Arial"/>
                <a:buNone/>
              </a:pPr>
              <a:r>
                <a:rPr b="1" lang="en" sz="4500">
                  <a:solidFill>
                    <a:srgbClr val="FFFFFF"/>
                  </a:solidFill>
                  <a:latin typeface="Black Han Sans"/>
                  <a:ea typeface="Black Han Sans"/>
                  <a:cs typeface="Black Han Sans"/>
                  <a:sym typeface="Black Han Sans"/>
                </a:rPr>
                <a:t>3</a:t>
              </a:r>
              <a:endParaRPr b="1" sz="7200">
                <a:solidFill>
                  <a:srgbClr val="FFFFFF"/>
                </a:solidFill>
                <a:latin typeface="Exo"/>
                <a:ea typeface="Exo"/>
                <a:cs typeface="Exo"/>
                <a:sym typeface="Exo"/>
              </a:endParaRPr>
            </a:p>
          </p:txBody>
        </p:sp>
      </p:grpSp>
      <p:sp>
        <p:nvSpPr>
          <p:cNvPr id="1518" name="Google Shape;1518;p51"/>
          <p:cNvSpPr txBox="1"/>
          <p:nvPr/>
        </p:nvSpPr>
        <p:spPr>
          <a:xfrm>
            <a:off x="5543550" y="274325"/>
            <a:ext cx="995100" cy="481800"/>
          </a:xfrm>
          <a:prstGeom prst="rect">
            <a:avLst/>
          </a:prstGeom>
          <a:noFill/>
          <a:ln>
            <a:noFill/>
          </a:ln>
        </p:spPr>
        <p:txBody>
          <a:bodyPr anchorCtr="0" anchor="t" bIns="91425" lIns="91425" spcFirstLastPara="1" rIns="91425" wrap="square" tIns="91425">
            <a:noAutofit/>
          </a:bodyPr>
          <a:lstStyle/>
          <a:p>
            <a:pPr indent="-292100" lvl="0" marL="457200" rtl="0" algn="ctr">
              <a:spcBef>
                <a:spcPts val="0"/>
              </a:spcBef>
              <a:spcAft>
                <a:spcPts val="0"/>
              </a:spcAft>
              <a:buClr>
                <a:srgbClr val="980000"/>
              </a:buClr>
              <a:buSzPts val="1000"/>
              <a:buFont typeface="Titillium Web"/>
              <a:buChar char="★"/>
            </a:pPr>
            <a:r>
              <a:rPr b="1" lang="en" sz="1000">
                <a:solidFill>
                  <a:srgbClr val="980000"/>
                </a:solidFill>
                <a:latin typeface="Titillium Web"/>
                <a:ea typeface="Titillium Web"/>
                <a:cs typeface="Titillium Web"/>
                <a:sym typeface="Titillium Web"/>
              </a:rPr>
              <a:t>IMP</a:t>
            </a:r>
            <a:endParaRPr b="1" sz="1000">
              <a:solidFill>
                <a:srgbClr val="980000"/>
              </a:solidFill>
              <a:latin typeface="Titillium Web"/>
              <a:ea typeface="Titillium Web"/>
              <a:cs typeface="Titillium Web"/>
              <a:sym typeface="Titillium Web"/>
            </a:endParaRPr>
          </a:p>
        </p:txBody>
      </p:sp>
      <p:sp>
        <p:nvSpPr>
          <p:cNvPr id="1519" name="Google Shape;1519;p51"/>
          <p:cNvSpPr txBox="1"/>
          <p:nvPr>
            <p:ph type="title"/>
          </p:nvPr>
        </p:nvSpPr>
        <p:spPr>
          <a:xfrm>
            <a:off x="624075" y="4431000"/>
            <a:ext cx="6752700" cy="7161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Clinical Features</a:t>
            </a:r>
            <a:endParaRPr/>
          </a:p>
        </p:txBody>
      </p:sp>
      <p:sp>
        <p:nvSpPr>
          <p:cNvPr id="1520" name="Google Shape;1520;p51"/>
          <p:cNvSpPr txBox="1"/>
          <p:nvPr/>
        </p:nvSpPr>
        <p:spPr>
          <a:xfrm>
            <a:off x="1543550" y="9168400"/>
            <a:ext cx="4593900" cy="1314600"/>
          </a:xfrm>
          <a:prstGeom prst="rect">
            <a:avLst/>
          </a:prstGeom>
          <a:noFill/>
          <a:ln cap="flat" cmpd="sng" w="9525">
            <a:solidFill>
              <a:srgbClr val="9E9E9E"/>
            </a:solidFill>
            <a:prstDash val="dash"/>
            <a:round/>
            <a:headEnd len="sm" w="sm" type="none"/>
            <a:tailEnd len="sm" w="sm" type="none"/>
          </a:ln>
        </p:spPr>
        <p:txBody>
          <a:bodyPr anchorCtr="0" anchor="ctr" bIns="0" lIns="91425" spcFirstLastPara="1" rIns="91425" wrap="square" tIns="91425">
            <a:noAutofit/>
          </a:bodyPr>
          <a:lstStyle/>
          <a:p>
            <a:pPr indent="0" lvl="0" marL="0" rtl="0" algn="l">
              <a:lnSpc>
                <a:spcPct val="115000"/>
              </a:lnSpc>
              <a:spcBef>
                <a:spcPts val="1200"/>
              </a:spcBef>
              <a:spcAft>
                <a:spcPts val="0"/>
              </a:spcAft>
              <a:buNone/>
            </a:pPr>
            <a:r>
              <a:rPr b="1" lang="en" sz="1000">
                <a:solidFill>
                  <a:srgbClr val="9E9E9E"/>
                </a:solidFill>
                <a:latin typeface="Krub"/>
                <a:ea typeface="Krub"/>
                <a:cs typeface="Krub"/>
                <a:sym typeface="Krub"/>
              </a:rPr>
              <a:t>Team 438: Dr. Al-Rikabi’s Notes </a:t>
            </a:r>
            <a:r>
              <a:rPr lang="en" sz="1000">
                <a:solidFill>
                  <a:srgbClr val="9E9E9E"/>
                </a:solidFill>
                <a:latin typeface="Krub"/>
                <a:ea typeface="Krub"/>
                <a:cs typeface="Krub"/>
                <a:sym typeface="Krub"/>
              </a:rPr>
              <a:t>Common symptoms of pulmonary TB:</a:t>
            </a:r>
            <a:endParaRPr sz="1000">
              <a:solidFill>
                <a:srgbClr val="9E9E9E"/>
              </a:solidFill>
              <a:latin typeface="Krub"/>
              <a:ea typeface="Krub"/>
              <a:cs typeface="Krub"/>
              <a:sym typeface="Krub"/>
            </a:endParaRPr>
          </a:p>
          <a:p>
            <a:pPr indent="-63500" lvl="0" marL="13716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Drenching night sweats</a:t>
            </a:r>
            <a:endParaRPr sz="1000">
              <a:solidFill>
                <a:srgbClr val="9E9E9E"/>
              </a:solidFill>
              <a:latin typeface="Krub"/>
              <a:ea typeface="Krub"/>
              <a:cs typeface="Krub"/>
              <a:sym typeface="Krub"/>
            </a:endParaRPr>
          </a:p>
          <a:p>
            <a:pPr indent="-63500" lvl="0" marL="13716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Malnutrition</a:t>
            </a:r>
            <a:endParaRPr sz="1000">
              <a:solidFill>
                <a:srgbClr val="9E9E9E"/>
              </a:solidFill>
              <a:latin typeface="Krub"/>
              <a:ea typeface="Krub"/>
              <a:cs typeface="Krub"/>
              <a:sym typeface="Krub"/>
            </a:endParaRPr>
          </a:p>
          <a:p>
            <a:pPr indent="-63500" lvl="0" marL="13716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Cough</a:t>
            </a:r>
            <a:endParaRPr sz="1000">
              <a:solidFill>
                <a:srgbClr val="9E9E9E"/>
              </a:solidFill>
              <a:latin typeface="Krub"/>
              <a:ea typeface="Krub"/>
              <a:cs typeface="Krub"/>
              <a:sym typeface="Krub"/>
            </a:endParaRPr>
          </a:p>
          <a:p>
            <a:pPr indent="-63500" lvl="0" marL="13716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Weight loss</a:t>
            </a:r>
            <a:endParaRPr sz="1000">
              <a:solidFill>
                <a:srgbClr val="9E9E9E"/>
              </a:solidFill>
              <a:latin typeface="Krub"/>
              <a:ea typeface="Krub"/>
              <a:cs typeface="Krub"/>
              <a:sym typeface="Krub"/>
            </a:endParaRPr>
          </a:p>
          <a:p>
            <a:pPr indent="-63500" lvl="0" marL="13716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Fever</a:t>
            </a:r>
            <a:endParaRPr sz="1000">
              <a:solidFill>
                <a:srgbClr val="9E9E9E"/>
              </a:solidFill>
              <a:latin typeface="Krub"/>
              <a:ea typeface="Krub"/>
              <a:cs typeface="Krub"/>
              <a:sym typeface="Krub"/>
            </a:endParaRPr>
          </a:p>
          <a:p>
            <a:pPr indent="-63500" lvl="0" marL="137160" rtl="0" algn="l">
              <a:lnSpc>
                <a:spcPct val="115000"/>
              </a:lnSpc>
              <a:spcBef>
                <a:spcPts val="0"/>
              </a:spcBef>
              <a:spcAft>
                <a:spcPts val="0"/>
              </a:spcAft>
              <a:buClr>
                <a:srgbClr val="9E9E9E"/>
              </a:buClr>
              <a:buSzPts val="1000"/>
              <a:buFont typeface="Krub"/>
              <a:buChar char="●"/>
            </a:pPr>
            <a:r>
              <a:rPr lang="en" sz="1000">
                <a:solidFill>
                  <a:srgbClr val="9E9E9E"/>
                </a:solidFill>
                <a:latin typeface="Krub"/>
                <a:ea typeface="Krub"/>
                <a:cs typeface="Krub"/>
                <a:sym typeface="Krub"/>
              </a:rPr>
              <a:t>Hemoptysis</a:t>
            </a:r>
            <a:endParaRPr sz="1000">
              <a:solidFill>
                <a:srgbClr val="9E9E9E"/>
              </a:solidFill>
              <a:latin typeface="Krub"/>
              <a:ea typeface="Krub"/>
              <a:cs typeface="Krub"/>
              <a:sym typeface="Krub"/>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p52"/>
          <p:cNvSpPr txBox="1"/>
          <p:nvPr>
            <p:ph type="title"/>
          </p:nvPr>
        </p:nvSpPr>
        <p:spPr>
          <a:xfrm>
            <a:off x="624159" y="274320"/>
            <a:ext cx="67527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Diagnosis of TB</a:t>
            </a:r>
            <a:endParaRPr/>
          </a:p>
        </p:txBody>
      </p:sp>
      <p:grpSp>
        <p:nvGrpSpPr>
          <p:cNvPr id="1526" name="Google Shape;1526;p52"/>
          <p:cNvGrpSpPr/>
          <p:nvPr/>
        </p:nvGrpSpPr>
        <p:grpSpPr>
          <a:xfrm>
            <a:off x="116032" y="2376363"/>
            <a:ext cx="507759" cy="704327"/>
            <a:chOff x="3735361" y="1702704"/>
            <a:chExt cx="1060704" cy="1429526"/>
          </a:xfrm>
        </p:grpSpPr>
        <p:sp>
          <p:nvSpPr>
            <p:cNvPr id="1527" name="Google Shape;1527;p52"/>
            <p:cNvSpPr/>
            <p:nvPr/>
          </p:nvSpPr>
          <p:spPr>
            <a:xfrm rot="10800000">
              <a:off x="3735361" y="170270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BED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528" name="Google Shape;1528;p52"/>
            <p:cNvSpPr/>
            <p:nvPr/>
          </p:nvSpPr>
          <p:spPr>
            <a:xfrm>
              <a:off x="3809112" y="1764625"/>
              <a:ext cx="913200" cy="794400"/>
            </a:xfrm>
            <a:prstGeom prst="hexagon">
              <a:avLst>
                <a:gd fmla="val 25000" name="adj"/>
                <a:gd fmla="val 115470" name="vf"/>
              </a:avLst>
            </a:prstGeom>
            <a:solidFill>
              <a:srgbClr val="FFFFFF"/>
            </a:solid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1700"/>
                <a:buFont typeface="Arial"/>
                <a:buNone/>
              </a:pPr>
              <a:r>
                <a:rPr b="1" lang="en" sz="2900">
                  <a:solidFill>
                    <a:srgbClr val="44546A"/>
                  </a:solidFill>
                  <a:latin typeface="Black Han Sans"/>
                  <a:ea typeface="Black Han Sans"/>
                  <a:cs typeface="Black Han Sans"/>
                  <a:sym typeface="Black Han Sans"/>
                </a:rPr>
                <a:t>1</a:t>
              </a:r>
              <a:endParaRPr sz="2900">
                <a:solidFill>
                  <a:srgbClr val="44546A"/>
                </a:solidFill>
                <a:latin typeface="Black Han Sans"/>
                <a:ea typeface="Black Han Sans"/>
                <a:cs typeface="Black Han Sans"/>
                <a:sym typeface="Black Han Sans"/>
              </a:endParaRPr>
            </a:p>
          </p:txBody>
        </p:sp>
      </p:grpSp>
      <p:grpSp>
        <p:nvGrpSpPr>
          <p:cNvPr id="1529" name="Google Shape;1529;p52"/>
          <p:cNvGrpSpPr/>
          <p:nvPr/>
        </p:nvGrpSpPr>
        <p:grpSpPr>
          <a:xfrm>
            <a:off x="3771741" y="2338827"/>
            <a:ext cx="507759" cy="704327"/>
            <a:chOff x="5359235" y="1698783"/>
            <a:chExt cx="1060704" cy="1429526"/>
          </a:xfrm>
        </p:grpSpPr>
        <p:sp>
          <p:nvSpPr>
            <p:cNvPr id="1530" name="Google Shape;1530;p52"/>
            <p:cNvSpPr/>
            <p:nvPr/>
          </p:nvSpPr>
          <p:spPr>
            <a:xfrm rot="10800000">
              <a:off x="5359235" y="1698783"/>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EEF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531" name="Google Shape;1531;p52"/>
            <p:cNvSpPr/>
            <p:nvPr/>
          </p:nvSpPr>
          <p:spPr>
            <a:xfrm>
              <a:off x="5432989"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2900">
                  <a:solidFill>
                    <a:srgbClr val="44546A"/>
                  </a:solidFill>
                  <a:latin typeface="Black Han Sans"/>
                  <a:ea typeface="Black Han Sans"/>
                  <a:cs typeface="Black Han Sans"/>
                  <a:sym typeface="Black Han Sans"/>
                </a:rPr>
                <a:t>2</a:t>
              </a:r>
              <a:endParaRPr b="0" i="0" sz="4800" u="none" cap="none" strike="noStrike">
                <a:solidFill>
                  <a:srgbClr val="44546A"/>
                </a:solidFill>
                <a:latin typeface="Arial"/>
                <a:ea typeface="Arial"/>
                <a:cs typeface="Arial"/>
                <a:sym typeface="Arial"/>
              </a:endParaRPr>
            </a:p>
          </p:txBody>
        </p:sp>
      </p:grpSp>
      <p:grpSp>
        <p:nvGrpSpPr>
          <p:cNvPr id="1532" name="Google Shape;1532;p52"/>
          <p:cNvGrpSpPr/>
          <p:nvPr/>
        </p:nvGrpSpPr>
        <p:grpSpPr>
          <a:xfrm>
            <a:off x="115840" y="4272530"/>
            <a:ext cx="507653" cy="704327"/>
            <a:chOff x="4328794" y="1527981"/>
            <a:chExt cx="1060704" cy="1429526"/>
          </a:xfrm>
        </p:grpSpPr>
        <p:sp>
          <p:nvSpPr>
            <p:cNvPr id="1533" name="Google Shape;1533;p52"/>
            <p:cNvSpPr/>
            <p:nvPr/>
          </p:nvSpPr>
          <p:spPr>
            <a:xfrm rot="10800000">
              <a:off x="4328794" y="1527981"/>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BED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534" name="Google Shape;1534;p52"/>
            <p:cNvSpPr/>
            <p:nvPr/>
          </p:nvSpPr>
          <p:spPr>
            <a:xfrm>
              <a:off x="4402525" y="1571582"/>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00"/>
                <a:buFont typeface="Arial"/>
                <a:buNone/>
              </a:pPr>
              <a:r>
                <a:rPr b="1" lang="en" sz="2900">
                  <a:solidFill>
                    <a:srgbClr val="44546A"/>
                  </a:solidFill>
                  <a:latin typeface="Black Han Sans"/>
                  <a:ea typeface="Black Han Sans"/>
                  <a:cs typeface="Black Han Sans"/>
                  <a:sym typeface="Black Han Sans"/>
                </a:rPr>
                <a:t>3</a:t>
              </a:r>
              <a:endParaRPr b="0" i="0" sz="4800" u="none" cap="none" strike="noStrike">
                <a:solidFill>
                  <a:srgbClr val="44546A"/>
                </a:solidFill>
                <a:latin typeface="Arial"/>
                <a:ea typeface="Arial"/>
                <a:cs typeface="Arial"/>
                <a:sym typeface="Arial"/>
              </a:endParaRPr>
            </a:p>
          </p:txBody>
        </p:sp>
      </p:grpSp>
      <p:grpSp>
        <p:nvGrpSpPr>
          <p:cNvPr id="1535" name="Google Shape;1535;p52"/>
          <p:cNvGrpSpPr/>
          <p:nvPr/>
        </p:nvGrpSpPr>
        <p:grpSpPr>
          <a:xfrm>
            <a:off x="3771464" y="4130762"/>
            <a:ext cx="507653" cy="704327"/>
            <a:chOff x="4115625" y="2706419"/>
            <a:chExt cx="1060704" cy="1429526"/>
          </a:xfrm>
        </p:grpSpPr>
        <p:sp>
          <p:nvSpPr>
            <p:cNvPr id="1536" name="Google Shape;1536;p52"/>
            <p:cNvSpPr/>
            <p:nvPr/>
          </p:nvSpPr>
          <p:spPr>
            <a:xfrm rot="10800000">
              <a:off x="4115625" y="2706419"/>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BED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537" name="Google Shape;1537;p52"/>
            <p:cNvSpPr/>
            <p:nvPr/>
          </p:nvSpPr>
          <p:spPr>
            <a:xfrm>
              <a:off x="4189382" y="2765939"/>
              <a:ext cx="913200" cy="794400"/>
            </a:xfrm>
            <a:prstGeom prst="hexagon">
              <a:avLst>
                <a:gd fmla="val 25000" name="adj"/>
                <a:gd fmla="val 115470" name="vf"/>
              </a:avLst>
            </a:prstGeom>
            <a:solidFill>
              <a:srgbClr val="FFFFFF"/>
            </a:solid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1700"/>
                <a:buFont typeface="Arial"/>
                <a:buNone/>
              </a:pPr>
              <a:r>
                <a:rPr b="1" lang="en" sz="2900">
                  <a:solidFill>
                    <a:srgbClr val="44546A"/>
                  </a:solidFill>
                  <a:latin typeface="Black Han Sans"/>
                  <a:ea typeface="Black Han Sans"/>
                  <a:cs typeface="Black Han Sans"/>
                  <a:sym typeface="Black Han Sans"/>
                </a:rPr>
                <a:t>4</a:t>
              </a:r>
              <a:endParaRPr b="0" i="0" sz="4800" u="none" cap="none" strike="noStrike">
                <a:solidFill>
                  <a:srgbClr val="44546A"/>
                </a:solidFill>
                <a:latin typeface="Arial"/>
                <a:ea typeface="Arial"/>
                <a:cs typeface="Arial"/>
                <a:sym typeface="Arial"/>
              </a:endParaRPr>
            </a:p>
          </p:txBody>
        </p:sp>
      </p:grpSp>
      <p:sp>
        <p:nvSpPr>
          <p:cNvPr id="1538" name="Google Shape;1538;p52"/>
          <p:cNvSpPr txBox="1"/>
          <p:nvPr/>
        </p:nvSpPr>
        <p:spPr>
          <a:xfrm>
            <a:off x="728986" y="2376330"/>
            <a:ext cx="3042600" cy="1786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a:solidFill>
                  <a:srgbClr val="999999"/>
                </a:solidFill>
                <a:latin typeface="Krub"/>
                <a:ea typeface="Krub"/>
                <a:cs typeface="Krub"/>
                <a:sym typeface="Krub"/>
              </a:rPr>
              <a:t>Demonstration of acid-fast organisms in sputum </a:t>
            </a:r>
            <a:endParaRPr b="1">
              <a:solidFill>
                <a:srgbClr val="999999"/>
              </a:solidFill>
              <a:latin typeface="Krub"/>
              <a:ea typeface="Krub"/>
              <a:cs typeface="Krub"/>
              <a:sym typeface="Krub"/>
            </a:endParaRPr>
          </a:p>
          <a:p>
            <a:pPr indent="-317500" lvl="0" marL="457200" rtl="0" algn="l">
              <a:spcBef>
                <a:spcPts val="0"/>
              </a:spcBef>
              <a:spcAft>
                <a:spcPts val="0"/>
              </a:spcAft>
              <a:buClr>
                <a:srgbClr val="44546A"/>
              </a:buClr>
              <a:buSzPts val="1400"/>
              <a:buFont typeface="Krub"/>
              <a:buChar char="●"/>
            </a:pPr>
            <a:r>
              <a:rPr lang="en">
                <a:solidFill>
                  <a:srgbClr val="999999"/>
                </a:solidFill>
                <a:latin typeface="Krub"/>
                <a:ea typeface="Krub"/>
                <a:cs typeface="Krub"/>
                <a:sym typeface="Krub"/>
              </a:rPr>
              <a:t>Sputum analysis</a:t>
            </a:r>
            <a:r>
              <a:rPr lang="en">
                <a:solidFill>
                  <a:srgbClr val="44546A"/>
                </a:solidFill>
                <a:latin typeface="Krub"/>
                <a:ea typeface="Krub"/>
                <a:cs typeface="Krub"/>
                <a:sym typeface="Krub"/>
              </a:rPr>
              <a:t> </a:t>
            </a:r>
            <a:endParaRPr>
              <a:solidFill>
                <a:srgbClr val="44546A"/>
              </a:solidFill>
              <a:latin typeface="Krub"/>
              <a:ea typeface="Krub"/>
              <a:cs typeface="Krub"/>
              <a:sym typeface="Krub"/>
            </a:endParaRPr>
          </a:p>
          <a:p>
            <a:pPr indent="-317500" lvl="0" marL="457200" rtl="0" algn="l">
              <a:spcBef>
                <a:spcPts val="0"/>
              </a:spcBef>
              <a:spcAft>
                <a:spcPts val="0"/>
              </a:spcAft>
              <a:buClr>
                <a:schemeClr val="dk1"/>
              </a:buClr>
              <a:buSzPts val="1400"/>
              <a:buFont typeface="Titillium Web"/>
              <a:buChar char="●"/>
            </a:pPr>
            <a:r>
              <a:rPr b="1" lang="en">
                <a:solidFill>
                  <a:srgbClr val="FF0000"/>
                </a:solidFill>
                <a:latin typeface="Krub"/>
                <a:ea typeface="Krub"/>
                <a:cs typeface="Krub"/>
                <a:sym typeface="Krub"/>
              </a:rPr>
              <a:t>Culture</a:t>
            </a:r>
            <a:r>
              <a:rPr lang="en">
                <a:solidFill>
                  <a:srgbClr val="FF0000"/>
                </a:solidFill>
                <a:latin typeface="Krub"/>
                <a:ea typeface="Krub"/>
                <a:cs typeface="Krub"/>
                <a:sym typeface="Krub"/>
              </a:rPr>
              <a:t> </a:t>
            </a:r>
            <a:r>
              <a:rPr lang="en">
                <a:solidFill>
                  <a:schemeClr val="dk1"/>
                </a:solidFill>
                <a:latin typeface="Krub"/>
                <a:ea typeface="Krub"/>
                <a:cs typeface="Krub"/>
                <a:sym typeface="Krub"/>
              </a:rPr>
              <a:t>(remains the </a:t>
            </a:r>
            <a:r>
              <a:rPr lang="en" u="sng">
                <a:solidFill>
                  <a:schemeClr val="dk1"/>
                </a:solidFill>
                <a:latin typeface="Krub"/>
                <a:ea typeface="Krub"/>
                <a:cs typeface="Krub"/>
                <a:sym typeface="Krub"/>
              </a:rPr>
              <a:t>gold </a:t>
            </a:r>
            <a:r>
              <a:rPr lang="en">
                <a:solidFill>
                  <a:schemeClr val="dk1"/>
                </a:solidFill>
                <a:latin typeface="Krub"/>
                <a:ea typeface="Krub"/>
                <a:cs typeface="Krub"/>
                <a:sym typeface="Krub"/>
              </a:rPr>
              <a:t>standard)</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Titillium Web"/>
              <a:buChar char="●"/>
            </a:pPr>
            <a:r>
              <a:rPr b="1" lang="en">
                <a:solidFill>
                  <a:srgbClr val="FF0000"/>
                </a:solidFill>
                <a:latin typeface="Krub"/>
                <a:ea typeface="Krub"/>
                <a:cs typeface="Krub"/>
                <a:sym typeface="Krub"/>
              </a:rPr>
              <a:t>PCR</a:t>
            </a:r>
            <a:r>
              <a:rPr lang="en">
                <a:solidFill>
                  <a:srgbClr val="FF0000"/>
                </a:solidFill>
                <a:latin typeface="Krub"/>
                <a:ea typeface="Krub"/>
                <a:cs typeface="Krub"/>
                <a:sym typeface="Krub"/>
              </a:rPr>
              <a:t> </a:t>
            </a:r>
            <a:r>
              <a:rPr lang="en">
                <a:solidFill>
                  <a:schemeClr val="dk1"/>
                </a:solidFill>
                <a:latin typeface="Krub"/>
                <a:ea typeface="Krub"/>
                <a:cs typeface="Krub"/>
                <a:sym typeface="Krub"/>
              </a:rPr>
              <a:t>(amplification of M.TB DNA allows for rapid diagnosis) </a:t>
            </a:r>
            <a:endParaRPr>
              <a:solidFill>
                <a:schemeClr val="dk1"/>
              </a:solidFill>
              <a:latin typeface="Krub"/>
              <a:ea typeface="Krub"/>
              <a:cs typeface="Krub"/>
              <a:sym typeface="Krub"/>
            </a:endParaRPr>
          </a:p>
        </p:txBody>
      </p:sp>
      <p:sp>
        <p:nvSpPr>
          <p:cNvPr id="1539" name="Google Shape;1539;p52"/>
          <p:cNvSpPr txBox="1"/>
          <p:nvPr/>
        </p:nvSpPr>
        <p:spPr>
          <a:xfrm>
            <a:off x="4279157" y="4128246"/>
            <a:ext cx="2452500" cy="747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a:solidFill>
                  <a:srgbClr val="999999"/>
                </a:solidFill>
                <a:latin typeface="Krub"/>
                <a:ea typeface="Krub"/>
                <a:cs typeface="Krub"/>
                <a:sym typeface="Krub"/>
              </a:rPr>
              <a:t>Auramine stain </a:t>
            </a:r>
            <a:r>
              <a:rPr lang="en">
                <a:solidFill>
                  <a:srgbClr val="999999"/>
                </a:solidFill>
                <a:latin typeface="Krub"/>
                <a:ea typeface="Krub"/>
                <a:cs typeface="Krub"/>
                <a:sym typeface="Krub"/>
              </a:rPr>
              <a:t>(immunofluorescence)</a:t>
            </a:r>
            <a:endParaRPr>
              <a:solidFill>
                <a:srgbClr val="999999"/>
              </a:solidFill>
              <a:latin typeface="Krub"/>
              <a:ea typeface="Krub"/>
              <a:cs typeface="Krub"/>
              <a:sym typeface="Krub"/>
            </a:endParaRPr>
          </a:p>
        </p:txBody>
      </p:sp>
      <p:sp>
        <p:nvSpPr>
          <p:cNvPr id="1540" name="Google Shape;1540;p52"/>
          <p:cNvSpPr txBox="1"/>
          <p:nvPr/>
        </p:nvSpPr>
        <p:spPr>
          <a:xfrm>
            <a:off x="728996" y="4272471"/>
            <a:ext cx="1665600" cy="704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a:solidFill>
                  <a:schemeClr val="dk1"/>
                </a:solidFill>
                <a:latin typeface="Krub"/>
                <a:ea typeface="Krub"/>
                <a:cs typeface="Krub"/>
                <a:sym typeface="Krub"/>
              </a:rPr>
              <a:t>Radiology</a:t>
            </a: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rtl="0" algn="ctr">
              <a:spcBef>
                <a:spcPts val="0"/>
              </a:spcBef>
              <a:spcAft>
                <a:spcPts val="0"/>
              </a:spcAft>
              <a:buClr>
                <a:srgbClr val="000000"/>
              </a:buClr>
              <a:buSzPts val="1200"/>
              <a:buFont typeface="Arial"/>
              <a:buNone/>
            </a:pPr>
            <a:r>
              <a:rPr lang="en">
                <a:solidFill>
                  <a:srgbClr val="999999"/>
                </a:solidFill>
                <a:latin typeface="Krub"/>
                <a:ea typeface="Krub"/>
                <a:cs typeface="Krub"/>
                <a:sym typeface="Krub"/>
              </a:rPr>
              <a:t>Chest X-Ray</a:t>
            </a:r>
            <a:endParaRPr>
              <a:solidFill>
                <a:srgbClr val="999999"/>
              </a:solidFill>
              <a:latin typeface="Krub"/>
              <a:ea typeface="Krub"/>
              <a:cs typeface="Krub"/>
              <a:sym typeface="Krub"/>
            </a:endParaRPr>
          </a:p>
        </p:txBody>
      </p:sp>
      <p:sp>
        <p:nvSpPr>
          <p:cNvPr id="1541" name="Google Shape;1541;p52"/>
          <p:cNvSpPr txBox="1"/>
          <p:nvPr/>
        </p:nvSpPr>
        <p:spPr>
          <a:xfrm>
            <a:off x="4298670" y="2338793"/>
            <a:ext cx="2643900" cy="422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a:solidFill>
                  <a:schemeClr val="dk1"/>
                </a:solidFill>
                <a:latin typeface="Krub"/>
                <a:ea typeface="Krub"/>
                <a:cs typeface="Krub"/>
                <a:sym typeface="Krub"/>
              </a:rPr>
              <a:t>Ziehl-neelsen (AFB) stain </a:t>
            </a:r>
            <a:endParaRPr b="1">
              <a:solidFill>
                <a:schemeClr val="dk1"/>
              </a:solidFill>
              <a:latin typeface="Krub"/>
              <a:ea typeface="Krub"/>
              <a:cs typeface="Krub"/>
              <a:sym typeface="Krub"/>
            </a:endParaRPr>
          </a:p>
          <a:p>
            <a:pPr indent="0" lvl="0" marL="179999" rtl="0" algn="ctr">
              <a:spcBef>
                <a:spcPts val="0"/>
              </a:spcBef>
              <a:spcAft>
                <a:spcPts val="0"/>
              </a:spcAft>
              <a:buClr>
                <a:srgbClr val="000000"/>
              </a:buClr>
              <a:buSzPts val="1200"/>
              <a:buFont typeface="Arial"/>
              <a:buNone/>
            </a:pPr>
            <a:r>
              <a:t/>
            </a:r>
            <a:endParaRPr b="1">
              <a:solidFill>
                <a:srgbClr val="44546A"/>
              </a:solidFill>
              <a:latin typeface="Krub"/>
              <a:ea typeface="Krub"/>
              <a:cs typeface="Krub"/>
              <a:sym typeface="Krub"/>
            </a:endParaRPr>
          </a:p>
          <a:p>
            <a:pPr indent="0" lvl="0" marL="179999" marR="0" rtl="0" algn="ctr">
              <a:lnSpc>
                <a:spcPct val="100000"/>
              </a:lnSpc>
              <a:spcBef>
                <a:spcPts val="0"/>
              </a:spcBef>
              <a:spcAft>
                <a:spcPts val="0"/>
              </a:spcAft>
              <a:buClr>
                <a:srgbClr val="000000"/>
              </a:buClr>
              <a:buSzPts val="1200"/>
              <a:buFont typeface="Arial"/>
              <a:buNone/>
            </a:pPr>
            <a:r>
              <a:t/>
            </a:r>
            <a:endParaRPr>
              <a:solidFill>
                <a:srgbClr val="44546A"/>
              </a:solidFill>
              <a:latin typeface="Krub"/>
              <a:ea typeface="Krub"/>
              <a:cs typeface="Krub"/>
              <a:sym typeface="Krub"/>
            </a:endParaRPr>
          </a:p>
        </p:txBody>
      </p:sp>
      <p:pic>
        <p:nvPicPr>
          <p:cNvPr id="1542" name="Google Shape;1542;p52"/>
          <p:cNvPicPr preferRelativeResize="0"/>
          <p:nvPr/>
        </p:nvPicPr>
        <p:blipFill rotWithShape="1">
          <a:blip r:embed="rId3">
            <a:alphaModFix/>
          </a:blip>
          <a:srcRect b="6629" l="0" r="4906" t="0"/>
          <a:stretch/>
        </p:blipFill>
        <p:spPr>
          <a:xfrm>
            <a:off x="6213198" y="2643291"/>
            <a:ext cx="1671961" cy="1078787"/>
          </a:xfrm>
          <a:prstGeom prst="rect">
            <a:avLst/>
          </a:prstGeom>
          <a:noFill/>
          <a:ln>
            <a:noFill/>
          </a:ln>
        </p:spPr>
      </p:pic>
      <p:sp>
        <p:nvSpPr>
          <p:cNvPr id="1543" name="Google Shape;1543;p52"/>
          <p:cNvSpPr txBox="1"/>
          <p:nvPr/>
        </p:nvSpPr>
        <p:spPr>
          <a:xfrm>
            <a:off x="4298661" y="2643300"/>
            <a:ext cx="2042700" cy="6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The organism stains</a:t>
            </a:r>
            <a:r>
              <a:rPr lang="en">
                <a:solidFill>
                  <a:srgbClr val="44546A"/>
                </a:solidFill>
                <a:latin typeface="Krub"/>
                <a:ea typeface="Krub"/>
                <a:cs typeface="Krub"/>
                <a:sym typeface="Krub"/>
              </a:rPr>
              <a:t> </a:t>
            </a:r>
            <a:r>
              <a:rPr lang="en">
                <a:solidFill>
                  <a:srgbClr val="FF0000"/>
                </a:solidFill>
                <a:latin typeface="Krub"/>
                <a:ea typeface="Krub"/>
                <a:cs typeface="Krub"/>
                <a:sym typeface="Krub"/>
              </a:rPr>
              <a:t>Red/pink</a:t>
            </a:r>
            <a:endParaRPr>
              <a:solidFill>
                <a:srgbClr val="FF0000"/>
              </a:solidFill>
              <a:latin typeface="Krub"/>
              <a:ea typeface="Krub"/>
              <a:cs typeface="Krub"/>
              <a:sym typeface="Krub"/>
            </a:endParaRPr>
          </a:p>
          <a:p>
            <a:pPr indent="0" lvl="0" marL="0" rtl="0" algn="l">
              <a:spcBef>
                <a:spcPts val="0"/>
              </a:spcBef>
              <a:spcAft>
                <a:spcPts val="0"/>
              </a:spcAft>
              <a:buClr>
                <a:schemeClr val="dk1"/>
              </a:buClr>
              <a:buFont typeface="Arial"/>
              <a:buNone/>
            </a:pPr>
            <a:r>
              <a:rPr b="1" lang="en">
                <a:solidFill>
                  <a:srgbClr val="FF0000"/>
                </a:solidFill>
                <a:latin typeface="Krub"/>
                <a:ea typeface="Krub"/>
                <a:cs typeface="Krub"/>
                <a:sym typeface="Krub"/>
              </a:rPr>
              <a:t>Ziehl-Neelsen stain shows red </a:t>
            </a:r>
            <a:r>
              <a:rPr lang="en">
                <a:solidFill>
                  <a:srgbClr val="FF0000"/>
                </a:solidFill>
                <a:latin typeface="Krub"/>
                <a:ea typeface="Krub"/>
                <a:cs typeface="Krub"/>
                <a:sym typeface="Krub"/>
              </a:rPr>
              <a:t>acid-fast staining M. tuberculi</a:t>
            </a:r>
            <a:endParaRPr>
              <a:solidFill>
                <a:srgbClr val="FF0000"/>
              </a:solidFill>
              <a:latin typeface="Krub"/>
              <a:ea typeface="Krub"/>
              <a:cs typeface="Krub"/>
              <a:sym typeface="Krub"/>
            </a:endParaRPr>
          </a:p>
        </p:txBody>
      </p:sp>
      <p:sp>
        <p:nvSpPr>
          <p:cNvPr id="1544" name="Google Shape;1544;p52"/>
          <p:cNvSpPr txBox="1"/>
          <p:nvPr/>
        </p:nvSpPr>
        <p:spPr>
          <a:xfrm>
            <a:off x="677088" y="1291775"/>
            <a:ext cx="6646800" cy="8004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4546A"/>
                </a:solidFill>
                <a:latin typeface="Krub"/>
                <a:ea typeface="Krub"/>
                <a:cs typeface="Krub"/>
                <a:sym typeface="Krub"/>
              </a:rPr>
              <a:t>Based on history, physical &amp; radiographic findings of  consolidation or cavitation in the apices of the lungs.Ultimately, tubercle bacilli must be identified by:</a:t>
            </a:r>
            <a:endParaRPr>
              <a:solidFill>
                <a:srgbClr val="44546A"/>
              </a:solidFill>
              <a:latin typeface="Krub"/>
              <a:ea typeface="Krub"/>
              <a:cs typeface="Krub"/>
              <a:sym typeface="Krub"/>
            </a:endParaRPr>
          </a:p>
        </p:txBody>
      </p:sp>
      <p:grpSp>
        <p:nvGrpSpPr>
          <p:cNvPr id="1545" name="Google Shape;1545;p52"/>
          <p:cNvGrpSpPr/>
          <p:nvPr/>
        </p:nvGrpSpPr>
        <p:grpSpPr>
          <a:xfrm>
            <a:off x="116145" y="5218920"/>
            <a:ext cx="507759" cy="704327"/>
            <a:chOff x="5818587" y="2804767"/>
            <a:chExt cx="1060704" cy="1429526"/>
          </a:xfrm>
        </p:grpSpPr>
        <p:sp>
          <p:nvSpPr>
            <p:cNvPr id="1546" name="Google Shape;1546;p52"/>
            <p:cNvSpPr/>
            <p:nvPr/>
          </p:nvSpPr>
          <p:spPr>
            <a:xfrm rot="10800000">
              <a:off x="5818587" y="2804767"/>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BED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547" name="Google Shape;1547;p52"/>
            <p:cNvSpPr/>
            <p:nvPr/>
          </p:nvSpPr>
          <p:spPr>
            <a:xfrm>
              <a:off x="5892340" y="2851411"/>
              <a:ext cx="913200" cy="794400"/>
            </a:xfrm>
            <a:prstGeom prst="hexagon">
              <a:avLst>
                <a:gd fmla="val 25000" name="adj"/>
                <a:gd fmla="val 115470" name="vf"/>
              </a:avLst>
            </a:prstGeom>
            <a:solidFill>
              <a:srgbClr val="FFFFFF"/>
            </a:solid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1700"/>
                <a:buFont typeface="Arial"/>
                <a:buNone/>
              </a:pPr>
              <a:r>
                <a:rPr b="1" lang="en" sz="2900">
                  <a:solidFill>
                    <a:srgbClr val="44546A"/>
                  </a:solidFill>
                  <a:latin typeface="Black Han Sans"/>
                  <a:ea typeface="Black Han Sans"/>
                  <a:cs typeface="Black Han Sans"/>
                  <a:sym typeface="Black Han Sans"/>
                </a:rPr>
                <a:t>5</a:t>
              </a:r>
              <a:endParaRPr b="0" i="0" sz="4800" u="none" cap="none" strike="noStrike">
                <a:solidFill>
                  <a:srgbClr val="44546A"/>
                </a:solidFill>
                <a:latin typeface="Arial"/>
                <a:ea typeface="Arial"/>
                <a:cs typeface="Arial"/>
                <a:sym typeface="Arial"/>
              </a:endParaRPr>
            </a:p>
          </p:txBody>
        </p:sp>
      </p:grpSp>
      <p:sp>
        <p:nvSpPr>
          <p:cNvPr id="1548" name="Google Shape;1548;p52"/>
          <p:cNvSpPr txBox="1"/>
          <p:nvPr/>
        </p:nvSpPr>
        <p:spPr>
          <a:xfrm>
            <a:off x="728996" y="5201511"/>
            <a:ext cx="6898200" cy="662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a:solidFill>
                  <a:schemeClr val="dk1"/>
                </a:solidFill>
                <a:latin typeface="Krub"/>
                <a:ea typeface="Krub"/>
                <a:cs typeface="Krub"/>
                <a:sym typeface="Krub"/>
              </a:rPr>
              <a:t>Mantoux skin test</a:t>
            </a:r>
            <a:endParaRPr b="1">
              <a:solidFill>
                <a:schemeClr val="dk1"/>
              </a:solidFill>
              <a:latin typeface="Krub"/>
              <a:ea typeface="Krub"/>
              <a:cs typeface="Krub"/>
              <a:sym typeface="Krub"/>
            </a:endParaRPr>
          </a:p>
          <a:p>
            <a:pPr indent="0" lvl="0" marL="457200" rtl="0" algn="l">
              <a:spcBef>
                <a:spcPts val="0"/>
              </a:spcBef>
              <a:spcAft>
                <a:spcPts val="0"/>
              </a:spcAft>
              <a:buNone/>
            </a:pPr>
            <a:r>
              <a:rPr b="1" i="1" lang="en">
                <a:solidFill>
                  <a:srgbClr val="999999"/>
                </a:solidFill>
                <a:latin typeface="Krub"/>
                <a:ea typeface="Krub"/>
                <a:cs typeface="Krub"/>
                <a:sym typeface="Krub"/>
              </a:rPr>
              <a:t>Explained in the next slide</a:t>
            </a:r>
            <a:endParaRPr b="1" i="1">
              <a:solidFill>
                <a:srgbClr val="999999"/>
              </a:solidFill>
              <a:latin typeface="Krub"/>
              <a:ea typeface="Krub"/>
              <a:cs typeface="Krub"/>
              <a:sym typeface="Krub"/>
            </a:endParaRPr>
          </a:p>
        </p:txBody>
      </p:sp>
      <p:sp>
        <p:nvSpPr>
          <p:cNvPr id="1549" name="Google Shape;1549;p52"/>
          <p:cNvSpPr txBox="1"/>
          <p:nvPr/>
        </p:nvSpPr>
        <p:spPr>
          <a:xfrm>
            <a:off x="591600" y="9522221"/>
            <a:ext cx="1671900" cy="6621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Both upper lobes are affected</a:t>
            </a:r>
            <a:endParaRPr b="1">
              <a:solidFill>
                <a:srgbClr val="C27BA0"/>
              </a:solidFill>
              <a:latin typeface="Krub"/>
              <a:ea typeface="Krub"/>
              <a:cs typeface="Krub"/>
              <a:sym typeface="Krub"/>
            </a:endParaRPr>
          </a:p>
        </p:txBody>
      </p:sp>
      <p:sp>
        <p:nvSpPr>
          <p:cNvPr id="1550" name="Google Shape;1550;p52"/>
          <p:cNvSpPr txBox="1"/>
          <p:nvPr/>
        </p:nvSpPr>
        <p:spPr>
          <a:xfrm>
            <a:off x="3189675" y="9670577"/>
            <a:ext cx="1671900" cy="51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Cavity formation</a:t>
            </a:r>
            <a:endParaRPr b="1">
              <a:solidFill>
                <a:srgbClr val="C27BA0"/>
              </a:solidFill>
              <a:latin typeface="Krub"/>
              <a:ea typeface="Krub"/>
              <a:cs typeface="Krub"/>
              <a:sym typeface="Krub"/>
            </a:endParaRPr>
          </a:p>
        </p:txBody>
      </p:sp>
      <p:sp>
        <p:nvSpPr>
          <p:cNvPr id="1551" name="Google Shape;1551;p52"/>
          <p:cNvSpPr txBox="1"/>
          <p:nvPr/>
        </p:nvSpPr>
        <p:spPr>
          <a:xfrm>
            <a:off x="5938681" y="9624776"/>
            <a:ext cx="1671900" cy="80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44546A"/>
                </a:solidFill>
                <a:latin typeface="Krub"/>
                <a:ea typeface="Krub"/>
                <a:cs typeface="Krub"/>
                <a:sym typeface="Krub"/>
              </a:rPr>
              <a:t>Cavity formation</a:t>
            </a:r>
            <a:endParaRPr b="1">
              <a:solidFill>
                <a:srgbClr val="44546A"/>
              </a:solidFill>
              <a:latin typeface="Krub"/>
              <a:ea typeface="Krub"/>
              <a:cs typeface="Krub"/>
              <a:sym typeface="Krub"/>
            </a:endParaRPr>
          </a:p>
        </p:txBody>
      </p:sp>
      <p:pic>
        <p:nvPicPr>
          <p:cNvPr id="1552" name="Google Shape;1552;p52"/>
          <p:cNvPicPr preferRelativeResize="0"/>
          <p:nvPr/>
        </p:nvPicPr>
        <p:blipFill>
          <a:blip r:embed="rId4">
            <a:alphaModFix/>
          </a:blip>
          <a:stretch>
            <a:fillRect/>
          </a:stretch>
        </p:blipFill>
        <p:spPr>
          <a:xfrm>
            <a:off x="311914" y="6584292"/>
            <a:ext cx="2412762" cy="2769481"/>
          </a:xfrm>
          <a:prstGeom prst="rect">
            <a:avLst/>
          </a:prstGeom>
          <a:noFill/>
          <a:ln>
            <a:noFill/>
          </a:ln>
        </p:spPr>
      </p:pic>
      <p:pic>
        <p:nvPicPr>
          <p:cNvPr id="1553" name="Google Shape;1553;p52"/>
          <p:cNvPicPr preferRelativeResize="0"/>
          <p:nvPr/>
        </p:nvPicPr>
        <p:blipFill>
          <a:blip r:embed="rId5">
            <a:alphaModFix/>
          </a:blip>
          <a:stretch>
            <a:fillRect/>
          </a:stretch>
        </p:blipFill>
        <p:spPr>
          <a:xfrm>
            <a:off x="2965957" y="6584289"/>
            <a:ext cx="2452681" cy="2790752"/>
          </a:xfrm>
          <a:prstGeom prst="rect">
            <a:avLst/>
          </a:prstGeom>
          <a:noFill/>
          <a:ln>
            <a:noFill/>
          </a:ln>
        </p:spPr>
      </p:pic>
      <p:pic>
        <p:nvPicPr>
          <p:cNvPr id="1554" name="Google Shape;1554;p52"/>
          <p:cNvPicPr preferRelativeResize="0"/>
          <p:nvPr/>
        </p:nvPicPr>
        <p:blipFill>
          <a:blip r:embed="rId6">
            <a:alphaModFix/>
          </a:blip>
          <a:stretch>
            <a:fillRect/>
          </a:stretch>
        </p:blipFill>
        <p:spPr>
          <a:xfrm>
            <a:off x="5548320" y="6584288"/>
            <a:ext cx="2452682" cy="2790751"/>
          </a:xfrm>
          <a:prstGeom prst="rect">
            <a:avLst/>
          </a:prstGeom>
          <a:noFill/>
          <a:ln>
            <a:noFill/>
          </a:ln>
        </p:spPr>
      </p:pic>
      <p:sp>
        <p:nvSpPr>
          <p:cNvPr id="1555" name="Google Shape;1555;p52"/>
          <p:cNvSpPr txBox="1"/>
          <p:nvPr/>
        </p:nvSpPr>
        <p:spPr>
          <a:xfrm>
            <a:off x="3495675" y="4792150"/>
            <a:ext cx="4505400" cy="1759200"/>
          </a:xfrm>
          <a:prstGeom prst="rect">
            <a:avLst/>
          </a:prstGeom>
          <a:noFill/>
          <a:ln cap="flat" cmpd="sng" w="9525">
            <a:solidFill>
              <a:srgbClr val="9E9E9E"/>
            </a:solidFill>
            <a:prstDash val="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000">
                <a:solidFill>
                  <a:srgbClr val="9E9E9E"/>
                </a:solidFill>
                <a:latin typeface="Krub"/>
                <a:ea typeface="Krub"/>
                <a:cs typeface="Krub"/>
                <a:sym typeface="Krub"/>
              </a:rPr>
              <a:t>Team 438: Dr. Al-Rikabi’s Notes </a:t>
            </a:r>
            <a:r>
              <a:rPr lang="en" sz="800">
                <a:solidFill>
                  <a:srgbClr val="9E9E9E"/>
                </a:solidFill>
                <a:latin typeface="Krub"/>
                <a:ea typeface="Krub"/>
                <a:cs typeface="Krub"/>
                <a:sym typeface="Krub"/>
              </a:rPr>
              <a:t>Diagnosis:</a:t>
            </a:r>
            <a:endParaRPr sz="800">
              <a:solidFill>
                <a:srgbClr val="9E9E9E"/>
              </a:solidFill>
              <a:latin typeface="Krub"/>
              <a:ea typeface="Krub"/>
              <a:cs typeface="Krub"/>
              <a:sym typeface="Krub"/>
            </a:endParaRPr>
          </a:p>
          <a:p>
            <a:pPr indent="-50800" lvl="0" marL="0" rtl="0" algn="l">
              <a:lnSpc>
                <a:spcPct val="115000"/>
              </a:lnSpc>
              <a:spcBef>
                <a:spcPts val="0"/>
              </a:spcBef>
              <a:spcAft>
                <a:spcPts val="0"/>
              </a:spcAft>
              <a:buClr>
                <a:srgbClr val="9E9E9E"/>
              </a:buClr>
              <a:buSzPts val="800"/>
              <a:buFont typeface="Krub"/>
              <a:buChar char="-"/>
            </a:pPr>
            <a:r>
              <a:rPr lang="en" sz="800">
                <a:solidFill>
                  <a:srgbClr val="9E9E9E"/>
                </a:solidFill>
                <a:latin typeface="Krub"/>
                <a:ea typeface="Krub"/>
                <a:cs typeface="Krub"/>
                <a:sym typeface="Krub"/>
              </a:rPr>
              <a:t>Ziehl–Neelsen (Acid Fast Bacilli) stain (carbol fuchsin)</a:t>
            </a:r>
            <a:endParaRPr sz="800">
              <a:solidFill>
                <a:srgbClr val="9E9E9E"/>
              </a:solidFill>
              <a:latin typeface="Krub"/>
              <a:ea typeface="Krub"/>
              <a:cs typeface="Krub"/>
              <a:sym typeface="Krub"/>
            </a:endParaRPr>
          </a:p>
          <a:p>
            <a:pPr indent="-50800" lvl="0" marL="0" rtl="0" algn="l">
              <a:lnSpc>
                <a:spcPct val="115000"/>
              </a:lnSpc>
              <a:spcBef>
                <a:spcPts val="0"/>
              </a:spcBef>
              <a:spcAft>
                <a:spcPts val="0"/>
              </a:spcAft>
              <a:buClr>
                <a:srgbClr val="9E9E9E"/>
              </a:buClr>
              <a:buSzPts val="800"/>
              <a:buFont typeface="Krub"/>
              <a:buChar char="-"/>
            </a:pPr>
            <a:r>
              <a:rPr lang="en" sz="800">
                <a:solidFill>
                  <a:srgbClr val="9E9E9E"/>
                </a:solidFill>
                <a:latin typeface="Krub"/>
                <a:ea typeface="Krub"/>
                <a:cs typeface="Krub"/>
                <a:sym typeface="Krub"/>
              </a:rPr>
              <a:t>Mantoux test</a:t>
            </a:r>
            <a:br>
              <a:rPr lang="en" sz="800">
                <a:solidFill>
                  <a:srgbClr val="9E9E9E"/>
                </a:solidFill>
                <a:latin typeface="Krub"/>
                <a:ea typeface="Krub"/>
                <a:cs typeface="Krub"/>
                <a:sym typeface="Krub"/>
              </a:rPr>
            </a:br>
            <a:r>
              <a:rPr lang="en" sz="800">
                <a:solidFill>
                  <a:srgbClr val="9E9E9E"/>
                </a:solidFill>
                <a:latin typeface="Krub"/>
                <a:ea typeface="Krub"/>
                <a:cs typeface="Krub"/>
                <a:sym typeface="Krub"/>
              </a:rPr>
              <a:t>SC injection of 0.1ml PPD—&gt;Look for erythema and induration (5+mm) 3 days after injection</a:t>
            </a:r>
            <a:endParaRPr sz="800">
              <a:solidFill>
                <a:srgbClr val="9E9E9E"/>
              </a:solidFill>
              <a:latin typeface="Krub"/>
              <a:ea typeface="Krub"/>
              <a:cs typeface="Krub"/>
              <a:sym typeface="Krub"/>
            </a:endParaRPr>
          </a:p>
          <a:p>
            <a:pPr indent="-50800" lvl="0" marL="0" rtl="0" algn="l">
              <a:lnSpc>
                <a:spcPct val="115000"/>
              </a:lnSpc>
              <a:spcBef>
                <a:spcPts val="0"/>
              </a:spcBef>
              <a:spcAft>
                <a:spcPts val="0"/>
              </a:spcAft>
              <a:buClr>
                <a:srgbClr val="9E9E9E"/>
              </a:buClr>
              <a:buSzPts val="800"/>
              <a:buFont typeface="Krub"/>
              <a:buChar char="-"/>
            </a:pPr>
            <a:r>
              <a:rPr lang="en" sz="800">
                <a:solidFill>
                  <a:srgbClr val="9E9E9E"/>
                </a:solidFill>
                <a:latin typeface="Krub"/>
                <a:ea typeface="Krub"/>
                <a:cs typeface="Krub"/>
                <a:sym typeface="Krub"/>
              </a:rPr>
              <a:t>Auramine stain (Immunofluorescent)</a:t>
            </a:r>
            <a:endParaRPr sz="800">
              <a:solidFill>
                <a:srgbClr val="9E9E9E"/>
              </a:solidFill>
              <a:latin typeface="Krub"/>
              <a:ea typeface="Krub"/>
              <a:cs typeface="Krub"/>
              <a:sym typeface="Krub"/>
            </a:endParaRPr>
          </a:p>
          <a:p>
            <a:pPr indent="-50800" lvl="0" marL="0" rtl="0" algn="l">
              <a:lnSpc>
                <a:spcPct val="115000"/>
              </a:lnSpc>
              <a:spcBef>
                <a:spcPts val="0"/>
              </a:spcBef>
              <a:spcAft>
                <a:spcPts val="0"/>
              </a:spcAft>
              <a:buClr>
                <a:srgbClr val="9E9E9E"/>
              </a:buClr>
              <a:buSzPts val="800"/>
              <a:buFont typeface="Krub"/>
              <a:buChar char="-"/>
            </a:pPr>
            <a:r>
              <a:rPr lang="en" sz="800">
                <a:solidFill>
                  <a:srgbClr val="9E9E9E"/>
                </a:solidFill>
                <a:latin typeface="Krub"/>
                <a:ea typeface="Krub"/>
                <a:cs typeface="Krub"/>
                <a:sym typeface="Krub"/>
              </a:rPr>
              <a:t>Molecular (depends on PCR—&gt;highly sensitive)</a:t>
            </a:r>
            <a:endParaRPr sz="800">
              <a:solidFill>
                <a:srgbClr val="9E9E9E"/>
              </a:solidFill>
              <a:latin typeface="Krub"/>
              <a:ea typeface="Krub"/>
              <a:cs typeface="Krub"/>
              <a:sym typeface="Krub"/>
            </a:endParaRPr>
          </a:p>
          <a:p>
            <a:pPr indent="-50800" lvl="0" marL="0" rtl="0" algn="l">
              <a:lnSpc>
                <a:spcPct val="115000"/>
              </a:lnSpc>
              <a:spcBef>
                <a:spcPts val="0"/>
              </a:spcBef>
              <a:spcAft>
                <a:spcPts val="0"/>
              </a:spcAft>
              <a:buClr>
                <a:srgbClr val="9E9E9E"/>
              </a:buClr>
              <a:buSzPts val="800"/>
              <a:buFont typeface="Krub"/>
              <a:buChar char="-"/>
            </a:pPr>
            <a:r>
              <a:rPr lang="en" sz="800">
                <a:solidFill>
                  <a:srgbClr val="9E9E9E"/>
                </a:solidFill>
                <a:latin typeface="Krub"/>
                <a:ea typeface="Krub"/>
                <a:cs typeface="Krub"/>
                <a:sym typeface="Krub"/>
              </a:rPr>
              <a:t>Culture (best way because we can test the susceptibility) Normal culture takes 10 weeks, but liquid media can give results in 2 weeks</a:t>
            </a:r>
            <a:br>
              <a:rPr lang="en" sz="800">
                <a:solidFill>
                  <a:srgbClr val="9E9E9E"/>
                </a:solidFill>
                <a:latin typeface="Krub"/>
                <a:ea typeface="Krub"/>
                <a:cs typeface="Krub"/>
                <a:sym typeface="Krub"/>
              </a:rPr>
            </a:br>
            <a:r>
              <a:rPr lang="en" sz="800">
                <a:solidFill>
                  <a:srgbClr val="9E9E9E"/>
                </a:solidFill>
                <a:latin typeface="Krub"/>
                <a:ea typeface="Krub"/>
                <a:cs typeface="Krub"/>
                <a:sym typeface="Krub"/>
              </a:rPr>
              <a:t>After biopsy and seeing granulomas, recall that sarcoidosis and crohn’s disease both form granuloma. So, ask for where the patient is from to determine if it’s TB.</a:t>
            </a:r>
            <a:endParaRPr sz="800">
              <a:solidFill>
                <a:srgbClr val="9E9E9E"/>
              </a:solidFill>
              <a:latin typeface="Krub"/>
              <a:ea typeface="Krub"/>
              <a:cs typeface="Krub"/>
              <a:sym typeface="Krub"/>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sp>
        <p:nvSpPr>
          <p:cNvPr id="1560" name="Google Shape;1560;p53"/>
          <p:cNvSpPr txBox="1"/>
          <p:nvPr>
            <p:ph type="title"/>
          </p:nvPr>
        </p:nvSpPr>
        <p:spPr>
          <a:xfrm>
            <a:off x="624150" y="6406077"/>
            <a:ext cx="6752700" cy="9600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Prognosis</a:t>
            </a:r>
            <a:endParaRPr/>
          </a:p>
        </p:txBody>
      </p:sp>
      <p:grpSp>
        <p:nvGrpSpPr>
          <p:cNvPr id="1561" name="Google Shape;1561;p53"/>
          <p:cNvGrpSpPr/>
          <p:nvPr/>
        </p:nvGrpSpPr>
        <p:grpSpPr>
          <a:xfrm>
            <a:off x="400031" y="8356520"/>
            <a:ext cx="7200936" cy="1514700"/>
            <a:chOff x="1446706" y="5364628"/>
            <a:chExt cx="17775699" cy="3891829"/>
          </a:xfrm>
        </p:grpSpPr>
        <p:grpSp>
          <p:nvGrpSpPr>
            <p:cNvPr id="1562" name="Google Shape;1562;p53"/>
            <p:cNvGrpSpPr/>
            <p:nvPr/>
          </p:nvGrpSpPr>
          <p:grpSpPr>
            <a:xfrm>
              <a:off x="1446706" y="5364628"/>
              <a:ext cx="17775699" cy="3891829"/>
              <a:chOff x="847917" y="9801514"/>
              <a:chExt cx="5640035" cy="1484411"/>
            </a:xfrm>
          </p:grpSpPr>
          <p:sp>
            <p:nvSpPr>
              <p:cNvPr id="1563" name="Google Shape;1563;p53"/>
              <p:cNvSpPr txBox="1"/>
              <p:nvPr/>
            </p:nvSpPr>
            <p:spPr>
              <a:xfrm>
                <a:off x="4300053" y="9801514"/>
                <a:ext cx="2187900" cy="1446300"/>
              </a:xfrm>
              <a:prstGeom prst="rect">
                <a:avLst/>
              </a:prstGeom>
              <a:solidFill>
                <a:schemeClr val="accent1"/>
              </a:solidFill>
              <a:ln cap="flat" cmpd="sng" w="3810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lang="en">
                    <a:solidFill>
                      <a:schemeClr val="dk1"/>
                    </a:solidFill>
                    <a:latin typeface="Krub"/>
                    <a:ea typeface="Krub"/>
                    <a:cs typeface="Krub"/>
                    <a:sym typeface="Krub"/>
                  </a:rPr>
                  <a:t>If caused by drug resistant strains or occur in aged debilitated or immunosuppressed person who are at</a:t>
                </a:r>
                <a:r>
                  <a:rPr lang="en">
                    <a:solidFill>
                      <a:srgbClr val="FF0000"/>
                    </a:solidFill>
                    <a:latin typeface="Krub"/>
                    <a:ea typeface="Krub"/>
                    <a:cs typeface="Krub"/>
                    <a:sym typeface="Krub"/>
                  </a:rPr>
                  <a:t> </a:t>
                </a:r>
                <a:r>
                  <a:rPr b="1" lang="en">
                    <a:solidFill>
                      <a:srgbClr val="FF0000"/>
                    </a:solidFill>
                    <a:latin typeface="Krub"/>
                    <a:ea typeface="Krub"/>
                    <a:cs typeface="Krub"/>
                    <a:sym typeface="Krub"/>
                  </a:rPr>
                  <a:t>high risk for</a:t>
                </a:r>
                <a:r>
                  <a:rPr lang="en">
                    <a:solidFill>
                      <a:srgbClr val="FF0000"/>
                    </a:solidFill>
                    <a:latin typeface="Krub"/>
                    <a:ea typeface="Krub"/>
                    <a:cs typeface="Krub"/>
                    <a:sym typeface="Krub"/>
                  </a:rPr>
                  <a:t> </a:t>
                </a:r>
                <a:r>
                  <a:rPr b="1" lang="en">
                    <a:solidFill>
                      <a:srgbClr val="FF0000"/>
                    </a:solidFill>
                    <a:latin typeface="Krub"/>
                    <a:ea typeface="Krub"/>
                    <a:cs typeface="Krub"/>
                    <a:sym typeface="Krub"/>
                  </a:rPr>
                  <a:t>developing miliary TB</a:t>
                </a:r>
                <a:endParaRPr b="1" i="0" u="none" cap="none" strike="noStrike">
                  <a:solidFill>
                    <a:srgbClr val="FF0000"/>
                  </a:solidFill>
                  <a:latin typeface="Krub"/>
                  <a:ea typeface="Krub"/>
                  <a:cs typeface="Krub"/>
                  <a:sym typeface="Krub"/>
                </a:endParaRPr>
              </a:p>
            </p:txBody>
          </p:sp>
          <p:grpSp>
            <p:nvGrpSpPr>
              <p:cNvPr id="1564" name="Google Shape;1564;p53"/>
              <p:cNvGrpSpPr/>
              <p:nvPr/>
            </p:nvGrpSpPr>
            <p:grpSpPr>
              <a:xfrm>
                <a:off x="847917" y="9801525"/>
                <a:ext cx="4546033" cy="1484400"/>
                <a:chOff x="847917" y="9801525"/>
                <a:chExt cx="4546033" cy="1484400"/>
              </a:xfrm>
            </p:grpSpPr>
            <p:sp>
              <p:nvSpPr>
                <p:cNvPr id="1565" name="Google Shape;1565;p53"/>
                <p:cNvSpPr/>
                <p:nvPr/>
              </p:nvSpPr>
              <p:spPr>
                <a:xfrm>
                  <a:off x="2692300" y="10314225"/>
                  <a:ext cx="1485900" cy="971700"/>
                </a:xfrm>
                <a:prstGeom prst="snip2DiagRect">
                  <a:avLst>
                    <a:gd fmla="val 0" name="adj1"/>
                    <a:gd fmla="val 16667" name="adj2"/>
                  </a:avLst>
                </a:prstGeom>
                <a:solidFill>
                  <a:srgbClr val="76A5A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solidFill>
                        <a:srgbClr val="FFFFFF"/>
                      </a:solidFill>
                      <a:latin typeface="Black Han Sans"/>
                      <a:ea typeface="Black Han Sans"/>
                      <a:cs typeface="Black Han Sans"/>
                      <a:sym typeface="Black Han Sans"/>
                    </a:rPr>
                    <a:t>Prognosis</a:t>
                  </a:r>
                  <a:endParaRPr i="0" u="none" cap="none" strike="noStrike">
                    <a:solidFill>
                      <a:srgbClr val="FFFFFF"/>
                    </a:solidFill>
                    <a:latin typeface="Black Han Sans"/>
                    <a:ea typeface="Black Han Sans"/>
                    <a:cs typeface="Black Han Sans"/>
                    <a:sym typeface="Black Han Sans"/>
                  </a:endParaRPr>
                </a:p>
              </p:txBody>
            </p:sp>
            <p:grpSp>
              <p:nvGrpSpPr>
                <p:cNvPr id="1566" name="Google Shape;1566;p53"/>
                <p:cNvGrpSpPr/>
                <p:nvPr/>
              </p:nvGrpSpPr>
              <p:grpSpPr>
                <a:xfrm>
                  <a:off x="847917" y="9801525"/>
                  <a:ext cx="4546033" cy="1333632"/>
                  <a:chOff x="847917" y="9801525"/>
                  <a:chExt cx="4546033" cy="1333632"/>
                </a:xfrm>
              </p:grpSpPr>
              <p:sp>
                <p:nvSpPr>
                  <p:cNvPr id="1567" name="Google Shape;1567;p53"/>
                  <p:cNvSpPr txBox="1"/>
                  <p:nvPr/>
                </p:nvSpPr>
                <p:spPr>
                  <a:xfrm>
                    <a:off x="847917" y="9914157"/>
                    <a:ext cx="1600200" cy="1221000"/>
                  </a:xfrm>
                  <a:prstGeom prst="rect">
                    <a:avLst/>
                  </a:prstGeom>
                  <a:solidFill>
                    <a:schemeClr val="accent1"/>
                  </a:solidFill>
                  <a:ln cap="flat" cmpd="sng" w="38100">
                    <a:solidFill>
                      <a:srgbClr val="CCCCC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lang="en">
                        <a:solidFill>
                          <a:schemeClr val="dk1"/>
                        </a:solidFill>
                        <a:latin typeface="Krub"/>
                        <a:ea typeface="Krub"/>
                        <a:cs typeface="Krub"/>
                        <a:sym typeface="Krub"/>
                      </a:rPr>
                      <a:t>The prognosis with proper treatment is generally </a:t>
                    </a:r>
                    <a:r>
                      <a:rPr b="1" lang="en">
                        <a:solidFill>
                          <a:srgbClr val="FF0000"/>
                        </a:solidFill>
                        <a:latin typeface="Krub"/>
                        <a:ea typeface="Krub"/>
                        <a:cs typeface="Krub"/>
                        <a:sym typeface="Krub"/>
                      </a:rPr>
                      <a:t>good</a:t>
                    </a:r>
                    <a:r>
                      <a:rPr lang="en">
                        <a:solidFill>
                          <a:srgbClr val="FF0000"/>
                        </a:solidFill>
                        <a:latin typeface="Krub"/>
                        <a:ea typeface="Krub"/>
                        <a:cs typeface="Krub"/>
                        <a:sym typeface="Krub"/>
                      </a:rPr>
                      <a:t> </a:t>
                    </a:r>
                    <a:r>
                      <a:rPr lang="en">
                        <a:solidFill>
                          <a:schemeClr val="dk1"/>
                        </a:solidFill>
                        <a:latin typeface="Krub"/>
                        <a:ea typeface="Krub"/>
                        <a:cs typeface="Krub"/>
                        <a:sym typeface="Krub"/>
                      </a:rPr>
                      <a:t>if infection are </a:t>
                    </a:r>
                    <a:r>
                      <a:rPr b="1" lang="en">
                        <a:solidFill>
                          <a:srgbClr val="FF0000"/>
                        </a:solidFill>
                        <a:latin typeface="Krub"/>
                        <a:ea typeface="Krub"/>
                        <a:cs typeface="Krub"/>
                        <a:sym typeface="Krub"/>
                      </a:rPr>
                      <a:t>localized</a:t>
                    </a:r>
                    <a:r>
                      <a:rPr lang="en">
                        <a:solidFill>
                          <a:srgbClr val="FF0000"/>
                        </a:solidFill>
                        <a:latin typeface="Krub"/>
                        <a:ea typeface="Krub"/>
                        <a:cs typeface="Krub"/>
                        <a:sym typeface="Krub"/>
                      </a:rPr>
                      <a:t> </a:t>
                    </a:r>
                    <a:r>
                      <a:rPr lang="en">
                        <a:solidFill>
                          <a:schemeClr val="dk1"/>
                        </a:solidFill>
                        <a:latin typeface="Krub"/>
                        <a:ea typeface="Krub"/>
                        <a:cs typeface="Krub"/>
                        <a:sym typeface="Krub"/>
                      </a:rPr>
                      <a:t>to the lung </a:t>
                    </a:r>
                    <a:endParaRPr i="0" u="none" cap="none" strike="noStrike">
                      <a:solidFill>
                        <a:schemeClr val="dk1"/>
                      </a:solidFill>
                      <a:latin typeface="Krub"/>
                      <a:ea typeface="Krub"/>
                      <a:cs typeface="Krub"/>
                      <a:sym typeface="Krub"/>
                    </a:endParaRPr>
                  </a:p>
                </p:txBody>
              </p:sp>
              <p:cxnSp>
                <p:nvCxnSpPr>
                  <p:cNvPr id="1568" name="Google Shape;1568;p53"/>
                  <p:cNvCxnSpPr>
                    <a:stCxn id="1565" idx="3"/>
                    <a:endCxn id="1563" idx="0"/>
                  </p:cNvCxnSpPr>
                  <p:nvPr/>
                </p:nvCxnSpPr>
                <p:spPr>
                  <a:xfrm rot="-5400000">
                    <a:off x="4158250" y="9078525"/>
                    <a:ext cx="512700" cy="1958700"/>
                  </a:xfrm>
                  <a:prstGeom prst="bentConnector3">
                    <a:avLst>
                      <a:gd fmla="val 145519" name="adj1"/>
                    </a:avLst>
                  </a:prstGeom>
                  <a:noFill/>
                  <a:ln cap="flat" cmpd="sng" w="28575">
                    <a:solidFill>
                      <a:srgbClr val="CCCCCC"/>
                    </a:solidFill>
                    <a:prstDash val="solid"/>
                    <a:round/>
                    <a:headEnd len="sm" w="sm" type="none"/>
                    <a:tailEnd len="med" w="med" type="triangle"/>
                  </a:ln>
                </p:spPr>
              </p:cxnSp>
            </p:grpSp>
          </p:grpSp>
        </p:grpSp>
        <p:cxnSp>
          <p:nvCxnSpPr>
            <p:cNvPr id="1569" name="Google Shape;1569;p53"/>
            <p:cNvCxnSpPr>
              <a:stCxn id="1565" idx="1"/>
              <a:endCxn id="1567" idx="2"/>
            </p:cNvCxnSpPr>
            <p:nvPr/>
          </p:nvCxnSpPr>
          <p:spPr>
            <a:xfrm flipH="1" rot="5400000">
              <a:off x="6587102" y="6242357"/>
              <a:ext cx="395400" cy="5632800"/>
            </a:xfrm>
            <a:prstGeom prst="bentConnector3">
              <a:avLst>
                <a:gd fmla="val -154737" name="adj1"/>
              </a:avLst>
            </a:prstGeom>
            <a:noFill/>
            <a:ln cap="flat" cmpd="sng" w="28575">
              <a:solidFill>
                <a:srgbClr val="CCCCCC"/>
              </a:solidFill>
              <a:prstDash val="solid"/>
              <a:round/>
              <a:headEnd len="sm" w="sm" type="none"/>
              <a:tailEnd len="med" w="med" type="triangle"/>
            </a:ln>
          </p:spPr>
        </p:cxnSp>
      </p:grpSp>
      <p:sp>
        <p:nvSpPr>
          <p:cNvPr id="1570" name="Google Shape;1570;p53"/>
          <p:cNvSpPr txBox="1"/>
          <p:nvPr/>
        </p:nvSpPr>
        <p:spPr>
          <a:xfrm>
            <a:off x="1090644" y="7252177"/>
            <a:ext cx="5819700" cy="599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rub"/>
                <a:ea typeface="Krub"/>
                <a:cs typeface="Krub"/>
                <a:sym typeface="Krub"/>
              </a:rPr>
              <a:t>The outcome depends on the adequacy of the host immune response and treatment.</a:t>
            </a:r>
            <a:endParaRPr>
              <a:solidFill>
                <a:schemeClr val="dk1"/>
              </a:solidFill>
              <a:latin typeface="Krub"/>
              <a:ea typeface="Krub"/>
              <a:cs typeface="Krub"/>
              <a:sym typeface="Krub"/>
            </a:endParaRPr>
          </a:p>
        </p:txBody>
      </p:sp>
      <p:grpSp>
        <p:nvGrpSpPr>
          <p:cNvPr id="1571" name="Google Shape;1571;p53"/>
          <p:cNvGrpSpPr/>
          <p:nvPr/>
        </p:nvGrpSpPr>
        <p:grpSpPr>
          <a:xfrm>
            <a:off x="329475" y="1515128"/>
            <a:ext cx="5719311" cy="3611586"/>
            <a:chOff x="2748422" y="10105128"/>
            <a:chExt cx="15074619" cy="8095912"/>
          </a:xfrm>
        </p:grpSpPr>
        <p:sp>
          <p:nvSpPr>
            <p:cNvPr id="1572" name="Google Shape;1572;p53"/>
            <p:cNvSpPr txBox="1"/>
            <p:nvPr/>
          </p:nvSpPr>
          <p:spPr>
            <a:xfrm>
              <a:off x="2748422" y="10155278"/>
              <a:ext cx="5158200" cy="21519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rub"/>
                  <a:ea typeface="Krub"/>
                  <a:cs typeface="Krub"/>
                  <a:sym typeface="Krub"/>
                </a:rPr>
                <a:t>The size of induration is measured (48-72 hours) later</a:t>
              </a:r>
              <a:endParaRPr>
                <a:solidFill>
                  <a:schemeClr val="dk1"/>
                </a:solidFill>
                <a:latin typeface="Krub"/>
                <a:ea typeface="Krub"/>
                <a:cs typeface="Krub"/>
                <a:sym typeface="Krub"/>
              </a:endParaRPr>
            </a:p>
          </p:txBody>
        </p:sp>
        <p:cxnSp>
          <p:nvCxnSpPr>
            <p:cNvPr id="1573" name="Google Shape;1573;p53"/>
            <p:cNvCxnSpPr/>
            <p:nvPr/>
          </p:nvCxnSpPr>
          <p:spPr>
            <a:xfrm>
              <a:off x="9278035" y="10105128"/>
              <a:ext cx="14400" cy="2875500"/>
            </a:xfrm>
            <a:prstGeom prst="straightConnector1">
              <a:avLst/>
            </a:prstGeom>
            <a:noFill/>
            <a:ln cap="flat" cmpd="sng" w="47625">
              <a:solidFill>
                <a:schemeClr val="accent2"/>
              </a:solidFill>
              <a:prstDash val="solid"/>
              <a:round/>
              <a:headEnd len="med" w="med" type="none"/>
              <a:tailEnd len="med" w="med" type="none"/>
            </a:ln>
          </p:spPr>
        </p:cxnSp>
        <p:sp>
          <p:nvSpPr>
            <p:cNvPr id="1574" name="Google Shape;1574;p53"/>
            <p:cNvSpPr txBox="1"/>
            <p:nvPr/>
          </p:nvSpPr>
          <p:spPr>
            <a:xfrm>
              <a:off x="2934407" y="13756858"/>
              <a:ext cx="4357500" cy="35613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Krub"/>
                  <a:ea typeface="Krub"/>
                  <a:cs typeface="Krub"/>
                  <a:sym typeface="Krub"/>
                </a:rPr>
                <a:t>Positive results</a:t>
              </a:r>
              <a:r>
                <a:rPr lang="en">
                  <a:solidFill>
                    <a:schemeClr val="dk1"/>
                  </a:solidFill>
                  <a:latin typeface="Krub"/>
                  <a:ea typeface="Krub"/>
                  <a:cs typeface="Krub"/>
                  <a:sym typeface="Krub"/>
                </a:rPr>
                <a:t>:induce a visible and palpable induration ( at least </a:t>
              </a:r>
              <a:r>
                <a:rPr b="1" lang="en">
                  <a:solidFill>
                    <a:srgbClr val="980000"/>
                  </a:solidFill>
                  <a:latin typeface="Krub"/>
                  <a:ea typeface="Krub"/>
                  <a:cs typeface="Krub"/>
                  <a:sym typeface="Krub"/>
                </a:rPr>
                <a:t>5 mm</a:t>
              </a:r>
              <a:r>
                <a:rPr b="1" lang="en">
                  <a:solidFill>
                    <a:srgbClr val="980000"/>
                  </a:solidFill>
                  <a:latin typeface="Krub"/>
                  <a:ea typeface="Krub"/>
                  <a:cs typeface="Krub"/>
                  <a:sym typeface="Krub"/>
                </a:rPr>
                <a:t> </a:t>
              </a:r>
              <a:r>
                <a:rPr lang="en">
                  <a:solidFill>
                    <a:schemeClr val="dk1"/>
                  </a:solidFill>
                  <a:latin typeface="Krub"/>
                  <a:ea typeface="Krub"/>
                  <a:cs typeface="Krub"/>
                  <a:sym typeface="Krub"/>
                </a:rPr>
                <a:t>in diameter)</a:t>
              </a:r>
              <a:endParaRPr>
                <a:solidFill>
                  <a:schemeClr val="dk1"/>
                </a:solidFill>
                <a:latin typeface="Krub"/>
                <a:ea typeface="Krub"/>
                <a:cs typeface="Krub"/>
                <a:sym typeface="Krub"/>
              </a:endParaRPr>
            </a:p>
          </p:txBody>
        </p:sp>
        <p:cxnSp>
          <p:nvCxnSpPr>
            <p:cNvPr id="1575" name="Google Shape;1575;p53"/>
            <p:cNvCxnSpPr/>
            <p:nvPr/>
          </p:nvCxnSpPr>
          <p:spPr>
            <a:xfrm>
              <a:off x="5093506" y="12922090"/>
              <a:ext cx="10569600" cy="63900"/>
            </a:xfrm>
            <a:prstGeom prst="straightConnector1">
              <a:avLst/>
            </a:prstGeom>
            <a:noFill/>
            <a:ln cap="flat" cmpd="sng" w="38100">
              <a:solidFill>
                <a:schemeClr val="accent2"/>
              </a:solidFill>
              <a:prstDash val="solid"/>
              <a:round/>
              <a:headEnd len="med" w="med" type="none"/>
              <a:tailEnd len="med" w="med" type="none"/>
            </a:ln>
          </p:spPr>
        </p:cxnSp>
        <p:cxnSp>
          <p:nvCxnSpPr>
            <p:cNvPr id="1576" name="Google Shape;1576;p53"/>
            <p:cNvCxnSpPr/>
            <p:nvPr/>
          </p:nvCxnSpPr>
          <p:spPr>
            <a:xfrm flipH="1">
              <a:off x="5110321" y="12980951"/>
              <a:ext cx="5700" cy="700200"/>
            </a:xfrm>
            <a:prstGeom prst="straightConnector1">
              <a:avLst/>
            </a:prstGeom>
            <a:noFill/>
            <a:ln cap="flat" cmpd="sng" w="47625">
              <a:solidFill>
                <a:schemeClr val="accent2"/>
              </a:solidFill>
              <a:prstDash val="solid"/>
              <a:round/>
              <a:headEnd len="med" w="med" type="none"/>
              <a:tailEnd len="med" w="med" type="diamond"/>
            </a:ln>
          </p:spPr>
        </p:cxnSp>
        <p:cxnSp>
          <p:nvCxnSpPr>
            <p:cNvPr id="1577" name="Google Shape;1577;p53"/>
            <p:cNvCxnSpPr/>
            <p:nvPr/>
          </p:nvCxnSpPr>
          <p:spPr>
            <a:xfrm flipH="1">
              <a:off x="10375891" y="12980755"/>
              <a:ext cx="5700" cy="700200"/>
            </a:xfrm>
            <a:prstGeom prst="straightConnector1">
              <a:avLst/>
            </a:prstGeom>
            <a:noFill/>
            <a:ln cap="flat" cmpd="sng" w="47625">
              <a:solidFill>
                <a:schemeClr val="accent2"/>
              </a:solidFill>
              <a:prstDash val="solid"/>
              <a:round/>
              <a:headEnd len="med" w="med" type="none"/>
              <a:tailEnd len="med" w="med" type="diamond"/>
            </a:ln>
          </p:spPr>
        </p:cxnSp>
        <p:cxnSp>
          <p:nvCxnSpPr>
            <p:cNvPr id="1578" name="Google Shape;1578;p53"/>
            <p:cNvCxnSpPr/>
            <p:nvPr/>
          </p:nvCxnSpPr>
          <p:spPr>
            <a:xfrm flipH="1">
              <a:off x="15641427" y="12980757"/>
              <a:ext cx="5700" cy="700200"/>
            </a:xfrm>
            <a:prstGeom prst="straightConnector1">
              <a:avLst/>
            </a:prstGeom>
            <a:noFill/>
            <a:ln cap="flat" cmpd="sng" w="47625">
              <a:solidFill>
                <a:schemeClr val="accent2"/>
              </a:solidFill>
              <a:prstDash val="solid"/>
              <a:round/>
              <a:headEnd len="med" w="med" type="none"/>
              <a:tailEnd len="med" w="med" type="diamond"/>
            </a:ln>
          </p:spPr>
        </p:cxnSp>
        <p:sp>
          <p:nvSpPr>
            <p:cNvPr id="1579" name="Google Shape;1579;p53"/>
            <p:cNvSpPr txBox="1"/>
            <p:nvPr/>
          </p:nvSpPr>
          <p:spPr>
            <a:xfrm>
              <a:off x="13465541" y="13868321"/>
              <a:ext cx="4357500" cy="33384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Krub"/>
                  <a:ea typeface="Krub"/>
                  <a:cs typeface="Krub"/>
                  <a:sym typeface="Krub"/>
                </a:rPr>
                <a:t>False positive:</a:t>
              </a:r>
              <a:r>
                <a:rPr lang="en">
                  <a:solidFill>
                    <a:schemeClr val="dk1"/>
                  </a:solidFill>
                  <a:latin typeface="Krub"/>
                  <a:ea typeface="Krub"/>
                  <a:cs typeface="Krub"/>
                  <a:sym typeface="Krub"/>
                </a:rPr>
                <a:t> reactions may result from infection by atypical mycobacteria. </a:t>
              </a:r>
              <a:endParaRPr>
                <a:solidFill>
                  <a:schemeClr val="dk1"/>
                </a:solidFill>
                <a:latin typeface="Krub"/>
                <a:ea typeface="Krub"/>
                <a:cs typeface="Krub"/>
                <a:sym typeface="Krub"/>
              </a:endParaRPr>
            </a:p>
          </p:txBody>
        </p:sp>
        <p:sp>
          <p:nvSpPr>
            <p:cNvPr id="1580" name="Google Shape;1580;p53"/>
            <p:cNvSpPr txBox="1"/>
            <p:nvPr/>
          </p:nvSpPr>
          <p:spPr>
            <a:xfrm>
              <a:off x="7799621" y="13737940"/>
              <a:ext cx="5158200" cy="44631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Krub"/>
                  <a:ea typeface="Krub"/>
                  <a:cs typeface="Krub"/>
                  <a:sym typeface="Krub"/>
                </a:rPr>
                <a:t>False negative</a:t>
              </a:r>
              <a:r>
                <a:rPr lang="en">
                  <a:solidFill>
                    <a:schemeClr val="dk1"/>
                  </a:solidFill>
                  <a:latin typeface="Krub"/>
                  <a:ea typeface="Krub"/>
                  <a:cs typeface="Krub"/>
                  <a:sym typeface="Krub"/>
                </a:rPr>
                <a:t>: reactions may be produced by certain viral infections, sarcoidosis, malnutrition, Hodgkin lymphoma, immunosuppression and AIDS.</a:t>
              </a:r>
              <a:endParaRPr>
                <a:solidFill>
                  <a:schemeClr val="dk1"/>
                </a:solidFill>
                <a:latin typeface="Krub"/>
                <a:ea typeface="Krub"/>
                <a:cs typeface="Krub"/>
                <a:sym typeface="Krub"/>
              </a:endParaRPr>
            </a:p>
          </p:txBody>
        </p:sp>
        <p:cxnSp>
          <p:nvCxnSpPr>
            <p:cNvPr id="1581" name="Google Shape;1581;p53"/>
            <p:cNvCxnSpPr/>
            <p:nvPr/>
          </p:nvCxnSpPr>
          <p:spPr>
            <a:xfrm flipH="1">
              <a:off x="7799622" y="10979063"/>
              <a:ext cx="1492800" cy="1800"/>
            </a:xfrm>
            <a:prstGeom prst="straightConnector1">
              <a:avLst/>
            </a:prstGeom>
            <a:noFill/>
            <a:ln cap="flat" cmpd="sng" w="47625">
              <a:solidFill>
                <a:schemeClr val="accent2"/>
              </a:solidFill>
              <a:prstDash val="solid"/>
              <a:round/>
              <a:headEnd len="med" w="med" type="none"/>
              <a:tailEnd len="med" w="med" type="diamond"/>
            </a:ln>
          </p:spPr>
        </p:cxnSp>
      </p:grpSp>
      <p:pic>
        <p:nvPicPr>
          <p:cNvPr id="1582" name="Google Shape;1582;p53"/>
          <p:cNvPicPr preferRelativeResize="0"/>
          <p:nvPr/>
        </p:nvPicPr>
        <p:blipFill>
          <a:blip r:embed="rId3">
            <a:alphaModFix/>
          </a:blip>
          <a:stretch>
            <a:fillRect/>
          </a:stretch>
        </p:blipFill>
        <p:spPr>
          <a:xfrm>
            <a:off x="3677273" y="1611191"/>
            <a:ext cx="1464938" cy="1080838"/>
          </a:xfrm>
          <a:prstGeom prst="rect">
            <a:avLst/>
          </a:prstGeom>
          <a:noFill/>
          <a:ln>
            <a:noFill/>
          </a:ln>
        </p:spPr>
      </p:pic>
      <p:pic>
        <p:nvPicPr>
          <p:cNvPr id="1583" name="Google Shape;1583;p53"/>
          <p:cNvPicPr preferRelativeResize="0"/>
          <p:nvPr/>
        </p:nvPicPr>
        <p:blipFill>
          <a:blip r:embed="rId4">
            <a:alphaModFix/>
          </a:blip>
          <a:stretch>
            <a:fillRect/>
          </a:stretch>
        </p:blipFill>
        <p:spPr>
          <a:xfrm>
            <a:off x="5246560" y="1611193"/>
            <a:ext cx="1588733" cy="1080838"/>
          </a:xfrm>
          <a:prstGeom prst="rect">
            <a:avLst/>
          </a:prstGeom>
          <a:noFill/>
          <a:ln>
            <a:noFill/>
          </a:ln>
        </p:spPr>
      </p:pic>
      <p:grpSp>
        <p:nvGrpSpPr>
          <p:cNvPr id="1584" name="Google Shape;1584;p53"/>
          <p:cNvGrpSpPr/>
          <p:nvPr/>
        </p:nvGrpSpPr>
        <p:grpSpPr>
          <a:xfrm>
            <a:off x="885957" y="532620"/>
            <a:ext cx="507759" cy="704327"/>
            <a:chOff x="5818587" y="2804767"/>
            <a:chExt cx="1060704" cy="1429526"/>
          </a:xfrm>
        </p:grpSpPr>
        <p:sp>
          <p:nvSpPr>
            <p:cNvPr id="1585" name="Google Shape;1585;p53"/>
            <p:cNvSpPr/>
            <p:nvPr/>
          </p:nvSpPr>
          <p:spPr>
            <a:xfrm rot="10800000">
              <a:off x="5818587" y="2804767"/>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DBED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p:txBody>
        </p:sp>
        <p:sp>
          <p:nvSpPr>
            <p:cNvPr id="1586" name="Google Shape;1586;p53"/>
            <p:cNvSpPr/>
            <p:nvPr/>
          </p:nvSpPr>
          <p:spPr>
            <a:xfrm>
              <a:off x="5892340" y="2851411"/>
              <a:ext cx="913200" cy="794400"/>
            </a:xfrm>
            <a:prstGeom prst="hexagon">
              <a:avLst>
                <a:gd fmla="val 25000" name="adj"/>
                <a:gd fmla="val 115470" name="vf"/>
              </a:avLst>
            </a:prstGeom>
            <a:solidFill>
              <a:srgbClr val="FFFFFF"/>
            </a:solid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1700"/>
                <a:buFont typeface="Arial"/>
                <a:buNone/>
              </a:pPr>
              <a:r>
                <a:rPr b="1" lang="en" sz="2900">
                  <a:solidFill>
                    <a:srgbClr val="44546A"/>
                  </a:solidFill>
                  <a:latin typeface="Black Han Sans"/>
                  <a:ea typeface="Black Han Sans"/>
                  <a:cs typeface="Black Han Sans"/>
                  <a:sym typeface="Black Han Sans"/>
                </a:rPr>
                <a:t>5</a:t>
              </a:r>
              <a:endParaRPr b="0" i="0" sz="4800" u="none" cap="none" strike="noStrike">
                <a:solidFill>
                  <a:srgbClr val="44546A"/>
                </a:solidFill>
                <a:latin typeface="Arial"/>
                <a:ea typeface="Arial"/>
                <a:cs typeface="Arial"/>
                <a:sym typeface="Arial"/>
              </a:endParaRPr>
            </a:p>
          </p:txBody>
        </p:sp>
      </p:grpSp>
      <p:sp>
        <p:nvSpPr>
          <p:cNvPr id="1587" name="Google Shape;1587;p53"/>
          <p:cNvSpPr txBox="1"/>
          <p:nvPr/>
        </p:nvSpPr>
        <p:spPr>
          <a:xfrm>
            <a:off x="1498800" y="515200"/>
            <a:ext cx="5819700" cy="662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b="1" lang="en">
                <a:solidFill>
                  <a:schemeClr val="dk1"/>
                </a:solidFill>
                <a:latin typeface="Krub"/>
                <a:ea typeface="Krub"/>
                <a:cs typeface="Krub"/>
                <a:sym typeface="Krub"/>
              </a:rPr>
              <a:t>Mantoux skin test</a:t>
            </a:r>
            <a:endParaRPr b="1">
              <a:solidFill>
                <a:schemeClr val="dk1"/>
              </a:solidFill>
              <a:latin typeface="Krub"/>
              <a:ea typeface="Krub"/>
              <a:cs typeface="Krub"/>
              <a:sym typeface="Krub"/>
            </a:endParaRPr>
          </a:p>
          <a:p>
            <a:pPr indent="0" lvl="0" marL="0" rtl="0" algn="l">
              <a:spcBef>
                <a:spcPts val="0"/>
              </a:spcBef>
              <a:spcAft>
                <a:spcPts val="0"/>
              </a:spcAft>
              <a:buClr>
                <a:srgbClr val="000000"/>
              </a:buClr>
              <a:buSzPts val="1200"/>
              <a:buFont typeface="Arial"/>
              <a:buNone/>
            </a:pPr>
            <a:r>
              <a:rPr lang="en">
                <a:solidFill>
                  <a:schemeClr val="dk1"/>
                </a:solidFill>
                <a:latin typeface="Krub"/>
                <a:ea typeface="Krub"/>
                <a:cs typeface="Krub"/>
                <a:sym typeface="Krub"/>
              </a:rPr>
              <a:t>A positive </a:t>
            </a:r>
            <a:r>
              <a:rPr b="1" lang="en">
                <a:solidFill>
                  <a:srgbClr val="FF0000"/>
                </a:solidFill>
                <a:latin typeface="Krub"/>
                <a:ea typeface="Krub"/>
                <a:cs typeface="Krub"/>
                <a:sym typeface="Krub"/>
              </a:rPr>
              <a:t>tuberculin </a:t>
            </a:r>
            <a:r>
              <a:rPr lang="en">
                <a:solidFill>
                  <a:schemeClr val="dk1"/>
                </a:solidFill>
                <a:latin typeface="Krub"/>
                <a:ea typeface="Krub"/>
                <a:cs typeface="Krub"/>
                <a:sym typeface="Krub"/>
              </a:rPr>
              <a:t>skin test result signifies cell-mediated hypersensitivity to tubercular antigens</a:t>
            </a:r>
            <a:r>
              <a:rPr lang="en">
                <a:solidFill>
                  <a:srgbClr val="44546A"/>
                </a:solidFill>
                <a:latin typeface="Krub"/>
                <a:ea typeface="Krub"/>
                <a:cs typeface="Krub"/>
                <a:sym typeface="Krub"/>
              </a:rPr>
              <a:t>, </a:t>
            </a:r>
            <a:r>
              <a:rPr lang="en">
                <a:solidFill>
                  <a:srgbClr val="FF0000"/>
                </a:solidFill>
                <a:latin typeface="Krub"/>
                <a:ea typeface="Krub"/>
                <a:cs typeface="Krub"/>
                <a:sym typeface="Krub"/>
              </a:rPr>
              <a:t>but doesn’t differentiate between infection and disease.</a:t>
            </a:r>
            <a:endParaRPr b="1" i="1" sz="1800">
              <a:solidFill>
                <a:srgbClr val="FF0000"/>
              </a:solidFill>
              <a:latin typeface="Krub"/>
              <a:ea typeface="Krub"/>
              <a:cs typeface="Krub"/>
              <a:sym typeface="Krub"/>
            </a:endParaRPr>
          </a:p>
        </p:txBody>
      </p:sp>
      <p:pic>
        <p:nvPicPr>
          <p:cNvPr id="1588" name="Google Shape;1588;p53"/>
          <p:cNvPicPr preferRelativeResize="0"/>
          <p:nvPr/>
        </p:nvPicPr>
        <p:blipFill>
          <a:blip r:embed="rId5">
            <a:alphaModFix/>
          </a:blip>
          <a:stretch>
            <a:fillRect/>
          </a:stretch>
        </p:blipFill>
        <p:spPr>
          <a:xfrm>
            <a:off x="5324983" y="4708775"/>
            <a:ext cx="2676016" cy="1990950"/>
          </a:xfrm>
          <a:prstGeom prst="rect">
            <a:avLst/>
          </a:prstGeom>
          <a:noFill/>
          <a:ln>
            <a:noFill/>
          </a:ln>
        </p:spPr>
      </p:pic>
      <p:pic>
        <p:nvPicPr>
          <p:cNvPr id="1589" name="Google Shape;1589;p53"/>
          <p:cNvPicPr preferRelativeResize="0"/>
          <p:nvPr/>
        </p:nvPicPr>
        <p:blipFill>
          <a:blip r:embed="rId6">
            <a:alphaModFix/>
          </a:blip>
          <a:stretch>
            <a:fillRect/>
          </a:stretch>
        </p:blipFill>
        <p:spPr>
          <a:xfrm>
            <a:off x="6083548" y="2875500"/>
            <a:ext cx="1915676" cy="1275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54"/>
          <p:cNvSpPr txBox="1"/>
          <p:nvPr>
            <p:ph type="title"/>
          </p:nvPr>
        </p:nvSpPr>
        <p:spPr>
          <a:xfrm>
            <a:off x="1704750" y="156675"/>
            <a:ext cx="4591500" cy="8637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MCQs </a:t>
            </a:r>
            <a:endParaRPr/>
          </a:p>
        </p:txBody>
      </p:sp>
      <p:graphicFrame>
        <p:nvGraphicFramePr>
          <p:cNvPr id="1595" name="Google Shape;1595;p54"/>
          <p:cNvGraphicFramePr/>
          <p:nvPr/>
        </p:nvGraphicFramePr>
        <p:xfrm>
          <a:off x="228100" y="1104050"/>
          <a:ext cx="3000000" cy="3000000"/>
        </p:xfrm>
        <a:graphic>
          <a:graphicData uri="http://schemas.openxmlformats.org/drawingml/2006/table">
            <a:tbl>
              <a:tblPr>
                <a:noFill/>
                <a:tableStyleId>{8782FBF8-101F-435B-8C79-6950F6BC25F9}</a:tableStyleId>
              </a:tblPr>
              <a:tblGrid>
                <a:gridCol w="1886200"/>
                <a:gridCol w="1886200"/>
                <a:gridCol w="1886200"/>
                <a:gridCol w="1886200"/>
              </a:tblGrid>
              <a:tr h="504550">
                <a:tc gridSpan="4">
                  <a:txBody>
                    <a:bodyPr/>
                    <a:lstStyle/>
                    <a:p>
                      <a:pPr indent="0" lvl="0" marL="0" rtl="0" algn="l">
                        <a:spcBef>
                          <a:spcPts val="0"/>
                        </a:spcBef>
                        <a:spcAft>
                          <a:spcPts val="0"/>
                        </a:spcAft>
                        <a:buNone/>
                      </a:pPr>
                      <a:r>
                        <a:rPr b="1" lang="en" sz="2000">
                          <a:latin typeface="Krub"/>
                          <a:ea typeface="Krub"/>
                          <a:cs typeface="Krub"/>
                          <a:sym typeface="Krub"/>
                        </a:rPr>
                        <a:t>1- GHON focus is generally located in:</a:t>
                      </a:r>
                      <a:endParaRPr b="1" sz="2000">
                        <a:latin typeface="Krub"/>
                        <a:ea typeface="Krub"/>
                        <a:cs typeface="Krub"/>
                        <a:sym typeface="Krub"/>
                      </a:endParaRPr>
                    </a:p>
                  </a:txBody>
                  <a:tcPr marT="91425" marB="91425" marR="91425" marL="91425" anchor="ctr">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694275">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 upper part of the lower lobe.</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B) lower part of the upper lobe.</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 upper part of upper lobe. </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  A and B</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r h="519800">
                <a:tc gridSpan="4">
                  <a:txBody>
                    <a:bodyPr/>
                    <a:lstStyle/>
                    <a:p>
                      <a:pPr indent="0" lvl="0" marL="0" rtl="0" algn="l">
                        <a:spcBef>
                          <a:spcPts val="0"/>
                        </a:spcBef>
                        <a:spcAft>
                          <a:spcPts val="0"/>
                        </a:spcAft>
                        <a:buNone/>
                      </a:pPr>
                      <a:r>
                        <a:rPr b="1" lang="en" sz="2000">
                          <a:latin typeface="Krub"/>
                          <a:ea typeface="Krub"/>
                          <a:cs typeface="Krub"/>
                          <a:sym typeface="Krub"/>
                        </a:rPr>
                        <a:t>2- IL12 is secreted by which cell of the following:</a:t>
                      </a:r>
                      <a:endParaRPr b="1" sz="2000">
                        <a:latin typeface="Krub"/>
                        <a:ea typeface="Krub"/>
                        <a:cs typeface="Krub"/>
                        <a:sym typeface="Krub"/>
                      </a:endParaRPr>
                    </a:p>
                  </a:txBody>
                  <a:tcPr marT="91425" marB="91425" marR="91425" marL="91425" anchor="ctr">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675700">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 Neutrophils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B) TH2</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 Activated macrophages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 TH1</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r h="504575">
                <a:tc gridSpan="4">
                  <a:txBody>
                    <a:bodyPr/>
                    <a:lstStyle/>
                    <a:p>
                      <a:pPr indent="0" lvl="0" marL="0" rtl="0" algn="l">
                        <a:spcBef>
                          <a:spcPts val="0"/>
                        </a:spcBef>
                        <a:spcAft>
                          <a:spcPts val="0"/>
                        </a:spcAft>
                        <a:buNone/>
                      </a:pPr>
                      <a:r>
                        <a:rPr b="1" lang="en" sz="2000">
                          <a:latin typeface="Krub"/>
                          <a:ea typeface="Krub"/>
                          <a:cs typeface="Krub"/>
                          <a:sym typeface="Krub"/>
                        </a:rPr>
                        <a:t>3- The macrophages can recognize M.tuberculosis by:</a:t>
                      </a:r>
                      <a:endParaRPr b="1" sz="20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702800">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 FAS receptor</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latin typeface="Krub"/>
                          <a:ea typeface="Krub"/>
                          <a:cs typeface="Krub"/>
                          <a:sym typeface="Krub"/>
                        </a:rPr>
                        <a:t>B) Mannose receptor</a:t>
                      </a:r>
                      <a:endParaRPr sz="15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 Intracellular receptor.</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 </a:t>
                      </a:r>
                      <a:r>
                        <a:rPr lang="en" sz="1500">
                          <a:solidFill>
                            <a:schemeClr val="dk1"/>
                          </a:solidFill>
                          <a:latin typeface="Krub"/>
                          <a:ea typeface="Krub"/>
                          <a:cs typeface="Krub"/>
                          <a:sym typeface="Krub"/>
                        </a:rPr>
                        <a:t>None of them</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r h="1579175">
                <a:tc gridSpan="4">
                  <a:txBody>
                    <a:bodyPr/>
                    <a:lstStyle/>
                    <a:p>
                      <a:pPr indent="0" lvl="0" marL="0" rtl="0" algn="l">
                        <a:spcBef>
                          <a:spcPts val="0"/>
                        </a:spcBef>
                        <a:spcAft>
                          <a:spcPts val="0"/>
                        </a:spcAft>
                        <a:buClr>
                          <a:schemeClr val="dk1"/>
                        </a:buClr>
                        <a:buSzPts val="1100"/>
                        <a:buFont typeface="Arial"/>
                        <a:buNone/>
                      </a:pPr>
                      <a:r>
                        <a:rPr b="1" lang="en" sz="1700">
                          <a:latin typeface="Krub"/>
                          <a:ea typeface="Krub"/>
                          <a:cs typeface="Krub"/>
                          <a:sym typeface="Krub"/>
                        </a:rPr>
                        <a:t>4- </a:t>
                      </a:r>
                      <a:r>
                        <a:rPr b="1" lang="en" sz="1700">
                          <a:latin typeface="Krub"/>
                          <a:ea typeface="Krub"/>
                          <a:cs typeface="Krub"/>
                          <a:sym typeface="Krub"/>
                        </a:rPr>
                        <a:t>20-year-old man from China is evaluated for persistent cough, night sweats, low-grade fever, and general malaise. A chest X-ray reveals findings “consistent with a Ghon complex.” Sputum cultures grow acid-fast bacilli. Examination of hilar lymph nodes in this patient would most likely</a:t>
                      </a:r>
                      <a:r>
                        <a:rPr b="1" lang="en" sz="1700">
                          <a:latin typeface="Krub"/>
                          <a:ea typeface="Krub"/>
                          <a:cs typeface="Krub"/>
                          <a:sym typeface="Krub"/>
                        </a:rPr>
                        <a:t> </a:t>
                      </a:r>
                      <a:r>
                        <a:rPr b="1" lang="en" sz="1700">
                          <a:latin typeface="Krub"/>
                          <a:ea typeface="Krub"/>
                          <a:cs typeface="Krub"/>
                          <a:sym typeface="Krub"/>
                        </a:rPr>
                        <a:t>demonstrate which of the following pathologic changes?</a:t>
                      </a:r>
                      <a:endParaRPr sz="18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702250">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 caseous necrosis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B) fat necrosis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 Fibrinoid necrosis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 Liquefactive necrosis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r h="2008500">
                <a:tc gridSpan="4">
                  <a:txBody>
                    <a:bodyPr/>
                    <a:lstStyle/>
                    <a:p>
                      <a:pPr indent="0" lvl="0" marL="0" rtl="0" algn="l">
                        <a:spcBef>
                          <a:spcPts val="0"/>
                        </a:spcBef>
                        <a:spcAft>
                          <a:spcPts val="0"/>
                        </a:spcAft>
                        <a:buClr>
                          <a:schemeClr val="dk1"/>
                        </a:buClr>
                        <a:buSzPts val="1100"/>
                        <a:buFont typeface="Arial"/>
                        <a:buNone/>
                      </a:pPr>
                      <a:r>
                        <a:rPr b="1" lang="en" sz="1700">
                          <a:solidFill>
                            <a:schemeClr val="dk1"/>
                          </a:solidFill>
                          <a:latin typeface="Krub"/>
                          <a:ea typeface="Krub"/>
                          <a:cs typeface="Krub"/>
                          <a:sym typeface="Krub"/>
                        </a:rPr>
                        <a:t>5- </a:t>
                      </a:r>
                      <a:r>
                        <a:rPr b="1" lang="en" sz="1700">
                          <a:solidFill>
                            <a:schemeClr val="dk1"/>
                          </a:solidFill>
                          <a:latin typeface="Krub"/>
                          <a:ea typeface="Krub"/>
                          <a:cs typeface="Krub"/>
                          <a:sym typeface="Krub"/>
                        </a:rPr>
                        <a:t>53-year-old man develops weakness, malaise, cough with bloody sputum, and night sweats. A chest X-ray reveals numerous apical densities bilaterally. Exposure to Mycobacterium tuberculosis was documented 20 years ago, and M. tuberculosis is identified in the sputum. The patient subsequently dies of respiratory insufficiency. The lungs are examined at autopsy ). Which of the following best characterizes the histopathologic features of this pulmonary lesion?</a:t>
                      </a:r>
                      <a:endParaRPr sz="1600"/>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973600">
                <a:tc>
                  <a:txBody>
                    <a:bodyPr/>
                    <a:lstStyle/>
                    <a:p>
                      <a:pPr indent="0" lvl="0" marL="0" rtl="0" algn="l">
                        <a:spcBef>
                          <a:spcPts val="0"/>
                        </a:spcBef>
                        <a:spcAft>
                          <a:spcPts val="0"/>
                        </a:spcAft>
                        <a:buClr>
                          <a:schemeClr val="dk1"/>
                        </a:buClr>
                        <a:buSzPts val="1100"/>
                        <a:buFont typeface="Arial"/>
                        <a:buNone/>
                      </a:pPr>
                      <a:r>
                        <a:rPr lang="en" sz="1500">
                          <a:latin typeface="Krub"/>
                          <a:ea typeface="Krub"/>
                          <a:cs typeface="Krub"/>
                          <a:sym typeface="Krub"/>
                        </a:rPr>
                        <a:t>A) </a:t>
                      </a:r>
                      <a:r>
                        <a:rPr lang="en" sz="1500">
                          <a:latin typeface="Krub"/>
                          <a:ea typeface="Krub"/>
                          <a:cs typeface="Krub"/>
                          <a:sym typeface="Krub"/>
                        </a:rPr>
                        <a:t>Acute suppurative</a:t>
                      </a:r>
                      <a:endParaRPr sz="1500">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sz="1500">
                          <a:latin typeface="Krub"/>
                          <a:ea typeface="Krub"/>
                          <a:cs typeface="Krub"/>
                          <a:sym typeface="Krub"/>
                        </a:rPr>
                        <a:t>inflammation</a:t>
                      </a:r>
                      <a:endParaRPr sz="1500">
                        <a:latin typeface="Krub"/>
                        <a:ea typeface="Krub"/>
                        <a:cs typeface="Krub"/>
                        <a:sym typeface="Krub"/>
                      </a:endParaRPr>
                    </a:p>
                    <a:p>
                      <a:pPr indent="0" lvl="0" marL="0" rtl="0" algn="l">
                        <a:spcBef>
                          <a:spcPts val="0"/>
                        </a:spcBef>
                        <a:spcAft>
                          <a:spcPts val="0"/>
                        </a:spcAft>
                        <a:buNone/>
                      </a:pPr>
                      <a:r>
                        <a:t/>
                      </a:r>
                      <a:endParaRPr sz="15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latin typeface="Krub"/>
                          <a:ea typeface="Krub"/>
                          <a:cs typeface="Krub"/>
                          <a:sym typeface="Krub"/>
                        </a:rPr>
                        <a:t>B) Chronic inflammation</a:t>
                      </a:r>
                      <a:endParaRPr sz="15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latin typeface="Krub"/>
                          <a:ea typeface="Krub"/>
                          <a:cs typeface="Krub"/>
                          <a:sym typeface="Krub"/>
                        </a:rPr>
                        <a:t>C) Granulomatous</a:t>
                      </a:r>
                      <a:endParaRPr sz="1500">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sz="1500">
                          <a:latin typeface="Krub"/>
                          <a:ea typeface="Krub"/>
                          <a:cs typeface="Krub"/>
                          <a:sym typeface="Krub"/>
                        </a:rPr>
                        <a:t>inflammation</a:t>
                      </a:r>
                      <a:endParaRPr sz="1500">
                        <a:latin typeface="Krub"/>
                        <a:ea typeface="Krub"/>
                        <a:cs typeface="Krub"/>
                        <a:sym typeface="Krub"/>
                      </a:endParaRPr>
                    </a:p>
                    <a:p>
                      <a:pPr indent="0" lvl="0" marL="0" rtl="0" algn="l">
                        <a:spcBef>
                          <a:spcPts val="0"/>
                        </a:spcBef>
                        <a:spcAft>
                          <a:spcPts val="0"/>
                        </a:spcAft>
                        <a:buNone/>
                      </a:pPr>
                      <a:r>
                        <a:t/>
                      </a:r>
                      <a:endParaRPr sz="15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latin typeface="Krub"/>
                          <a:ea typeface="Krub"/>
                          <a:cs typeface="Krub"/>
                          <a:sym typeface="Krub"/>
                        </a:rPr>
                        <a:t>D) Fibrinoid necrosis</a:t>
                      </a:r>
                      <a:endParaRPr sz="15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bl>
          </a:graphicData>
        </a:graphic>
      </p:graphicFrame>
      <p:sp>
        <p:nvSpPr>
          <p:cNvPr id="1596" name="Google Shape;1596;p54"/>
          <p:cNvSpPr txBox="1"/>
          <p:nvPr/>
        </p:nvSpPr>
        <p:spPr>
          <a:xfrm rot="10800000">
            <a:off x="5317900" y="10176600"/>
            <a:ext cx="2257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Krub"/>
                <a:ea typeface="Krub"/>
                <a:cs typeface="Krub"/>
                <a:sym typeface="Krub"/>
              </a:rPr>
              <a:t>1-D, 2-C, 3-B, 4-A, 5-C</a:t>
            </a:r>
            <a:endParaRPr b="1" sz="1500">
              <a:latin typeface="Krub"/>
              <a:ea typeface="Krub"/>
              <a:cs typeface="Krub"/>
              <a:sym typeface="Krub"/>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55"/>
          <p:cNvSpPr txBox="1"/>
          <p:nvPr>
            <p:ph idx="2" type="title"/>
          </p:nvPr>
        </p:nvSpPr>
        <p:spPr>
          <a:xfrm>
            <a:off x="810655" y="3746059"/>
            <a:ext cx="2906400" cy="11019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t/>
            </a:r>
            <a:endParaRPr/>
          </a:p>
        </p:txBody>
      </p:sp>
      <p:sp>
        <p:nvSpPr>
          <p:cNvPr id="1602" name="Google Shape;1602;p55"/>
          <p:cNvSpPr txBox="1"/>
          <p:nvPr>
            <p:ph idx="1" type="subTitle"/>
          </p:nvPr>
        </p:nvSpPr>
        <p:spPr>
          <a:xfrm>
            <a:off x="1161584" y="4750499"/>
            <a:ext cx="2204700" cy="10131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t/>
            </a:r>
            <a:endParaRPr/>
          </a:p>
        </p:txBody>
      </p:sp>
      <p:sp>
        <p:nvSpPr>
          <p:cNvPr id="1603" name="Google Shape;1603;p55"/>
          <p:cNvSpPr txBox="1"/>
          <p:nvPr>
            <p:ph idx="3" type="title"/>
          </p:nvPr>
        </p:nvSpPr>
        <p:spPr>
          <a:xfrm>
            <a:off x="4276836" y="3746059"/>
            <a:ext cx="2906400" cy="11019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t/>
            </a:r>
            <a:endParaRPr/>
          </a:p>
        </p:txBody>
      </p:sp>
      <p:sp>
        <p:nvSpPr>
          <p:cNvPr id="1604" name="Google Shape;1604;p55"/>
          <p:cNvSpPr txBox="1"/>
          <p:nvPr>
            <p:ph idx="4" type="subTitle"/>
          </p:nvPr>
        </p:nvSpPr>
        <p:spPr>
          <a:xfrm>
            <a:off x="4627798" y="4750499"/>
            <a:ext cx="2204700" cy="10131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t/>
            </a:r>
            <a:endParaRPr/>
          </a:p>
        </p:txBody>
      </p:sp>
      <p:graphicFrame>
        <p:nvGraphicFramePr>
          <p:cNvPr id="1605" name="Google Shape;1605;p55"/>
          <p:cNvGraphicFramePr/>
          <p:nvPr/>
        </p:nvGraphicFramePr>
        <p:xfrm>
          <a:off x="228100" y="1104050"/>
          <a:ext cx="3000000" cy="3000000"/>
        </p:xfrm>
        <a:graphic>
          <a:graphicData uri="http://schemas.openxmlformats.org/drawingml/2006/table">
            <a:tbl>
              <a:tblPr>
                <a:noFill/>
                <a:tableStyleId>{8782FBF8-101F-435B-8C79-6950F6BC25F9}</a:tableStyleId>
              </a:tblPr>
              <a:tblGrid>
                <a:gridCol w="1886200"/>
                <a:gridCol w="1886200"/>
                <a:gridCol w="1886200"/>
                <a:gridCol w="1886200"/>
              </a:tblGrid>
              <a:tr h="899125">
                <a:tc gridSpan="4">
                  <a:txBody>
                    <a:bodyPr/>
                    <a:lstStyle/>
                    <a:p>
                      <a:pPr indent="0" lvl="0" marL="0" rtl="0" algn="l">
                        <a:spcBef>
                          <a:spcPts val="0"/>
                        </a:spcBef>
                        <a:spcAft>
                          <a:spcPts val="0"/>
                        </a:spcAft>
                        <a:buNone/>
                      </a:pPr>
                      <a:r>
                        <a:rPr b="1" lang="en" sz="1300">
                          <a:latin typeface="Krub"/>
                          <a:ea typeface="Krub"/>
                          <a:cs typeface="Krub"/>
                          <a:sym typeface="Krub"/>
                        </a:rPr>
                        <a:t>6-A 46-year old woman goes to the physician for check up. On examination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a tuberculin skin test is positive. A chest radiograph shows a left upper lobe</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 mass. The mass is removed. The microscopic appearance of this lesion is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shown in the figure. Which of the following is the most likely diagnosis?</a:t>
                      </a:r>
                      <a:endParaRPr b="1" sz="13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886325">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A)Pulmonary </a:t>
                      </a:r>
                      <a:r>
                        <a:rPr lang="en" sz="1500">
                          <a:solidFill>
                            <a:schemeClr val="dk1"/>
                          </a:solidFill>
                          <a:latin typeface="Krub"/>
                          <a:ea typeface="Krub"/>
                          <a:cs typeface="Krub"/>
                          <a:sym typeface="Krub"/>
                        </a:rPr>
                        <a:t>infarction</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B)</a:t>
                      </a:r>
                      <a:r>
                        <a:rPr lang="en" sz="1500">
                          <a:solidFill>
                            <a:schemeClr val="dk1"/>
                          </a:solidFill>
                          <a:latin typeface="Krub"/>
                          <a:ea typeface="Krub"/>
                          <a:cs typeface="Krub"/>
                          <a:sym typeface="Krub"/>
                        </a:rPr>
                        <a:t>Mycobacterium</a:t>
                      </a:r>
                      <a:r>
                        <a:rPr lang="en" sz="1500">
                          <a:solidFill>
                            <a:schemeClr val="dk1"/>
                          </a:solidFill>
                          <a:latin typeface="Krub"/>
                          <a:ea typeface="Krub"/>
                          <a:cs typeface="Krub"/>
                          <a:sym typeface="Krub"/>
                        </a:rPr>
                        <a:t> tuberculosis infection</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C)Lung abscess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D)Primary adenocarcinoma</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r h="1295375">
                <a:tc gridSpan="4">
                  <a:txBody>
                    <a:bodyPr/>
                    <a:lstStyle/>
                    <a:p>
                      <a:pPr indent="0" lvl="0" marL="0" rtl="0" algn="l">
                        <a:spcBef>
                          <a:spcPts val="0"/>
                        </a:spcBef>
                        <a:spcAft>
                          <a:spcPts val="0"/>
                        </a:spcAft>
                        <a:buNone/>
                      </a:pPr>
                      <a:r>
                        <a:rPr b="1" lang="en" sz="1300">
                          <a:latin typeface="Krub"/>
                          <a:ea typeface="Krub"/>
                          <a:cs typeface="Krub"/>
                          <a:sym typeface="Krub"/>
                        </a:rPr>
                        <a:t>7-A 56-year-old man has had a fever, night sweats and a 3-kg weight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loss over the past 4 months. In the past month, he has had episodes of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hemoptysis. He dies of respiratory failure and hypoxemia. The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appearance of the lungs at autopsy is shown in the figure. Infection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with which of the following organism is most likely to have produced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these findings?</a:t>
                      </a:r>
                      <a:endParaRPr b="1" sz="13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795425">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 Candida albican</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B)Mycoplasma pneumonia</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C)Mycobacterium tuberculosis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D)Influenza </a:t>
                      </a:r>
                      <a:endParaRPr sz="1500">
                        <a:solidFill>
                          <a:schemeClr val="dk1"/>
                        </a:solidFill>
                        <a:latin typeface="Krub"/>
                        <a:ea typeface="Krub"/>
                        <a:cs typeface="Krub"/>
                        <a:sym typeface="Krub"/>
                      </a:endParaRPr>
                    </a:p>
                    <a:p>
                      <a:pPr indent="0" lvl="0" marL="0" rtl="0" algn="l">
                        <a:spcBef>
                          <a:spcPts val="0"/>
                        </a:spcBef>
                        <a:spcAft>
                          <a:spcPts val="0"/>
                        </a:spcAft>
                        <a:buNone/>
                      </a:pPr>
                      <a:r>
                        <a:rPr lang="en" sz="1500">
                          <a:solidFill>
                            <a:schemeClr val="dk1"/>
                          </a:solidFill>
                          <a:latin typeface="Krub"/>
                          <a:ea typeface="Krub"/>
                          <a:cs typeface="Krub"/>
                          <a:sym typeface="Krub"/>
                        </a:rPr>
                        <a:t>A</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r h="1059150">
                <a:tc gridSpan="4">
                  <a:txBody>
                    <a:bodyPr/>
                    <a:lstStyle/>
                    <a:p>
                      <a:pPr indent="0" lvl="0" marL="0" rtl="0" algn="l">
                        <a:spcBef>
                          <a:spcPts val="0"/>
                        </a:spcBef>
                        <a:spcAft>
                          <a:spcPts val="0"/>
                        </a:spcAft>
                        <a:buNone/>
                      </a:pPr>
                      <a:r>
                        <a:rPr b="1" lang="en" sz="1300">
                          <a:latin typeface="Krub"/>
                          <a:ea typeface="Krub"/>
                          <a:cs typeface="Krub"/>
                          <a:sym typeface="Krub"/>
                        </a:rPr>
                        <a:t>8-A previously healthy 20-year-old woman has had a low-grade fever for the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past 2 weeks. On physical examination, her temperature is 37.7 C;there are no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other remarkable findings. The gross appearance of the lung shown in the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figure is representative of her disease.Which of the following studies most </a:t>
                      </a:r>
                      <a:endParaRPr b="1" sz="1300">
                        <a:latin typeface="Krub"/>
                        <a:ea typeface="Krub"/>
                        <a:cs typeface="Krub"/>
                        <a:sym typeface="Krub"/>
                      </a:endParaRPr>
                    </a:p>
                    <a:p>
                      <a:pPr indent="0" lvl="0" marL="0" rtl="0" algn="l">
                        <a:spcBef>
                          <a:spcPts val="0"/>
                        </a:spcBef>
                        <a:spcAft>
                          <a:spcPts val="0"/>
                        </a:spcAft>
                        <a:buNone/>
                      </a:pPr>
                      <a:r>
                        <a:rPr b="1" lang="en" sz="1300">
                          <a:latin typeface="Krub"/>
                          <a:ea typeface="Krub"/>
                          <a:cs typeface="Krub"/>
                          <a:sym typeface="Krub"/>
                        </a:rPr>
                        <a:t>likely to report a positive result?</a:t>
                      </a:r>
                      <a:endParaRPr b="1" sz="13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642950">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A)Tuberculin skin test</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latin typeface="Krub"/>
                          <a:ea typeface="Krub"/>
                          <a:cs typeface="Krub"/>
                          <a:sym typeface="Krub"/>
                        </a:rPr>
                        <a:t>B)</a:t>
                      </a:r>
                      <a:r>
                        <a:rPr lang="en" sz="1500">
                          <a:solidFill>
                            <a:schemeClr val="dk1"/>
                          </a:solidFill>
                          <a:latin typeface="Krub"/>
                          <a:ea typeface="Krub"/>
                          <a:cs typeface="Krub"/>
                          <a:sym typeface="Krub"/>
                        </a:rPr>
                        <a:t>HIV serologic test</a:t>
                      </a:r>
                      <a:endParaRPr sz="15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C)Antinuclear antibody</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D)Rheumatoid factor</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r h="642950">
                <a:tc gridSpan="4">
                  <a:txBody>
                    <a:bodyPr/>
                    <a:lstStyle/>
                    <a:p>
                      <a:pPr indent="0" lvl="0" marL="0" rtl="0" algn="l">
                        <a:spcBef>
                          <a:spcPts val="0"/>
                        </a:spcBef>
                        <a:spcAft>
                          <a:spcPts val="0"/>
                        </a:spcAft>
                        <a:buNone/>
                      </a:pPr>
                      <a:r>
                        <a:rPr b="1" lang="en" sz="1300">
                          <a:latin typeface="Krub"/>
                          <a:ea typeface="Krub"/>
                          <a:cs typeface="Krub"/>
                          <a:sym typeface="Krub"/>
                        </a:rPr>
                        <a:t>9-</a:t>
                      </a:r>
                      <a:r>
                        <a:rPr b="1" lang="en" sz="1300">
                          <a:latin typeface="Krub"/>
                          <a:ea typeface="Krub"/>
                          <a:cs typeface="Krub"/>
                          <a:sym typeface="Krub"/>
                        </a:rPr>
                        <a:t>A 45-year-old man, a nonsmoker, has experienced a 3-kg weight loss over the past 3 months after the loss of his job. He recently developed a low-grade fever and cough with mucoid sputum production, and after 1 week, he noticed blood-streaked sputum. On physical examination, his temperature is 37.7°C. There are bilateral crackles in the left upper lobe on auscultation of the chest. Chest CT scan shows a 3-cm left upper lobe nodule with decreased attenuation centrally. Laboratory studies show hemoglobin, 14.5 g/dL; platelet count, 211,400/mm3; and WBC count, 9890/mm3 with 40% segmented neutrophils, 2% bands, 40% lymphocytes, and 18% monocytes. Which of the following findings in his sputum sample is most likely to be present?</a:t>
                      </a:r>
                      <a:endParaRPr b="1" sz="13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2"/>
                    </a:solidFill>
                  </a:tcPr>
                </a:tc>
                <a:tc hMerge="1"/>
                <a:tc hMerge="1"/>
                <a:tc hMerge="1"/>
              </a:tr>
              <a:tr h="642950">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(A) Acid-fast bacilli</a:t>
                      </a:r>
                      <a:endParaRPr b="1"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latin typeface="Krub"/>
                          <a:ea typeface="Krub"/>
                          <a:cs typeface="Krub"/>
                          <a:sym typeface="Krub"/>
                        </a:rPr>
                        <a:t>(B) Branching septate hyphae</a:t>
                      </a:r>
                      <a:endParaRPr sz="1500">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(C)Charcot-Leyden crystals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500">
                          <a:solidFill>
                            <a:schemeClr val="dk1"/>
                          </a:solidFill>
                          <a:latin typeface="Krub"/>
                          <a:ea typeface="Krub"/>
                          <a:cs typeface="Krub"/>
                          <a:sym typeface="Krub"/>
                        </a:rPr>
                        <a:t>(D) Foreign body giant cells</a:t>
                      </a:r>
                      <a:endParaRPr sz="1500">
                        <a:solidFill>
                          <a:schemeClr val="dk1"/>
                        </a:solidFill>
                        <a:latin typeface="Krub"/>
                        <a:ea typeface="Krub"/>
                        <a:cs typeface="Krub"/>
                        <a:sym typeface="Krub"/>
                      </a:endParaRPr>
                    </a:p>
                  </a:txBody>
                  <a:tcPr marT="91425" marB="91425" marR="91425" marL="91425">
                    <a:lnL cap="flat" cmpd="sng" w="9525">
                      <a:solidFill>
                        <a:schemeClr val="accent2"/>
                      </a:solidFill>
                      <a:prstDash val="dash"/>
                      <a:round/>
                      <a:headEnd len="sm" w="sm" type="none"/>
                      <a:tailEnd len="sm" w="sm" type="none"/>
                    </a:lnL>
                    <a:lnR cap="flat" cmpd="sng" w="9525">
                      <a:solidFill>
                        <a:schemeClr val="accent2"/>
                      </a:solidFill>
                      <a:prstDash val="dash"/>
                      <a:round/>
                      <a:headEnd len="sm" w="sm" type="none"/>
                      <a:tailEnd len="sm" w="sm" type="none"/>
                    </a:lnR>
                    <a:lnT cap="flat" cmpd="sng" w="9525">
                      <a:solidFill>
                        <a:schemeClr val="accent2"/>
                      </a:solidFill>
                      <a:prstDash val="dash"/>
                      <a:round/>
                      <a:headEnd len="sm" w="sm" type="none"/>
                      <a:tailEnd len="sm" w="sm" type="none"/>
                    </a:lnT>
                    <a:lnB cap="flat" cmpd="sng" w="9525">
                      <a:solidFill>
                        <a:schemeClr val="accent2"/>
                      </a:solidFill>
                      <a:prstDash val="dash"/>
                      <a:round/>
                      <a:headEnd len="sm" w="sm" type="none"/>
                      <a:tailEnd len="sm" w="sm" type="none"/>
                    </a:lnB>
                    <a:solidFill>
                      <a:schemeClr val="accent1"/>
                    </a:solidFill>
                  </a:tcPr>
                </a:tc>
              </a:tr>
            </a:tbl>
          </a:graphicData>
        </a:graphic>
      </p:graphicFrame>
      <p:sp>
        <p:nvSpPr>
          <p:cNvPr id="1606" name="Google Shape;1606;p55"/>
          <p:cNvSpPr txBox="1"/>
          <p:nvPr>
            <p:ph type="title"/>
          </p:nvPr>
        </p:nvSpPr>
        <p:spPr>
          <a:xfrm>
            <a:off x="1704750" y="156675"/>
            <a:ext cx="4591500" cy="8637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MCQs </a:t>
            </a:r>
            <a:endParaRPr/>
          </a:p>
        </p:txBody>
      </p:sp>
      <p:sp>
        <p:nvSpPr>
          <p:cNvPr id="1607" name="Google Shape;1607;p55"/>
          <p:cNvSpPr txBox="1"/>
          <p:nvPr/>
        </p:nvSpPr>
        <p:spPr>
          <a:xfrm rot="10800000">
            <a:off x="1161575" y="10128425"/>
            <a:ext cx="644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6-B  7-C  8-A 9-A </a:t>
            </a:r>
            <a:endParaRPr>
              <a:latin typeface="Krub"/>
              <a:ea typeface="Krub"/>
              <a:cs typeface="Krub"/>
              <a:sym typeface="Krub"/>
            </a:endParaRPr>
          </a:p>
        </p:txBody>
      </p:sp>
      <p:pic>
        <p:nvPicPr>
          <p:cNvPr id="1608" name="Google Shape;1608;p55"/>
          <p:cNvPicPr preferRelativeResize="0"/>
          <p:nvPr/>
        </p:nvPicPr>
        <p:blipFill>
          <a:blip r:embed="rId3">
            <a:alphaModFix/>
          </a:blip>
          <a:stretch>
            <a:fillRect/>
          </a:stretch>
        </p:blipFill>
        <p:spPr>
          <a:xfrm>
            <a:off x="6457114" y="1116275"/>
            <a:ext cx="1315786" cy="963100"/>
          </a:xfrm>
          <a:prstGeom prst="rect">
            <a:avLst/>
          </a:prstGeom>
          <a:noFill/>
          <a:ln>
            <a:noFill/>
          </a:ln>
        </p:spPr>
      </p:pic>
      <p:pic>
        <p:nvPicPr>
          <p:cNvPr id="1609" name="Google Shape;1609;p55"/>
          <p:cNvPicPr preferRelativeResize="0"/>
          <p:nvPr/>
        </p:nvPicPr>
        <p:blipFill>
          <a:blip r:embed="rId4">
            <a:alphaModFix/>
          </a:blip>
          <a:stretch>
            <a:fillRect/>
          </a:stretch>
        </p:blipFill>
        <p:spPr>
          <a:xfrm>
            <a:off x="5981700" y="2965700"/>
            <a:ext cx="1791200" cy="1371575"/>
          </a:xfrm>
          <a:prstGeom prst="rect">
            <a:avLst/>
          </a:prstGeom>
          <a:noFill/>
          <a:ln>
            <a:noFill/>
          </a:ln>
        </p:spPr>
      </p:pic>
      <p:pic>
        <p:nvPicPr>
          <p:cNvPr id="1610" name="Google Shape;1610;p55"/>
          <p:cNvPicPr preferRelativeResize="0"/>
          <p:nvPr/>
        </p:nvPicPr>
        <p:blipFill>
          <a:blip r:embed="rId5">
            <a:alphaModFix/>
          </a:blip>
          <a:stretch>
            <a:fillRect/>
          </a:stretch>
        </p:blipFill>
        <p:spPr>
          <a:xfrm>
            <a:off x="6648450" y="5132700"/>
            <a:ext cx="1124450" cy="11963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56"/>
          <p:cNvSpPr txBox="1"/>
          <p:nvPr/>
        </p:nvSpPr>
        <p:spPr>
          <a:xfrm>
            <a:off x="1029166" y="289625"/>
            <a:ext cx="6704700" cy="20847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lang="en" sz="4500">
                <a:solidFill>
                  <a:srgbClr val="000000"/>
                </a:solidFill>
                <a:latin typeface="Black Han Sans"/>
                <a:ea typeface="Black Han Sans"/>
                <a:cs typeface="Black Han Sans"/>
                <a:sym typeface="Black Han Sans"/>
              </a:rPr>
              <a:t>Team leaders</a:t>
            </a:r>
            <a:endParaRPr sz="4500">
              <a:solidFill>
                <a:srgbClr val="000000"/>
              </a:solidFill>
              <a:latin typeface="Black Han Sans"/>
              <a:ea typeface="Black Han Sans"/>
              <a:cs typeface="Black Han Sans"/>
              <a:sym typeface="Black Han Sans"/>
            </a:endParaRPr>
          </a:p>
        </p:txBody>
      </p:sp>
      <p:sp>
        <p:nvSpPr>
          <p:cNvPr id="1616" name="Google Shape;1616;p56"/>
          <p:cNvSpPr txBox="1"/>
          <p:nvPr/>
        </p:nvSpPr>
        <p:spPr>
          <a:xfrm>
            <a:off x="8127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Dema </a:t>
            </a:r>
            <a:endParaRPr b="1" sz="3000">
              <a:solidFill>
                <a:srgbClr val="000000"/>
              </a:solidFill>
              <a:latin typeface="Krub"/>
              <a:ea typeface="Krub"/>
              <a:cs typeface="Krub"/>
              <a:sym typeface="Krub"/>
            </a:endParaRPr>
          </a:p>
          <a:p>
            <a:pPr indent="0" lvl="0" marL="0" rtl="0" algn="ctr">
              <a:spcBef>
                <a:spcPts val="0"/>
              </a:spcBef>
              <a:spcAft>
                <a:spcPts val="0"/>
              </a:spcAft>
              <a:buNone/>
            </a:pPr>
            <a:r>
              <a:rPr b="1" lang="en" sz="3000">
                <a:solidFill>
                  <a:srgbClr val="000000"/>
                </a:solidFill>
                <a:latin typeface="Krub"/>
                <a:ea typeface="Krub"/>
                <a:cs typeface="Krub"/>
                <a:sym typeface="Krub"/>
              </a:rPr>
              <a:t>Alkhattabi</a:t>
            </a:r>
            <a:endParaRPr b="1" sz="3000">
              <a:solidFill>
                <a:srgbClr val="000000"/>
              </a:solidFill>
              <a:latin typeface="Krub"/>
              <a:ea typeface="Krub"/>
              <a:cs typeface="Krub"/>
              <a:sym typeface="Krub"/>
            </a:endParaRPr>
          </a:p>
        </p:txBody>
      </p:sp>
      <p:sp>
        <p:nvSpPr>
          <p:cNvPr id="1617" name="Google Shape;1617;p56"/>
          <p:cNvSpPr txBox="1"/>
          <p:nvPr/>
        </p:nvSpPr>
        <p:spPr>
          <a:xfrm>
            <a:off x="962175" y="5203650"/>
            <a:ext cx="62220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900">
                <a:solidFill>
                  <a:srgbClr val="000000"/>
                </a:solidFill>
                <a:latin typeface="Black Han Sans"/>
                <a:ea typeface="Black Han Sans"/>
                <a:cs typeface="Black Han Sans"/>
                <a:sym typeface="Black Han Sans"/>
              </a:rPr>
              <a:t>Team members</a:t>
            </a:r>
            <a:endParaRPr sz="3900">
              <a:solidFill>
                <a:srgbClr val="000000"/>
              </a:solidFill>
              <a:latin typeface="Black Han Sans"/>
              <a:ea typeface="Black Han Sans"/>
              <a:cs typeface="Black Han Sans"/>
              <a:sym typeface="Black Han Sans"/>
            </a:endParaRPr>
          </a:p>
        </p:txBody>
      </p:sp>
      <p:pic>
        <p:nvPicPr>
          <p:cNvPr id="1618" name="Google Shape;1618;p56"/>
          <p:cNvPicPr preferRelativeResize="0"/>
          <p:nvPr/>
        </p:nvPicPr>
        <p:blipFill>
          <a:blip r:embed="rId3">
            <a:alphaModFix/>
          </a:blip>
          <a:stretch>
            <a:fillRect/>
          </a:stretch>
        </p:blipFill>
        <p:spPr>
          <a:xfrm>
            <a:off x="1174038" y="1901900"/>
            <a:ext cx="2666763" cy="1400051"/>
          </a:xfrm>
          <a:prstGeom prst="rect">
            <a:avLst/>
          </a:prstGeom>
          <a:noFill/>
          <a:ln>
            <a:noFill/>
          </a:ln>
        </p:spPr>
      </p:pic>
      <p:pic>
        <p:nvPicPr>
          <p:cNvPr id="1619" name="Google Shape;1619;p56"/>
          <p:cNvPicPr preferRelativeResize="0"/>
          <p:nvPr/>
        </p:nvPicPr>
        <p:blipFill>
          <a:blip r:embed="rId4">
            <a:alphaModFix/>
          </a:blip>
          <a:stretch>
            <a:fillRect/>
          </a:stretch>
        </p:blipFill>
        <p:spPr>
          <a:xfrm>
            <a:off x="4563450" y="1901913"/>
            <a:ext cx="2666751" cy="1400025"/>
          </a:xfrm>
          <a:prstGeom prst="rect">
            <a:avLst/>
          </a:prstGeom>
          <a:noFill/>
          <a:ln>
            <a:noFill/>
          </a:ln>
        </p:spPr>
      </p:pic>
      <p:sp>
        <p:nvSpPr>
          <p:cNvPr id="1620" name="Google Shape;1620;p56"/>
          <p:cNvSpPr txBox="1"/>
          <p:nvPr/>
        </p:nvSpPr>
        <p:spPr>
          <a:xfrm>
            <a:off x="4202125" y="3622680"/>
            <a:ext cx="3389400" cy="785100"/>
          </a:xfrm>
          <a:prstGeom prst="rect">
            <a:avLst/>
          </a:prstGeom>
          <a:no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000">
                <a:solidFill>
                  <a:srgbClr val="000000"/>
                </a:solidFill>
                <a:latin typeface="Krub"/>
                <a:ea typeface="Krub"/>
                <a:cs typeface="Krub"/>
                <a:sym typeface="Krub"/>
              </a:rPr>
              <a:t>Hassan Alabdullatif</a:t>
            </a:r>
            <a:endParaRPr b="1" sz="3000">
              <a:solidFill>
                <a:srgbClr val="000000"/>
              </a:solidFill>
              <a:latin typeface="Krub"/>
              <a:ea typeface="Krub"/>
              <a:cs typeface="Krub"/>
              <a:sym typeface="Krub"/>
            </a:endParaRPr>
          </a:p>
        </p:txBody>
      </p:sp>
      <p:pic>
        <p:nvPicPr>
          <p:cNvPr id="1621" name="Google Shape;1621;p56"/>
          <p:cNvPicPr preferRelativeResize="0"/>
          <p:nvPr/>
        </p:nvPicPr>
        <p:blipFill>
          <a:blip r:embed="rId5">
            <a:alphaModFix/>
          </a:blip>
          <a:stretch>
            <a:fillRect/>
          </a:stretch>
        </p:blipFill>
        <p:spPr>
          <a:xfrm>
            <a:off x="1283500" y="7231600"/>
            <a:ext cx="5291300" cy="1400050"/>
          </a:xfrm>
          <a:prstGeom prst="rect">
            <a:avLst/>
          </a:prstGeom>
          <a:noFill/>
          <a:ln>
            <a:noFill/>
          </a:ln>
        </p:spPr>
      </p:pic>
      <p:graphicFrame>
        <p:nvGraphicFramePr>
          <p:cNvPr id="1622" name="Google Shape;1622;p56"/>
          <p:cNvGraphicFramePr/>
          <p:nvPr/>
        </p:nvGraphicFramePr>
        <p:xfrm>
          <a:off x="925525" y="6283800"/>
          <a:ext cx="3000000" cy="3000000"/>
        </p:xfrm>
        <a:graphic>
          <a:graphicData uri="http://schemas.openxmlformats.org/drawingml/2006/table">
            <a:tbl>
              <a:tblPr>
                <a:noFill/>
                <a:tableStyleId>{FA9A2B16-AFF0-4AF5-95F5-4BFB8762CBE8}</a:tableStyleId>
              </a:tblPr>
              <a:tblGrid>
                <a:gridCol w="2666750"/>
              </a:tblGrid>
              <a:tr h="100000">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Khalid alrasheed</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Nawaf Alrefaei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Emad Almutairi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Othman Alabdullah</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Mohamed ibn Saqyan</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Ibrahim Alhezam</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Talal alharbi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b="1" lang="en" sz="2100">
                          <a:solidFill>
                            <a:schemeClr val="dk1"/>
                          </a:solidFill>
                          <a:latin typeface="Krub"/>
                          <a:ea typeface="Krub"/>
                          <a:cs typeface="Krub"/>
                          <a:sym typeface="Krub"/>
                        </a:rPr>
                        <a:t>Saud Al Taleb</a:t>
                      </a:r>
                      <a:r>
                        <a:rPr b="1" lang="en" sz="2100">
                          <a:solidFill>
                            <a:schemeClr val="accent4"/>
                          </a:solidFill>
                          <a:latin typeface="Krub"/>
                          <a:ea typeface="Krub"/>
                          <a:cs typeface="Krub"/>
                          <a:sym typeface="Krub"/>
                        </a:rPr>
                        <a:t> </a:t>
                      </a:r>
                      <a:r>
                        <a:rPr b="1" lang="en" sz="2100">
                          <a:latin typeface="Krub"/>
                          <a:ea typeface="Krub"/>
                          <a:cs typeface="Krub"/>
                          <a:sym typeface="Krub"/>
                        </a:rPr>
                        <a:t> </a:t>
                      </a:r>
                      <a:endParaRPr b="1" sz="2100">
                        <a:latin typeface="Krub"/>
                        <a:ea typeface="Krub"/>
                        <a:cs typeface="Krub"/>
                        <a:sym typeface="Krub"/>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Ali Alzahrani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r h="267525">
                <a:tc>
                  <a:txBody>
                    <a:bodyPr/>
                    <a:lstStyle/>
                    <a:p>
                      <a:pPr indent="0" lvl="0" marL="0" rtl="0" algn="l">
                        <a:lnSpc>
                          <a:spcPct val="115000"/>
                        </a:lnSpc>
                        <a:spcBef>
                          <a:spcPts val="0"/>
                        </a:spcBef>
                        <a:spcAft>
                          <a:spcPts val="0"/>
                        </a:spcAft>
                        <a:buNone/>
                      </a:pPr>
                      <a:r>
                        <a:rPr lang="en" sz="2000">
                          <a:latin typeface="Krub Medium"/>
                          <a:ea typeface="Krub Medium"/>
                          <a:cs typeface="Krub Medium"/>
                          <a:sym typeface="Krub Medium"/>
                        </a:rPr>
                        <a:t>Omar Alkadhi</a:t>
                      </a:r>
                      <a:endParaRPr sz="2000">
                        <a:latin typeface="Krub Medium"/>
                        <a:ea typeface="Krub Medium"/>
                        <a:cs typeface="Krub Medium"/>
                        <a:sym typeface="Krub Medium"/>
                      </a:endParaRPr>
                    </a:p>
                  </a:txBody>
                  <a:tcPr marT="19050" marB="19050" marR="28575" marL="28575" anchor="b">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rgbClr val="CCCCCC">
                          <a:alpha val="0"/>
                        </a:srgbClr>
                      </a:solidFill>
                      <a:prstDash val="solid"/>
                      <a:round/>
                      <a:headEnd len="sm" w="sm" type="none"/>
                      <a:tailEnd len="sm" w="sm" type="none"/>
                    </a:lnB>
                  </a:tcPr>
                </a:tc>
              </a:tr>
            </a:tbl>
          </a:graphicData>
        </a:graphic>
      </p:graphicFrame>
      <p:sp>
        <p:nvSpPr>
          <p:cNvPr id="1623" name="Google Shape;1623;p56"/>
          <p:cNvSpPr txBox="1"/>
          <p:nvPr/>
        </p:nvSpPr>
        <p:spPr>
          <a:xfrm>
            <a:off x="3993200" y="7064850"/>
            <a:ext cx="2808900" cy="1470900"/>
          </a:xfrm>
          <a:prstGeom prst="rect">
            <a:avLst/>
          </a:prstGeom>
          <a:noFill/>
          <a:ln>
            <a:noFill/>
          </a:ln>
        </p:spPr>
        <p:txBody>
          <a:bodyPr anchorCtr="0" anchor="t" bIns="91425" lIns="91425" spcFirstLastPara="1" rIns="91425" wrap="square" tIns="91425">
            <a:spAutoFit/>
          </a:bodyPr>
          <a:lstStyle/>
          <a:p>
            <a:pPr indent="0" lvl="0" marL="101600" marR="101600" rtl="0" algn="l">
              <a:lnSpc>
                <a:spcPct val="142857"/>
              </a:lnSpc>
              <a:spcBef>
                <a:spcPts val="300"/>
              </a:spcBef>
              <a:spcAft>
                <a:spcPts val="0"/>
              </a:spcAft>
              <a:buNone/>
            </a:pPr>
            <a:r>
              <a:rPr b="1" lang="en" sz="2100">
                <a:solidFill>
                  <a:srgbClr val="202124"/>
                </a:solidFill>
                <a:highlight>
                  <a:srgbClr val="F8F9FA"/>
                </a:highlight>
                <a:latin typeface="Krub"/>
                <a:ea typeface="Krub"/>
                <a:cs typeface="Krub"/>
                <a:sym typeface="Krub"/>
              </a:rPr>
              <a:t>Shahed Albukhari</a:t>
            </a:r>
            <a:endParaRPr b="1" sz="2100">
              <a:solidFill>
                <a:srgbClr val="202124"/>
              </a:solidFill>
              <a:highlight>
                <a:srgbClr val="F8F9FA"/>
              </a:highlight>
              <a:latin typeface="Krub"/>
              <a:ea typeface="Krub"/>
              <a:cs typeface="Krub"/>
              <a:sym typeface="Krub"/>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Walaa AlMutawa</a:t>
            </a:r>
            <a:endParaRPr sz="2000">
              <a:solidFill>
                <a:srgbClr val="202124"/>
              </a:solidFill>
              <a:highlight>
                <a:srgbClr val="F8F9FA"/>
              </a:highlight>
              <a:latin typeface="Krub Medium"/>
              <a:ea typeface="Krub Medium"/>
              <a:cs typeface="Krub Medium"/>
              <a:sym typeface="Krub Medium"/>
            </a:endParaRPr>
          </a:p>
          <a:p>
            <a:pPr indent="0" lvl="0" marL="101600" marR="101600" rtl="0" algn="l">
              <a:lnSpc>
                <a:spcPct val="142857"/>
              </a:lnSpc>
              <a:spcBef>
                <a:spcPts val="300"/>
              </a:spcBef>
              <a:spcAft>
                <a:spcPts val="0"/>
              </a:spcAft>
              <a:buNone/>
            </a:pPr>
            <a:r>
              <a:rPr lang="en" sz="2000">
                <a:solidFill>
                  <a:srgbClr val="202124"/>
                </a:solidFill>
                <a:highlight>
                  <a:srgbClr val="F8F9FA"/>
                </a:highlight>
                <a:latin typeface="Krub Medium"/>
                <a:ea typeface="Krub Medium"/>
                <a:cs typeface="Krub Medium"/>
                <a:sym typeface="Krub Medium"/>
              </a:rPr>
              <a:t>Ajwan Aljohani</a:t>
            </a:r>
            <a:endParaRPr sz="2000">
              <a:latin typeface="Krub Medium"/>
              <a:ea typeface="Krub Medium"/>
              <a:cs typeface="Krub Medium"/>
              <a:sym typeface="Krub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40"/>
          <p:cNvSpPr/>
          <p:nvPr/>
        </p:nvSpPr>
        <p:spPr>
          <a:xfrm>
            <a:off x="315425" y="1937900"/>
            <a:ext cx="883902"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4" name="Google Shape;1184;p40"/>
          <p:cNvSpPr/>
          <p:nvPr/>
        </p:nvSpPr>
        <p:spPr>
          <a:xfrm>
            <a:off x="315250" y="2795976"/>
            <a:ext cx="883902"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5" name="Google Shape;1185;p40"/>
          <p:cNvSpPr/>
          <p:nvPr/>
        </p:nvSpPr>
        <p:spPr>
          <a:xfrm>
            <a:off x="315550" y="3654053"/>
            <a:ext cx="883902"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6" name="Google Shape;1186;p40"/>
          <p:cNvSpPr txBox="1"/>
          <p:nvPr>
            <p:ph idx="2" type="title"/>
          </p:nvPr>
        </p:nvSpPr>
        <p:spPr>
          <a:xfrm>
            <a:off x="1138350" y="1283300"/>
            <a:ext cx="3198300" cy="558900"/>
          </a:xfrm>
          <a:prstGeom prst="rect">
            <a:avLst/>
          </a:prstGeom>
        </p:spPr>
        <p:txBody>
          <a:bodyPr anchorCtr="0" anchor="t" bIns="107175" lIns="107175" spcFirstLastPara="1" rIns="107175" wrap="square" tIns="107175">
            <a:noAutofit/>
          </a:bodyPr>
          <a:lstStyle/>
          <a:p>
            <a:pPr indent="0" lvl="0" marL="0" rtl="0" algn="l">
              <a:lnSpc>
                <a:spcPct val="115000"/>
              </a:lnSpc>
              <a:spcBef>
                <a:spcPts val="0"/>
              </a:spcBef>
              <a:spcAft>
                <a:spcPts val="0"/>
              </a:spcAft>
              <a:buClr>
                <a:schemeClr val="dk1"/>
              </a:buClr>
              <a:buSzPts val="1100"/>
              <a:buFont typeface="Arial"/>
              <a:buNone/>
            </a:pPr>
            <a:r>
              <a:rPr b="1" lang="en" sz="1600">
                <a:latin typeface="Krub"/>
                <a:ea typeface="Krub"/>
                <a:cs typeface="Krub"/>
                <a:sym typeface="Krub"/>
              </a:rPr>
              <a:t>Define tuberculosis</a:t>
            </a:r>
            <a:endParaRPr b="1" sz="1600">
              <a:latin typeface="Krub"/>
              <a:ea typeface="Krub"/>
              <a:cs typeface="Krub"/>
              <a:sym typeface="Krub"/>
            </a:endParaRPr>
          </a:p>
          <a:p>
            <a:pPr indent="0" lvl="0" marL="0" rtl="0" algn="l">
              <a:spcBef>
                <a:spcPts val="0"/>
              </a:spcBef>
              <a:spcAft>
                <a:spcPts val="0"/>
              </a:spcAft>
              <a:buNone/>
            </a:pPr>
            <a:r>
              <a:t/>
            </a:r>
            <a:endParaRPr b="1" sz="2500">
              <a:latin typeface="Krub"/>
              <a:ea typeface="Krub"/>
              <a:cs typeface="Krub"/>
              <a:sym typeface="Krub"/>
            </a:endParaRPr>
          </a:p>
        </p:txBody>
      </p:sp>
      <p:sp>
        <p:nvSpPr>
          <p:cNvPr id="1187" name="Google Shape;1187;p40"/>
          <p:cNvSpPr/>
          <p:nvPr/>
        </p:nvSpPr>
        <p:spPr>
          <a:xfrm>
            <a:off x="315300" y="1079825"/>
            <a:ext cx="883902"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88" name="Google Shape;1188;p40"/>
          <p:cNvSpPr txBox="1"/>
          <p:nvPr>
            <p:ph idx="3" type="title"/>
          </p:nvPr>
        </p:nvSpPr>
        <p:spPr>
          <a:xfrm>
            <a:off x="461420" y="1283300"/>
            <a:ext cx="5916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1</a:t>
            </a:r>
            <a:endParaRPr/>
          </a:p>
        </p:txBody>
      </p:sp>
      <p:sp>
        <p:nvSpPr>
          <p:cNvPr id="1189" name="Google Shape;1189;p40"/>
          <p:cNvSpPr txBox="1"/>
          <p:nvPr>
            <p:ph idx="4" type="title"/>
          </p:nvPr>
        </p:nvSpPr>
        <p:spPr>
          <a:xfrm>
            <a:off x="1111075" y="2028222"/>
            <a:ext cx="6467700" cy="558900"/>
          </a:xfrm>
          <a:prstGeom prst="rect">
            <a:avLst/>
          </a:prstGeom>
        </p:spPr>
        <p:txBody>
          <a:bodyPr anchorCtr="0" anchor="t" bIns="107175" lIns="107175" spcFirstLastPara="1" rIns="107175" wrap="square" tIns="107175">
            <a:noAutofit/>
          </a:bodyPr>
          <a:lstStyle/>
          <a:p>
            <a:pPr indent="0" lvl="0" marL="0" rtl="0" algn="l">
              <a:lnSpc>
                <a:spcPct val="115000"/>
              </a:lnSpc>
              <a:spcBef>
                <a:spcPts val="0"/>
              </a:spcBef>
              <a:spcAft>
                <a:spcPts val="0"/>
              </a:spcAft>
              <a:buClr>
                <a:schemeClr val="dk1"/>
              </a:buClr>
              <a:buSzPts val="1100"/>
              <a:buFont typeface="Arial"/>
              <a:buNone/>
            </a:pPr>
            <a:r>
              <a:rPr b="1" lang="en" sz="1600">
                <a:latin typeface="Krub"/>
                <a:ea typeface="Krub"/>
                <a:cs typeface="Krub"/>
                <a:sym typeface="Krub"/>
              </a:rPr>
              <a:t>Know the epidemiology of tuberculosis (TB)</a:t>
            </a:r>
            <a:endParaRPr b="1" sz="1600">
              <a:latin typeface="Krub"/>
              <a:ea typeface="Krub"/>
              <a:cs typeface="Krub"/>
              <a:sym typeface="Krub"/>
            </a:endParaRPr>
          </a:p>
          <a:p>
            <a:pPr indent="0" lvl="0" marL="0" rtl="0" algn="l">
              <a:spcBef>
                <a:spcPts val="0"/>
              </a:spcBef>
              <a:spcAft>
                <a:spcPts val="0"/>
              </a:spcAft>
              <a:buNone/>
            </a:pPr>
            <a:r>
              <a:t/>
            </a:r>
            <a:endParaRPr b="1" sz="2500">
              <a:latin typeface="Krub"/>
              <a:ea typeface="Krub"/>
              <a:cs typeface="Krub"/>
              <a:sym typeface="Krub"/>
            </a:endParaRPr>
          </a:p>
        </p:txBody>
      </p:sp>
      <p:sp>
        <p:nvSpPr>
          <p:cNvPr id="1190" name="Google Shape;1190;p40"/>
          <p:cNvSpPr txBox="1"/>
          <p:nvPr>
            <p:ph idx="5" type="title"/>
          </p:nvPr>
        </p:nvSpPr>
        <p:spPr>
          <a:xfrm>
            <a:off x="400647" y="2141396"/>
            <a:ext cx="7137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2</a:t>
            </a:r>
            <a:endParaRPr/>
          </a:p>
        </p:txBody>
      </p:sp>
      <p:sp>
        <p:nvSpPr>
          <p:cNvPr id="1191" name="Google Shape;1191;p40"/>
          <p:cNvSpPr txBox="1"/>
          <p:nvPr>
            <p:ph idx="7" type="title"/>
          </p:nvPr>
        </p:nvSpPr>
        <p:spPr>
          <a:xfrm>
            <a:off x="1053025" y="2773138"/>
            <a:ext cx="6745800" cy="756900"/>
          </a:xfrm>
          <a:prstGeom prst="rect">
            <a:avLst/>
          </a:prstGeom>
        </p:spPr>
        <p:txBody>
          <a:bodyPr anchorCtr="0" anchor="t" bIns="107175" lIns="107175" spcFirstLastPara="1" rIns="107175" wrap="square" tIns="107175">
            <a:noAutofit/>
          </a:bodyPr>
          <a:lstStyle/>
          <a:p>
            <a:pPr indent="0" lvl="0" marL="0" rtl="0" algn="l">
              <a:lnSpc>
                <a:spcPct val="115000"/>
              </a:lnSpc>
              <a:spcBef>
                <a:spcPts val="0"/>
              </a:spcBef>
              <a:spcAft>
                <a:spcPts val="0"/>
              </a:spcAft>
              <a:buClr>
                <a:schemeClr val="dk1"/>
              </a:buClr>
              <a:buSzPts val="1100"/>
              <a:buFont typeface="Arial"/>
              <a:buNone/>
            </a:pPr>
            <a:r>
              <a:rPr b="1" lang="en" sz="1600">
                <a:latin typeface="Krub"/>
                <a:ea typeface="Krub"/>
                <a:cs typeface="Krub"/>
                <a:sym typeface="Krub"/>
              </a:rPr>
              <a:t>List conditions associated with increased risk of </a:t>
            </a:r>
            <a:r>
              <a:rPr b="1" lang="en" sz="1600">
                <a:latin typeface="Krub"/>
                <a:ea typeface="Krub"/>
                <a:cs typeface="Krub"/>
                <a:sym typeface="Krub"/>
              </a:rPr>
              <a:t>T</a:t>
            </a:r>
            <a:r>
              <a:rPr b="1" lang="en" sz="1600">
                <a:latin typeface="Krub"/>
                <a:ea typeface="Krub"/>
                <a:cs typeface="Krub"/>
                <a:sym typeface="Krub"/>
              </a:rPr>
              <a:t>uberculosis</a:t>
            </a:r>
            <a:endParaRPr b="1" sz="1600">
              <a:latin typeface="Krub"/>
              <a:ea typeface="Krub"/>
              <a:cs typeface="Krub"/>
              <a:sym typeface="Krub"/>
            </a:endParaRPr>
          </a:p>
          <a:p>
            <a:pPr indent="0" lvl="0" marL="0" rtl="0" algn="l">
              <a:spcBef>
                <a:spcPts val="0"/>
              </a:spcBef>
              <a:spcAft>
                <a:spcPts val="0"/>
              </a:spcAft>
              <a:buNone/>
            </a:pPr>
            <a:r>
              <a:t/>
            </a:r>
            <a:endParaRPr b="1" sz="2500">
              <a:latin typeface="Krub"/>
              <a:ea typeface="Krub"/>
              <a:cs typeface="Krub"/>
              <a:sym typeface="Krub"/>
            </a:endParaRPr>
          </a:p>
        </p:txBody>
      </p:sp>
      <p:sp>
        <p:nvSpPr>
          <p:cNvPr id="1192" name="Google Shape;1192;p40"/>
          <p:cNvSpPr txBox="1"/>
          <p:nvPr>
            <p:ph idx="4294967295" type="title"/>
          </p:nvPr>
        </p:nvSpPr>
        <p:spPr>
          <a:xfrm>
            <a:off x="400604" y="2999459"/>
            <a:ext cx="7134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solidFill>
                  <a:schemeClr val="accent5"/>
                </a:solidFill>
              </a:rPr>
              <a:t>3</a:t>
            </a:r>
            <a:endParaRPr>
              <a:solidFill>
                <a:schemeClr val="accent5"/>
              </a:solidFill>
            </a:endParaRPr>
          </a:p>
        </p:txBody>
      </p:sp>
      <p:sp>
        <p:nvSpPr>
          <p:cNvPr id="1193" name="Google Shape;1193;p40"/>
          <p:cNvSpPr txBox="1"/>
          <p:nvPr>
            <p:ph idx="13" type="title"/>
          </p:nvPr>
        </p:nvSpPr>
        <p:spPr>
          <a:xfrm>
            <a:off x="461674" y="3857542"/>
            <a:ext cx="5916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4</a:t>
            </a:r>
            <a:endParaRPr/>
          </a:p>
        </p:txBody>
      </p:sp>
      <p:sp>
        <p:nvSpPr>
          <p:cNvPr id="1194" name="Google Shape;1194;p40"/>
          <p:cNvSpPr txBox="1"/>
          <p:nvPr>
            <p:ph idx="15" type="title"/>
          </p:nvPr>
        </p:nvSpPr>
        <p:spPr>
          <a:xfrm>
            <a:off x="1126775" y="5169475"/>
            <a:ext cx="5916600" cy="2535000"/>
          </a:xfrm>
          <a:prstGeom prst="rect">
            <a:avLst/>
          </a:prstGeom>
        </p:spPr>
        <p:txBody>
          <a:bodyPr anchorCtr="0" anchor="ctr" bIns="107175" lIns="107175" spcFirstLastPara="1" rIns="107175" wrap="square" tIns="107175">
            <a:noAutofit/>
          </a:bodyPr>
          <a:lstStyle/>
          <a:p>
            <a:pPr indent="0" lvl="0" marL="0" rtl="0" algn="l">
              <a:lnSpc>
                <a:spcPct val="115000"/>
              </a:lnSpc>
              <a:spcBef>
                <a:spcPts val="0"/>
              </a:spcBef>
              <a:spcAft>
                <a:spcPts val="0"/>
              </a:spcAft>
              <a:buClr>
                <a:schemeClr val="dk1"/>
              </a:buClr>
              <a:buSzPts val="1100"/>
              <a:buFont typeface="Arial"/>
              <a:buNone/>
            </a:pPr>
            <a:r>
              <a:rPr b="1" lang="en" sz="1600">
                <a:latin typeface="Krub"/>
                <a:ea typeface="Krub"/>
                <a:cs typeface="Krub"/>
                <a:sym typeface="Krub"/>
              </a:rPr>
              <a:t>In regards to Mycobacterial lung infection: Compare and contrast the</a:t>
            </a:r>
            <a:endParaRPr b="1" sz="1600">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b="1" lang="en" sz="1600">
                <a:latin typeface="Krub"/>
                <a:ea typeface="Krub"/>
                <a:cs typeface="Krub"/>
                <a:sym typeface="Krub"/>
              </a:rPr>
              <a:t>following in relation to their gross and histologic lung pathology:</a:t>
            </a:r>
            <a:endParaRPr b="1" sz="1600">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b="1" lang="en" sz="1500">
                <a:solidFill>
                  <a:srgbClr val="434343"/>
                </a:solidFill>
                <a:latin typeface="Krub"/>
                <a:ea typeface="Krub"/>
                <a:cs typeface="Krub"/>
                <a:sym typeface="Krub"/>
              </a:rPr>
              <a:t>– Primary tuberculosis (include a definition of the Ghon complex).</a:t>
            </a:r>
            <a:endParaRPr b="1" sz="1500">
              <a:solidFill>
                <a:srgbClr val="434343"/>
              </a:solidFill>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b="1" lang="en" sz="1500">
                <a:solidFill>
                  <a:srgbClr val="434343"/>
                </a:solidFill>
                <a:latin typeface="Krub"/>
                <a:ea typeface="Krub"/>
                <a:cs typeface="Krub"/>
                <a:sym typeface="Krub"/>
              </a:rPr>
              <a:t>– Secondary or reactivation tuberculosis.</a:t>
            </a:r>
            <a:endParaRPr b="1" sz="1500">
              <a:solidFill>
                <a:srgbClr val="434343"/>
              </a:solidFill>
              <a:latin typeface="Krub"/>
              <a:ea typeface="Krub"/>
              <a:cs typeface="Krub"/>
              <a:sym typeface="Krub"/>
            </a:endParaRPr>
          </a:p>
          <a:p>
            <a:pPr indent="0" lvl="0" marL="0" rtl="0" algn="l">
              <a:lnSpc>
                <a:spcPct val="115000"/>
              </a:lnSpc>
              <a:spcBef>
                <a:spcPts val="0"/>
              </a:spcBef>
              <a:spcAft>
                <a:spcPts val="0"/>
              </a:spcAft>
              <a:buClr>
                <a:schemeClr val="dk1"/>
              </a:buClr>
              <a:buSzPts val="1100"/>
              <a:buFont typeface="Arial"/>
              <a:buNone/>
            </a:pPr>
            <a:r>
              <a:rPr b="1" lang="en" sz="1500">
                <a:solidFill>
                  <a:srgbClr val="434343"/>
                </a:solidFill>
                <a:latin typeface="Krub"/>
                <a:ea typeface="Krub"/>
                <a:cs typeface="Krub"/>
                <a:sym typeface="Krub"/>
              </a:rPr>
              <a:t>– Miliary tuberculosis.</a:t>
            </a:r>
            <a:endParaRPr b="1" sz="1500">
              <a:solidFill>
                <a:srgbClr val="434343"/>
              </a:solidFill>
              <a:latin typeface="Krub"/>
              <a:ea typeface="Krub"/>
              <a:cs typeface="Krub"/>
              <a:sym typeface="Krub"/>
            </a:endParaRPr>
          </a:p>
          <a:p>
            <a:pPr indent="0" lvl="0" marL="0" rtl="0" algn="l">
              <a:spcBef>
                <a:spcPts val="0"/>
              </a:spcBef>
              <a:spcAft>
                <a:spcPts val="0"/>
              </a:spcAft>
              <a:buNone/>
            </a:pPr>
            <a:r>
              <a:t/>
            </a:r>
            <a:endParaRPr b="1" sz="1700">
              <a:solidFill>
                <a:srgbClr val="FFA381"/>
              </a:solidFill>
              <a:latin typeface="Krub"/>
              <a:ea typeface="Krub"/>
              <a:cs typeface="Krub"/>
              <a:sym typeface="Krub"/>
            </a:endParaRPr>
          </a:p>
        </p:txBody>
      </p:sp>
      <p:sp>
        <p:nvSpPr>
          <p:cNvPr id="1195" name="Google Shape;1195;p40"/>
          <p:cNvSpPr txBox="1"/>
          <p:nvPr>
            <p:ph type="title"/>
          </p:nvPr>
        </p:nvSpPr>
        <p:spPr>
          <a:xfrm>
            <a:off x="1494300" y="274320"/>
            <a:ext cx="3064500" cy="8649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a:t>Objectives</a:t>
            </a:r>
            <a:endParaRPr/>
          </a:p>
        </p:txBody>
      </p:sp>
      <p:sp>
        <p:nvSpPr>
          <p:cNvPr id="1196" name="Google Shape;1196;p40"/>
          <p:cNvSpPr txBox="1"/>
          <p:nvPr/>
        </p:nvSpPr>
        <p:spPr>
          <a:xfrm>
            <a:off x="1124725" y="3530050"/>
            <a:ext cx="6219900" cy="12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Krub"/>
                <a:ea typeface="Krub"/>
                <a:cs typeface="Krub"/>
                <a:sym typeface="Krub"/>
              </a:rPr>
              <a:t>Recognize the morphology of Mycobacteria and its special stain (the Ziehl-Neelsen) as well as the morphology of granulomas in TB (tubercles).</a:t>
            </a:r>
            <a:endParaRPr b="1" sz="1600">
              <a:solidFill>
                <a:schemeClr val="dk1"/>
              </a:solidFill>
              <a:latin typeface="Krub"/>
              <a:ea typeface="Krub"/>
              <a:cs typeface="Krub"/>
              <a:sym typeface="Krub"/>
            </a:endParaRPr>
          </a:p>
          <a:p>
            <a:pPr indent="0" lvl="0" marL="0" rtl="0" algn="l">
              <a:spcBef>
                <a:spcPts val="0"/>
              </a:spcBef>
              <a:spcAft>
                <a:spcPts val="0"/>
              </a:spcAft>
              <a:buNone/>
            </a:pPr>
            <a:r>
              <a:t/>
            </a:r>
            <a:endParaRPr b="1" sz="1500">
              <a:latin typeface="Krub"/>
              <a:ea typeface="Krub"/>
              <a:cs typeface="Krub"/>
              <a:sym typeface="Krub"/>
            </a:endParaRPr>
          </a:p>
        </p:txBody>
      </p:sp>
      <p:sp>
        <p:nvSpPr>
          <p:cNvPr id="1197" name="Google Shape;1197;p40"/>
          <p:cNvSpPr/>
          <p:nvPr/>
        </p:nvSpPr>
        <p:spPr>
          <a:xfrm>
            <a:off x="315413" y="4512129"/>
            <a:ext cx="883924"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198" name="Google Shape;1198;p40"/>
          <p:cNvSpPr txBox="1"/>
          <p:nvPr>
            <p:ph idx="16" type="title"/>
          </p:nvPr>
        </p:nvSpPr>
        <p:spPr>
          <a:xfrm>
            <a:off x="461540" y="4715605"/>
            <a:ext cx="5916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5</a:t>
            </a:r>
            <a:endParaRPr/>
          </a:p>
        </p:txBody>
      </p:sp>
      <p:sp>
        <p:nvSpPr>
          <p:cNvPr id="1199" name="Google Shape;1199;p40"/>
          <p:cNvSpPr txBox="1"/>
          <p:nvPr/>
        </p:nvSpPr>
        <p:spPr>
          <a:xfrm>
            <a:off x="1111075" y="4602775"/>
            <a:ext cx="6629700" cy="69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Krub"/>
                <a:ea typeface="Krub"/>
                <a:cs typeface="Krub"/>
                <a:sym typeface="Krub"/>
              </a:rPr>
              <a:t>Know the Pathogenesis of tuberculosis</a:t>
            </a:r>
            <a:endParaRPr b="1" sz="1600">
              <a:solidFill>
                <a:schemeClr val="dk1"/>
              </a:solidFill>
              <a:latin typeface="Krub"/>
              <a:ea typeface="Krub"/>
              <a:cs typeface="Krub"/>
              <a:sym typeface="Krub"/>
            </a:endParaRPr>
          </a:p>
          <a:p>
            <a:pPr indent="0" lvl="0" marL="0" rtl="0" algn="l">
              <a:spcBef>
                <a:spcPts val="0"/>
              </a:spcBef>
              <a:spcAft>
                <a:spcPts val="0"/>
              </a:spcAft>
              <a:buNone/>
            </a:pPr>
            <a:r>
              <a:t/>
            </a:r>
            <a:endParaRPr b="1" sz="1500">
              <a:latin typeface="Krub"/>
              <a:ea typeface="Krub"/>
              <a:cs typeface="Krub"/>
              <a:sym typeface="Krub"/>
            </a:endParaRPr>
          </a:p>
        </p:txBody>
      </p:sp>
      <p:sp>
        <p:nvSpPr>
          <p:cNvPr id="1200" name="Google Shape;1200;p40"/>
          <p:cNvSpPr/>
          <p:nvPr/>
        </p:nvSpPr>
        <p:spPr>
          <a:xfrm>
            <a:off x="315263" y="5370204"/>
            <a:ext cx="883924"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1" name="Google Shape;1201;p40"/>
          <p:cNvSpPr txBox="1"/>
          <p:nvPr>
            <p:ph idx="16" type="title"/>
          </p:nvPr>
        </p:nvSpPr>
        <p:spPr>
          <a:xfrm>
            <a:off x="461390" y="5573679"/>
            <a:ext cx="5916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6</a:t>
            </a:r>
            <a:endParaRPr/>
          </a:p>
        </p:txBody>
      </p:sp>
      <p:sp>
        <p:nvSpPr>
          <p:cNvPr id="1202" name="Google Shape;1202;p40"/>
          <p:cNvSpPr/>
          <p:nvPr/>
        </p:nvSpPr>
        <p:spPr>
          <a:xfrm>
            <a:off x="315238" y="7241716"/>
            <a:ext cx="883924"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3" name="Google Shape;1203;p40"/>
          <p:cNvSpPr txBox="1"/>
          <p:nvPr>
            <p:ph idx="16" type="title"/>
          </p:nvPr>
        </p:nvSpPr>
        <p:spPr>
          <a:xfrm>
            <a:off x="461365" y="7445192"/>
            <a:ext cx="5916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7</a:t>
            </a:r>
            <a:endParaRPr/>
          </a:p>
        </p:txBody>
      </p:sp>
      <p:sp>
        <p:nvSpPr>
          <p:cNvPr id="1204" name="Google Shape;1204;p40"/>
          <p:cNvSpPr txBox="1"/>
          <p:nvPr/>
        </p:nvSpPr>
        <p:spPr>
          <a:xfrm>
            <a:off x="1111075" y="7289950"/>
            <a:ext cx="6629700" cy="98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Krub"/>
                <a:ea typeface="Krub"/>
                <a:cs typeface="Krub"/>
                <a:sym typeface="Krub"/>
              </a:rPr>
              <a:t>List organs other than lung that are commonly affected by tuberculosis.</a:t>
            </a:r>
            <a:endParaRPr b="1" sz="1600">
              <a:solidFill>
                <a:schemeClr val="dk1"/>
              </a:solidFill>
              <a:latin typeface="Krub"/>
              <a:ea typeface="Krub"/>
              <a:cs typeface="Krub"/>
              <a:sym typeface="Krub"/>
            </a:endParaRPr>
          </a:p>
          <a:p>
            <a:pPr indent="0" lvl="0" marL="0" rtl="0" algn="l">
              <a:spcBef>
                <a:spcPts val="0"/>
              </a:spcBef>
              <a:spcAft>
                <a:spcPts val="0"/>
              </a:spcAft>
              <a:buNone/>
            </a:pPr>
            <a:r>
              <a:t/>
            </a:r>
            <a:endParaRPr b="1" sz="1500">
              <a:latin typeface="Krub"/>
              <a:ea typeface="Krub"/>
              <a:cs typeface="Krub"/>
              <a:sym typeface="Krub"/>
            </a:endParaRPr>
          </a:p>
        </p:txBody>
      </p:sp>
      <p:sp>
        <p:nvSpPr>
          <p:cNvPr id="1205" name="Google Shape;1205;p40"/>
          <p:cNvSpPr/>
          <p:nvPr/>
        </p:nvSpPr>
        <p:spPr>
          <a:xfrm>
            <a:off x="315213" y="8075679"/>
            <a:ext cx="883924"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6" name="Google Shape;1206;p40"/>
          <p:cNvSpPr txBox="1"/>
          <p:nvPr>
            <p:ph idx="16" type="title"/>
          </p:nvPr>
        </p:nvSpPr>
        <p:spPr>
          <a:xfrm>
            <a:off x="461340" y="8279154"/>
            <a:ext cx="5916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8</a:t>
            </a:r>
            <a:endParaRPr/>
          </a:p>
        </p:txBody>
      </p:sp>
      <p:sp>
        <p:nvSpPr>
          <p:cNvPr id="1207" name="Google Shape;1207;p40"/>
          <p:cNvSpPr txBox="1"/>
          <p:nvPr/>
        </p:nvSpPr>
        <p:spPr>
          <a:xfrm>
            <a:off x="1068425" y="8232538"/>
            <a:ext cx="6862500" cy="69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latin typeface="Krub"/>
                <a:ea typeface="Krub"/>
                <a:cs typeface="Krub"/>
                <a:sym typeface="Krub"/>
              </a:rPr>
              <a:t>Know the basis and use of tuberculin skin (Mantoux) test.</a:t>
            </a:r>
            <a:endParaRPr b="1" sz="1600">
              <a:solidFill>
                <a:schemeClr val="dk1"/>
              </a:solidFill>
              <a:latin typeface="Krub"/>
              <a:ea typeface="Krub"/>
              <a:cs typeface="Krub"/>
              <a:sym typeface="Krub"/>
            </a:endParaRPr>
          </a:p>
          <a:p>
            <a:pPr indent="0" lvl="0" marL="0" rtl="0" algn="l">
              <a:spcBef>
                <a:spcPts val="0"/>
              </a:spcBef>
              <a:spcAft>
                <a:spcPts val="0"/>
              </a:spcAft>
              <a:buNone/>
            </a:pPr>
            <a:r>
              <a:t/>
            </a:r>
            <a:endParaRPr b="1" sz="1500">
              <a:latin typeface="Krub"/>
              <a:ea typeface="Krub"/>
              <a:cs typeface="Krub"/>
              <a:sym typeface="Krub"/>
            </a:endParaRPr>
          </a:p>
        </p:txBody>
      </p:sp>
      <p:sp>
        <p:nvSpPr>
          <p:cNvPr id="1208" name="Google Shape;1208;p40"/>
          <p:cNvSpPr/>
          <p:nvPr/>
        </p:nvSpPr>
        <p:spPr>
          <a:xfrm>
            <a:off x="315538" y="8909629"/>
            <a:ext cx="883924"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09" name="Google Shape;1209;p40"/>
          <p:cNvSpPr txBox="1"/>
          <p:nvPr>
            <p:ph idx="16" type="title"/>
          </p:nvPr>
        </p:nvSpPr>
        <p:spPr>
          <a:xfrm>
            <a:off x="461665" y="9113104"/>
            <a:ext cx="5916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9</a:t>
            </a:r>
            <a:endParaRPr/>
          </a:p>
        </p:txBody>
      </p:sp>
      <p:sp>
        <p:nvSpPr>
          <p:cNvPr id="1210" name="Google Shape;1210;p40"/>
          <p:cNvSpPr txBox="1"/>
          <p:nvPr/>
        </p:nvSpPr>
        <p:spPr>
          <a:xfrm>
            <a:off x="1068425" y="8961475"/>
            <a:ext cx="6862500" cy="69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latin typeface="Krub"/>
                <a:ea typeface="Krub"/>
                <a:cs typeface="Krub"/>
                <a:sym typeface="Krub"/>
              </a:rPr>
              <a:t>List the common clinical presentation of Tuberculosis</a:t>
            </a:r>
            <a:endParaRPr b="1" sz="1600">
              <a:latin typeface="Krub"/>
              <a:ea typeface="Krub"/>
              <a:cs typeface="Krub"/>
              <a:sym typeface="Krub"/>
            </a:endParaRPr>
          </a:p>
          <a:p>
            <a:pPr indent="0" lvl="0" marL="0" rtl="0" algn="l">
              <a:spcBef>
                <a:spcPts val="0"/>
              </a:spcBef>
              <a:spcAft>
                <a:spcPts val="0"/>
              </a:spcAft>
              <a:buNone/>
            </a:pPr>
            <a:r>
              <a:t/>
            </a:r>
            <a:endParaRPr b="1" sz="1500">
              <a:latin typeface="Krub"/>
              <a:ea typeface="Krub"/>
              <a:cs typeface="Krub"/>
              <a:sym typeface="Krub"/>
            </a:endParaRPr>
          </a:p>
        </p:txBody>
      </p:sp>
      <p:sp>
        <p:nvSpPr>
          <p:cNvPr id="1211" name="Google Shape;1211;p40"/>
          <p:cNvSpPr/>
          <p:nvPr/>
        </p:nvSpPr>
        <p:spPr>
          <a:xfrm>
            <a:off x="315188" y="9743579"/>
            <a:ext cx="883924" cy="756897"/>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12" name="Google Shape;1212;p40"/>
          <p:cNvSpPr txBox="1"/>
          <p:nvPr>
            <p:ph idx="16" type="title"/>
          </p:nvPr>
        </p:nvSpPr>
        <p:spPr>
          <a:xfrm>
            <a:off x="277356" y="9947200"/>
            <a:ext cx="960300" cy="349800"/>
          </a:xfrm>
          <a:prstGeom prst="rect">
            <a:avLst/>
          </a:prstGeom>
        </p:spPr>
        <p:txBody>
          <a:bodyPr anchorCtr="0" anchor="ctr" bIns="107175" lIns="107175" spcFirstLastPara="1" rIns="107175" wrap="square" tIns="107175">
            <a:noAutofit/>
          </a:bodyPr>
          <a:lstStyle/>
          <a:p>
            <a:pPr indent="0" lvl="0" marL="0" rtl="0" algn="ctr">
              <a:spcBef>
                <a:spcPts val="0"/>
              </a:spcBef>
              <a:spcAft>
                <a:spcPts val="0"/>
              </a:spcAft>
              <a:buNone/>
            </a:pPr>
            <a:r>
              <a:rPr lang="en"/>
              <a:t>10</a:t>
            </a:r>
            <a:endParaRPr/>
          </a:p>
        </p:txBody>
      </p:sp>
      <p:sp>
        <p:nvSpPr>
          <p:cNvPr id="1213" name="Google Shape;1213;p40"/>
          <p:cNvSpPr txBox="1"/>
          <p:nvPr/>
        </p:nvSpPr>
        <p:spPr>
          <a:xfrm>
            <a:off x="1125000" y="9892675"/>
            <a:ext cx="5751000" cy="69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latin typeface="Krub"/>
                <a:ea typeface="Krub"/>
                <a:cs typeface="Krub"/>
                <a:sym typeface="Krub"/>
              </a:rPr>
              <a:t>List the complication and prognosis of tuberculosis.</a:t>
            </a:r>
            <a:endParaRPr b="1" sz="1600">
              <a:latin typeface="Krub"/>
              <a:ea typeface="Krub"/>
              <a:cs typeface="Krub"/>
              <a:sym typeface="Krub"/>
            </a:endParaRPr>
          </a:p>
          <a:p>
            <a:pPr indent="0" lvl="0" marL="0" rtl="0" algn="l">
              <a:spcBef>
                <a:spcPts val="0"/>
              </a:spcBef>
              <a:spcAft>
                <a:spcPts val="0"/>
              </a:spcAft>
              <a:buNone/>
            </a:pPr>
            <a:r>
              <a:t/>
            </a:r>
            <a:endParaRPr b="1" sz="1500">
              <a:latin typeface="Krub"/>
              <a:ea typeface="Krub"/>
              <a:cs typeface="Krub"/>
              <a:sym typeface="Kru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41"/>
          <p:cNvSpPr/>
          <p:nvPr/>
        </p:nvSpPr>
        <p:spPr>
          <a:xfrm>
            <a:off x="2037134" y="6076711"/>
            <a:ext cx="12468" cy="15668"/>
          </a:xfrm>
          <a:custGeom>
            <a:rect b="b" l="l" r="r" t="t"/>
            <a:pathLst>
              <a:path extrusionOk="0" h="1125" w="1491">
                <a:moveTo>
                  <a:pt x="730" y="0"/>
                </a:moveTo>
                <a:cubicBezTo>
                  <a:pt x="1" y="0"/>
                  <a:pt x="1" y="1125"/>
                  <a:pt x="730" y="1125"/>
                </a:cubicBezTo>
                <a:cubicBezTo>
                  <a:pt x="1490" y="1125"/>
                  <a:pt x="1490" y="0"/>
                  <a:pt x="730"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19" name="Google Shape;1219;p41"/>
          <p:cNvSpPr/>
          <p:nvPr/>
        </p:nvSpPr>
        <p:spPr>
          <a:xfrm>
            <a:off x="1871918" y="6126712"/>
            <a:ext cx="35089" cy="33830"/>
          </a:xfrm>
          <a:custGeom>
            <a:rect b="b" l="l" r="r" t="t"/>
            <a:pathLst>
              <a:path extrusionOk="0" h="2429" w="4196">
                <a:moveTo>
                  <a:pt x="2811" y="0"/>
                </a:moveTo>
                <a:cubicBezTo>
                  <a:pt x="2630" y="0"/>
                  <a:pt x="2449" y="38"/>
                  <a:pt x="2280" y="118"/>
                </a:cubicBezTo>
                <a:cubicBezTo>
                  <a:pt x="1916" y="270"/>
                  <a:pt x="1490" y="209"/>
                  <a:pt x="1125" y="422"/>
                </a:cubicBezTo>
                <a:cubicBezTo>
                  <a:pt x="487" y="757"/>
                  <a:pt x="305" y="1365"/>
                  <a:pt x="213" y="2033"/>
                </a:cubicBezTo>
                <a:cubicBezTo>
                  <a:pt x="122" y="2155"/>
                  <a:pt x="61" y="2276"/>
                  <a:pt x="1" y="2428"/>
                </a:cubicBezTo>
                <a:lnTo>
                  <a:pt x="3679" y="2428"/>
                </a:lnTo>
                <a:cubicBezTo>
                  <a:pt x="4013" y="1881"/>
                  <a:pt x="4195" y="1273"/>
                  <a:pt x="3891" y="635"/>
                </a:cubicBezTo>
                <a:cubicBezTo>
                  <a:pt x="3676" y="226"/>
                  <a:pt x="3247" y="0"/>
                  <a:pt x="2811"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0" name="Google Shape;1220;p41"/>
          <p:cNvSpPr/>
          <p:nvPr/>
        </p:nvSpPr>
        <p:spPr>
          <a:xfrm>
            <a:off x="1775072" y="6109260"/>
            <a:ext cx="48310" cy="51281"/>
          </a:xfrm>
          <a:custGeom>
            <a:rect b="b" l="l" r="r" t="t"/>
            <a:pathLst>
              <a:path extrusionOk="0" h="3682" w="5777">
                <a:moveTo>
                  <a:pt x="4357" y="0"/>
                </a:moveTo>
                <a:cubicBezTo>
                  <a:pt x="4045" y="0"/>
                  <a:pt x="3730" y="109"/>
                  <a:pt x="3496" y="307"/>
                </a:cubicBezTo>
                <a:cubicBezTo>
                  <a:pt x="3284" y="338"/>
                  <a:pt x="3071" y="429"/>
                  <a:pt x="2858" y="611"/>
                </a:cubicBezTo>
                <a:cubicBezTo>
                  <a:pt x="2037" y="1341"/>
                  <a:pt x="791" y="1523"/>
                  <a:pt x="244" y="2557"/>
                </a:cubicBezTo>
                <a:cubicBezTo>
                  <a:pt x="62" y="2891"/>
                  <a:pt x="1" y="3286"/>
                  <a:pt x="31" y="3681"/>
                </a:cubicBezTo>
                <a:lnTo>
                  <a:pt x="5077" y="3681"/>
                </a:lnTo>
                <a:cubicBezTo>
                  <a:pt x="5654" y="2861"/>
                  <a:pt x="5776" y="1979"/>
                  <a:pt x="5502" y="915"/>
                </a:cubicBezTo>
                <a:cubicBezTo>
                  <a:pt x="5353" y="279"/>
                  <a:pt x="4857" y="0"/>
                  <a:pt x="4357" y="0"/>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1" name="Google Shape;1221;p41"/>
          <p:cNvSpPr/>
          <p:nvPr/>
        </p:nvSpPr>
        <p:spPr>
          <a:xfrm>
            <a:off x="1700095" y="6133035"/>
            <a:ext cx="39337" cy="27507"/>
          </a:xfrm>
          <a:custGeom>
            <a:rect b="b" l="l" r="r" t="t"/>
            <a:pathLst>
              <a:path extrusionOk="0" h="1975" w="4704">
                <a:moveTo>
                  <a:pt x="2949" y="1"/>
                </a:moveTo>
                <a:cubicBezTo>
                  <a:pt x="2639" y="1"/>
                  <a:pt x="2345" y="147"/>
                  <a:pt x="2128" y="485"/>
                </a:cubicBezTo>
                <a:cubicBezTo>
                  <a:pt x="2006" y="546"/>
                  <a:pt x="1885" y="637"/>
                  <a:pt x="1763" y="698"/>
                </a:cubicBezTo>
                <a:cubicBezTo>
                  <a:pt x="1338" y="941"/>
                  <a:pt x="942" y="1184"/>
                  <a:pt x="547" y="1458"/>
                </a:cubicBezTo>
                <a:cubicBezTo>
                  <a:pt x="334" y="1610"/>
                  <a:pt x="152" y="1792"/>
                  <a:pt x="0" y="1974"/>
                </a:cubicBezTo>
                <a:lnTo>
                  <a:pt x="4195" y="1974"/>
                </a:lnTo>
                <a:cubicBezTo>
                  <a:pt x="4256" y="1822"/>
                  <a:pt x="4347" y="1640"/>
                  <a:pt x="4377" y="1518"/>
                </a:cubicBezTo>
                <a:cubicBezTo>
                  <a:pt x="4703" y="628"/>
                  <a:pt x="3987" y="28"/>
                  <a:pt x="3246" y="28"/>
                </a:cubicBezTo>
                <a:cubicBezTo>
                  <a:pt x="3228" y="28"/>
                  <a:pt x="3210" y="28"/>
                  <a:pt x="3192" y="29"/>
                </a:cubicBezTo>
                <a:cubicBezTo>
                  <a:pt x="3111" y="10"/>
                  <a:pt x="3029" y="1"/>
                  <a:pt x="2949" y="1"/>
                </a:cubicBezTo>
                <a:close/>
              </a:path>
            </a:pathLst>
          </a:custGeom>
          <a:solidFill>
            <a:srgbClr val="000000"/>
          </a:solidFill>
          <a:ln>
            <a:noFill/>
          </a:ln>
        </p:spPr>
        <p:txBody>
          <a:bodyPr anchorCtr="0" anchor="ctr" bIns="107175" lIns="107175" spcFirstLastPara="1" rIns="107175" wrap="square" tIns="107175">
            <a:noAutofit/>
          </a:bodyPr>
          <a:lstStyle/>
          <a:p>
            <a:pPr indent="0" lvl="0" marL="0" rtl="0" algn="l">
              <a:spcBef>
                <a:spcPts val="0"/>
              </a:spcBef>
              <a:spcAft>
                <a:spcPts val="0"/>
              </a:spcAft>
              <a:buNone/>
            </a:pPr>
            <a:r>
              <a:t/>
            </a:r>
            <a:endParaRPr/>
          </a:p>
        </p:txBody>
      </p:sp>
      <p:sp>
        <p:nvSpPr>
          <p:cNvPr id="1222" name="Google Shape;1222;p41"/>
          <p:cNvSpPr txBox="1"/>
          <p:nvPr/>
        </p:nvSpPr>
        <p:spPr>
          <a:xfrm>
            <a:off x="2097307" y="78595"/>
            <a:ext cx="3927600" cy="73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chemeClr val="dk1"/>
                </a:solidFill>
                <a:latin typeface="Black Han Sans"/>
                <a:ea typeface="Black Han Sans"/>
                <a:cs typeface="Black Han Sans"/>
                <a:sym typeface="Black Han Sans"/>
              </a:rPr>
              <a:t>TUBERCULOSIS</a:t>
            </a:r>
            <a:endParaRPr sz="3600">
              <a:solidFill>
                <a:schemeClr val="dk1"/>
              </a:solidFill>
              <a:latin typeface="Black Han Sans"/>
              <a:ea typeface="Black Han Sans"/>
              <a:cs typeface="Black Han Sans"/>
              <a:sym typeface="Black Han Sans"/>
            </a:endParaRPr>
          </a:p>
        </p:txBody>
      </p:sp>
      <p:sp>
        <p:nvSpPr>
          <p:cNvPr id="1223" name="Google Shape;1223;p41"/>
          <p:cNvSpPr/>
          <p:nvPr/>
        </p:nvSpPr>
        <p:spPr>
          <a:xfrm>
            <a:off x="141513" y="855474"/>
            <a:ext cx="723050" cy="8348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400">
                <a:solidFill>
                  <a:schemeClr val="accent5"/>
                </a:solidFill>
              </a:rPr>
              <a:t>1</a:t>
            </a:r>
            <a:endParaRPr b="1" sz="3400">
              <a:solidFill>
                <a:schemeClr val="accent5"/>
              </a:solidFill>
            </a:endParaRPr>
          </a:p>
        </p:txBody>
      </p:sp>
      <p:sp>
        <p:nvSpPr>
          <p:cNvPr id="1224" name="Google Shape;1224;p41"/>
          <p:cNvSpPr txBox="1"/>
          <p:nvPr/>
        </p:nvSpPr>
        <p:spPr>
          <a:xfrm>
            <a:off x="967463" y="1018925"/>
            <a:ext cx="1814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latin typeface="Black Han Sans"/>
                <a:ea typeface="Black Han Sans"/>
                <a:cs typeface="Black Han Sans"/>
                <a:sym typeface="Black Han Sans"/>
              </a:rPr>
              <a:t>Definition</a:t>
            </a:r>
            <a:endParaRPr sz="2100">
              <a:solidFill>
                <a:schemeClr val="dk1"/>
              </a:solidFill>
              <a:latin typeface="Black Han Sans"/>
              <a:ea typeface="Black Han Sans"/>
              <a:cs typeface="Black Han Sans"/>
              <a:sym typeface="Black Han Sans"/>
            </a:endParaRPr>
          </a:p>
        </p:txBody>
      </p:sp>
      <p:sp>
        <p:nvSpPr>
          <p:cNvPr id="1225" name="Google Shape;1225;p41"/>
          <p:cNvSpPr/>
          <p:nvPr/>
        </p:nvSpPr>
        <p:spPr>
          <a:xfrm>
            <a:off x="509625" y="1741888"/>
            <a:ext cx="6557700" cy="9390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rub"/>
                <a:ea typeface="Krub"/>
                <a:cs typeface="Krub"/>
                <a:sym typeface="Krub"/>
              </a:rPr>
              <a:t>Tuberculosis is a communicable </a:t>
            </a:r>
            <a:r>
              <a:rPr b="1" lang="en">
                <a:solidFill>
                  <a:schemeClr val="dk1"/>
                </a:solidFill>
                <a:latin typeface="Krub"/>
                <a:ea typeface="Krub"/>
                <a:cs typeface="Krub"/>
                <a:sym typeface="Krub"/>
              </a:rPr>
              <a:t>chronic </a:t>
            </a:r>
            <a:r>
              <a:rPr lang="en">
                <a:solidFill>
                  <a:schemeClr val="dk1"/>
                </a:solidFill>
                <a:latin typeface="Krub"/>
                <a:ea typeface="Krub"/>
                <a:cs typeface="Krub"/>
                <a:sym typeface="Krub"/>
              </a:rPr>
              <a:t>granulomatous disease caused by Mycobacterium tuberculosis. It usually involves the lungs but may affect any organ or tissue in the body. </a:t>
            </a:r>
            <a:r>
              <a:rPr lang="en">
                <a:solidFill>
                  <a:srgbClr val="70AD47"/>
                </a:solidFill>
                <a:latin typeface="Krub"/>
                <a:ea typeface="Krub"/>
                <a:cs typeface="Krub"/>
                <a:sym typeface="Krub"/>
              </a:rPr>
              <a:t>(Primary in the lung then disseminates) </a:t>
            </a:r>
            <a:endParaRPr>
              <a:solidFill>
                <a:srgbClr val="70AD47"/>
              </a:solidFill>
              <a:latin typeface="Krub"/>
              <a:ea typeface="Krub"/>
              <a:cs typeface="Krub"/>
              <a:sym typeface="Krub"/>
            </a:endParaRPr>
          </a:p>
        </p:txBody>
      </p:sp>
      <p:sp>
        <p:nvSpPr>
          <p:cNvPr id="1226" name="Google Shape;1226;p41"/>
          <p:cNvSpPr/>
          <p:nvPr/>
        </p:nvSpPr>
        <p:spPr>
          <a:xfrm>
            <a:off x="143513" y="2719637"/>
            <a:ext cx="723050" cy="8348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400">
                <a:solidFill>
                  <a:schemeClr val="accent5"/>
                </a:solidFill>
              </a:rPr>
              <a:t>2</a:t>
            </a:r>
            <a:endParaRPr b="1" sz="3400">
              <a:solidFill>
                <a:schemeClr val="accent5"/>
              </a:solidFill>
            </a:endParaRPr>
          </a:p>
        </p:txBody>
      </p:sp>
      <p:sp>
        <p:nvSpPr>
          <p:cNvPr id="1227" name="Google Shape;1227;p41"/>
          <p:cNvSpPr txBox="1"/>
          <p:nvPr/>
        </p:nvSpPr>
        <p:spPr>
          <a:xfrm>
            <a:off x="969463" y="2883100"/>
            <a:ext cx="2355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latin typeface="Black Han Sans"/>
                <a:ea typeface="Black Han Sans"/>
                <a:cs typeface="Black Han Sans"/>
                <a:sym typeface="Black Han Sans"/>
              </a:rPr>
              <a:t>Epidemiology </a:t>
            </a:r>
            <a:endParaRPr sz="2100">
              <a:solidFill>
                <a:schemeClr val="dk1"/>
              </a:solidFill>
              <a:latin typeface="Black Han Sans"/>
              <a:ea typeface="Black Han Sans"/>
              <a:cs typeface="Black Han Sans"/>
              <a:sym typeface="Black Han Sans"/>
            </a:endParaRPr>
          </a:p>
        </p:txBody>
      </p:sp>
      <p:sp>
        <p:nvSpPr>
          <p:cNvPr id="1228" name="Google Shape;1228;p41"/>
          <p:cNvSpPr/>
          <p:nvPr/>
        </p:nvSpPr>
        <p:spPr>
          <a:xfrm>
            <a:off x="515838" y="3554438"/>
            <a:ext cx="4359300" cy="17082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TB bacilli are strict aerobe, acid-fast (due to mycolic acid in cell wall).</a:t>
            </a:r>
            <a:endParaRPr>
              <a:solidFill>
                <a:schemeClr val="dk1"/>
              </a:solidFill>
              <a:latin typeface="Krub"/>
              <a:ea typeface="Krub"/>
              <a:cs typeface="Krub"/>
              <a:sym typeface="Krub"/>
            </a:endParaRPr>
          </a:p>
          <a:p>
            <a:pPr indent="-317500" lvl="0" marL="457200" rtl="0" algn="l">
              <a:lnSpc>
                <a:spcPct val="100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It is estimated that 1.7 billion individuals are infected by tuberculosis worldwide, with 8 to 10 million new cases and 1.5 million deaths per year.</a:t>
            </a:r>
            <a:endParaRPr>
              <a:solidFill>
                <a:schemeClr val="dk1"/>
              </a:solidFill>
              <a:latin typeface="Krub"/>
              <a:ea typeface="Krub"/>
              <a:cs typeface="Krub"/>
              <a:sym typeface="Krub"/>
            </a:endParaRPr>
          </a:p>
        </p:txBody>
      </p:sp>
      <p:pic>
        <p:nvPicPr>
          <p:cNvPr id="1229" name="Google Shape;1229;p41"/>
          <p:cNvPicPr preferRelativeResize="0"/>
          <p:nvPr/>
        </p:nvPicPr>
        <p:blipFill>
          <a:blip r:embed="rId3">
            <a:alphaModFix/>
          </a:blip>
          <a:stretch>
            <a:fillRect/>
          </a:stretch>
        </p:blipFill>
        <p:spPr>
          <a:xfrm>
            <a:off x="4968013" y="3600938"/>
            <a:ext cx="2658900" cy="1661700"/>
          </a:xfrm>
          <a:prstGeom prst="roundRect">
            <a:avLst>
              <a:gd fmla="val 16667" name="adj"/>
            </a:avLst>
          </a:prstGeom>
          <a:noFill/>
          <a:ln>
            <a:noFill/>
          </a:ln>
        </p:spPr>
      </p:pic>
      <p:sp>
        <p:nvSpPr>
          <p:cNvPr id="1230" name="Google Shape;1230;p41"/>
          <p:cNvSpPr txBox="1"/>
          <p:nvPr/>
        </p:nvSpPr>
        <p:spPr>
          <a:xfrm>
            <a:off x="898863" y="5415725"/>
            <a:ext cx="1981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chemeClr val="dk1"/>
                </a:solidFill>
                <a:latin typeface="Black Han Sans"/>
                <a:ea typeface="Black Han Sans"/>
                <a:cs typeface="Black Han Sans"/>
                <a:sym typeface="Black Han Sans"/>
              </a:rPr>
              <a:t>R</a:t>
            </a:r>
            <a:r>
              <a:rPr lang="en" sz="2100">
                <a:solidFill>
                  <a:schemeClr val="dk1"/>
                </a:solidFill>
                <a:latin typeface="Black Han Sans"/>
                <a:ea typeface="Black Han Sans"/>
                <a:cs typeface="Black Han Sans"/>
                <a:sym typeface="Black Han Sans"/>
              </a:rPr>
              <a:t>isk factors</a:t>
            </a:r>
            <a:endParaRPr sz="2100">
              <a:solidFill>
                <a:schemeClr val="dk1"/>
              </a:solidFill>
              <a:latin typeface="Black Han Sans"/>
              <a:ea typeface="Black Han Sans"/>
              <a:cs typeface="Black Han Sans"/>
              <a:sym typeface="Black Han Sans"/>
            </a:endParaRPr>
          </a:p>
        </p:txBody>
      </p:sp>
      <p:sp>
        <p:nvSpPr>
          <p:cNvPr id="1231" name="Google Shape;1231;p41"/>
          <p:cNvSpPr txBox="1"/>
          <p:nvPr/>
        </p:nvSpPr>
        <p:spPr>
          <a:xfrm>
            <a:off x="1481925" y="6292000"/>
            <a:ext cx="1002900" cy="424800"/>
          </a:xfrm>
          <a:prstGeom prst="rect">
            <a:avLst/>
          </a:prstGeom>
          <a:noFill/>
          <a:ln cap="flat" cmpd="sng" w="9525">
            <a:solidFill>
              <a:srgbClr val="97BEBD"/>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r>
              <a:rPr lang="en">
                <a:solidFill>
                  <a:schemeClr val="dk1"/>
                </a:solidFill>
                <a:latin typeface="Krub"/>
                <a:ea typeface="Krub"/>
                <a:cs typeface="Krub"/>
                <a:sym typeface="Krub"/>
              </a:rPr>
              <a:t>Diabetes mellitus</a:t>
            </a:r>
            <a:endParaRPr>
              <a:solidFill>
                <a:schemeClr val="dk1"/>
              </a:solidFill>
              <a:latin typeface="Krub"/>
              <a:ea typeface="Krub"/>
              <a:cs typeface="Krub"/>
              <a:sym typeface="Krub"/>
            </a:endParaRPr>
          </a:p>
        </p:txBody>
      </p:sp>
      <p:sp>
        <p:nvSpPr>
          <p:cNvPr id="1232" name="Google Shape;1232;p41"/>
          <p:cNvSpPr txBox="1"/>
          <p:nvPr/>
        </p:nvSpPr>
        <p:spPr>
          <a:xfrm>
            <a:off x="2462238" y="8107812"/>
            <a:ext cx="1116000" cy="507900"/>
          </a:xfrm>
          <a:prstGeom prst="rect">
            <a:avLst/>
          </a:prstGeom>
          <a:noFill/>
          <a:ln cap="flat" cmpd="sng" w="9525">
            <a:solidFill>
              <a:srgbClr val="97BEBD"/>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r>
              <a:rPr lang="en">
                <a:solidFill>
                  <a:schemeClr val="dk1"/>
                </a:solidFill>
                <a:latin typeface="Krub"/>
                <a:ea typeface="Krub"/>
                <a:cs typeface="Krub"/>
                <a:sym typeface="Krub"/>
              </a:rPr>
              <a:t>Hodgkin's lymphoma</a:t>
            </a:r>
            <a:endParaRPr>
              <a:solidFill>
                <a:schemeClr val="dk1"/>
              </a:solidFill>
              <a:latin typeface="Krub"/>
              <a:ea typeface="Krub"/>
              <a:cs typeface="Krub"/>
              <a:sym typeface="Krub"/>
            </a:endParaRPr>
          </a:p>
        </p:txBody>
      </p:sp>
      <p:sp>
        <p:nvSpPr>
          <p:cNvPr id="1233" name="Google Shape;1233;p41"/>
          <p:cNvSpPr txBox="1"/>
          <p:nvPr/>
        </p:nvSpPr>
        <p:spPr>
          <a:xfrm>
            <a:off x="350863" y="8001150"/>
            <a:ext cx="1212000" cy="633300"/>
          </a:xfrm>
          <a:prstGeom prst="rect">
            <a:avLst/>
          </a:prstGeom>
          <a:noFill/>
          <a:ln cap="flat" cmpd="sng" w="9525">
            <a:solidFill>
              <a:srgbClr val="97BEBD"/>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lang="en">
                <a:solidFill>
                  <a:schemeClr val="dk1"/>
                </a:solidFill>
                <a:latin typeface="Krub"/>
                <a:ea typeface="Krub"/>
                <a:cs typeface="Krub"/>
                <a:sym typeface="Krub"/>
              </a:rPr>
              <a:t>chronic renal failure</a:t>
            </a:r>
            <a:endParaRPr i="0" u="none" cap="none" strike="noStrike">
              <a:solidFill>
                <a:schemeClr val="dk1"/>
              </a:solidFill>
              <a:latin typeface="Krub"/>
              <a:ea typeface="Krub"/>
              <a:cs typeface="Krub"/>
              <a:sym typeface="Krub"/>
            </a:endParaRPr>
          </a:p>
        </p:txBody>
      </p:sp>
      <p:sp>
        <p:nvSpPr>
          <p:cNvPr id="1234" name="Google Shape;1234;p41"/>
          <p:cNvSpPr txBox="1"/>
          <p:nvPr/>
        </p:nvSpPr>
        <p:spPr>
          <a:xfrm>
            <a:off x="4114700" y="7967675"/>
            <a:ext cx="1908900" cy="221100"/>
          </a:xfrm>
          <a:prstGeom prst="rect">
            <a:avLst/>
          </a:prstGeom>
          <a:noFill/>
          <a:ln cap="flat" cmpd="sng" w="9525">
            <a:solidFill>
              <a:srgbClr val="97BEBD"/>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r>
              <a:rPr lang="en">
                <a:solidFill>
                  <a:schemeClr val="dk1"/>
                </a:solidFill>
                <a:latin typeface="Krub"/>
                <a:ea typeface="Krub"/>
                <a:cs typeface="Krub"/>
                <a:sym typeface="Krub"/>
              </a:rPr>
              <a:t>Immunosuppression</a:t>
            </a:r>
            <a:endParaRPr>
              <a:solidFill>
                <a:schemeClr val="dk1"/>
              </a:solidFill>
              <a:latin typeface="Krub"/>
              <a:ea typeface="Krub"/>
              <a:cs typeface="Krub"/>
              <a:sym typeface="Krub"/>
            </a:endParaRPr>
          </a:p>
        </p:txBody>
      </p:sp>
      <p:sp>
        <p:nvSpPr>
          <p:cNvPr id="1235" name="Google Shape;1235;p41"/>
          <p:cNvSpPr txBox="1"/>
          <p:nvPr/>
        </p:nvSpPr>
        <p:spPr>
          <a:xfrm>
            <a:off x="3503113" y="6493038"/>
            <a:ext cx="1116000" cy="221100"/>
          </a:xfrm>
          <a:prstGeom prst="rect">
            <a:avLst/>
          </a:prstGeom>
          <a:noFill/>
          <a:ln cap="flat" cmpd="sng" w="9525">
            <a:solidFill>
              <a:schemeClr val="accent2"/>
            </a:solidFill>
            <a:prstDash val="dash"/>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200"/>
              <a:buFont typeface="Arial"/>
              <a:buNone/>
            </a:pPr>
            <a:r>
              <a:rPr lang="en">
                <a:solidFill>
                  <a:schemeClr val="dk1"/>
                </a:solidFill>
                <a:latin typeface="Krub"/>
                <a:ea typeface="Krub"/>
                <a:cs typeface="Krub"/>
                <a:sym typeface="Krub"/>
              </a:rPr>
              <a:t>Alcoholism</a:t>
            </a:r>
            <a:endParaRPr>
              <a:solidFill>
                <a:schemeClr val="dk1"/>
              </a:solidFill>
              <a:latin typeface="Krub"/>
              <a:ea typeface="Krub"/>
              <a:cs typeface="Krub"/>
              <a:sym typeface="Krub"/>
            </a:endParaRPr>
          </a:p>
        </p:txBody>
      </p:sp>
      <p:sp>
        <p:nvSpPr>
          <p:cNvPr id="1236" name="Google Shape;1236;p41"/>
          <p:cNvSpPr txBox="1"/>
          <p:nvPr/>
        </p:nvSpPr>
        <p:spPr>
          <a:xfrm>
            <a:off x="5082100" y="6353050"/>
            <a:ext cx="1981200" cy="507900"/>
          </a:xfrm>
          <a:prstGeom prst="rect">
            <a:avLst/>
          </a:prstGeom>
          <a:noFill/>
          <a:ln cap="flat" cmpd="sng" w="9525">
            <a:solidFill>
              <a:srgbClr val="97BEBD"/>
            </a:solidFill>
            <a:prstDash val="dash"/>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
                <a:solidFill>
                  <a:schemeClr val="dk1"/>
                </a:solidFill>
                <a:latin typeface="Krub"/>
                <a:ea typeface="Krub"/>
                <a:cs typeface="Krub"/>
                <a:sym typeface="Krub"/>
              </a:rPr>
              <a:t>Chronic lung disease</a:t>
            </a:r>
            <a:endParaRPr>
              <a:solidFill>
                <a:schemeClr val="dk1"/>
              </a:solidFill>
              <a:latin typeface="Krub"/>
              <a:ea typeface="Krub"/>
              <a:cs typeface="Krub"/>
              <a:sym typeface="Krub"/>
            </a:endParaRPr>
          </a:p>
          <a:p>
            <a:pPr indent="0" lvl="0" marL="0" rtl="0" algn="just">
              <a:spcBef>
                <a:spcPts val="0"/>
              </a:spcBef>
              <a:spcAft>
                <a:spcPts val="0"/>
              </a:spcAft>
              <a:buClr>
                <a:schemeClr val="dk1"/>
              </a:buClr>
              <a:buSzPts val="1100"/>
              <a:buFont typeface="Arial"/>
              <a:buNone/>
            </a:pPr>
            <a:r>
              <a:rPr lang="en">
                <a:solidFill>
                  <a:schemeClr val="dk1"/>
                </a:solidFill>
                <a:latin typeface="Krub"/>
                <a:ea typeface="Krub"/>
                <a:cs typeface="Krub"/>
                <a:sym typeface="Krub"/>
              </a:rPr>
              <a:t>(particularly silicosis)</a:t>
            </a:r>
            <a:endParaRPr>
              <a:solidFill>
                <a:schemeClr val="dk1"/>
              </a:solidFill>
              <a:latin typeface="Krub"/>
              <a:ea typeface="Krub"/>
              <a:cs typeface="Krub"/>
              <a:sym typeface="Krub"/>
            </a:endParaRPr>
          </a:p>
        </p:txBody>
      </p:sp>
      <p:cxnSp>
        <p:nvCxnSpPr>
          <p:cNvPr id="1237" name="Google Shape;1237;p41"/>
          <p:cNvCxnSpPr>
            <a:endCxn id="1238" idx="6"/>
          </p:cNvCxnSpPr>
          <p:nvPr/>
        </p:nvCxnSpPr>
        <p:spPr>
          <a:xfrm flipH="1" rot="10800000">
            <a:off x="952178" y="7384275"/>
            <a:ext cx="6349800" cy="25200"/>
          </a:xfrm>
          <a:prstGeom prst="straightConnector1">
            <a:avLst/>
          </a:prstGeom>
          <a:noFill/>
          <a:ln cap="flat" cmpd="sng" w="28575">
            <a:solidFill>
              <a:srgbClr val="97BEBD"/>
            </a:solidFill>
            <a:prstDash val="solid"/>
            <a:round/>
            <a:headEnd len="med" w="med" type="oval"/>
            <a:tailEnd len="med" w="med" type="oval"/>
          </a:ln>
        </p:spPr>
      </p:cxnSp>
      <p:sp>
        <p:nvSpPr>
          <p:cNvPr id="1239" name="Google Shape;1239;p41"/>
          <p:cNvSpPr/>
          <p:nvPr/>
        </p:nvSpPr>
        <p:spPr>
          <a:xfrm>
            <a:off x="143513" y="5285462"/>
            <a:ext cx="723050" cy="8348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400">
                <a:solidFill>
                  <a:schemeClr val="accent5"/>
                </a:solidFill>
              </a:rPr>
              <a:t>3</a:t>
            </a:r>
            <a:endParaRPr b="1" sz="3400">
              <a:solidFill>
                <a:schemeClr val="accent5"/>
              </a:solidFill>
            </a:endParaRPr>
          </a:p>
        </p:txBody>
      </p:sp>
      <p:grpSp>
        <p:nvGrpSpPr>
          <p:cNvPr id="1240" name="Google Shape;1240;p41"/>
          <p:cNvGrpSpPr/>
          <p:nvPr/>
        </p:nvGrpSpPr>
        <p:grpSpPr>
          <a:xfrm>
            <a:off x="748539" y="7177845"/>
            <a:ext cx="416664" cy="732923"/>
            <a:chOff x="1234621" y="3594272"/>
            <a:chExt cx="648000" cy="1133328"/>
          </a:xfrm>
        </p:grpSpPr>
        <p:cxnSp>
          <p:nvCxnSpPr>
            <p:cNvPr id="1241" name="Google Shape;1241;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oval"/>
            </a:ln>
          </p:spPr>
        </p:cxnSp>
        <p:sp>
          <p:nvSpPr>
            <p:cNvPr id="1242" name="Google Shape;1242;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accent4"/>
                  </a:solidFill>
                </a:rPr>
                <a:t>2</a:t>
              </a:r>
              <a:endParaRPr b="0" i="0" sz="1800" u="none" cap="none" strike="noStrike">
                <a:solidFill>
                  <a:schemeClr val="accent4"/>
                </a:solidFill>
                <a:latin typeface="Arial"/>
                <a:ea typeface="Arial"/>
                <a:cs typeface="Arial"/>
                <a:sym typeface="Arial"/>
              </a:endParaRPr>
            </a:p>
          </p:txBody>
        </p:sp>
      </p:grpSp>
      <p:grpSp>
        <p:nvGrpSpPr>
          <p:cNvPr id="1243" name="Google Shape;1243;p41"/>
          <p:cNvGrpSpPr/>
          <p:nvPr/>
        </p:nvGrpSpPr>
        <p:grpSpPr>
          <a:xfrm rot="10800000">
            <a:off x="1775052" y="6848282"/>
            <a:ext cx="416664" cy="732923"/>
            <a:chOff x="1234621" y="3594272"/>
            <a:chExt cx="648000" cy="1133328"/>
          </a:xfrm>
        </p:grpSpPr>
        <p:cxnSp>
          <p:nvCxnSpPr>
            <p:cNvPr id="1244" name="Google Shape;1244;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oval"/>
            </a:ln>
          </p:spPr>
        </p:cxnSp>
        <p:sp>
          <p:nvSpPr>
            <p:cNvPr id="1245" name="Google Shape;1245;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grpSp>
      <p:grpSp>
        <p:nvGrpSpPr>
          <p:cNvPr id="1246" name="Google Shape;1246;p41"/>
          <p:cNvGrpSpPr/>
          <p:nvPr/>
        </p:nvGrpSpPr>
        <p:grpSpPr>
          <a:xfrm>
            <a:off x="2798777" y="7162932"/>
            <a:ext cx="416664" cy="732923"/>
            <a:chOff x="1234621" y="3594272"/>
            <a:chExt cx="648000" cy="1133328"/>
          </a:xfrm>
        </p:grpSpPr>
        <p:cxnSp>
          <p:nvCxnSpPr>
            <p:cNvPr id="1247" name="Google Shape;1247;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oval"/>
            </a:ln>
          </p:spPr>
        </p:cxnSp>
        <p:sp>
          <p:nvSpPr>
            <p:cNvPr id="1248" name="Google Shape;1248;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accent4"/>
                  </a:solidFill>
                </a:rPr>
                <a:t>4</a:t>
              </a:r>
              <a:endParaRPr b="0" i="0" sz="1800" u="none" cap="none" strike="noStrike">
                <a:solidFill>
                  <a:schemeClr val="accent4"/>
                </a:solidFill>
                <a:latin typeface="Arial"/>
                <a:ea typeface="Arial"/>
                <a:cs typeface="Arial"/>
                <a:sym typeface="Arial"/>
              </a:endParaRPr>
            </a:p>
          </p:txBody>
        </p:sp>
      </p:grpSp>
      <p:grpSp>
        <p:nvGrpSpPr>
          <p:cNvPr id="1249" name="Google Shape;1249;p41"/>
          <p:cNvGrpSpPr/>
          <p:nvPr/>
        </p:nvGrpSpPr>
        <p:grpSpPr>
          <a:xfrm rot="10800000">
            <a:off x="3822502" y="6889220"/>
            <a:ext cx="416664" cy="732923"/>
            <a:chOff x="1234621" y="3594272"/>
            <a:chExt cx="648000" cy="1133328"/>
          </a:xfrm>
        </p:grpSpPr>
        <p:cxnSp>
          <p:nvCxnSpPr>
            <p:cNvPr id="1250" name="Google Shape;1250;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oval"/>
            </a:ln>
          </p:spPr>
        </p:cxnSp>
        <p:sp>
          <p:nvSpPr>
            <p:cNvPr id="1251" name="Google Shape;1251;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grpSp>
        <p:nvGrpSpPr>
          <p:cNvPr id="1252" name="Google Shape;1252;p41"/>
          <p:cNvGrpSpPr/>
          <p:nvPr/>
        </p:nvGrpSpPr>
        <p:grpSpPr>
          <a:xfrm>
            <a:off x="4843427" y="7181195"/>
            <a:ext cx="416664" cy="732923"/>
            <a:chOff x="1234621" y="3594272"/>
            <a:chExt cx="648000" cy="1133328"/>
          </a:xfrm>
        </p:grpSpPr>
        <p:cxnSp>
          <p:nvCxnSpPr>
            <p:cNvPr id="1253" name="Google Shape;1253;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oval"/>
            </a:ln>
          </p:spPr>
        </p:cxnSp>
        <p:sp>
          <p:nvSpPr>
            <p:cNvPr id="1254" name="Google Shape;1254;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accent4"/>
                  </a:solidFill>
                </a:rPr>
                <a:t>6</a:t>
              </a:r>
              <a:endParaRPr b="0" i="0" sz="1800" u="none" cap="none" strike="noStrike">
                <a:solidFill>
                  <a:schemeClr val="accent4"/>
                </a:solidFill>
                <a:latin typeface="Arial"/>
                <a:ea typeface="Arial"/>
                <a:cs typeface="Arial"/>
                <a:sym typeface="Arial"/>
              </a:endParaRPr>
            </a:p>
          </p:txBody>
        </p:sp>
      </p:grpSp>
      <p:grpSp>
        <p:nvGrpSpPr>
          <p:cNvPr id="1255" name="Google Shape;1255;p41"/>
          <p:cNvGrpSpPr/>
          <p:nvPr/>
        </p:nvGrpSpPr>
        <p:grpSpPr>
          <a:xfrm>
            <a:off x="6885314" y="7174745"/>
            <a:ext cx="416664" cy="732923"/>
            <a:chOff x="1234621" y="3594272"/>
            <a:chExt cx="648000" cy="1133328"/>
          </a:xfrm>
        </p:grpSpPr>
        <p:cxnSp>
          <p:nvCxnSpPr>
            <p:cNvPr id="1256" name="Google Shape;1256;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oval"/>
            </a:ln>
          </p:spPr>
        </p:cxnSp>
        <p:sp>
          <p:nvSpPr>
            <p:cNvPr id="1238" name="Google Shape;1238;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chemeClr val="accent4"/>
                  </a:solidFill>
                </a:rPr>
                <a:t>8</a:t>
              </a:r>
              <a:endParaRPr b="0" i="0" sz="1800" u="none" cap="none" strike="noStrike">
                <a:solidFill>
                  <a:schemeClr val="accent4"/>
                </a:solidFill>
                <a:latin typeface="Arial"/>
                <a:ea typeface="Arial"/>
                <a:cs typeface="Arial"/>
                <a:sym typeface="Arial"/>
              </a:endParaRPr>
            </a:p>
          </p:txBody>
        </p:sp>
      </p:grpSp>
      <p:sp>
        <p:nvSpPr>
          <p:cNvPr id="1257" name="Google Shape;1257;p41"/>
          <p:cNvSpPr txBox="1"/>
          <p:nvPr/>
        </p:nvSpPr>
        <p:spPr>
          <a:xfrm>
            <a:off x="860350" y="8758472"/>
            <a:ext cx="7034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Black Han Sans"/>
                <a:ea typeface="Black Han Sans"/>
                <a:cs typeface="Black Han Sans"/>
                <a:sym typeface="Black Han Sans"/>
              </a:rPr>
              <a:t>Conditions under which TB flourishes:</a:t>
            </a:r>
            <a:endParaRPr>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258" name="Google Shape;1258;p41"/>
          <p:cNvSpPr/>
          <p:nvPr/>
        </p:nvSpPr>
        <p:spPr>
          <a:xfrm>
            <a:off x="137300" y="8724824"/>
            <a:ext cx="723050" cy="834805"/>
          </a:xfrm>
          <a:custGeom>
            <a:rect b="b" l="l" r="r" t="t"/>
            <a:pathLst>
              <a:path extrusionOk="0" h="6840" w="8815">
                <a:moveTo>
                  <a:pt x="4408" y="1"/>
                </a:moveTo>
                <a:cubicBezTo>
                  <a:pt x="31" y="1"/>
                  <a:pt x="0" y="6840"/>
                  <a:pt x="4408" y="6840"/>
                </a:cubicBezTo>
                <a:cubicBezTo>
                  <a:pt x="8815" y="6840"/>
                  <a:pt x="8815" y="1"/>
                  <a:pt x="4408" y="1"/>
                </a:cubicBezTo>
                <a:close/>
              </a:path>
            </a:pathLst>
          </a:custGeom>
          <a:solidFill>
            <a:schemeClr val="lt2"/>
          </a:solidFill>
          <a:ln>
            <a:noFill/>
          </a:ln>
        </p:spPr>
        <p:txBody>
          <a:bodyPr anchorCtr="0" anchor="ctr" bIns="107175" lIns="107175" spcFirstLastPara="1" rIns="107175" wrap="square" tIns="107175">
            <a:noAutofit/>
          </a:bodyPr>
          <a:lstStyle/>
          <a:p>
            <a:pPr indent="0" lvl="0" marL="0" rtl="0" algn="ctr">
              <a:spcBef>
                <a:spcPts val="0"/>
              </a:spcBef>
              <a:spcAft>
                <a:spcPts val="0"/>
              </a:spcAft>
              <a:buNone/>
            </a:pPr>
            <a:r>
              <a:rPr b="1" lang="en" sz="3400">
                <a:solidFill>
                  <a:schemeClr val="accent5"/>
                </a:solidFill>
              </a:rPr>
              <a:t>4</a:t>
            </a:r>
            <a:endParaRPr b="1" sz="3400">
              <a:solidFill>
                <a:schemeClr val="accent5"/>
              </a:solidFill>
            </a:endParaRPr>
          </a:p>
        </p:txBody>
      </p:sp>
      <p:sp>
        <p:nvSpPr>
          <p:cNvPr id="1259" name="Google Shape;1259;p41"/>
          <p:cNvSpPr txBox="1"/>
          <p:nvPr/>
        </p:nvSpPr>
        <p:spPr>
          <a:xfrm>
            <a:off x="6487650" y="8015013"/>
            <a:ext cx="1212000" cy="400200"/>
          </a:xfrm>
          <a:prstGeom prst="rect">
            <a:avLst/>
          </a:prstGeom>
          <a:noFill/>
          <a:ln cap="flat" cmpd="sng" w="9525">
            <a:solidFill>
              <a:srgbClr val="97BEBD"/>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Krub"/>
                <a:ea typeface="Krub"/>
                <a:cs typeface="Krub"/>
                <a:sym typeface="Krub"/>
              </a:rPr>
              <a:t>Malnutrition</a:t>
            </a:r>
            <a:endParaRPr>
              <a:latin typeface="Krub"/>
              <a:ea typeface="Krub"/>
              <a:cs typeface="Krub"/>
              <a:sym typeface="Krub"/>
            </a:endParaRPr>
          </a:p>
        </p:txBody>
      </p:sp>
      <p:sp>
        <p:nvSpPr>
          <p:cNvPr id="1260" name="Google Shape;1260;p41"/>
          <p:cNvSpPr txBox="1"/>
          <p:nvPr/>
        </p:nvSpPr>
        <p:spPr>
          <a:xfrm>
            <a:off x="3959238" y="8187775"/>
            <a:ext cx="2528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70AD47"/>
                </a:solidFill>
                <a:latin typeface="Krub"/>
                <a:ea typeface="Krub"/>
                <a:cs typeface="Krub"/>
                <a:sym typeface="Krub"/>
              </a:rPr>
              <a:t>1)Low immunity</a:t>
            </a:r>
            <a:endParaRPr sz="1100">
              <a:solidFill>
                <a:srgbClr val="70AD47"/>
              </a:solidFill>
              <a:latin typeface="Krub"/>
              <a:ea typeface="Krub"/>
              <a:cs typeface="Krub"/>
              <a:sym typeface="Krub"/>
            </a:endParaRPr>
          </a:p>
          <a:p>
            <a:pPr indent="0" lvl="0" marL="0" rtl="0" algn="l">
              <a:spcBef>
                <a:spcPts val="0"/>
              </a:spcBef>
              <a:spcAft>
                <a:spcPts val="0"/>
              </a:spcAft>
              <a:buNone/>
            </a:pPr>
            <a:r>
              <a:rPr lang="en" sz="1100">
                <a:solidFill>
                  <a:srgbClr val="70AD47"/>
                </a:solidFill>
                <a:latin typeface="Krub"/>
                <a:ea typeface="Krub"/>
                <a:cs typeface="Krub"/>
                <a:sym typeface="Krub"/>
              </a:rPr>
              <a:t>2) </a:t>
            </a:r>
            <a:r>
              <a:rPr lang="en" sz="1100">
                <a:solidFill>
                  <a:srgbClr val="70AD47"/>
                </a:solidFill>
                <a:latin typeface="Krub"/>
                <a:ea typeface="Krub"/>
                <a:cs typeface="Krub"/>
                <a:sym typeface="Krub"/>
              </a:rPr>
              <a:t>Treatment</a:t>
            </a:r>
            <a:r>
              <a:rPr lang="en" sz="1100">
                <a:solidFill>
                  <a:srgbClr val="70AD47"/>
                </a:solidFill>
                <a:latin typeface="Krub"/>
                <a:ea typeface="Krub"/>
                <a:cs typeface="Krub"/>
                <a:sym typeface="Krub"/>
              </a:rPr>
              <a:t> lowers the immunity</a:t>
            </a:r>
            <a:endParaRPr sz="1100">
              <a:solidFill>
                <a:srgbClr val="70AD47"/>
              </a:solidFill>
              <a:latin typeface="Krub"/>
              <a:ea typeface="Krub"/>
              <a:cs typeface="Krub"/>
              <a:sym typeface="Krub"/>
            </a:endParaRPr>
          </a:p>
        </p:txBody>
      </p:sp>
      <p:sp>
        <p:nvSpPr>
          <p:cNvPr id="1261" name="Google Shape;1261;p41"/>
          <p:cNvSpPr txBox="1"/>
          <p:nvPr/>
        </p:nvSpPr>
        <p:spPr>
          <a:xfrm>
            <a:off x="6470263" y="5655200"/>
            <a:ext cx="642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Krub"/>
              <a:ea typeface="Krub"/>
              <a:cs typeface="Krub"/>
              <a:sym typeface="Krub"/>
            </a:endParaRPr>
          </a:p>
        </p:txBody>
      </p:sp>
      <p:grpSp>
        <p:nvGrpSpPr>
          <p:cNvPr id="1262" name="Google Shape;1262;p41"/>
          <p:cNvGrpSpPr/>
          <p:nvPr/>
        </p:nvGrpSpPr>
        <p:grpSpPr>
          <a:xfrm rot="10800000">
            <a:off x="5864377" y="6875070"/>
            <a:ext cx="416664" cy="732923"/>
            <a:chOff x="1234621" y="3594272"/>
            <a:chExt cx="648000" cy="1133328"/>
          </a:xfrm>
        </p:grpSpPr>
        <p:cxnSp>
          <p:nvCxnSpPr>
            <p:cNvPr id="1263" name="Google Shape;1263;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oval"/>
            </a:ln>
          </p:spPr>
        </p:cxnSp>
        <p:sp>
          <p:nvSpPr>
            <p:cNvPr id="1264" name="Google Shape;1264;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cxnSp>
        <p:nvCxnSpPr>
          <p:cNvPr id="1265" name="Google Shape;1265;p41"/>
          <p:cNvCxnSpPr/>
          <p:nvPr/>
        </p:nvCxnSpPr>
        <p:spPr>
          <a:xfrm>
            <a:off x="1407975" y="9796150"/>
            <a:ext cx="5204700" cy="1200"/>
          </a:xfrm>
          <a:prstGeom prst="straightConnector1">
            <a:avLst/>
          </a:prstGeom>
          <a:noFill/>
          <a:ln cap="flat" cmpd="sng" w="38100">
            <a:solidFill>
              <a:srgbClr val="97BEBD"/>
            </a:solidFill>
            <a:prstDash val="solid"/>
            <a:round/>
            <a:headEnd len="med" w="med" type="oval"/>
            <a:tailEnd len="med" w="med" type="oval"/>
          </a:ln>
        </p:spPr>
      </p:cxnSp>
      <p:sp>
        <p:nvSpPr>
          <p:cNvPr id="1266" name="Google Shape;1266;p41"/>
          <p:cNvSpPr txBox="1"/>
          <p:nvPr/>
        </p:nvSpPr>
        <p:spPr>
          <a:xfrm>
            <a:off x="1108563" y="10111725"/>
            <a:ext cx="83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Krub"/>
                <a:ea typeface="Krub"/>
                <a:cs typeface="Krub"/>
                <a:sym typeface="Krub"/>
              </a:rPr>
              <a:t>Poverty</a:t>
            </a:r>
            <a:endParaRPr>
              <a:latin typeface="Krub"/>
              <a:ea typeface="Krub"/>
              <a:cs typeface="Krub"/>
              <a:sym typeface="Krub"/>
            </a:endParaRPr>
          </a:p>
        </p:txBody>
      </p:sp>
      <p:sp>
        <p:nvSpPr>
          <p:cNvPr id="1267" name="Google Shape;1267;p41"/>
          <p:cNvSpPr txBox="1"/>
          <p:nvPr/>
        </p:nvSpPr>
        <p:spPr>
          <a:xfrm>
            <a:off x="3508875" y="9027013"/>
            <a:ext cx="100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
                <a:solidFill>
                  <a:schemeClr val="dk1"/>
                </a:solidFill>
                <a:latin typeface="Krub"/>
                <a:ea typeface="Krub"/>
                <a:cs typeface="Krub"/>
                <a:sym typeface="Krub"/>
              </a:rPr>
              <a:t>crowding</a:t>
            </a:r>
            <a:endParaRPr>
              <a:solidFill>
                <a:schemeClr val="dk1"/>
              </a:solidFill>
              <a:latin typeface="Krub"/>
              <a:ea typeface="Krub"/>
              <a:cs typeface="Krub"/>
              <a:sym typeface="Krub"/>
            </a:endParaRPr>
          </a:p>
        </p:txBody>
      </p:sp>
      <p:sp>
        <p:nvSpPr>
          <p:cNvPr id="1268" name="Google Shape;1268;p41"/>
          <p:cNvSpPr txBox="1"/>
          <p:nvPr/>
        </p:nvSpPr>
        <p:spPr>
          <a:xfrm>
            <a:off x="5246738" y="10177788"/>
            <a:ext cx="252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Krub"/>
                <a:ea typeface="Krub"/>
                <a:cs typeface="Krub"/>
                <a:sym typeface="Krub"/>
              </a:rPr>
              <a:t>chronic debilitating illness</a:t>
            </a:r>
            <a:endParaRPr>
              <a:latin typeface="Krub"/>
              <a:ea typeface="Krub"/>
              <a:cs typeface="Krub"/>
              <a:sym typeface="Krub"/>
            </a:endParaRPr>
          </a:p>
        </p:txBody>
      </p:sp>
      <p:sp>
        <p:nvSpPr>
          <p:cNvPr id="1269" name="Google Shape;1269;p41"/>
          <p:cNvSpPr txBox="1"/>
          <p:nvPr/>
        </p:nvSpPr>
        <p:spPr>
          <a:xfrm>
            <a:off x="5419250" y="10442050"/>
            <a:ext cx="235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70AD47"/>
                </a:solidFill>
                <a:latin typeface="Krub"/>
                <a:ea typeface="Krub"/>
                <a:cs typeface="Krub"/>
                <a:sym typeface="Krub"/>
              </a:rPr>
              <a:t>(immunocompromised) </a:t>
            </a:r>
            <a:endParaRPr>
              <a:solidFill>
                <a:srgbClr val="70AD47"/>
              </a:solidFill>
              <a:latin typeface="Krub"/>
              <a:ea typeface="Krub"/>
              <a:cs typeface="Krub"/>
              <a:sym typeface="Krub"/>
            </a:endParaRPr>
          </a:p>
        </p:txBody>
      </p:sp>
      <p:grpSp>
        <p:nvGrpSpPr>
          <p:cNvPr id="1270" name="Google Shape;1270;p41"/>
          <p:cNvGrpSpPr/>
          <p:nvPr/>
        </p:nvGrpSpPr>
        <p:grpSpPr>
          <a:xfrm>
            <a:off x="1351338" y="9605803"/>
            <a:ext cx="348754" cy="633304"/>
            <a:chOff x="1234621" y="3594272"/>
            <a:chExt cx="648000" cy="1133328"/>
          </a:xfrm>
        </p:grpSpPr>
        <p:cxnSp>
          <p:nvCxnSpPr>
            <p:cNvPr id="1271" name="Google Shape;1271;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none"/>
            </a:ln>
          </p:spPr>
        </p:cxnSp>
        <p:sp>
          <p:nvSpPr>
            <p:cNvPr id="1272" name="Google Shape;1272;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grpSp>
        <p:nvGrpSpPr>
          <p:cNvPr id="1273" name="Google Shape;1273;p41"/>
          <p:cNvGrpSpPr/>
          <p:nvPr/>
        </p:nvGrpSpPr>
        <p:grpSpPr>
          <a:xfrm rot="10800000">
            <a:off x="3872263" y="9353028"/>
            <a:ext cx="348754" cy="633304"/>
            <a:chOff x="1234621" y="3594272"/>
            <a:chExt cx="648000" cy="1133328"/>
          </a:xfrm>
        </p:grpSpPr>
        <p:cxnSp>
          <p:nvCxnSpPr>
            <p:cNvPr id="1274" name="Google Shape;1274;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none"/>
            </a:ln>
          </p:spPr>
        </p:cxnSp>
        <p:sp>
          <p:nvSpPr>
            <p:cNvPr id="1275" name="Google Shape;1275;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grpSp>
        <p:nvGrpSpPr>
          <p:cNvPr id="1276" name="Google Shape;1276;p41"/>
          <p:cNvGrpSpPr/>
          <p:nvPr/>
        </p:nvGrpSpPr>
        <p:grpSpPr>
          <a:xfrm>
            <a:off x="6336563" y="9573803"/>
            <a:ext cx="348754" cy="633304"/>
            <a:chOff x="1234621" y="3594272"/>
            <a:chExt cx="648000" cy="1133328"/>
          </a:xfrm>
        </p:grpSpPr>
        <p:cxnSp>
          <p:nvCxnSpPr>
            <p:cNvPr id="1277" name="Google Shape;1277;p41"/>
            <p:cNvCxnSpPr/>
            <p:nvPr/>
          </p:nvCxnSpPr>
          <p:spPr>
            <a:xfrm rot="10800000">
              <a:off x="1558657" y="3946700"/>
              <a:ext cx="0" cy="780900"/>
            </a:xfrm>
            <a:prstGeom prst="straightConnector1">
              <a:avLst/>
            </a:prstGeom>
            <a:noFill/>
            <a:ln cap="flat" cmpd="sng" w="57150">
              <a:solidFill>
                <a:srgbClr val="97BEBD"/>
              </a:solidFill>
              <a:prstDash val="solid"/>
              <a:miter lim="800000"/>
              <a:headEnd len="sm" w="sm" type="oval"/>
              <a:tailEnd len="med" w="med" type="none"/>
            </a:ln>
          </p:spPr>
        </p:cxnSp>
        <p:sp>
          <p:nvSpPr>
            <p:cNvPr id="1278" name="Google Shape;1278;p41"/>
            <p:cNvSpPr/>
            <p:nvPr/>
          </p:nvSpPr>
          <p:spPr>
            <a:xfrm>
              <a:off x="1234621" y="3594272"/>
              <a:ext cx="648000" cy="648000"/>
            </a:xfrm>
            <a:prstGeom prst="ellipse">
              <a:avLst/>
            </a:prstGeom>
            <a:solidFill>
              <a:schemeClr val="accent1"/>
            </a:solidFill>
            <a:ln cap="flat" cmpd="sng" w="57150">
              <a:solidFill>
                <a:srgbClr val="97BEB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sp>
        <p:nvSpPr>
          <p:cNvPr id="1279" name="Google Shape;1279;p41"/>
          <p:cNvSpPr/>
          <p:nvPr/>
        </p:nvSpPr>
        <p:spPr>
          <a:xfrm>
            <a:off x="3220150" y="5460400"/>
            <a:ext cx="4200300" cy="8349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980000"/>
                </a:solidFill>
                <a:latin typeface="Krub"/>
                <a:ea typeface="Krub"/>
                <a:cs typeface="Krub"/>
                <a:sym typeface="Krub"/>
              </a:rPr>
              <a:t>1-HIV</a:t>
            </a:r>
            <a:r>
              <a:rPr lang="en">
                <a:solidFill>
                  <a:schemeClr val="dk1"/>
                </a:solidFill>
                <a:latin typeface="Krub"/>
                <a:ea typeface="Krub"/>
                <a:cs typeface="Krub"/>
                <a:sym typeface="Krub"/>
              </a:rPr>
              <a:t>:</a:t>
            </a:r>
            <a:r>
              <a:rPr lang="en">
                <a:solidFill>
                  <a:schemeClr val="dk1"/>
                </a:solidFill>
                <a:latin typeface="Krub"/>
                <a:ea typeface="Krub"/>
                <a:cs typeface="Krub"/>
                <a:sym typeface="Krub"/>
              </a:rPr>
              <a:t>In areas of the world where HIV infection is prevalent, HIV infection is the dominant risk factor for the development of tuberculosis</a:t>
            </a:r>
            <a:endParaRPr>
              <a:solidFill>
                <a:schemeClr val="dk1"/>
              </a:solidFill>
              <a:latin typeface="Krub"/>
              <a:ea typeface="Krub"/>
              <a:cs typeface="Krub"/>
              <a:sym typeface="Krub"/>
            </a:endParaRPr>
          </a:p>
          <a:p>
            <a:pPr indent="0" lvl="0" marL="0" rtl="0" algn="l">
              <a:lnSpc>
                <a:spcPct val="100000"/>
              </a:lnSpc>
              <a:spcBef>
                <a:spcPts val="0"/>
              </a:spcBef>
              <a:spcAft>
                <a:spcPts val="0"/>
              </a:spcAft>
              <a:buNone/>
            </a:pPr>
            <a:r>
              <a:t/>
            </a:r>
            <a:endParaRPr>
              <a:solidFill>
                <a:schemeClr val="dk1"/>
              </a:solidFill>
              <a:latin typeface="Krub"/>
              <a:ea typeface="Krub"/>
              <a:cs typeface="Krub"/>
              <a:sym typeface="Krub"/>
            </a:endParaRPr>
          </a:p>
        </p:txBody>
      </p:sp>
      <p:sp>
        <p:nvSpPr>
          <p:cNvPr id="1280" name="Google Shape;1280;p41"/>
          <p:cNvSpPr txBox="1"/>
          <p:nvPr/>
        </p:nvSpPr>
        <p:spPr>
          <a:xfrm>
            <a:off x="1752188" y="7163825"/>
            <a:ext cx="4596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4"/>
                </a:solidFill>
              </a:rPr>
              <a:t>3</a:t>
            </a:r>
            <a:endParaRPr sz="1800">
              <a:solidFill>
                <a:schemeClr val="accent4"/>
              </a:solidFill>
            </a:endParaRPr>
          </a:p>
        </p:txBody>
      </p:sp>
      <p:sp>
        <p:nvSpPr>
          <p:cNvPr id="1281" name="Google Shape;1281;p41"/>
          <p:cNvSpPr txBox="1"/>
          <p:nvPr/>
        </p:nvSpPr>
        <p:spPr>
          <a:xfrm>
            <a:off x="3769800" y="7158627"/>
            <a:ext cx="519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accent4"/>
                </a:solidFill>
              </a:rPr>
              <a:t>5</a:t>
            </a:r>
            <a:endParaRPr sz="1800">
              <a:solidFill>
                <a:schemeClr val="accent4"/>
              </a:solidFill>
            </a:endParaRPr>
          </a:p>
        </p:txBody>
      </p:sp>
      <p:sp>
        <p:nvSpPr>
          <p:cNvPr id="1282" name="Google Shape;1282;p41"/>
          <p:cNvSpPr txBox="1"/>
          <p:nvPr/>
        </p:nvSpPr>
        <p:spPr>
          <a:xfrm>
            <a:off x="5864350" y="7181200"/>
            <a:ext cx="416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accent4"/>
                </a:solidFill>
              </a:rPr>
              <a:t>7</a:t>
            </a:r>
            <a:endParaRPr sz="1800">
              <a:solidFill>
                <a:schemeClr val="accent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42"/>
          <p:cNvSpPr txBox="1"/>
          <p:nvPr>
            <p:ph type="title"/>
          </p:nvPr>
        </p:nvSpPr>
        <p:spPr>
          <a:xfrm>
            <a:off x="624150" y="274320"/>
            <a:ext cx="6752700" cy="7245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3600"/>
              <a:t>Etiology &amp; Pathogenesis</a:t>
            </a:r>
            <a:endParaRPr sz="3600"/>
          </a:p>
        </p:txBody>
      </p:sp>
      <p:grpSp>
        <p:nvGrpSpPr>
          <p:cNvPr id="1288" name="Google Shape;1288;p42"/>
          <p:cNvGrpSpPr/>
          <p:nvPr/>
        </p:nvGrpSpPr>
        <p:grpSpPr>
          <a:xfrm>
            <a:off x="159475" y="1870550"/>
            <a:ext cx="7682046" cy="8672824"/>
            <a:chOff x="997225" y="4993384"/>
            <a:chExt cx="18152284" cy="18064620"/>
          </a:xfrm>
        </p:grpSpPr>
        <p:sp>
          <p:nvSpPr>
            <p:cNvPr id="1289" name="Google Shape;1289;p42"/>
            <p:cNvSpPr/>
            <p:nvPr/>
          </p:nvSpPr>
          <p:spPr>
            <a:xfrm>
              <a:off x="12912808" y="5787125"/>
              <a:ext cx="6236700" cy="5561100"/>
            </a:xfrm>
            <a:prstGeom prst="roundRect">
              <a:avLst>
                <a:gd fmla="val 16667" name="adj"/>
              </a:avLst>
            </a:prstGeom>
            <a:solidFill>
              <a:srgbClr val="FBFBFB"/>
            </a:solidFill>
            <a:ln cap="flat" cmpd="sng" w="38100">
              <a:solidFill>
                <a:srgbClr val="97BEB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900"/>
                <a:buFont typeface="Arial"/>
                <a:buNone/>
              </a:pPr>
              <a:r>
                <a:rPr lang="en" sz="1700">
                  <a:solidFill>
                    <a:srgbClr val="FF0000"/>
                  </a:solidFill>
                  <a:latin typeface="Krub"/>
                  <a:ea typeface="Krub"/>
                  <a:cs typeface="Krub"/>
                  <a:sym typeface="Krub"/>
                </a:rPr>
                <a:t>M. tuberculosis hominis</a:t>
              </a:r>
              <a:r>
                <a:rPr lang="en" sz="1700">
                  <a:solidFill>
                    <a:schemeClr val="dk1"/>
                  </a:solidFill>
                  <a:latin typeface="Krub"/>
                  <a:ea typeface="Krub"/>
                  <a:cs typeface="Krub"/>
                  <a:sym typeface="Krub"/>
                </a:rPr>
                <a:t> is responsible for most cases of tuberculosis; reservoir of the infection is typically found  in individual with active pulmonary disease</a:t>
              </a:r>
              <a:endParaRPr sz="1700">
                <a:solidFill>
                  <a:schemeClr val="dk1"/>
                </a:solidFill>
                <a:latin typeface="Krub"/>
                <a:ea typeface="Krub"/>
                <a:cs typeface="Krub"/>
                <a:sym typeface="Krub"/>
              </a:endParaRPr>
            </a:p>
            <a:p>
              <a:pPr indent="0" lvl="0" marL="0" rtl="0" algn="ctr">
                <a:spcBef>
                  <a:spcPts val="0"/>
                </a:spcBef>
                <a:spcAft>
                  <a:spcPts val="0"/>
                </a:spcAft>
                <a:buClr>
                  <a:srgbClr val="000000"/>
                </a:buClr>
                <a:buSzPts val="1400"/>
                <a:buFont typeface="Arial"/>
                <a:buNone/>
              </a:pPr>
              <a:r>
                <a:t/>
              </a:r>
              <a:endParaRPr sz="1700">
                <a:solidFill>
                  <a:srgbClr val="FF0000"/>
                </a:solidFill>
                <a:latin typeface="Krub"/>
                <a:ea typeface="Krub"/>
                <a:cs typeface="Krub"/>
                <a:sym typeface="Krub"/>
              </a:endParaRPr>
            </a:p>
          </p:txBody>
        </p:sp>
        <p:sp>
          <p:nvSpPr>
            <p:cNvPr id="1290" name="Google Shape;1290;p42"/>
            <p:cNvSpPr/>
            <p:nvPr/>
          </p:nvSpPr>
          <p:spPr>
            <a:xfrm>
              <a:off x="12912808" y="11934333"/>
              <a:ext cx="6236700" cy="5345400"/>
            </a:xfrm>
            <a:prstGeom prst="roundRect">
              <a:avLst>
                <a:gd fmla="val 16667" name="adj"/>
              </a:avLst>
            </a:prstGeom>
            <a:solidFill>
              <a:srgbClr val="FBFBFB"/>
            </a:solidFill>
            <a:ln cap="flat" cmpd="sng" w="38100">
              <a:solidFill>
                <a:srgbClr val="97BEB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chemeClr val="dk1"/>
                  </a:solidFill>
                  <a:latin typeface="Krub"/>
                  <a:ea typeface="Krub"/>
                  <a:cs typeface="Krub"/>
                  <a:sym typeface="Krub"/>
                </a:rPr>
                <a:t>Other mycobacteria, particularly </a:t>
              </a:r>
              <a:r>
                <a:rPr lang="en" sz="1700">
                  <a:solidFill>
                    <a:srgbClr val="FF0000"/>
                  </a:solidFill>
                  <a:latin typeface="Krub"/>
                  <a:ea typeface="Krub"/>
                  <a:cs typeface="Krub"/>
                  <a:sym typeface="Krub"/>
                </a:rPr>
                <a:t>Mycobacterium avium complex</a:t>
              </a:r>
              <a:r>
                <a:rPr lang="en" sz="1700">
                  <a:solidFill>
                    <a:schemeClr val="dk1"/>
                  </a:solidFill>
                  <a:latin typeface="Krub"/>
                  <a:ea typeface="Krub"/>
                  <a:cs typeface="Krub"/>
                  <a:sym typeface="Krub"/>
                </a:rPr>
                <a:t>, they cause disease in 10% to 30% of patients with </a:t>
              </a:r>
              <a:r>
                <a:rPr lang="en" sz="1700">
                  <a:solidFill>
                    <a:srgbClr val="FF0000"/>
                  </a:solidFill>
                  <a:latin typeface="Krub"/>
                  <a:ea typeface="Krub"/>
                  <a:cs typeface="Krub"/>
                  <a:sym typeface="Krub"/>
                </a:rPr>
                <a:t>AIDS</a:t>
              </a:r>
              <a:endParaRPr sz="1700">
                <a:solidFill>
                  <a:srgbClr val="FF0000"/>
                </a:solidFill>
                <a:latin typeface="Krub"/>
                <a:ea typeface="Krub"/>
                <a:cs typeface="Krub"/>
                <a:sym typeface="Krub"/>
              </a:endParaRPr>
            </a:p>
            <a:p>
              <a:pPr indent="0" lvl="0" marL="0" rtl="0" algn="l">
                <a:spcBef>
                  <a:spcPts val="0"/>
                </a:spcBef>
                <a:spcAft>
                  <a:spcPts val="0"/>
                </a:spcAft>
                <a:buClr>
                  <a:schemeClr val="dk1"/>
                </a:buClr>
                <a:buSzPts val="1100"/>
                <a:buFont typeface="Arial"/>
                <a:buNone/>
              </a:pPr>
              <a:r>
                <a:rPr lang="en" sz="1700">
                  <a:solidFill>
                    <a:srgbClr val="70AD47"/>
                  </a:solidFill>
                  <a:latin typeface="Krub"/>
                  <a:ea typeface="Krub"/>
                  <a:cs typeface="Krub"/>
                  <a:sym typeface="Krub"/>
                </a:rPr>
                <a:t>(Atypical mycobacteria)</a:t>
              </a:r>
              <a:endParaRPr sz="1700">
                <a:solidFill>
                  <a:srgbClr val="70AD47"/>
                </a:solidFill>
                <a:latin typeface="Krub"/>
                <a:ea typeface="Krub"/>
                <a:cs typeface="Krub"/>
                <a:sym typeface="Krub"/>
              </a:endParaRPr>
            </a:p>
            <a:p>
              <a:pPr indent="0" lvl="0" marL="0" rtl="0" algn="ctr">
                <a:spcBef>
                  <a:spcPts val="0"/>
                </a:spcBef>
                <a:spcAft>
                  <a:spcPts val="0"/>
                </a:spcAft>
                <a:buClr>
                  <a:srgbClr val="000000"/>
                </a:buClr>
                <a:buSzPts val="1400"/>
                <a:buFont typeface="Arial"/>
                <a:buNone/>
              </a:pPr>
              <a:r>
                <a:t/>
              </a:r>
              <a:endParaRPr sz="1700">
                <a:solidFill>
                  <a:schemeClr val="dk1"/>
                </a:solidFill>
                <a:latin typeface="Krub"/>
                <a:ea typeface="Krub"/>
                <a:cs typeface="Krub"/>
                <a:sym typeface="Krub"/>
              </a:endParaRPr>
            </a:p>
          </p:txBody>
        </p:sp>
        <p:sp>
          <p:nvSpPr>
            <p:cNvPr id="1291" name="Google Shape;1291;p42"/>
            <p:cNvSpPr/>
            <p:nvPr/>
          </p:nvSpPr>
          <p:spPr>
            <a:xfrm>
              <a:off x="5819235" y="17279704"/>
              <a:ext cx="7611300" cy="5778300"/>
            </a:xfrm>
            <a:prstGeom prst="roundRect">
              <a:avLst>
                <a:gd fmla="val 16667" name="adj"/>
              </a:avLst>
            </a:prstGeom>
            <a:solidFill>
              <a:srgbClr val="FBFBFB"/>
            </a:solidFill>
            <a:ln cap="flat" cmpd="sng" w="38100">
              <a:solidFill>
                <a:srgbClr val="97BE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Krub"/>
                  <a:ea typeface="Krub"/>
                  <a:cs typeface="Krub"/>
                  <a:sym typeface="Krub"/>
                </a:rPr>
                <a:t>Transmission usually is direct, by </a:t>
              </a:r>
              <a:r>
                <a:rPr lang="en" sz="1800">
                  <a:solidFill>
                    <a:srgbClr val="FF0000"/>
                  </a:solidFill>
                  <a:latin typeface="Krub"/>
                  <a:ea typeface="Krub"/>
                  <a:cs typeface="Krub"/>
                  <a:sym typeface="Krub"/>
                </a:rPr>
                <a:t>inhalation of airborne organisms</a:t>
              </a:r>
              <a:r>
                <a:rPr lang="en" sz="1800">
                  <a:solidFill>
                    <a:schemeClr val="dk1"/>
                  </a:solidFill>
                  <a:latin typeface="Krub"/>
                  <a:ea typeface="Krub"/>
                  <a:cs typeface="Krub"/>
                  <a:sym typeface="Krub"/>
                </a:rPr>
                <a:t> in aerosols generated by expectoration or by </a:t>
              </a:r>
              <a:r>
                <a:rPr lang="en" sz="1800">
                  <a:solidFill>
                    <a:srgbClr val="FF0000"/>
                  </a:solidFill>
                  <a:latin typeface="Krub"/>
                  <a:ea typeface="Krub"/>
                  <a:cs typeface="Krub"/>
                  <a:sym typeface="Krub"/>
                </a:rPr>
                <a:t>exposure to contaminated secretions </a:t>
              </a:r>
              <a:r>
                <a:rPr lang="en" sz="1800">
                  <a:solidFill>
                    <a:schemeClr val="dk1"/>
                  </a:solidFill>
                  <a:latin typeface="Krub"/>
                  <a:ea typeface="Krub"/>
                  <a:cs typeface="Krub"/>
                  <a:sym typeface="Krub"/>
                </a:rPr>
                <a:t>of infected individual</a:t>
              </a:r>
              <a:endParaRPr sz="1800">
                <a:solidFill>
                  <a:schemeClr val="dk1"/>
                </a:solidFill>
                <a:latin typeface="Krub"/>
                <a:ea typeface="Krub"/>
                <a:cs typeface="Krub"/>
                <a:sym typeface="Krub"/>
              </a:endParaRPr>
            </a:p>
            <a:p>
              <a:pPr indent="0" lvl="0" marL="0" rtl="0" algn="ctr">
                <a:spcBef>
                  <a:spcPts val="0"/>
                </a:spcBef>
                <a:spcAft>
                  <a:spcPts val="0"/>
                </a:spcAft>
                <a:buClr>
                  <a:srgbClr val="000000"/>
                </a:buClr>
                <a:buSzPts val="1400"/>
                <a:buFont typeface="Arial"/>
                <a:buNone/>
              </a:pPr>
              <a:r>
                <a:t/>
              </a:r>
              <a:endParaRPr sz="1800">
                <a:solidFill>
                  <a:schemeClr val="dk1"/>
                </a:solidFill>
                <a:latin typeface="Krub"/>
                <a:ea typeface="Krub"/>
                <a:cs typeface="Krub"/>
                <a:sym typeface="Krub"/>
              </a:endParaRPr>
            </a:p>
          </p:txBody>
        </p:sp>
        <p:cxnSp>
          <p:nvCxnSpPr>
            <p:cNvPr id="1292" name="Google Shape;1292;p42"/>
            <p:cNvCxnSpPr>
              <a:stCxn id="1293" idx="4"/>
              <a:endCxn id="1291" idx="0"/>
            </p:cNvCxnSpPr>
            <p:nvPr/>
          </p:nvCxnSpPr>
          <p:spPr>
            <a:xfrm flipH="1" rot="-5400000">
              <a:off x="7410693" y="15064411"/>
              <a:ext cx="4429500" cy="1200"/>
            </a:xfrm>
            <a:prstGeom prst="curvedConnector3">
              <a:avLst>
                <a:gd fmla="val 49999" name="adj1"/>
              </a:avLst>
            </a:prstGeom>
            <a:noFill/>
            <a:ln cap="flat" cmpd="sng" w="38100">
              <a:solidFill>
                <a:srgbClr val="97BEBD"/>
              </a:solidFill>
              <a:prstDash val="solid"/>
              <a:round/>
              <a:headEnd len="sm" w="sm" type="none"/>
              <a:tailEnd len="sm" w="sm" type="none"/>
            </a:ln>
          </p:spPr>
        </p:cxnSp>
        <p:cxnSp>
          <p:nvCxnSpPr>
            <p:cNvPr id="1294" name="Google Shape;1294;p42"/>
            <p:cNvCxnSpPr>
              <a:stCxn id="1295" idx="3"/>
              <a:endCxn id="1293" idx="3"/>
            </p:cNvCxnSpPr>
            <p:nvPr/>
          </p:nvCxnSpPr>
          <p:spPr>
            <a:xfrm flipH="1" rot="10800000">
              <a:off x="6669625" y="12255998"/>
              <a:ext cx="865500" cy="1769700"/>
            </a:xfrm>
            <a:prstGeom prst="curvedConnector2">
              <a:avLst/>
            </a:prstGeom>
            <a:noFill/>
            <a:ln cap="flat" cmpd="sng" w="38100">
              <a:solidFill>
                <a:srgbClr val="97BEBD"/>
              </a:solidFill>
              <a:prstDash val="solid"/>
              <a:round/>
              <a:headEnd len="sm" w="sm" type="none"/>
              <a:tailEnd len="sm" w="sm" type="none"/>
            </a:ln>
          </p:spPr>
        </p:cxnSp>
        <p:cxnSp>
          <p:nvCxnSpPr>
            <p:cNvPr id="1296" name="Google Shape;1296;p42"/>
            <p:cNvCxnSpPr>
              <a:stCxn id="1290" idx="1"/>
              <a:endCxn id="1293" idx="5"/>
            </p:cNvCxnSpPr>
            <p:nvPr/>
          </p:nvCxnSpPr>
          <p:spPr>
            <a:xfrm rot="10800000">
              <a:off x="11714608" y="12256233"/>
              <a:ext cx="1198200" cy="2350800"/>
            </a:xfrm>
            <a:prstGeom prst="curvedConnector2">
              <a:avLst/>
            </a:prstGeom>
            <a:noFill/>
            <a:ln cap="flat" cmpd="sng" w="38100">
              <a:solidFill>
                <a:srgbClr val="97BEBD"/>
              </a:solidFill>
              <a:prstDash val="solid"/>
              <a:round/>
              <a:headEnd len="sm" w="sm" type="none"/>
              <a:tailEnd len="sm" w="sm" type="none"/>
            </a:ln>
          </p:spPr>
        </p:cxnSp>
        <p:cxnSp>
          <p:nvCxnSpPr>
            <p:cNvPr id="1297" name="Google Shape;1297;p42"/>
            <p:cNvCxnSpPr>
              <a:stCxn id="1289" idx="1"/>
              <a:endCxn id="1293" idx="7"/>
            </p:cNvCxnSpPr>
            <p:nvPr/>
          </p:nvCxnSpPr>
          <p:spPr>
            <a:xfrm flipH="1">
              <a:off x="11714608" y="8567675"/>
              <a:ext cx="1198200" cy="819600"/>
            </a:xfrm>
            <a:prstGeom prst="curvedConnector2">
              <a:avLst/>
            </a:prstGeom>
            <a:noFill/>
            <a:ln cap="flat" cmpd="sng" w="38100">
              <a:solidFill>
                <a:srgbClr val="97BEBD"/>
              </a:solidFill>
              <a:prstDash val="solid"/>
              <a:round/>
              <a:headEnd len="sm" w="sm" type="none"/>
              <a:tailEnd len="sm" w="sm" type="none"/>
            </a:ln>
          </p:spPr>
        </p:cxnSp>
        <p:cxnSp>
          <p:nvCxnSpPr>
            <p:cNvPr id="1298" name="Google Shape;1298;p42"/>
            <p:cNvCxnSpPr>
              <a:stCxn id="1293" idx="1"/>
              <a:endCxn id="1299" idx="3"/>
            </p:cNvCxnSpPr>
            <p:nvPr/>
          </p:nvCxnSpPr>
          <p:spPr>
            <a:xfrm flipH="1" rot="5400000">
              <a:off x="6075480" y="7927574"/>
              <a:ext cx="1721100" cy="1198200"/>
            </a:xfrm>
            <a:prstGeom prst="curvedConnector2">
              <a:avLst/>
            </a:prstGeom>
            <a:noFill/>
            <a:ln cap="flat" cmpd="sng" w="38100">
              <a:solidFill>
                <a:srgbClr val="97BEBD"/>
              </a:solidFill>
              <a:prstDash val="solid"/>
              <a:round/>
              <a:headEnd len="sm" w="sm" type="none"/>
              <a:tailEnd len="sm" w="sm" type="none"/>
            </a:ln>
          </p:spPr>
        </p:cxnSp>
        <p:sp>
          <p:nvSpPr>
            <p:cNvPr id="1293" name="Google Shape;1293;p42"/>
            <p:cNvSpPr/>
            <p:nvPr/>
          </p:nvSpPr>
          <p:spPr>
            <a:xfrm>
              <a:off x="6669543" y="8793061"/>
              <a:ext cx="5910600" cy="4057200"/>
            </a:xfrm>
            <a:prstGeom prst="ellipse">
              <a:avLst/>
            </a:prstGeom>
            <a:solidFill>
              <a:srgbClr val="97BEBD"/>
            </a:solidFill>
            <a:ln cap="flat" cmpd="sng" w="9525">
              <a:solidFill>
                <a:srgbClr val="97BE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sz="2400">
                <a:solidFill>
                  <a:srgbClr val="44546A"/>
                </a:solidFill>
                <a:latin typeface="Comic Sans MS"/>
                <a:ea typeface="Comic Sans MS"/>
                <a:cs typeface="Comic Sans MS"/>
                <a:sym typeface="Comic Sans MS"/>
              </a:endParaRPr>
            </a:p>
          </p:txBody>
        </p:sp>
        <p:sp>
          <p:nvSpPr>
            <p:cNvPr id="1299" name="Google Shape;1299;p42"/>
            <p:cNvSpPr/>
            <p:nvPr/>
          </p:nvSpPr>
          <p:spPr>
            <a:xfrm>
              <a:off x="997225" y="4993384"/>
              <a:ext cx="5339700" cy="5345400"/>
            </a:xfrm>
            <a:prstGeom prst="roundRect">
              <a:avLst>
                <a:gd fmla="val 16667" name="adj"/>
              </a:avLst>
            </a:prstGeom>
            <a:solidFill>
              <a:srgbClr val="FBFBFB"/>
            </a:solidFill>
            <a:ln cap="flat" cmpd="sng" w="38100">
              <a:solidFill>
                <a:srgbClr val="97BEB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chemeClr val="dk1"/>
                  </a:solidFill>
                  <a:latin typeface="Krub"/>
                  <a:ea typeface="Krub"/>
                  <a:cs typeface="Krub"/>
                  <a:sym typeface="Krub"/>
                </a:rPr>
                <a:t>Mycobacteria are slender rods that are acid-fast (i.e., they have a high content of complex lipids that readily bind the Ziehl-Neelsen stain)</a:t>
              </a:r>
              <a:endParaRPr sz="1700">
                <a:solidFill>
                  <a:schemeClr val="dk1"/>
                </a:solidFill>
                <a:latin typeface="Krub"/>
                <a:ea typeface="Krub"/>
                <a:cs typeface="Krub"/>
                <a:sym typeface="Krub"/>
              </a:endParaRPr>
            </a:p>
            <a:p>
              <a:pPr indent="0" lvl="0" marL="0" marR="0" rtl="0" algn="ctr">
                <a:lnSpc>
                  <a:spcPct val="100000"/>
                </a:lnSpc>
                <a:spcBef>
                  <a:spcPts val="0"/>
                </a:spcBef>
                <a:spcAft>
                  <a:spcPts val="0"/>
                </a:spcAft>
                <a:buClr>
                  <a:srgbClr val="000000"/>
                </a:buClr>
                <a:buSzPts val="1400"/>
                <a:buFont typeface="Arial"/>
                <a:buNone/>
              </a:pPr>
              <a:r>
                <a:t/>
              </a:r>
              <a:endParaRPr sz="1700">
                <a:solidFill>
                  <a:schemeClr val="dk1"/>
                </a:solidFill>
                <a:latin typeface="Krub"/>
                <a:ea typeface="Krub"/>
                <a:cs typeface="Krub"/>
                <a:sym typeface="Krub"/>
              </a:endParaRPr>
            </a:p>
          </p:txBody>
        </p:sp>
        <p:sp>
          <p:nvSpPr>
            <p:cNvPr id="1295" name="Google Shape;1295;p42"/>
            <p:cNvSpPr/>
            <p:nvPr/>
          </p:nvSpPr>
          <p:spPr>
            <a:xfrm>
              <a:off x="997225" y="10983698"/>
              <a:ext cx="5672400" cy="6084000"/>
            </a:xfrm>
            <a:prstGeom prst="roundRect">
              <a:avLst>
                <a:gd fmla="val 16667" name="adj"/>
              </a:avLst>
            </a:prstGeom>
            <a:solidFill>
              <a:srgbClr val="FBFBFB"/>
            </a:solidFill>
            <a:ln cap="flat" cmpd="sng" w="38100">
              <a:solidFill>
                <a:srgbClr val="97BEB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chemeClr val="dk1"/>
                  </a:solidFill>
                  <a:latin typeface="Krub"/>
                  <a:ea typeface="Krub"/>
                  <a:cs typeface="Krub"/>
                  <a:sym typeface="Krub"/>
                </a:rPr>
                <a:t>Oropharyngeal and intestinal tuberculosis contracted by drinking milk contaminated with </a:t>
              </a:r>
              <a:r>
                <a:rPr lang="en" sz="1700">
                  <a:solidFill>
                    <a:srgbClr val="FF0000"/>
                  </a:solidFill>
                  <a:latin typeface="Krub"/>
                  <a:ea typeface="Krub"/>
                  <a:cs typeface="Krub"/>
                  <a:sym typeface="Krub"/>
                </a:rPr>
                <a:t>Mycobacterium bovis </a:t>
              </a:r>
              <a:r>
                <a:rPr lang="en" sz="1700">
                  <a:solidFill>
                    <a:schemeClr val="dk1"/>
                  </a:solidFill>
                  <a:latin typeface="Krub"/>
                  <a:ea typeface="Krub"/>
                  <a:cs typeface="Krub"/>
                  <a:sym typeface="Krub"/>
                </a:rPr>
                <a:t>infection </a:t>
              </a:r>
              <a:r>
                <a:rPr lang="en" sz="1700">
                  <a:solidFill>
                    <a:srgbClr val="70AD47"/>
                  </a:solidFill>
                  <a:latin typeface="Krub"/>
                  <a:ea typeface="Krub"/>
                  <a:cs typeface="Krub"/>
                  <a:sym typeface="Krub"/>
                </a:rPr>
                <a:t>(Primary intestinal TB)</a:t>
              </a:r>
              <a:endParaRPr sz="1700">
                <a:solidFill>
                  <a:srgbClr val="70AD47"/>
                </a:solidFill>
                <a:latin typeface="Krub"/>
                <a:ea typeface="Krub"/>
                <a:cs typeface="Krub"/>
                <a:sym typeface="Krub"/>
              </a:endParaRPr>
            </a:p>
            <a:p>
              <a:pPr indent="0" lvl="0" marL="0" rtl="0" algn="ctr">
                <a:spcBef>
                  <a:spcPts val="0"/>
                </a:spcBef>
                <a:spcAft>
                  <a:spcPts val="0"/>
                </a:spcAft>
                <a:buClr>
                  <a:srgbClr val="000000"/>
                </a:buClr>
                <a:buSzPts val="1400"/>
                <a:buFont typeface="Arial"/>
                <a:buNone/>
              </a:pPr>
              <a:r>
                <a:t/>
              </a:r>
              <a:endParaRPr sz="1700">
                <a:solidFill>
                  <a:schemeClr val="dk1"/>
                </a:solidFill>
                <a:latin typeface="Krub"/>
                <a:ea typeface="Krub"/>
                <a:cs typeface="Krub"/>
                <a:sym typeface="Krub"/>
              </a:endParaRPr>
            </a:p>
          </p:txBody>
        </p:sp>
      </p:grpSp>
      <p:sp>
        <p:nvSpPr>
          <p:cNvPr id="1300" name="Google Shape;1300;p42"/>
          <p:cNvSpPr txBox="1"/>
          <p:nvPr/>
        </p:nvSpPr>
        <p:spPr>
          <a:xfrm>
            <a:off x="2756025" y="4158575"/>
            <a:ext cx="22416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900">
                <a:solidFill>
                  <a:schemeClr val="dk1"/>
                </a:solidFill>
                <a:latin typeface="Black Han Sans"/>
                <a:ea typeface="Black Han Sans"/>
                <a:cs typeface="Black Han Sans"/>
                <a:sym typeface="Black Han Sans"/>
              </a:rPr>
              <a:t>Etiology &amp; Pathogenesis</a:t>
            </a:r>
            <a:endParaRPr sz="1900">
              <a:solidFill>
                <a:schemeClr val="dk1"/>
              </a:solidFill>
              <a:latin typeface="Black Han Sans"/>
              <a:ea typeface="Black Han Sans"/>
              <a:cs typeface="Black Han Sans"/>
              <a:sym typeface="Black Han Sans"/>
            </a:endParaRPr>
          </a:p>
          <a:p>
            <a:pPr indent="0" lvl="0" marL="0" rtl="0" algn="l">
              <a:spcBef>
                <a:spcPts val="0"/>
              </a:spcBef>
              <a:spcAft>
                <a:spcPts val="0"/>
              </a:spcAft>
              <a:buNone/>
            </a:pPr>
            <a:r>
              <a:t/>
            </a:r>
            <a:endParaRPr>
              <a:latin typeface="Krub"/>
              <a:ea typeface="Krub"/>
              <a:cs typeface="Krub"/>
              <a:sym typeface="Krub"/>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43"/>
          <p:cNvSpPr txBox="1"/>
          <p:nvPr/>
        </p:nvSpPr>
        <p:spPr>
          <a:xfrm>
            <a:off x="1318350" y="274320"/>
            <a:ext cx="5364300" cy="1508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 sz="3600">
                <a:solidFill>
                  <a:schemeClr val="dk1"/>
                </a:solidFill>
                <a:latin typeface="Black Han Sans"/>
                <a:ea typeface="Black Han Sans"/>
                <a:cs typeface="Black Han Sans"/>
                <a:sym typeface="Black Han Sans"/>
              </a:rPr>
              <a:t>The Pathogenesis of Primary TB </a:t>
            </a:r>
            <a:endParaRPr sz="1800">
              <a:solidFill>
                <a:schemeClr val="dk1"/>
              </a:solidFill>
              <a:latin typeface="Krub"/>
              <a:ea typeface="Krub"/>
              <a:cs typeface="Krub"/>
              <a:sym typeface="Krub"/>
            </a:endParaRPr>
          </a:p>
          <a:p>
            <a:pPr indent="0" lvl="0" marL="0" rtl="0" algn="l">
              <a:spcBef>
                <a:spcPts val="0"/>
              </a:spcBef>
              <a:spcAft>
                <a:spcPts val="0"/>
              </a:spcAft>
              <a:buNone/>
            </a:pPr>
            <a:r>
              <a:t/>
            </a:r>
            <a:endParaRPr>
              <a:latin typeface="Krub"/>
              <a:ea typeface="Krub"/>
              <a:cs typeface="Krub"/>
              <a:sym typeface="Krub"/>
            </a:endParaRPr>
          </a:p>
        </p:txBody>
      </p:sp>
      <p:sp>
        <p:nvSpPr>
          <p:cNvPr id="1306" name="Google Shape;1306;p43"/>
          <p:cNvSpPr/>
          <p:nvPr/>
        </p:nvSpPr>
        <p:spPr>
          <a:xfrm>
            <a:off x="989400" y="1674675"/>
            <a:ext cx="5693400" cy="783300"/>
          </a:xfrm>
          <a:prstGeom prst="roundRect">
            <a:avLst>
              <a:gd fmla="val 16667" name="adj"/>
            </a:avLst>
          </a:prstGeom>
          <a:solidFill>
            <a:schemeClr val="lt2"/>
          </a:solid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Events occurring in the first 3 weeks after exposure </a:t>
            </a:r>
            <a:r>
              <a:rPr lang="en">
                <a:solidFill>
                  <a:srgbClr val="70AD47"/>
                </a:solidFill>
                <a:latin typeface="Krub"/>
                <a:ea typeface="Krub"/>
                <a:cs typeface="Krub"/>
                <a:sym typeface="Krub"/>
              </a:rPr>
              <a:t>(in </a:t>
            </a:r>
            <a:r>
              <a:rPr lang="en">
                <a:solidFill>
                  <a:srgbClr val="70AD47"/>
                </a:solidFill>
                <a:latin typeface="Krub"/>
                <a:ea typeface="Krub"/>
                <a:cs typeface="Krub"/>
                <a:sym typeface="Krub"/>
              </a:rPr>
              <a:t>non sensitized individual</a:t>
            </a:r>
            <a:r>
              <a:rPr lang="en">
                <a:solidFill>
                  <a:srgbClr val="70AD47"/>
                </a:solidFill>
                <a:latin typeface="Krub"/>
                <a:ea typeface="Krub"/>
                <a:cs typeface="Krub"/>
                <a:sym typeface="Krub"/>
              </a:rPr>
              <a:t>)</a:t>
            </a:r>
            <a:endParaRPr>
              <a:solidFill>
                <a:srgbClr val="70AD47"/>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Organism resides in phagosomes of alveolar macrophages</a:t>
            </a:r>
            <a:endParaRPr>
              <a:solidFill>
                <a:schemeClr val="dk1"/>
              </a:solidFill>
              <a:latin typeface="Krub"/>
              <a:ea typeface="Krub"/>
              <a:cs typeface="Krub"/>
              <a:sym typeface="Krub"/>
            </a:endParaRPr>
          </a:p>
        </p:txBody>
      </p:sp>
      <p:pic>
        <p:nvPicPr>
          <p:cNvPr id="1307" name="Google Shape;1307;p43"/>
          <p:cNvPicPr preferRelativeResize="0"/>
          <p:nvPr/>
        </p:nvPicPr>
        <p:blipFill>
          <a:blip r:embed="rId3">
            <a:alphaModFix/>
          </a:blip>
          <a:stretch>
            <a:fillRect/>
          </a:stretch>
        </p:blipFill>
        <p:spPr>
          <a:xfrm>
            <a:off x="862200" y="2612175"/>
            <a:ext cx="6276600" cy="2574600"/>
          </a:xfrm>
          <a:prstGeom prst="roundRect">
            <a:avLst>
              <a:gd fmla="val 16667" name="adj"/>
            </a:avLst>
          </a:prstGeom>
          <a:noFill/>
          <a:ln>
            <a:noFill/>
          </a:ln>
        </p:spPr>
      </p:pic>
      <p:sp>
        <p:nvSpPr>
          <p:cNvPr id="1308" name="Google Shape;1308;p43"/>
          <p:cNvSpPr/>
          <p:nvPr/>
        </p:nvSpPr>
        <p:spPr>
          <a:xfrm>
            <a:off x="925800" y="5251900"/>
            <a:ext cx="5820600" cy="560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Produces a protein (cord factor) that prevents fusion of lysosomes with phagosome.</a:t>
            </a:r>
            <a:endParaRPr>
              <a:solidFill>
                <a:schemeClr val="dk1"/>
              </a:solidFill>
              <a:latin typeface="Krub"/>
              <a:ea typeface="Krub"/>
              <a:cs typeface="Krub"/>
              <a:sym typeface="Krub"/>
            </a:endParaRPr>
          </a:p>
        </p:txBody>
      </p:sp>
      <p:sp>
        <p:nvSpPr>
          <p:cNvPr id="1309" name="Google Shape;1309;p43"/>
          <p:cNvSpPr txBox="1"/>
          <p:nvPr/>
        </p:nvSpPr>
        <p:spPr>
          <a:xfrm>
            <a:off x="2148850" y="6166875"/>
            <a:ext cx="4597500" cy="11109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
                <a:solidFill>
                  <a:schemeClr val="dk1"/>
                </a:solidFill>
                <a:latin typeface="Krub"/>
                <a:ea typeface="Krub"/>
                <a:cs typeface="Krub"/>
                <a:sym typeface="Krub"/>
              </a:rPr>
              <a:t>In the alveolar macrophage, there’s a receptor called (macrophage </a:t>
            </a:r>
            <a:r>
              <a:rPr b="1" lang="en">
                <a:solidFill>
                  <a:schemeClr val="dk1"/>
                </a:solidFill>
                <a:latin typeface="Krub"/>
                <a:ea typeface="Krub"/>
                <a:cs typeface="Krub"/>
                <a:sym typeface="Krub"/>
              </a:rPr>
              <a:t>mannose receptor </a:t>
            </a:r>
            <a:r>
              <a:rPr lang="en">
                <a:solidFill>
                  <a:srgbClr val="70AD47"/>
                </a:solidFill>
                <a:latin typeface="Krub"/>
                <a:ea typeface="Krub"/>
                <a:cs typeface="Krub"/>
                <a:sym typeface="Krub"/>
              </a:rPr>
              <a:t>and </a:t>
            </a:r>
            <a:r>
              <a:rPr b="1" lang="en">
                <a:solidFill>
                  <a:srgbClr val="70AD47"/>
                </a:solidFill>
                <a:latin typeface="Krub"/>
                <a:ea typeface="Krub"/>
                <a:cs typeface="Krub"/>
                <a:sym typeface="Krub"/>
              </a:rPr>
              <a:t>complement 3 receptor</a:t>
            </a:r>
            <a:r>
              <a:rPr lang="en">
                <a:solidFill>
                  <a:schemeClr val="dk1"/>
                </a:solidFill>
                <a:latin typeface="Krub"/>
                <a:ea typeface="Krub"/>
                <a:cs typeface="Krub"/>
                <a:sym typeface="Krub"/>
              </a:rPr>
              <a:t>) that binds with a molecule present on the surface of the bacteria called mannose capped glycolipid.</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Clr>
                <a:srgbClr val="000000"/>
              </a:buClr>
              <a:buSzPts val="1200"/>
              <a:buFont typeface="Arial"/>
              <a:buNone/>
            </a:pPr>
            <a:r>
              <a:t/>
            </a:r>
            <a:endParaRPr sz="3800">
              <a:solidFill>
                <a:srgbClr val="70AD47"/>
              </a:solidFill>
              <a:latin typeface="Titillium Web"/>
              <a:ea typeface="Titillium Web"/>
              <a:cs typeface="Titillium Web"/>
              <a:sym typeface="Titillium Web"/>
            </a:endParaRPr>
          </a:p>
        </p:txBody>
      </p:sp>
      <p:sp>
        <p:nvSpPr>
          <p:cNvPr id="1310" name="Google Shape;1310;p43"/>
          <p:cNvSpPr/>
          <p:nvPr/>
        </p:nvSpPr>
        <p:spPr>
          <a:xfrm>
            <a:off x="1205825" y="6278250"/>
            <a:ext cx="742047" cy="78345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1</a:t>
            </a:r>
            <a:endParaRPr sz="3600">
              <a:solidFill>
                <a:srgbClr val="3B8085"/>
              </a:solidFill>
            </a:endParaRPr>
          </a:p>
        </p:txBody>
      </p:sp>
      <p:sp>
        <p:nvSpPr>
          <p:cNvPr id="1311" name="Google Shape;1311;p43"/>
          <p:cNvSpPr txBox="1"/>
          <p:nvPr/>
        </p:nvSpPr>
        <p:spPr>
          <a:xfrm>
            <a:off x="2173275" y="7527350"/>
            <a:ext cx="4597500" cy="5607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Krub"/>
                <a:ea typeface="Krub"/>
                <a:cs typeface="Krub"/>
                <a:sym typeface="Krub"/>
              </a:rPr>
              <a:t>Using the receptor, the  macrophage recognizes the bacteria and start phagocytosis.</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Clr>
                <a:srgbClr val="000000"/>
              </a:buClr>
              <a:buSzPts val="1200"/>
              <a:buFont typeface="Arial"/>
              <a:buNone/>
            </a:pPr>
            <a:r>
              <a:t/>
            </a:r>
            <a:endParaRPr sz="3800">
              <a:solidFill>
                <a:srgbClr val="70AD47"/>
              </a:solidFill>
              <a:latin typeface="Titillium Web"/>
              <a:ea typeface="Titillium Web"/>
              <a:cs typeface="Titillium Web"/>
              <a:sym typeface="Titillium Web"/>
            </a:endParaRPr>
          </a:p>
        </p:txBody>
      </p:sp>
      <p:sp>
        <p:nvSpPr>
          <p:cNvPr id="1312" name="Google Shape;1312;p43"/>
          <p:cNvSpPr/>
          <p:nvPr/>
        </p:nvSpPr>
        <p:spPr>
          <a:xfrm>
            <a:off x="1205825" y="7415975"/>
            <a:ext cx="742047" cy="78345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2</a:t>
            </a:r>
            <a:endParaRPr sz="3600">
              <a:solidFill>
                <a:srgbClr val="3B8085"/>
              </a:solidFill>
            </a:endParaRPr>
          </a:p>
        </p:txBody>
      </p:sp>
      <p:sp>
        <p:nvSpPr>
          <p:cNvPr id="1313" name="Google Shape;1313;p43"/>
          <p:cNvSpPr txBox="1"/>
          <p:nvPr/>
        </p:nvSpPr>
        <p:spPr>
          <a:xfrm>
            <a:off x="2173275" y="8479903"/>
            <a:ext cx="4597500" cy="6720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latin typeface="Krub"/>
                <a:ea typeface="Krub"/>
                <a:cs typeface="Krub"/>
                <a:sym typeface="Krub"/>
              </a:rPr>
              <a:t>Bacteria then releases the cord factor that prevents the fusion of lysosomes with phagocytic vacuoles.</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Clr>
                <a:srgbClr val="000000"/>
              </a:buClr>
              <a:buSzPts val="1200"/>
              <a:buFont typeface="Arial"/>
              <a:buNone/>
            </a:pPr>
            <a:r>
              <a:t/>
            </a:r>
            <a:endParaRPr sz="3800">
              <a:solidFill>
                <a:srgbClr val="70AD47"/>
              </a:solidFill>
              <a:latin typeface="Titillium Web"/>
              <a:ea typeface="Titillium Web"/>
              <a:cs typeface="Titillium Web"/>
              <a:sym typeface="Titillium Web"/>
            </a:endParaRPr>
          </a:p>
        </p:txBody>
      </p:sp>
      <p:sp>
        <p:nvSpPr>
          <p:cNvPr id="1314" name="Google Shape;1314;p43"/>
          <p:cNvSpPr/>
          <p:nvPr/>
        </p:nvSpPr>
        <p:spPr>
          <a:xfrm>
            <a:off x="1205825" y="8404388"/>
            <a:ext cx="742047" cy="78345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3</a:t>
            </a:r>
            <a:endParaRPr sz="3600">
              <a:solidFill>
                <a:srgbClr val="3B8085"/>
              </a:solidFill>
            </a:endParaRPr>
          </a:p>
        </p:txBody>
      </p:sp>
      <p:sp>
        <p:nvSpPr>
          <p:cNvPr id="1315" name="Google Shape;1315;p43"/>
          <p:cNvSpPr txBox="1"/>
          <p:nvPr/>
        </p:nvSpPr>
        <p:spPr>
          <a:xfrm>
            <a:off x="2185475" y="9392825"/>
            <a:ext cx="4597500" cy="12444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latin typeface="Krub"/>
                <a:ea typeface="Krub"/>
                <a:cs typeface="Krub"/>
                <a:sym typeface="Krub"/>
              </a:rPr>
              <a:t>As a result, there’s intracytoplasmic </a:t>
            </a:r>
            <a:r>
              <a:rPr b="1" lang="en">
                <a:solidFill>
                  <a:schemeClr val="dk1"/>
                </a:solidFill>
                <a:latin typeface="Krub"/>
                <a:ea typeface="Krub"/>
                <a:cs typeface="Krub"/>
                <a:sym typeface="Krub"/>
              </a:rPr>
              <a:t>proliferation </a:t>
            </a:r>
            <a:r>
              <a:rPr lang="en">
                <a:solidFill>
                  <a:schemeClr val="dk1"/>
                </a:solidFill>
                <a:latin typeface="Krub"/>
                <a:ea typeface="Krub"/>
                <a:cs typeface="Krub"/>
                <a:sym typeface="Krub"/>
              </a:rPr>
              <a:t>of bacteria within the macrophage. </a:t>
            </a:r>
            <a:r>
              <a:rPr b="1" lang="en">
                <a:solidFill>
                  <a:srgbClr val="70AD47"/>
                </a:solidFill>
                <a:latin typeface="Krub"/>
                <a:ea typeface="Krub"/>
                <a:cs typeface="Krub"/>
                <a:sym typeface="Krub"/>
              </a:rPr>
              <a:t>(Phagosomal manipulation)→</a:t>
            </a:r>
            <a:r>
              <a:rPr b="1" lang="en">
                <a:solidFill>
                  <a:srgbClr val="70AD47"/>
                </a:solidFill>
                <a:latin typeface="Krub"/>
                <a:ea typeface="Krub"/>
                <a:cs typeface="Krub"/>
                <a:sym typeface="Krub"/>
              </a:rPr>
              <a:t>bacteremia</a:t>
            </a:r>
            <a:r>
              <a:rPr b="1" lang="en">
                <a:solidFill>
                  <a:srgbClr val="70AD47"/>
                </a:solidFill>
                <a:latin typeface="Krub"/>
                <a:ea typeface="Krub"/>
                <a:cs typeface="Krub"/>
                <a:sym typeface="Krub"/>
              </a:rPr>
              <a:t> and </a:t>
            </a:r>
            <a:r>
              <a:rPr b="1" lang="en">
                <a:solidFill>
                  <a:srgbClr val="70AD47"/>
                </a:solidFill>
                <a:latin typeface="Krub"/>
                <a:ea typeface="Krub"/>
                <a:cs typeface="Krub"/>
                <a:sym typeface="Krub"/>
              </a:rPr>
              <a:t>septicemia (asymptomatic/mild symptoms) so the bacilli can be found in the blood</a:t>
            </a:r>
            <a:endParaRPr sz="3800">
              <a:solidFill>
                <a:srgbClr val="70AD47"/>
              </a:solidFill>
              <a:latin typeface="Titillium Web"/>
              <a:ea typeface="Titillium Web"/>
              <a:cs typeface="Titillium Web"/>
              <a:sym typeface="Titillium Web"/>
            </a:endParaRPr>
          </a:p>
        </p:txBody>
      </p:sp>
      <p:sp>
        <p:nvSpPr>
          <p:cNvPr id="1316" name="Google Shape;1316;p43"/>
          <p:cNvSpPr/>
          <p:nvPr/>
        </p:nvSpPr>
        <p:spPr>
          <a:xfrm>
            <a:off x="1218025" y="9392825"/>
            <a:ext cx="742047" cy="78345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4</a:t>
            </a:r>
            <a:endParaRPr sz="3600">
              <a:solidFill>
                <a:srgbClr val="3B8085"/>
              </a:solidFill>
            </a:endParaRPr>
          </a:p>
        </p:txBody>
      </p:sp>
      <p:sp>
        <p:nvSpPr>
          <p:cNvPr id="1317" name="Google Shape;1317;p43"/>
          <p:cNvSpPr/>
          <p:nvPr/>
        </p:nvSpPr>
        <p:spPr>
          <a:xfrm>
            <a:off x="2495550" y="4131450"/>
            <a:ext cx="1600200" cy="783450"/>
          </a:xfrm>
          <a:prstGeom prst="flowChartProcess">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43"/>
          <p:cNvSpPr/>
          <p:nvPr/>
        </p:nvSpPr>
        <p:spPr>
          <a:xfrm>
            <a:off x="1960075" y="3344975"/>
            <a:ext cx="1600200" cy="355625"/>
          </a:xfrm>
          <a:prstGeom prst="flowChartProcess">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44"/>
          <p:cNvSpPr txBox="1"/>
          <p:nvPr>
            <p:ph type="title"/>
          </p:nvPr>
        </p:nvSpPr>
        <p:spPr>
          <a:xfrm>
            <a:off x="624147" y="-61855"/>
            <a:ext cx="6752700" cy="11964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3600"/>
              <a:t>Cont: The Pathogenesis of Primary TB </a:t>
            </a:r>
            <a:endParaRPr sz="1800">
              <a:latin typeface="Krub"/>
              <a:ea typeface="Krub"/>
              <a:cs typeface="Krub"/>
              <a:sym typeface="Krub"/>
            </a:endParaRPr>
          </a:p>
          <a:p>
            <a:pPr indent="0" lvl="0" marL="0" rtl="0" algn="ctr">
              <a:spcBef>
                <a:spcPts val="0"/>
              </a:spcBef>
              <a:spcAft>
                <a:spcPts val="0"/>
              </a:spcAft>
              <a:buNone/>
            </a:pPr>
            <a:r>
              <a:t/>
            </a:r>
            <a:endParaRPr/>
          </a:p>
        </p:txBody>
      </p:sp>
      <p:pic>
        <p:nvPicPr>
          <p:cNvPr id="1324" name="Google Shape;1324;p44"/>
          <p:cNvPicPr preferRelativeResize="0"/>
          <p:nvPr/>
        </p:nvPicPr>
        <p:blipFill rotWithShape="1">
          <a:blip r:embed="rId3">
            <a:alphaModFix/>
          </a:blip>
          <a:srcRect b="0" l="0" r="1224" t="0"/>
          <a:stretch/>
        </p:blipFill>
        <p:spPr>
          <a:xfrm>
            <a:off x="491250" y="1134550"/>
            <a:ext cx="7018500" cy="3156600"/>
          </a:xfrm>
          <a:prstGeom prst="roundRect">
            <a:avLst>
              <a:gd fmla="val 16667" name="adj"/>
            </a:avLst>
          </a:prstGeom>
          <a:noFill/>
          <a:ln>
            <a:noFill/>
          </a:ln>
        </p:spPr>
      </p:pic>
      <p:sp>
        <p:nvSpPr>
          <p:cNvPr id="1325" name="Google Shape;1325;p44"/>
          <p:cNvSpPr/>
          <p:nvPr/>
        </p:nvSpPr>
        <p:spPr>
          <a:xfrm>
            <a:off x="644550" y="4351238"/>
            <a:ext cx="6711900" cy="15756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The development of resistance to the organism is accompanied by conversion to a positive result on tuberculin skin testing.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Cells and bacteria are not drawn to scale. </a:t>
            </a:r>
            <a:endParaRPr>
              <a:solidFill>
                <a:schemeClr val="dk1"/>
              </a:solidFill>
              <a:latin typeface="Krub"/>
              <a:ea typeface="Krub"/>
              <a:cs typeface="Krub"/>
              <a:sym typeface="Krub"/>
            </a:endParaRPr>
          </a:p>
          <a:p>
            <a:pPr indent="-317500" lvl="0" marL="457200" rtl="0" algn="l">
              <a:spcBef>
                <a:spcPts val="0"/>
              </a:spcBef>
              <a:spcAft>
                <a:spcPts val="0"/>
              </a:spcAft>
              <a:buClr>
                <a:schemeClr val="dk1"/>
              </a:buClr>
              <a:buSzPts val="1400"/>
              <a:buFont typeface="Krub"/>
              <a:buChar char="●"/>
            </a:pPr>
            <a:r>
              <a:rPr b="1" lang="en">
                <a:solidFill>
                  <a:schemeClr val="dk1"/>
                </a:solidFill>
                <a:latin typeface="Krub"/>
                <a:ea typeface="Krub"/>
                <a:cs typeface="Krub"/>
                <a:sym typeface="Krub"/>
              </a:rPr>
              <a:t>IFN-γ</a:t>
            </a:r>
            <a:r>
              <a:rPr lang="en">
                <a:solidFill>
                  <a:schemeClr val="dk1"/>
                </a:solidFill>
                <a:latin typeface="Krub"/>
                <a:ea typeface="Krub"/>
                <a:cs typeface="Krub"/>
                <a:sym typeface="Krub"/>
              </a:rPr>
              <a:t>, Interferon γ; </a:t>
            </a:r>
            <a:r>
              <a:rPr b="1" lang="en">
                <a:solidFill>
                  <a:schemeClr val="dk1"/>
                </a:solidFill>
                <a:latin typeface="Krub"/>
                <a:ea typeface="Krub"/>
                <a:cs typeface="Krub"/>
                <a:sym typeface="Krub"/>
              </a:rPr>
              <a:t>iNOS</a:t>
            </a:r>
            <a:r>
              <a:rPr lang="en">
                <a:solidFill>
                  <a:schemeClr val="dk1"/>
                </a:solidFill>
                <a:latin typeface="Krub"/>
                <a:ea typeface="Krub"/>
                <a:cs typeface="Krub"/>
                <a:sym typeface="Krub"/>
              </a:rPr>
              <a:t>, inducible nitric oxide synthase; </a:t>
            </a:r>
            <a:r>
              <a:rPr b="1" lang="en">
                <a:solidFill>
                  <a:schemeClr val="dk1"/>
                </a:solidFill>
                <a:latin typeface="Krub"/>
                <a:ea typeface="Krub"/>
                <a:cs typeface="Krub"/>
                <a:sym typeface="Krub"/>
              </a:rPr>
              <a:t>MHC</a:t>
            </a:r>
            <a:r>
              <a:rPr lang="en">
                <a:solidFill>
                  <a:schemeClr val="dk1"/>
                </a:solidFill>
                <a:latin typeface="Krub"/>
                <a:ea typeface="Krub"/>
                <a:cs typeface="Krub"/>
                <a:sym typeface="Krub"/>
              </a:rPr>
              <a:t>, major histocompatibility complex; </a:t>
            </a:r>
            <a:r>
              <a:rPr b="1" lang="en">
                <a:solidFill>
                  <a:schemeClr val="dk1"/>
                </a:solidFill>
                <a:latin typeface="Krub"/>
                <a:ea typeface="Krub"/>
                <a:cs typeface="Krub"/>
                <a:sym typeface="Krub"/>
              </a:rPr>
              <a:t>MTb</a:t>
            </a:r>
            <a:r>
              <a:rPr lang="en">
                <a:solidFill>
                  <a:schemeClr val="dk1"/>
                </a:solidFill>
                <a:latin typeface="Krub"/>
                <a:ea typeface="Krub"/>
                <a:cs typeface="Krub"/>
                <a:sym typeface="Krub"/>
              </a:rPr>
              <a:t>, Mycobacterium tuberculosis; </a:t>
            </a:r>
            <a:r>
              <a:rPr b="1" lang="en">
                <a:solidFill>
                  <a:schemeClr val="dk1"/>
                </a:solidFill>
                <a:latin typeface="Krub"/>
                <a:ea typeface="Krub"/>
                <a:cs typeface="Krub"/>
                <a:sym typeface="Krub"/>
              </a:rPr>
              <a:t>TNF</a:t>
            </a:r>
            <a:r>
              <a:rPr lang="en">
                <a:solidFill>
                  <a:schemeClr val="dk1"/>
                </a:solidFill>
                <a:latin typeface="Krub"/>
                <a:ea typeface="Krub"/>
                <a:cs typeface="Krub"/>
                <a:sym typeface="Krub"/>
              </a:rPr>
              <a:t>, tumor necrosis factor</a:t>
            </a:r>
            <a:endParaRPr>
              <a:solidFill>
                <a:schemeClr val="dk1"/>
              </a:solidFill>
              <a:latin typeface="Krub"/>
              <a:ea typeface="Krub"/>
              <a:cs typeface="Krub"/>
              <a:sym typeface="Krub"/>
            </a:endParaRPr>
          </a:p>
        </p:txBody>
      </p:sp>
      <p:sp>
        <p:nvSpPr>
          <p:cNvPr id="1326" name="Google Shape;1326;p44"/>
          <p:cNvSpPr txBox="1"/>
          <p:nvPr/>
        </p:nvSpPr>
        <p:spPr>
          <a:xfrm>
            <a:off x="1849975" y="5986950"/>
            <a:ext cx="5526900" cy="5253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200"/>
              <a:buFont typeface="Arial"/>
              <a:buNone/>
            </a:pPr>
            <a:r>
              <a:rPr lang="en">
                <a:solidFill>
                  <a:schemeClr val="dk1"/>
                </a:solidFill>
                <a:latin typeface="Krub"/>
                <a:ea typeface="Krub"/>
                <a:cs typeface="Krub"/>
                <a:sym typeface="Krub"/>
              </a:rPr>
              <a:t>After 3 weeks, processed bacterial antigens reach the draining lymph nodes.</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Clr>
                <a:srgbClr val="000000"/>
              </a:buClr>
              <a:buSzPts val="1200"/>
              <a:buFont typeface="Arial"/>
              <a:buNone/>
            </a:pPr>
            <a:r>
              <a:t/>
            </a:r>
            <a:endParaRPr sz="3800">
              <a:solidFill>
                <a:srgbClr val="70AD47"/>
              </a:solidFill>
              <a:latin typeface="Titillium Web"/>
              <a:ea typeface="Titillium Web"/>
              <a:cs typeface="Titillium Web"/>
              <a:sym typeface="Titillium Web"/>
            </a:endParaRPr>
          </a:p>
        </p:txBody>
      </p:sp>
      <p:sp>
        <p:nvSpPr>
          <p:cNvPr id="1327" name="Google Shape;1327;p44"/>
          <p:cNvSpPr/>
          <p:nvPr/>
        </p:nvSpPr>
        <p:spPr>
          <a:xfrm>
            <a:off x="755075" y="5955067"/>
            <a:ext cx="874580" cy="68456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5</a:t>
            </a:r>
            <a:endParaRPr sz="3600">
              <a:solidFill>
                <a:srgbClr val="3B8085"/>
              </a:solidFill>
            </a:endParaRPr>
          </a:p>
        </p:txBody>
      </p:sp>
      <p:sp>
        <p:nvSpPr>
          <p:cNvPr id="1328" name="Google Shape;1328;p44"/>
          <p:cNvSpPr txBox="1"/>
          <p:nvPr/>
        </p:nvSpPr>
        <p:spPr>
          <a:xfrm>
            <a:off x="1849975" y="6632400"/>
            <a:ext cx="5526900" cy="15756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457200" rtl="0" algn="l">
              <a:spcBef>
                <a:spcPts val="0"/>
              </a:spcBef>
              <a:spcAft>
                <a:spcPts val="0"/>
              </a:spcAft>
              <a:buNone/>
            </a:pPr>
            <a:r>
              <a:rPr lang="en">
                <a:solidFill>
                  <a:schemeClr val="dk1"/>
                </a:solidFill>
                <a:latin typeface="Krub"/>
                <a:ea typeface="Krub"/>
                <a:cs typeface="Krub"/>
                <a:sym typeface="Krub"/>
              </a:rPr>
              <a:t>The </a:t>
            </a:r>
            <a:r>
              <a:rPr lang="en">
                <a:solidFill>
                  <a:schemeClr val="dk1"/>
                </a:solidFill>
                <a:latin typeface="Krub"/>
                <a:ea typeface="Krub"/>
                <a:cs typeface="Krub"/>
                <a:sym typeface="Krub"/>
              </a:rPr>
              <a:t>APCs (dendritic cells and macrophages) </a:t>
            </a:r>
            <a:r>
              <a:rPr lang="en">
                <a:solidFill>
                  <a:schemeClr val="dk1"/>
                </a:solidFill>
                <a:latin typeface="Krub"/>
                <a:ea typeface="Krub"/>
                <a:cs typeface="Krub"/>
                <a:sym typeface="Krub"/>
              </a:rPr>
              <a:t> present the antigen through MHC|| to </a:t>
            </a:r>
            <a:r>
              <a:rPr b="1" lang="en">
                <a:solidFill>
                  <a:schemeClr val="dk1"/>
                </a:solidFill>
                <a:latin typeface="Krub"/>
                <a:ea typeface="Krub"/>
                <a:cs typeface="Krub"/>
                <a:sym typeface="Krub"/>
              </a:rPr>
              <a:t>CD4 </a:t>
            </a:r>
            <a:r>
              <a:rPr lang="en">
                <a:solidFill>
                  <a:schemeClr val="dk1"/>
                </a:solidFill>
                <a:latin typeface="Krub"/>
                <a:ea typeface="Krub"/>
                <a:cs typeface="Krub"/>
                <a:sym typeface="Krub"/>
              </a:rPr>
              <a:t>T cells leading to activation of Th1 (by IL-12),As a result of stimulation of Th1, there’s a releasing of chemokines and IFN-gamma that activates macrophage.</a:t>
            </a:r>
            <a:r>
              <a:rPr lang="en">
                <a:solidFill>
                  <a:srgbClr val="70AD47"/>
                </a:solidFill>
                <a:latin typeface="Krub"/>
                <a:ea typeface="Krub"/>
                <a:cs typeface="Krub"/>
                <a:sym typeface="Krub"/>
              </a:rPr>
              <a:t> (After this step, tuberculin test can show positive since TH1 are responsible for immediate reaction)</a:t>
            </a:r>
            <a:endParaRPr>
              <a:solidFill>
                <a:srgbClr val="70AD47"/>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Clr>
                <a:srgbClr val="000000"/>
              </a:buClr>
              <a:buSzPts val="1200"/>
              <a:buFont typeface="Arial"/>
              <a:buNone/>
            </a:pPr>
            <a:r>
              <a:t/>
            </a:r>
            <a:endParaRPr sz="3800">
              <a:solidFill>
                <a:srgbClr val="70AD47"/>
              </a:solidFill>
              <a:latin typeface="Titillium Web"/>
              <a:ea typeface="Titillium Web"/>
              <a:cs typeface="Titillium Web"/>
              <a:sym typeface="Titillium Web"/>
            </a:endParaRPr>
          </a:p>
        </p:txBody>
      </p:sp>
      <p:sp>
        <p:nvSpPr>
          <p:cNvPr id="1329" name="Google Shape;1329;p44"/>
          <p:cNvSpPr/>
          <p:nvPr/>
        </p:nvSpPr>
        <p:spPr>
          <a:xfrm>
            <a:off x="755075" y="7077922"/>
            <a:ext cx="874580" cy="68456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6</a:t>
            </a:r>
            <a:endParaRPr sz="3600">
              <a:solidFill>
                <a:srgbClr val="3B8085"/>
              </a:solidFill>
            </a:endParaRPr>
          </a:p>
        </p:txBody>
      </p:sp>
      <p:sp>
        <p:nvSpPr>
          <p:cNvPr id="1330" name="Google Shape;1330;p44"/>
          <p:cNvSpPr txBox="1"/>
          <p:nvPr/>
        </p:nvSpPr>
        <p:spPr>
          <a:xfrm>
            <a:off x="1849975" y="8314775"/>
            <a:ext cx="5526900" cy="16932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457200" rtl="0" algn="l">
              <a:spcBef>
                <a:spcPts val="0"/>
              </a:spcBef>
              <a:spcAft>
                <a:spcPts val="0"/>
              </a:spcAft>
              <a:buNone/>
            </a:pPr>
            <a:r>
              <a:rPr lang="en" sz="1200">
                <a:solidFill>
                  <a:schemeClr val="dk1"/>
                </a:solidFill>
                <a:latin typeface="Krub"/>
                <a:ea typeface="Krub"/>
                <a:cs typeface="Krub"/>
                <a:sym typeface="Krub"/>
              </a:rPr>
              <a:t>Activated macrophages become large</a:t>
            </a:r>
            <a:endParaRPr sz="1200">
              <a:solidFill>
                <a:schemeClr val="dk1"/>
              </a:solidFill>
              <a:latin typeface="Krub"/>
              <a:ea typeface="Krub"/>
              <a:cs typeface="Krub"/>
              <a:sym typeface="Krub"/>
            </a:endParaRPr>
          </a:p>
          <a:p>
            <a:pPr indent="0" lvl="0" marL="457200" rtl="0" algn="l">
              <a:spcBef>
                <a:spcPts val="0"/>
              </a:spcBef>
              <a:spcAft>
                <a:spcPts val="0"/>
              </a:spcAft>
              <a:buNone/>
            </a:pPr>
            <a:r>
              <a:rPr lang="en" sz="1200">
                <a:solidFill>
                  <a:schemeClr val="dk1"/>
                </a:solidFill>
                <a:latin typeface="Krub"/>
                <a:ea typeface="Krub"/>
                <a:cs typeface="Krub"/>
                <a:sym typeface="Krub"/>
              </a:rPr>
              <a:t>and have abundant NO &amp;  free radicals, they will release TNF which will increase the recruitment of monocytes toward the focus of infection as well as nitric oxide synthase (iNOS).</a:t>
            </a:r>
            <a:r>
              <a:rPr lang="en">
                <a:solidFill>
                  <a:schemeClr val="dk1"/>
                </a:solidFill>
                <a:latin typeface="Krub"/>
                <a:ea typeface="Krub"/>
                <a:cs typeface="Krub"/>
                <a:sym typeface="Krub"/>
              </a:rPr>
              <a:t> </a:t>
            </a:r>
            <a:r>
              <a:rPr lang="en" sz="1200">
                <a:solidFill>
                  <a:schemeClr val="dk1"/>
                </a:solidFill>
                <a:latin typeface="Krub"/>
                <a:ea typeface="Krub"/>
                <a:cs typeface="Krub"/>
                <a:sym typeface="Krub"/>
              </a:rPr>
              <a:t>Arised nitric oxide levels, helps to create reactive nitrogen intermediates that appear to be particularly important in killing of mycobacteria; anti-microbial peptides (defensins) that are also toxic to mycobacterial organisms</a:t>
            </a:r>
            <a:endParaRPr sz="1200">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Clr>
                <a:schemeClr val="dk1"/>
              </a:buClr>
              <a:buSzPts val="1200"/>
              <a:buFont typeface="Arial"/>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Clr>
                <a:srgbClr val="000000"/>
              </a:buClr>
              <a:buSzPts val="1200"/>
              <a:buFont typeface="Arial"/>
              <a:buNone/>
            </a:pPr>
            <a:r>
              <a:t/>
            </a:r>
            <a:endParaRPr sz="3800">
              <a:solidFill>
                <a:srgbClr val="70AD47"/>
              </a:solidFill>
              <a:latin typeface="Titillium Web"/>
              <a:ea typeface="Titillium Web"/>
              <a:cs typeface="Titillium Web"/>
              <a:sym typeface="Titillium Web"/>
            </a:endParaRPr>
          </a:p>
        </p:txBody>
      </p:sp>
      <p:sp>
        <p:nvSpPr>
          <p:cNvPr id="1331" name="Google Shape;1331;p44"/>
          <p:cNvSpPr/>
          <p:nvPr/>
        </p:nvSpPr>
        <p:spPr>
          <a:xfrm>
            <a:off x="732413" y="8819094"/>
            <a:ext cx="874580" cy="68456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7</a:t>
            </a:r>
            <a:endParaRPr sz="3600">
              <a:solidFill>
                <a:srgbClr val="3B8085"/>
              </a:solidFill>
            </a:endParaRPr>
          </a:p>
        </p:txBody>
      </p:sp>
      <p:sp>
        <p:nvSpPr>
          <p:cNvPr id="1332" name="Google Shape;1332;p44"/>
          <p:cNvSpPr txBox="1"/>
          <p:nvPr/>
        </p:nvSpPr>
        <p:spPr>
          <a:xfrm>
            <a:off x="1849975" y="10114750"/>
            <a:ext cx="5526900" cy="525300"/>
          </a:xfrm>
          <a:prstGeom prst="rect">
            <a:avLst/>
          </a:prstGeom>
          <a:solidFill>
            <a:srgbClr val="D0E0E3"/>
          </a:solidFill>
          <a:ln cap="flat" cmpd="sng" w="9525">
            <a:solidFill>
              <a:srgbClr val="76A5AF"/>
            </a:solidFill>
            <a:prstDash val="lgDash"/>
            <a:round/>
            <a:headEnd len="sm" w="sm" type="none"/>
            <a:tailEnd len="sm" w="sm" type="none"/>
          </a:ln>
        </p:spPr>
        <p:txBody>
          <a:bodyPr anchorCtr="0" anchor="t" bIns="45700" lIns="91425" spcFirstLastPara="1" rIns="91425" wrap="square" tIns="45700">
            <a:noAutofit/>
          </a:bodyPr>
          <a:lstStyle/>
          <a:p>
            <a:pPr indent="0" lvl="0" marL="457200" rtl="0" algn="l">
              <a:spcBef>
                <a:spcPts val="0"/>
              </a:spcBef>
              <a:spcAft>
                <a:spcPts val="0"/>
              </a:spcAft>
              <a:buNone/>
            </a:pPr>
            <a:r>
              <a:rPr lang="en">
                <a:solidFill>
                  <a:schemeClr val="dk1"/>
                </a:solidFill>
                <a:latin typeface="Krub"/>
                <a:ea typeface="Krub"/>
                <a:cs typeface="Krub"/>
                <a:sym typeface="Krub"/>
              </a:rPr>
              <a:t>All of that will lead to the formation of  a collection of activated macrophages and lymphocytes (Granuloma).</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rtl="0" algn="l">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None/>
            </a:pPr>
            <a:r>
              <a:t/>
            </a:r>
            <a:endParaRPr>
              <a:solidFill>
                <a:schemeClr val="dk1"/>
              </a:solidFill>
              <a:latin typeface="Krub"/>
              <a:ea typeface="Krub"/>
              <a:cs typeface="Krub"/>
              <a:sym typeface="Krub"/>
            </a:endParaRPr>
          </a:p>
          <a:p>
            <a:pPr indent="0" lvl="0" marL="457200" marR="0" rtl="0" algn="l">
              <a:lnSpc>
                <a:spcPct val="100000"/>
              </a:lnSpc>
              <a:spcBef>
                <a:spcPts val="0"/>
              </a:spcBef>
              <a:spcAft>
                <a:spcPts val="0"/>
              </a:spcAft>
              <a:buClr>
                <a:srgbClr val="000000"/>
              </a:buClr>
              <a:buSzPts val="1200"/>
              <a:buFont typeface="Arial"/>
              <a:buNone/>
            </a:pPr>
            <a:r>
              <a:t/>
            </a:r>
            <a:endParaRPr sz="3800">
              <a:solidFill>
                <a:srgbClr val="70AD47"/>
              </a:solidFill>
              <a:latin typeface="Titillium Web"/>
              <a:ea typeface="Titillium Web"/>
              <a:cs typeface="Titillium Web"/>
              <a:sym typeface="Titillium Web"/>
            </a:endParaRPr>
          </a:p>
        </p:txBody>
      </p:sp>
      <p:sp>
        <p:nvSpPr>
          <p:cNvPr id="1333" name="Google Shape;1333;p44"/>
          <p:cNvSpPr/>
          <p:nvPr/>
        </p:nvSpPr>
        <p:spPr>
          <a:xfrm>
            <a:off x="732413" y="10035124"/>
            <a:ext cx="874580" cy="684564"/>
          </a:xfrm>
          <a:custGeom>
            <a:rect b="b" l="l" r="r" t="t"/>
            <a:pathLst>
              <a:path extrusionOk="0" h="6840" w="8815">
                <a:moveTo>
                  <a:pt x="4408" y="1"/>
                </a:moveTo>
                <a:cubicBezTo>
                  <a:pt x="31" y="1"/>
                  <a:pt x="0" y="6840"/>
                  <a:pt x="4408" y="6840"/>
                </a:cubicBezTo>
                <a:cubicBezTo>
                  <a:pt x="8815" y="6840"/>
                  <a:pt x="8815" y="1"/>
                  <a:pt x="4408" y="1"/>
                </a:cubicBezTo>
                <a:close/>
              </a:path>
            </a:pathLst>
          </a:custGeom>
          <a:solidFill>
            <a:srgbClr val="D0E0E3"/>
          </a:solidFill>
          <a:ln cap="flat" cmpd="sng" w="9525">
            <a:solidFill>
              <a:srgbClr val="97BEBD"/>
            </a:solidFill>
            <a:prstDash val="dash"/>
            <a:round/>
            <a:headEnd len="sm" w="sm" type="none"/>
            <a:tailEnd len="sm" w="sm" type="none"/>
          </a:ln>
        </p:spPr>
        <p:txBody>
          <a:bodyPr anchorCtr="0" anchor="ctr" bIns="107175" lIns="107175" spcFirstLastPara="1" rIns="107175" wrap="square" tIns="107175">
            <a:noAutofit/>
          </a:bodyPr>
          <a:lstStyle/>
          <a:p>
            <a:pPr indent="0" lvl="0" marL="0" rtl="0" algn="ctr">
              <a:spcBef>
                <a:spcPts val="0"/>
              </a:spcBef>
              <a:spcAft>
                <a:spcPts val="0"/>
              </a:spcAft>
              <a:buNone/>
            </a:pPr>
            <a:r>
              <a:rPr lang="en" sz="3600">
                <a:solidFill>
                  <a:srgbClr val="3B8085"/>
                </a:solidFill>
              </a:rPr>
              <a:t>8</a:t>
            </a:r>
            <a:endParaRPr sz="3600">
              <a:solidFill>
                <a:srgbClr val="3B8085"/>
              </a:solidFill>
            </a:endParaRPr>
          </a:p>
        </p:txBody>
      </p:sp>
      <p:sp>
        <p:nvSpPr>
          <p:cNvPr id="1334" name="Google Shape;1334;p44"/>
          <p:cNvSpPr/>
          <p:nvPr/>
        </p:nvSpPr>
        <p:spPr>
          <a:xfrm>
            <a:off x="1543050" y="1545625"/>
            <a:ext cx="552600" cy="20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44"/>
          <p:cNvSpPr/>
          <p:nvPr/>
        </p:nvSpPr>
        <p:spPr>
          <a:xfrm>
            <a:off x="3257550" y="1983775"/>
            <a:ext cx="457200" cy="209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44"/>
          <p:cNvSpPr/>
          <p:nvPr/>
        </p:nvSpPr>
        <p:spPr>
          <a:xfrm>
            <a:off x="4495800" y="1850425"/>
            <a:ext cx="666900" cy="324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44"/>
          <p:cNvSpPr txBox="1"/>
          <p:nvPr/>
        </p:nvSpPr>
        <p:spPr>
          <a:xfrm>
            <a:off x="4130675" y="779975"/>
            <a:ext cx="2631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rgbClr val="70AD47"/>
                </a:solidFill>
                <a:latin typeface="Krub"/>
                <a:ea typeface="Krub"/>
                <a:cs typeface="Krub"/>
                <a:sym typeface="Krub"/>
              </a:rPr>
              <a:t>Important: what is the function of chemicals in red boxes</a:t>
            </a:r>
            <a:endParaRPr b="1" sz="900">
              <a:solidFill>
                <a:srgbClr val="70AD47"/>
              </a:solidFill>
              <a:latin typeface="Krub"/>
              <a:ea typeface="Krub"/>
              <a:cs typeface="Krub"/>
              <a:sym typeface="Krub"/>
            </a:endParaRPr>
          </a:p>
        </p:txBody>
      </p:sp>
      <p:sp>
        <p:nvSpPr>
          <p:cNvPr id="1338" name="Google Shape;1338;p44"/>
          <p:cNvSpPr/>
          <p:nvPr/>
        </p:nvSpPr>
        <p:spPr>
          <a:xfrm>
            <a:off x="4130675" y="2779100"/>
            <a:ext cx="1946400" cy="868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44"/>
          <p:cNvSpPr txBox="1"/>
          <p:nvPr/>
        </p:nvSpPr>
        <p:spPr>
          <a:xfrm>
            <a:off x="2095650" y="2421063"/>
            <a:ext cx="5526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FF0000"/>
                </a:solidFill>
                <a:latin typeface="Krub"/>
                <a:ea typeface="Krub"/>
                <a:cs typeface="Krub"/>
                <a:sym typeface="Krub"/>
              </a:rPr>
              <a:t>CD4</a:t>
            </a:r>
            <a:endParaRPr b="1" sz="1200">
              <a:solidFill>
                <a:srgbClr val="FF0000"/>
              </a:solidFill>
              <a:latin typeface="Krub"/>
              <a:ea typeface="Krub"/>
              <a:cs typeface="Krub"/>
              <a:sym typeface="Kru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45"/>
          <p:cNvSpPr txBox="1"/>
          <p:nvPr>
            <p:ph idx="6" type="title"/>
          </p:nvPr>
        </p:nvSpPr>
        <p:spPr>
          <a:xfrm>
            <a:off x="1948500" y="274320"/>
            <a:ext cx="4104000" cy="6936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3600"/>
              <a:t>Pathogenesis </a:t>
            </a:r>
            <a:endParaRPr sz="3600"/>
          </a:p>
        </p:txBody>
      </p:sp>
      <p:grpSp>
        <p:nvGrpSpPr>
          <p:cNvPr id="1345" name="Google Shape;1345;p45"/>
          <p:cNvGrpSpPr/>
          <p:nvPr/>
        </p:nvGrpSpPr>
        <p:grpSpPr>
          <a:xfrm>
            <a:off x="309324" y="1561461"/>
            <a:ext cx="7548255" cy="6405186"/>
            <a:chOff x="4793149" y="15213336"/>
            <a:chExt cx="17432460" cy="11576334"/>
          </a:xfrm>
        </p:grpSpPr>
        <p:cxnSp>
          <p:nvCxnSpPr>
            <p:cNvPr id="1346" name="Google Shape;1346;p45"/>
            <p:cNvCxnSpPr/>
            <p:nvPr/>
          </p:nvCxnSpPr>
          <p:spPr>
            <a:xfrm flipH="1">
              <a:off x="5256712" y="16232659"/>
              <a:ext cx="109500" cy="9872400"/>
            </a:xfrm>
            <a:prstGeom prst="straightConnector1">
              <a:avLst/>
            </a:prstGeom>
            <a:noFill/>
            <a:ln cap="flat" cmpd="sng" w="38100">
              <a:solidFill>
                <a:srgbClr val="97BEBD"/>
              </a:solidFill>
              <a:prstDash val="solid"/>
              <a:round/>
              <a:headEnd len="sm" w="sm" type="none"/>
              <a:tailEnd len="sm" w="sm" type="oval"/>
            </a:ln>
          </p:spPr>
        </p:cxnSp>
        <p:cxnSp>
          <p:nvCxnSpPr>
            <p:cNvPr id="1347" name="Google Shape;1347;p45"/>
            <p:cNvCxnSpPr>
              <a:endCxn id="1348" idx="1"/>
            </p:cNvCxnSpPr>
            <p:nvPr/>
          </p:nvCxnSpPr>
          <p:spPr>
            <a:xfrm>
              <a:off x="5148671" y="18075643"/>
              <a:ext cx="1443300" cy="4800"/>
            </a:xfrm>
            <a:prstGeom prst="straightConnector1">
              <a:avLst/>
            </a:prstGeom>
            <a:noFill/>
            <a:ln cap="flat" cmpd="sng" w="38100">
              <a:solidFill>
                <a:srgbClr val="97BEBD"/>
              </a:solidFill>
              <a:prstDash val="solid"/>
              <a:round/>
              <a:headEnd len="sm" w="sm" type="oval"/>
              <a:tailEnd len="sm" w="sm" type="none"/>
            </a:ln>
          </p:spPr>
        </p:cxnSp>
        <p:sp>
          <p:nvSpPr>
            <p:cNvPr id="1348" name="Google Shape;1348;p45"/>
            <p:cNvSpPr txBox="1"/>
            <p:nvPr/>
          </p:nvSpPr>
          <p:spPr>
            <a:xfrm>
              <a:off x="6591971" y="17453593"/>
              <a:ext cx="15633600" cy="1253700"/>
            </a:xfrm>
            <a:prstGeom prst="rect">
              <a:avLst/>
            </a:prstGeom>
            <a:solidFill>
              <a:srgbClr val="D0E0E3"/>
            </a:solidFill>
            <a:ln cap="flat" cmpd="sng" w="38100">
              <a:solidFill>
                <a:srgbClr val="97BEBD"/>
              </a:solidFill>
              <a:prstDash val="solid"/>
              <a:round/>
              <a:headEnd len="sm" w="sm" type="none"/>
              <a:tailEnd len="sm" w="sm" type="none"/>
            </a:ln>
          </p:spPr>
          <p:txBody>
            <a:bodyPr anchorCtr="0" anchor="t" bIns="121950" lIns="121950" spcFirstLastPara="1" rIns="121950" wrap="square" tIns="121950">
              <a:noAutofit/>
            </a:bodyPr>
            <a:lstStyle/>
            <a:p>
              <a:pPr indent="0" lvl="0" marL="0" marR="0" rtl="0" algn="l">
                <a:lnSpc>
                  <a:spcPct val="100000"/>
                </a:lnSpc>
                <a:spcBef>
                  <a:spcPts val="0"/>
                </a:spcBef>
                <a:spcAft>
                  <a:spcPts val="0"/>
                </a:spcAft>
                <a:buNone/>
              </a:pPr>
              <a:r>
                <a:rPr lang="en" sz="1500">
                  <a:solidFill>
                    <a:schemeClr val="dk1"/>
                  </a:solidFill>
                  <a:latin typeface="Krub"/>
                  <a:ea typeface="Krub"/>
                  <a:cs typeface="Krub"/>
                  <a:sym typeface="Krub"/>
                </a:rPr>
                <a:t>Immunity to a tubercular infection is </a:t>
              </a:r>
              <a:r>
                <a:rPr b="1" lang="en" sz="1500">
                  <a:solidFill>
                    <a:srgbClr val="FF0000"/>
                  </a:solidFill>
                  <a:latin typeface="Krub"/>
                  <a:ea typeface="Krub"/>
                  <a:cs typeface="Krub"/>
                  <a:sym typeface="Krub"/>
                </a:rPr>
                <a:t>primarily mediated by TH1 cells</a:t>
              </a:r>
              <a:r>
                <a:rPr lang="en" sz="1500">
                  <a:solidFill>
                    <a:schemeClr val="dk1"/>
                  </a:solidFill>
                  <a:latin typeface="Krub"/>
                  <a:ea typeface="Krub"/>
                  <a:cs typeface="Krub"/>
                  <a:sym typeface="Krub"/>
                </a:rPr>
                <a:t>, which stimulate macrophages to kill mycobacteria</a:t>
              </a:r>
              <a:endParaRPr sz="1500">
                <a:solidFill>
                  <a:schemeClr val="dk1"/>
                </a:solidFill>
                <a:latin typeface="Krub"/>
                <a:ea typeface="Krub"/>
                <a:cs typeface="Krub"/>
                <a:sym typeface="Krub"/>
              </a:endParaRPr>
            </a:p>
            <a:p>
              <a:pPr indent="0" lvl="0" marL="0" marR="0" rtl="0" algn="l">
                <a:lnSpc>
                  <a:spcPct val="100000"/>
                </a:lnSpc>
                <a:spcBef>
                  <a:spcPts val="0"/>
                </a:spcBef>
                <a:spcAft>
                  <a:spcPts val="0"/>
                </a:spcAft>
                <a:buClr>
                  <a:srgbClr val="000000"/>
                </a:buClr>
                <a:buSzPts val="1900"/>
                <a:buFont typeface="Arial"/>
                <a:buNone/>
              </a:pPr>
              <a:r>
                <a:rPr i="0" lang="en" sz="4300" u="none" cap="none" strike="noStrike">
                  <a:solidFill>
                    <a:srgbClr val="44546A"/>
                  </a:solidFill>
                  <a:latin typeface="Titillium Web"/>
                  <a:ea typeface="Titillium Web"/>
                  <a:cs typeface="Titillium Web"/>
                  <a:sym typeface="Titillium Web"/>
                </a:rPr>
                <a:t> </a:t>
              </a:r>
              <a:endParaRPr i="0" sz="4300" u="none" cap="none" strike="noStrike">
                <a:solidFill>
                  <a:srgbClr val="44546A"/>
                </a:solidFill>
                <a:latin typeface="Titillium Web"/>
                <a:ea typeface="Titillium Web"/>
                <a:cs typeface="Titillium Web"/>
                <a:sym typeface="Titillium Web"/>
              </a:endParaRPr>
            </a:p>
          </p:txBody>
        </p:sp>
        <p:cxnSp>
          <p:nvCxnSpPr>
            <p:cNvPr id="1349" name="Google Shape;1349;p45"/>
            <p:cNvCxnSpPr>
              <a:endCxn id="1350" idx="1"/>
            </p:cNvCxnSpPr>
            <p:nvPr/>
          </p:nvCxnSpPr>
          <p:spPr>
            <a:xfrm flipH="1" rot="10800000">
              <a:off x="5140599" y="20049214"/>
              <a:ext cx="1451400" cy="7500"/>
            </a:xfrm>
            <a:prstGeom prst="straightConnector1">
              <a:avLst/>
            </a:prstGeom>
            <a:noFill/>
            <a:ln cap="flat" cmpd="sng" w="38100">
              <a:solidFill>
                <a:srgbClr val="97BEBD"/>
              </a:solidFill>
              <a:prstDash val="solid"/>
              <a:round/>
              <a:headEnd len="sm" w="sm" type="oval"/>
              <a:tailEnd len="sm" w="sm" type="none"/>
            </a:ln>
          </p:spPr>
        </p:cxnSp>
        <p:sp>
          <p:nvSpPr>
            <p:cNvPr id="1350" name="Google Shape;1350;p45"/>
            <p:cNvSpPr txBox="1"/>
            <p:nvPr/>
          </p:nvSpPr>
          <p:spPr>
            <a:xfrm>
              <a:off x="6591999" y="19422364"/>
              <a:ext cx="15633600" cy="1253700"/>
            </a:xfrm>
            <a:prstGeom prst="rect">
              <a:avLst/>
            </a:prstGeom>
            <a:solidFill>
              <a:srgbClr val="D0E0E3"/>
            </a:solidFill>
            <a:ln cap="flat" cmpd="sng" w="38100">
              <a:solidFill>
                <a:srgbClr val="97BEBD"/>
              </a:solidFill>
              <a:prstDash val="solid"/>
              <a:round/>
              <a:headEnd len="sm" w="sm" type="none"/>
              <a:tailEnd len="sm" w="sm" type="none"/>
            </a:ln>
          </p:spPr>
          <p:txBody>
            <a:bodyPr anchorCtr="0" anchor="t" bIns="121950" lIns="121950" spcFirstLastPara="1" rIns="121950" wrap="square" tIns="121950">
              <a:noAutofit/>
            </a:bodyPr>
            <a:lstStyle/>
            <a:p>
              <a:pPr indent="0" lvl="0" marL="0" marR="0" rtl="0" algn="l">
                <a:lnSpc>
                  <a:spcPct val="100000"/>
                </a:lnSpc>
                <a:spcBef>
                  <a:spcPts val="0"/>
                </a:spcBef>
                <a:spcAft>
                  <a:spcPts val="0"/>
                </a:spcAft>
                <a:buNone/>
              </a:pPr>
              <a:r>
                <a:rPr lang="en" sz="1500">
                  <a:solidFill>
                    <a:schemeClr val="dk1"/>
                  </a:solidFill>
                  <a:latin typeface="Krub"/>
                  <a:ea typeface="Krub"/>
                  <a:cs typeface="Krub"/>
                  <a:sym typeface="Krub"/>
                </a:rPr>
                <a:t>This immune response, while largely effective, comes at the cost of hypersensitivity and the accompanying tissue destruction</a:t>
              </a:r>
              <a:endParaRPr sz="1500">
                <a:solidFill>
                  <a:schemeClr val="dk1"/>
                </a:solidFill>
                <a:latin typeface="Krub"/>
                <a:ea typeface="Krub"/>
                <a:cs typeface="Krub"/>
                <a:sym typeface="Krub"/>
              </a:endParaRPr>
            </a:p>
            <a:p>
              <a:pPr indent="0" lvl="0" marL="0" marR="0" rtl="0" algn="l">
                <a:lnSpc>
                  <a:spcPct val="100000"/>
                </a:lnSpc>
                <a:spcBef>
                  <a:spcPts val="0"/>
                </a:spcBef>
                <a:spcAft>
                  <a:spcPts val="0"/>
                </a:spcAft>
                <a:buClr>
                  <a:srgbClr val="000000"/>
                </a:buClr>
                <a:buSzPts val="1900"/>
                <a:buFont typeface="Arial"/>
                <a:buNone/>
              </a:pPr>
              <a:r>
                <a:t/>
              </a:r>
              <a:endParaRPr sz="4300">
                <a:solidFill>
                  <a:srgbClr val="44546A"/>
                </a:solidFill>
                <a:latin typeface="Titillium Web"/>
                <a:ea typeface="Titillium Web"/>
                <a:cs typeface="Titillium Web"/>
                <a:sym typeface="Titillium Web"/>
              </a:endParaRPr>
            </a:p>
          </p:txBody>
        </p:sp>
        <p:cxnSp>
          <p:nvCxnSpPr>
            <p:cNvPr id="1351" name="Google Shape;1351;p45"/>
            <p:cNvCxnSpPr>
              <a:endCxn id="1352" idx="1"/>
            </p:cNvCxnSpPr>
            <p:nvPr/>
          </p:nvCxnSpPr>
          <p:spPr>
            <a:xfrm>
              <a:off x="5134297" y="22869148"/>
              <a:ext cx="1457700" cy="18300"/>
            </a:xfrm>
            <a:prstGeom prst="straightConnector1">
              <a:avLst/>
            </a:prstGeom>
            <a:noFill/>
            <a:ln cap="flat" cmpd="sng" w="38100">
              <a:solidFill>
                <a:srgbClr val="97BEBD"/>
              </a:solidFill>
              <a:prstDash val="solid"/>
              <a:round/>
              <a:headEnd len="sm" w="sm" type="oval"/>
              <a:tailEnd len="sm" w="sm" type="none"/>
            </a:ln>
          </p:spPr>
        </p:cxnSp>
        <p:sp>
          <p:nvSpPr>
            <p:cNvPr id="1352" name="Google Shape;1352;p45"/>
            <p:cNvSpPr txBox="1"/>
            <p:nvPr/>
          </p:nvSpPr>
          <p:spPr>
            <a:xfrm>
              <a:off x="6591997" y="21451348"/>
              <a:ext cx="15633600" cy="2872200"/>
            </a:xfrm>
            <a:prstGeom prst="rect">
              <a:avLst/>
            </a:prstGeom>
            <a:solidFill>
              <a:srgbClr val="D0E0E3"/>
            </a:solidFill>
            <a:ln cap="flat" cmpd="sng" w="38100">
              <a:solidFill>
                <a:srgbClr val="97BEBD"/>
              </a:solidFill>
              <a:prstDash val="solid"/>
              <a:round/>
              <a:headEnd len="sm" w="sm" type="none"/>
              <a:tailEnd len="sm" w="sm" type="none"/>
            </a:ln>
          </p:spPr>
          <p:txBody>
            <a:bodyPr anchorCtr="0" anchor="t" bIns="121950" lIns="121950" spcFirstLastPara="1" rIns="121950" wrap="square" tIns="121950">
              <a:noAutofit/>
            </a:bodyPr>
            <a:lstStyle/>
            <a:p>
              <a:pPr indent="0" lvl="0" marL="0" marR="0" rtl="0" algn="l">
                <a:lnSpc>
                  <a:spcPct val="100000"/>
                </a:lnSpc>
                <a:spcBef>
                  <a:spcPts val="0"/>
                </a:spcBef>
                <a:spcAft>
                  <a:spcPts val="0"/>
                </a:spcAft>
                <a:buNone/>
              </a:pPr>
              <a:r>
                <a:rPr lang="en" sz="1500">
                  <a:solidFill>
                    <a:schemeClr val="dk1"/>
                  </a:solidFill>
                  <a:latin typeface="Krub"/>
                  <a:ea typeface="Krub"/>
                  <a:cs typeface="Krub"/>
                  <a:sym typeface="Krub"/>
                </a:rPr>
                <a:t>Defects in any of the steps of a TH1 T cell response (including IL-12, IFN-γ, TNF, or nitric oxide production) result in poorly formed granulomas, absence of resistance, and disease progression </a:t>
              </a:r>
              <a:r>
                <a:rPr lang="en" sz="1500">
                  <a:solidFill>
                    <a:srgbClr val="70AD47"/>
                  </a:solidFill>
                  <a:latin typeface="Krub"/>
                  <a:ea typeface="Krub"/>
                  <a:cs typeface="Krub"/>
                  <a:sym typeface="Krub"/>
                </a:rPr>
                <a:t>(Increased severity, tissue </a:t>
              </a:r>
              <a:r>
                <a:rPr lang="en" sz="1500">
                  <a:solidFill>
                    <a:srgbClr val="70AD47"/>
                  </a:solidFill>
                  <a:latin typeface="Krub"/>
                  <a:ea typeface="Krub"/>
                  <a:cs typeface="Krub"/>
                  <a:sym typeface="Krub"/>
                </a:rPr>
                <a:t>destruction</a:t>
              </a:r>
              <a:r>
                <a:rPr lang="en" sz="1500">
                  <a:solidFill>
                    <a:srgbClr val="70AD47"/>
                  </a:solidFill>
                  <a:latin typeface="Krub"/>
                  <a:ea typeface="Krub"/>
                  <a:cs typeface="Krub"/>
                  <a:sym typeface="Krub"/>
                </a:rPr>
                <a:t>, and </a:t>
              </a:r>
              <a:r>
                <a:rPr lang="en" sz="1500">
                  <a:solidFill>
                    <a:srgbClr val="70AD47"/>
                  </a:solidFill>
                  <a:latin typeface="Krub"/>
                  <a:ea typeface="Krub"/>
                  <a:cs typeface="Krub"/>
                  <a:sym typeface="Krub"/>
                </a:rPr>
                <a:t>dissemination</a:t>
              </a:r>
              <a:r>
                <a:rPr lang="en" sz="1500">
                  <a:solidFill>
                    <a:srgbClr val="70AD47"/>
                  </a:solidFill>
                  <a:latin typeface="Krub"/>
                  <a:ea typeface="Krub"/>
                  <a:cs typeface="Krub"/>
                  <a:sym typeface="Krub"/>
                </a:rPr>
                <a:t>) occurs in immunocompromised or patients with gene defect. (E.g. in HIV patients, they have low CD4 T cell count)</a:t>
              </a:r>
              <a:endParaRPr sz="1500">
                <a:solidFill>
                  <a:srgbClr val="70AD47"/>
                </a:solidFill>
                <a:latin typeface="Krub"/>
                <a:ea typeface="Krub"/>
                <a:cs typeface="Krub"/>
                <a:sym typeface="Krub"/>
              </a:endParaRPr>
            </a:p>
            <a:p>
              <a:pPr indent="0" lvl="0" marL="0" marR="0" rtl="0" algn="l">
                <a:lnSpc>
                  <a:spcPct val="100000"/>
                </a:lnSpc>
                <a:spcBef>
                  <a:spcPts val="0"/>
                </a:spcBef>
                <a:spcAft>
                  <a:spcPts val="0"/>
                </a:spcAft>
                <a:buClr>
                  <a:srgbClr val="000000"/>
                </a:buClr>
                <a:buSzPts val="1900"/>
                <a:buFont typeface="Arial"/>
                <a:buNone/>
              </a:pPr>
              <a:r>
                <a:t/>
              </a:r>
              <a:endParaRPr sz="4300">
                <a:solidFill>
                  <a:srgbClr val="44546A"/>
                </a:solidFill>
                <a:latin typeface="Titillium Web"/>
                <a:ea typeface="Titillium Web"/>
                <a:cs typeface="Titillium Web"/>
                <a:sym typeface="Titillium Web"/>
              </a:endParaRPr>
            </a:p>
          </p:txBody>
        </p:sp>
        <p:cxnSp>
          <p:nvCxnSpPr>
            <p:cNvPr id="1353" name="Google Shape;1353;p45"/>
            <p:cNvCxnSpPr>
              <a:endCxn id="1354" idx="1"/>
            </p:cNvCxnSpPr>
            <p:nvPr/>
          </p:nvCxnSpPr>
          <p:spPr>
            <a:xfrm>
              <a:off x="5275009" y="25989570"/>
              <a:ext cx="1317000" cy="37500"/>
            </a:xfrm>
            <a:prstGeom prst="straightConnector1">
              <a:avLst/>
            </a:prstGeom>
            <a:noFill/>
            <a:ln cap="flat" cmpd="sng" w="38100">
              <a:solidFill>
                <a:srgbClr val="97BEBD"/>
              </a:solidFill>
              <a:prstDash val="solid"/>
              <a:round/>
              <a:headEnd len="sm" w="sm" type="none"/>
              <a:tailEnd len="sm" w="sm" type="none"/>
            </a:ln>
          </p:spPr>
        </p:cxnSp>
        <p:sp>
          <p:nvSpPr>
            <p:cNvPr id="1354" name="Google Shape;1354;p45"/>
            <p:cNvSpPr txBox="1"/>
            <p:nvPr/>
          </p:nvSpPr>
          <p:spPr>
            <a:xfrm>
              <a:off x="6592009" y="25264470"/>
              <a:ext cx="15633600" cy="1525200"/>
            </a:xfrm>
            <a:prstGeom prst="rect">
              <a:avLst/>
            </a:prstGeom>
            <a:solidFill>
              <a:srgbClr val="D0E0E3"/>
            </a:solidFill>
            <a:ln cap="flat" cmpd="sng" w="38100">
              <a:solidFill>
                <a:srgbClr val="97BEBD"/>
              </a:solidFill>
              <a:prstDash val="solid"/>
              <a:round/>
              <a:headEnd len="sm" w="sm" type="none"/>
              <a:tailEnd len="sm" w="sm" type="none"/>
            </a:ln>
          </p:spPr>
          <p:txBody>
            <a:bodyPr anchorCtr="0" anchor="t" bIns="121950" lIns="121950" spcFirstLastPara="1" rIns="121950" wrap="square" tIns="121950">
              <a:noAutofit/>
            </a:bodyPr>
            <a:lstStyle/>
            <a:p>
              <a:pPr indent="0" lvl="0" marL="0" marR="0" rtl="0" algn="l">
                <a:lnSpc>
                  <a:spcPct val="100000"/>
                </a:lnSpc>
                <a:spcBef>
                  <a:spcPts val="0"/>
                </a:spcBef>
                <a:spcAft>
                  <a:spcPts val="0"/>
                </a:spcAft>
                <a:buNone/>
              </a:pPr>
              <a:r>
                <a:rPr lang="en" sz="1500">
                  <a:solidFill>
                    <a:schemeClr val="dk1"/>
                  </a:solidFill>
                  <a:latin typeface="Krub"/>
                  <a:ea typeface="Krub"/>
                  <a:cs typeface="Krub"/>
                  <a:sym typeface="Krub"/>
                </a:rPr>
                <a:t>Reactivation of the infection or reexposure to the bacilli in a previously sensitized host results in  rapid mobilization of a defensive reaction but also increased tissue necrosis</a:t>
              </a:r>
              <a:endParaRPr sz="1500">
                <a:solidFill>
                  <a:schemeClr val="dk1"/>
                </a:solidFill>
                <a:latin typeface="Krub"/>
                <a:ea typeface="Krub"/>
                <a:cs typeface="Krub"/>
                <a:sym typeface="Krub"/>
              </a:endParaRPr>
            </a:p>
            <a:p>
              <a:pPr indent="0" lvl="0" marL="0" marR="0" rtl="0" algn="l">
                <a:lnSpc>
                  <a:spcPct val="100000"/>
                </a:lnSpc>
                <a:spcBef>
                  <a:spcPts val="0"/>
                </a:spcBef>
                <a:spcAft>
                  <a:spcPts val="0"/>
                </a:spcAft>
                <a:buClr>
                  <a:srgbClr val="000000"/>
                </a:buClr>
                <a:buSzPts val="1900"/>
                <a:buFont typeface="Arial"/>
                <a:buNone/>
              </a:pPr>
              <a:r>
                <a:t/>
              </a:r>
              <a:endParaRPr sz="4300">
                <a:solidFill>
                  <a:srgbClr val="44546A"/>
                </a:solidFill>
                <a:latin typeface="Titillium Web"/>
                <a:ea typeface="Titillium Web"/>
                <a:cs typeface="Titillium Web"/>
                <a:sym typeface="Titillium Web"/>
              </a:endParaRPr>
            </a:p>
          </p:txBody>
        </p:sp>
        <p:sp>
          <p:nvSpPr>
            <p:cNvPr id="1355" name="Google Shape;1355;p45"/>
            <p:cNvSpPr/>
            <p:nvPr/>
          </p:nvSpPr>
          <p:spPr>
            <a:xfrm>
              <a:off x="4793149" y="15213336"/>
              <a:ext cx="7727100" cy="1525200"/>
            </a:xfrm>
            <a:prstGeom prst="roundRect">
              <a:avLst>
                <a:gd fmla="val 16667" name="adj"/>
              </a:avLst>
            </a:prstGeom>
            <a:solidFill>
              <a:srgbClr val="97BEBD"/>
            </a:solidFill>
            <a:ln cap="flat" cmpd="sng" w="9525">
              <a:solidFill>
                <a:srgbClr val="97BEBD"/>
              </a:solidFill>
              <a:prstDash val="solid"/>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3100"/>
                <a:buFont typeface="Arial"/>
                <a:buNone/>
              </a:pPr>
              <a:r>
                <a:rPr lang="en" sz="2400">
                  <a:solidFill>
                    <a:schemeClr val="dk1"/>
                  </a:solidFill>
                  <a:latin typeface="Black Han Sans"/>
                  <a:ea typeface="Black Han Sans"/>
                  <a:cs typeface="Black Han Sans"/>
                  <a:sym typeface="Black Han Sans"/>
                </a:rPr>
                <a:t>Pathogenesis</a:t>
              </a:r>
              <a:endParaRPr sz="2400">
                <a:solidFill>
                  <a:schemeClr val="dk1"/>
                </a:solidFill>
                <a:latin typeface="Black Han Sans"/>
                <a:ea typeface="Black Han Sans"/>
                <a:cs typeface="Black Han Sans"/>
                <a:sym typeface="Black Han Sans"/>
              </a:endParaRPr>
            </a:p>
          </p:txBody>
        </p:sp>
      </p:grpSp>
      <p:sp>
        <p:nvSpPr>
          <p:cNvPr id="1356" name="Google Shape;1356;p45"/>
          <p:cNvSpPr txBox="1"/>
          <p:nvPr/>
        </p:nvSpPr>
        <p:spPr>
          <a:xfrm>
            <a:off x="1091075" y="8369275"/>
            <a:ext cx="6766500" cy="1994700"/>
          </a:xfrm>
          <a:prstGeom prst="rect">
            <a:avLst/>
          </a:prstGeom>
          <a:solidFill>
            <a:schemeClr val="dk2"/>
          </a:solidFill>
          <a:ln cap="flat" cmpd="sng" w="2857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rgbClr val="B7B7B7"/>
                </a:solidFill>
                <a:latin typeface="Krub"/>
                <a:ea typeface="Krub"/>
                <a:cs typeface="Krub"/>
                <a:sym typeface="Krub"/>
              </a:rPr>
              <a:t>Extra Information</a:t>
            </a:r>
            <a:endParaRPr b="1" sz="1300">
              <a:solidFill>
                <a:srgbClr val="B7B7B7"/>
              </a:solidFill>
              <a:latin typeface="Krub"/>
              <a:ea typeface="Krub"/>
              <a:cs typeface="Krub"/>
              <a:sym typeface="Krub"/>
            </a:endParaRPr>
          </a:p>
          <a:p>
            <a:pPr indent="0" lvl="0" marL="0" rtl="0" algn="l">
              <a:spcBef>
                <a:spcPts val="0"/>
              </a:spcBef>
              <a:spcAft>
                <a:spcPts val="0"/>
              </a:spcAft>
              <a:buNone/>
            </a:pPr>
            <a:r>
              <a:rPr b="1" lang="en" sz="1100">
                <a:solidFill>
                  <a:srgbClr val="B7B7B7"/>
                </a:solidFill>
                <a:latin typeface="Krub"/>
                <a:ea typeface="Krub"/>
                <a:cs typeface="Krub"/>
                <a:sym typeface="Krub"/>
              </a:rPr>
              <a:t>Granuloma</a:t>
            </a:r>
            <a:r>
              <a:rPr lang="en" sz="1100">
                <a:solidFill>
                  <a:srgbClr val="B7B7B7"/>
                </a:solidFill>
                <a:latin typeface="Krub"/>
                <a:ea typeface="Krub"/>
                <a:cs typeface="Krub"/>
                <a:sym typeface="Krub"/>
              </a:rPr>
              <a:t>: a focal aggregate of immune cells that forms in response to a persistent inflammatory stimulus. </a:t>
            </a:r>
            <a:endParaRPr sz="1100">
              <a:solidFill>
                <a:srgbClr val="B7B7B7"/>
              </a:solidFill>
              <a:latin typeface="Krub"/>
              <a:ea typeface="Krub"/>
              <a:cs typeface="Krub"/>
              <a:sym typeface="Krub"/>
            </a:endParaRPr>
          </a:p>
          <a:p>
            <a:pPr indent="0" lvl="0" marL="0" rtl="0" algn="l">
              <a:lnSpc>
                <a:spcPct val="115000"/>
              </a:lnSpc>
              <a:spcBef>
                <a:spcPts val="1000"/>
              </a:spcBef>
              <a:spcAft>
                <a:spcPts val="1000"/>
              </a:spcAft>
              <a:buNone/>
            </a:pPr>
            <a:r>
              <a:rPr lang="en" sz="1100">
                <a:solidFill>
                  <a:srgbClr val="B7B7B7"/>
                </a:solidFill>
                <a:latin typeface="Krub"/>
                <a:ea typeface="Krub"/>
                <a:cs typeface="Krub"/>
                <a:sym typeface="Krub"/>
              </a:rPr>
              <a:t>Granuloma formation begins with an inflammatory trigger, such as an infectious pathogen or a foreign body. Macrophages are recruited to the site of inflammation and activated as part of the innate immune response. If the recruited and activated macrophage is unable to remove the inflammatory stimulus efficiently, a further immune response may be triggered. The macrophages form a tight aggregate around the inflammatory stimulus and may become surrounded by a peripheral cuff of lymphocytes. </a:t>
            </a:r>
            <a:endParaRPr sz="1100">
              <a:solidFill>
                <a:srgbClr val="B7B7B7"/>
              </a:solidFill>
              <a:latin typeface="Krub"/>
              <a:ea typeface="Krub"/>
              <a:cs typeface="Krub"/>
              <a:sym typeface="Krub"/>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46"/>
          <p:cNvSpPr txBox="1"/>
          <p:nvPr>
            <p:ph type="title"/>
          </p:nvPr>
        </p:nvSpPr>
        <p:spPr>
          <a:xfrm>
            <a:off x="420300" y="274320"/>
            <a:ext cx="7160400" cy="1196400"/>
          </a:xfrm>
          <a:prstGeom prst="rect">
            <a:avLst/>
          </a:prstGeom>
        </p:spPr>
        <p:txBody>
          <a:bodyPr anchorCtr="0" anchor="t" bIns="107175" lIns="107175" spcFirstLastPara="1" rIns="107175" wrap="square" tIns="107175">
            <a:noAutofit/>
          </a:bodyPr>
          <a:lstStyle/>
          <a:p>
            <a:pPr indent="0" lvl="0" marL="0" rtl="0" algn="ctr">
              <a:spcBef>
                <a:spcPts val="0"/>
              </a:spcBef>
              <a:spcAft>
                <a:spcPts val="0"/>
              </a:spcAft>
              <a:buNone/>
            </a:pPr>
            <a:r>
              <a:rPr lang="en" sz="3600"/>
              <a:t>Primary Vs Secondary TB</a:t>
            </a:r>
            <a:endParaRPr sz="3600"/>
          </a:p>
        </p:txBody>
      </p:sp>
      <p:graphicFrame>
        <p:nvGraphicFramePr>
          <p:cNvPr id="1362" name="Google Shape;1362;p46"/>
          <p:cNvGraphicFramePr/>
          <p:nvPr/>
        </p:nvGraphicFramePr>
        <p:xfrm>
          <a:off x="146878" y="1505907"/>
          <a:ext cx="3000000" cy="3000000"/>
        </p:xfrm>
        <a:graphic>
          <a:graphicData uri="http://schemas.openxmlformats.org/drawingml/2006/table">
            <a:tbl>
              <a:tblPr>
                <a:noFill/>
                <a:tableStyleId>{CB2B9D57-74D3-45A7-975F-A6E123273AFA}</a:tableStyleId>
              </a:tblPr>
              <a:tblGrid>
                <a:gridCol w="3817500"/>
                <a:gridCol w="3798150"/>
              </a:tblGrid>
              <a:tr h="1239425">
                <a:tc>
                  <a:txBody>
                    <a:bodyPr/>
                    <a:lstStyle/>
                    <a:p>
                      <a:pPr indent="0" lvl="0" marL="0" marR="0" rtl="0" algn="ctr">
                        <a:lnSpc>
                          <a:spcPct val="100000"/>
                        </a:lnSpc>
                        <a:spcBef>
                          <a:spcPts val="0"/>
                        </a:spcBef>
                        <a:spcAft>
                          <a:spcPts val="0"/>
                        </a:spcAft>
                        <a:buClr>
                          <a:srgbClr val="000000"/>
                        </a:buClr>
                        <a:buSzPts val="1400"/>
                        <a:buFont typeface="Arial"/>
                        <a:buNone/>
                      </a:pPr>
                      <a:r>
                        <a:rPr b="1" lang="en" sz="1900">
                          <a:solidFill>
                            <a:schemeClr val="dk1"/>
                          </a:solidFill>
                          <a:latin typeface="Black Han Sans"/>
                          <a:ea typeface="Black Han Sans"/>
                          <a:cs typeface="Black Han Sans"/>
                          <a:sym typeface="Black Han Sans"/>
                        </a:rPr>
                        <a:t>Primary Tuberculosis</a:t>
                      </a:r>
                      <a:endParaRPr b="1" sz="1900" u="none" cap="none" strike="noStrike">
                        <a:solidFill>
                          <a:schemeClr val="dk1"/>
                        </a:solidFill>
                        <a:latin typeface="Black Han Sans"/>
                        <a:ea typeface="Black Han Sans"/>
                        <a:cs typeface="Black Han Sans"/>
                        <a:sym typeface="Black Han Sans"/>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7BEBD"/>
                    </a:solidFill>
                  </a:tcPr>
                </a:tc>
                <a:tc>
                  <a:txBody>
                    <a:bodyPr/>
                    <a:lstStyle/>
                    <a:p>
                      <a:pPr indent="0" lvl="0" marL="0" marR="0" rtl="0" algn="ctr">
                        <a:lnSpc>
                          <a:spcPct val="100000"/>
                        </a:lnSpc>
                        <a:spcBef>
                          <a:spcPts val="0"/>
                        </a:spcBef>
                        <a:spcAft>
                          <a:spcPts val="0"/>
                        </a:spcAft>
                        <a:buNone/>
                      </a:pPr>
                      <a:r>
                        <a:rPr b="1" lang="en" sz="1900">
                          <a:solidFill>
                            <a:schemeClr val="dk1"/>
                          </a:solidFill>
                          <a:latin typeface="Black Han Sans"/>
                          <a:ea typeface="Black Han Sans"/>
                          <a:cs typeface="Black Han Sans"/>
                          <a:sym typeface="Black Han Sans"/>
                        </a:rPr>
                        <a:t>Secondary Tuberculosis </a:t>
                      </a:r>
                      <a:r>
                        <a:rPr b="1" lang="en" sz="1800">
                          <a:solidFill>
                            <a:schemeClr val="dk1"/>
                          </a:solidFill>
                          <a:latin typeface="Black Han Sans"/>
                          <a:ea typeface="Black Han Sans"/>
                          <a:cs typeface="Black Han Sans"/>
                          <a:sym typeface="Black Han Sans"/>
                        </a:rPr>
                        <a:t>(Reactivation Tuberculosis)</a:t>
                      </a:r>
                      <a:endParaRPr b="1" sz="1800">
                        <a:solidFill>
                          <a:schemeClr val="dk1"/>
                        </a:solidFill>
                        <a:latin typeface="Black Han Sans"/>
                        <a:ea typeface="Black Han Sans"/>
                        <a:cs typeface="Black Han Sans"/>
                        <a:sym typeface="Black Han Sans"/>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97BEBD"/>
                    </a:solidFill>
                  </a:tcPr>
                </a:tc>
              </a:tr>
              <a:tr h="1629700">
                <a:tc>
                  <a:txBody>
                    <a:bodyPr/>
                    <a:lstStyle/>
                    <a:p>
                      <a:pPr indent="0" lvl="0" marL="0" rtl="0" algn="ctr">
                        <a:spcBef>
                          <a:spcPts val="0"/>
                        </a:spcBef>
                        <a:spcAft>
                          <a:spcPts val="0"/>
                        </a:spcAft>
                        <a:buNone/>
                      </a:pPr>
                      <a:r>
                        <a:rPr lang="en">
                          <a:solidFill>
                            <a:schemeClr val="dk1"/>
                          </a:solidFill>
                          <a:latin typeface="Krub"/>
                          <a:ea typeface="Krub"/>
                          <a:cs typeface="Krub"/>
                          <a:sym typeface="Krub"/>
                        </a:rPr>
                        <a:t>Form of disease that develops in a previously unexposed and therefore unsensitized patient</a:t>
                      </a:r>
                      <a:r>
                        <a:rPr lang="en">
                          <a:solidFill>
                            <a:srgbClr val="FF0000"/>
                          </a:solidFill>
                          <a:latin typeface="Krub"/>
                          <a:ea typeface="Krub"/>
                          <a:cs typeface="Krub"/>
                          <a:sym typeface="Krub"/>
                        </a:rPr>
                        <a:t> (1st time exposure)</a:t>
                      </a:r>
                      <a:r>
                        <a:rPr lang="en">
                          <a:solidFill>
                            <a:schemeClr val="dk1"/>
                          </a:solidFill>
                          <a:latin typeface="Krub"/>
                          <a:ea typeface="Krub"/>
                          <a:cs typeface="Krub"/>
                          <a:sym typeface="Krub"/>
                        </a:rPr>
                        <a:t>. About 5% of those newly infected acquire significant disease.</a:t>
                      </a:r>
                      <a:endParaRPr>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lang="en">
                          <a:solidFill>
                            <a:schemeClr val="dk1"/>
                          </a:solidFill>
                          <a:latin typeface="Krub"/>
                          <a:ea typeface="Krub"/>
                          <a:cs typeface="Krub"/>
                          <a:sym typeface="Krub"/>
                        </a:rPr>
                        <a:t>Pattern of disease that arises in a previously sensitized host </a:t>
                      </a:r>
                      <a:r>
                        <a:rPr lang="en">
                          <a:solidFill>
                            <a:srgbClr val="FF0000"/>
                          </a:solidFill>
                          <a:latin typeface="Krub"/>
                          <a:ea typeface="Krub"/>
                          <a:cs typeface="Krub"/>
                          <a:sym typeface="Krub"/>
                        </a:rPr>
                        <a:t>(2nd time exposure)</a:t>
                      </a:r>
                      <a:r>
                        <a:rPr lang="en">
                          <a:solidFill>
                            <a:schemeClr val="dk1"/>
                          </a:solidFill>
                          <a:latin typeface="Krub"/>
                          <a:ea typeface="Krub"/>
                          <a:cs typeface="Krub"/>
                          <a:sym typeface="Krub"/>
                        </a:rPr>
                        <a:t>. It may appear</a:t>
                      </a:r>
                      <a:endParaRPr>
                        <a:solidFill>
                          <a:schemeClr val="dk1"/>
                        </a:solidFill>
                        <a:latin typeface="Krub"/>
                        <a:ea typeface="Krub"/>
                        <a:cs typeface="Krub"/>
                        <a:sym typeface="Krub"/>
                      </a:endParaRPr>
                    </a:p>
                    <a:p>
                      <a:pPr indent="0" lvl="0" marL="0" marR="0" rtl="0" algn="ctr">
                        <a:lnSpc>
                          <a:spcPct val="100000"/>
                        </a:lnSpc>
                        <a:spcBef>
                          <a:spcPts val="0"/>
                        </a:spcBef>
                        <a:spcAft>
                          <a:spcPts val="0"/>
                        </a:spcAft>
                        <a:buNone/>
                      </a:pPr>
                      <a:r>
                        <a:rPr lang="en">
                          <a:solidFill>
                            <a:schemeClr val="dk1"/>
                          </a:solidFill>
                          <a:latin typeface="Krub"/>
                          <a:ea typeface="Krub"/>
                          <a:cs typeface="Krub"/>
                          <a:sym typeface="Krub"/>
                        </a:rPr>
                        <a:t>shortly after primary tuberculosis.</a:t>
                      </a:r>
                      <a:endParaRPr>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r>
              <a:tr h="1907225">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Krub"/>
                          <a:ea typeface="Krub"/>
                          <a:cs typeface="Krub"/>
                          <a:sym typeface="Krub"/>
                        </a:rPr>
                        <a:t>Method of infection: inhalation </a:t>
                      </a:r>
                      <a:r>
                        <a:rPr lang="en">
                          <a:solidFill>
                            <a:srgbClr val="B7B7B7"/>
                          </a:solidFill>
                          <a:latin typeface="Krub"/>
                          <a:ea typeface="Krub"/>
                          <a:cs typeface="Krub"/>
                          <a:sym typeface="Krub"/>
                        </a:rPr>
                        <a:t>(MBT)</a:t>
                      </a:r>
                      <a:r>
                        <a:rPr lang="en">
                          <a:solidFill>
                            <a:schemeClr val="dk1"/>
                          </a:solidFill>
                          <a:latin typeface="Krub"/>
                          <a:ea typeface="Krub"/>
                          <a:cs typeface="Krub"/>
                          <a:sym typeface="Krub"/>
                        </a:rPr>
                        <a:t>, ingestion</a:t>
                      </a:r>
                      <a:r>
                        <a:rPr lang="en">
                          <a:solidFill>
                            <a:srgbClr val="B7B7B7"/>
                          </a:solidFill>
                          <a:latin typeface="Krub"/>
                          <a:ea typeface="Krub"/>
                          <a:cs typeface="Krub"/>
                          <a:sym typeface="Krub"/>
                        </a:rPr>
                        <a:t> (</a:t>
                      </a:r>
                      <a:r>
                        <a:rPr lang="en">
                          <a:solidFill>
                            <a:srgbClr val="B7B7B7"/>
                          </a:solidFill>
                          <a:latin typeface="Krub"/>
                          <a:ea typeface="Krub"/>
                          <a:cs typeface="Krub"/>
                          <a:sym typeface="Krub"/>
                        </a:rPr>
                        <a:t>mycobacterium bovis from cow’s milk</a:t>
                      </a:r>
                      <a:r>
                        <a:rPr lang="en">
                          <a:solidFill>
                            <a:srgbClr val="B7B7B7"/>
                          </a:solidFill>
                          <a:latin typeface="Krub"/>
                          <a:ea typeface="Krub"/>
                          <a:cs typeface="Krub"/>
                          <a:sym typeface="Krub"/>
                        </a:rPr>
                        <a:t>)</a:t>
                      </a:r>
                      <a:endParaRPr u="none" cap="none" strike="noStrike">
                        <a:solidFill>
                          <a:srgbClr val="B7B7B7"/>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a:solidFill>
                            <a:schemeClr val="dk1"/>
                          </a:solidFill>
                          <a:latin typeface="Krub"/>
                          <a:ea typeface="Krub"/>
                          <a:cs typeface="Krub"/>
                          <a:sym typeface="Krub"/>
                        </a:rPr>
                        <a:t>Endogenous due to reactivation of dormant primary lesions many decades after initial infection (</a:t>
                      </a:r>
                      <a:r>
                        <a:rPr lang="en">
                          <a:solidFill>
                            <a:schemeClr val="dk1"/>
                          </a:solidFill>
                          <a:latin typeface="Krub"/>
                          <a:ea typeface="Krub"/>
                          <a:cs typeface="Krub"/>
                          <a:sym typeface="Krub"/>
                        </a:rPr>
                        <a:t>especially</a:t>
                      </a:r>
                      <a:r>
                        <a:rPr lang="en">
                          <a:solidFill>
                            <a:schemeClr val="dk1"/>
                          </a:solidFill>
                          <a:latin typeface="Krub"/>
                          <a:ea typeface="Krub"/>
                          <a:cs typeface="Krub"/>
                          <a:sym typeface="Krub"/>
                        </a:rPr>
                        <a:t> in immunocompromised individuals </a:t>
                      </a:r>
                      <a:endParaRPr>
                        <a:solidFill>
                          <a:schemeClr val="dk1"/>
                        </a:solidFill>
                        <a:latin typeface="Krub"/>
                        <a:ea typeface="Krub"/>
                        <a:cs typeface="Krub"/>
                        <a:sym typeface="Krub"/>
                      </a:endParaRPr>
                    </a:p>
                    <a:p>
                      <a:pPr indent="0" lvl="0" marL="0" marR="0" rtl="0" algn="ctr">
                        <a:lnSpc>
                          <a:spcPct val="100000"/>
                        </a:lnSpc>
                        <a:spcBef>
                          <a:spcPts val="0"/>
                        </a:spcBef>
                        <a:spcAft>
                          <a:spcPts val="0"/>
                        </a:spcAft>
                        <a:buNone/>
                      </a:pPr>
                      <a:r>
                        <a:rPr lang="en">
                          <a:solidFill>
                            <a:srgbClr val="FF0000"/>
                          </a:solidFill>
                          <a:latin typeface="Krub"/>
                          <a:ea typeface="Krub"/>
                          <a:cs typeface="Krub"/>
                          <a:sym typeface="Krub"/>
                        </a:rPr>
                        <a:t>or</a:t>
                      </a:r>
                      <a:r>
                        <a:rPr lang="en">
                          <a:solidFill>
                            <a:schemeClr val="dk1"/>
                          </a:solidFill>
                          <a:latin typeface="Krub"/>
                          <a:ea typeface="Krub"/>
                          <a:cs typeface="Krub"/>
                          <a:sym typeface="Krub"/>
                        </a:rPr>
                        <a:t> </a:t>
                      </a:r>
                      <a:endParaRPr>
                        <a:solidFill>
                          <a:schemeClr val="dk1"/>
                        </a:solidFill>
                        <a:latin typeface="Krub"/>
                        <a:ea typeface="Krub"/>
                        <a:cs typeface="Krub"/>
                        <a:sym typeface="Krub"/>
                      </a:endParaRPr>
                    </a:p>
                    <a:p>
                      <a:pPr indent="0" lvl="0" marL="0" marR="0" rtl="0" algn="ctr">
                        <a:lnSpc>
                          <a:spcPct val="100000"/>
                        </a:lnSpc>
                        <a:spcBef>
                          <a:spcPts val="0"/>
                        </a:spcBef>
                        <a:spcAft>
                          <a:spcPts val="0"/>
                        </a:spcAft>
                        <a:buNone/>
                      </a:pPr>
                      <a:r>
                        <a:rPr lang="en">
                          <a:solidFill>
                            <a:schemeClr val="dk1"/>
                          </a:solidFill>
                          <a:latin typeface="Krub"/>
                          <a:ea typeface="Krub"/>
                          <a:cs typeface="Krub"/>
                          <a:sym typeface="Krub"/>
                        </a:rPr>
                        <a:t>exogenous due to reinfection)</a:t>
                      </a:r>
                      <a:endParaRPr>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r>
              <a:tr h="797175">
                <a:tc>
                  <a:txBody>
                    <a:bodyPr/>
                    <a:lstStyle/>
                    <a:p>
                      <a:pPr indent="0" lvl="0" marL="0" marR="0" rtl="0" algn="ctr">
                        <a:lnSpc>
                          <a:spcPct val="100000"/>
                        </a:lnSpc>
                        <a:spcBef>
                          <a:spcPts val="0"/>
                        </a:spcBef>
                        <a:spcAft>
                          <a:spcPts val="0"/>
                        </a:spcAft>
                        <a:buNone/>
                      </a:pPr>
                      <a:r>
                        <a:rPr lang="en">
                          <a:solidFill>
                            <a:schemeClr val="dk1"/>
                          </a:solidFill>
                          <a:latin typeface="Krub"/>
                          <a:ea typeface="Krub"/>
                          <a:cs typeface="Krub"/>
                          <a:sym typeface="Krub"/>
                        </a:rPr>
                        <a:t>lower part of the upper lobe or in the upper part of the lower lobe.</a:t>
                      </a:r>
                      <a:endParaRPr>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Krub"/>
                          <a:ea typeface="Krub"/>
                          <a:cs typeface="Krub"/>
                          <a:sym typeface="Krub"/>
                        </a:rPr>
                        <a:t>Apex of lungs or upper part of lower lobe</a:t>
                      </a:r>
                      <a:endParaRPr u="none" cap="none" strike="noStrike">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r>
              <a:tr h="666750">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Krub"/>
                          <a:ea typeface="Krub"/>
                          <a:cs typeface="Krub"/>
                          <a:sym typeface="Krub"/>
                        </a:rPr>
                        <a:t>Ghon focus, Ghon complex</a:t>
                      </a:r>
                      <a:endParaRPr u="none" cap="none" strike="noStrike">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Krub"/>
                          <a:ea typeface="Krub"/>
                          <a:cs typeface="Krub"/>
                          <a:sym typeface="Krub"/>
                        </a:rPr>
                        <a:t>Associated with cavitation</a:t>
                      </a:r>
                      <a:r>
                        <a:rPr lang="en">
                          <a:solidFill>
                            <a:srgbClr val="70AD47"/>
                          </a:solidFill>
                          <a:latin typeface="Krub"/>
                          <a:ea typeface="Krub"/>
                          <a:cs typeface="Krub"/>
                          <a:sym typeface="Krub"/>
                        </a:rPr>
                        <a:t> (tissue destruction)</a:t>
                      </a:r>
                      <a:endParaRPr u="none" cap="none" strike="noStrike">
                        <a:solidFill>
                          <a:srgbClr val="70AD47"/>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r>
              <a:tr h="519675">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Krub"/>
                          <a:ea typeface="Krub"/>
                          <a:cs typeface="Krub"/>
                          <a:sym typeface="Krub"/>
                        </a:rPr>
                        <a:t>Noninfectious</a:t>
                      </a:r>
                      <a:endParaRPr u="none" cap="none" strike="noStrike">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dk1"/>
                          </a:solidFill>
                          <a:latin typeface="Krub"/>
                          <a:ea typeface="Krub"/>
                          <a:cs typeface="Krub"/>
                          <a:sym typeface="Krub"/>
                        </a:rPr>
                        <a:t>Highly infectious in +ve patients</a:t>
                      </a:r>
                      <a:endParaRPr u="none" cap="none" strike="noStrike">
                        <a:solidFill>
                          <a:schemeClr val="dk1"/>
                        </a:solidFill>
                        <a:latin typeface="Krub"/>
                        <a:ea typeface="Krub"/>
                        <a:cs typeface="Krub"/>
                        <a:sym typeface="Krub"/>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r>
              <a:tr h="2263275">
                <a:tc>
                  <a:txBody>
                    <a:bodyPr/>
                    <a:lstStyle/>
                    <a:p>
                      <a:pPr indent="0" lvl="0" marL="0" marR="0" rtl="0" algn="ctr">
                        <a:lnSpc>
                          <a:spcPct val="100000"/>
                        </a:lnSpc>
                        <a:spcBef>
                          <a:spcPts val="0"/>
                        </a:spcBef>
                        <a:spcAft>
                          <a:spcPts val="0"/>
                        </a:spcAft>
                        <a:buNone/>
                      </a:pPr>
                      <a:r>
                        <a:rPr lang="en">
                          <a:solidFill>
                            <a:schemeClr val="dk1"/>
                          </a:solidFill>
                          <a:latin typeface="Krub"/>
                          <a:ea typeface="Krub"/>
                          <a:cs typeface="Krub"/>
                          <a:sym typeface="Krub"/>
                        </a:rPr>
                        <a:t>Both upper lobes are affected</a:t>
                      </a:r>
                      <a:endParaRPr>
                        <a:solidFill>
                          <a:schemeClr val="dk1"/>
                        </a:solidFill>
                        <a:latin typeface="Krub"/>
                        <a:ea typeface="Krub"/>
                        <a:cs typeface="Krub"/>
                        <a:sym typeface="Kru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en">
                          <a:solidFill>
                            <a:schemeClr val="dk1"/>
                          </a:solidFill>
                          <a:latin typeface="Krub"/>
                          <a:ea typeface="Krub"/>
                          <a:cs typeface="Krub"/>
                          <a:sym typeface="Krub"/>
                        </a:rPr>
                        <a:t>Cavity formation </a:t>
                      </a:r>
                      <a:endParaRPr>
                        <a:solidFill>
                          <a:schemeClr val="dk1"/>
                        </a:solidFill>
                        <a:latin typeface="Krub"/>
                        <a:ea typeface="Krub"/>
                        <a:cs typeface="Krub"/>
                        <a:sym typeface="Krub"/>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r>
            </a:tbl>
          </a:graphicData>
        </a:graphic>
      </p:graphicFrame>
      <p:pic>
        <p:nvPicPr>
          <p:cNvPr id="1363" name="Google Shape;1363;p46"/>
          <p:cNvPicPr preferRelativeResize="0"/>
          <p:nvPr/>
        </p:nvPicPr>
        <p:blipFill>
          <a:blip r:embed="rId3">
            <a:alphaModFix/>
          </a:blip>
          <a:stretch>
            <a:fillRect/>
          </a:stretch>
        </p:blipFill>
        <p:spPr>
          <a:xfrm>
            <a:off x="943000" y="8689500"/>
            <a:ext cx="2148851" cy="1745525"/>
          </a:xfrm>
          <a:prstGeom prst="rect">
            <a:avLst/>
          </a:prstGeom>
          <a:noFill/>
          <a:ln>
            <a:noFill/>
          </a:ln>
        </p:spPr>
      </p:pic>
      <p:pic>
        <p:nvPicPr>
          <p:cNvPr id="1364" name="Google Shape;1364;p46"/>
          <p:cNvPicPr preferRelativeResize="0"/>
          <p:nvPr/>
        </p:nvPicPr>
        <p:blipFill rotWithShape="1">
          <a:blip r:embed="rId4">
            <a:alphaModFix/>
          </a:blip>
          <a:srcRect b="5615" l="4519" r="11163" t="0"/>
          <a:stretch/>
        </p:blipFill>
        <p:spPr>
          <a:xfrm>
            <a:off x="4877525" y="8689500"/>
            <a:ext cx="2148851" cy="1745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47"/>
          <p:cNvSpPr txBox="1"/>
          <p:nvPr>
            <p:ph type="title"/>
          </p:nvPr>
        </p:nvSpPr>
        <p:spPr>
          <a:xfrm>
            <a:off x="624147" y="274320"/>
            <a:ext cx="6752700" cy="1196400"/>
          </a:xfrm>
          <a:prstGeom prst="rect">
            <a:avLst/>
          </a:prstGeom>
        </p:spPr>
        <p:txBody>
          <a:bodyPr anchorCtr="0" anchor="t" bIns="107175" lIns="107175" spcFirstLastPara="1" rIns="107175" wrap="square" tIns="107175">
            <a:noAutofit/>
          </a:bodyPr>
          <a:lstStyle/>
          <a:p>
            <a:pPr indent="0" lvl="0" marL="0" rtl="0" algn="l">
              <a:spcBef>
                <a:spcPts val="0"/>
              </a:spcBef>
              <a:spcAft>
                <a:spcPts val="0"/>
              </a:spcAft>
              <a:buClr>
                <a:schemeClr val="dk1"/>
              </a:buClr>
              <a:buSzPts val="1100"/>
              <a:buFont typeface="Arial"/>
              <a:buNone/>
            </a:pPr>
            <a:r>
              <a:rPr lang="en" sz="3600"/>
              <a:t>Primary </a:t>
            </a:r>
            <a:r>
              <a:rPr lang="en" sz="3600"/>
              <a:t>Pulmonary </a:t>
            </a:r>
            <a:r>
              <a:rPr lang="en" sz="3600"/>
              <a:t>TB</a:t>
            </a:r>
            <a:r>
              <a:rPr lang="en" sz="3600"/>
              <a:t> </a:t>
            </a:r>
            <a:endParaRPr sz="3600"/>
          </a:p>
          <a:p>
            <a:pPr indent="0" lvl="0" marL="0" rtl="0" algn="ctr">
              <a:spcBef>
                <a:spcPts val="0"/>
              </a:spcBef>
              <a:spcAft>
                <a:spcPts val="0"/>
              </a:spcAft>
              <a:buNone/>
            </a:pPr>
            <a:r>
              <a:t/>
            </a:r>
            <a:endParaRPr/>
          </a:p>
        </p:txBody>
      </p:sp>
      <p:graphicFrame>
        <p:nvGraphicFramePr>
          <p:cNvPr id="1370" name="Google Shape;1370;p47"/>
          <p:cNvGraphicFramePr/>
          <p:nvPr/>
        </p:nvGraphicFramePr>
        <p:xfrm>
          <a:off x="200975" y="1280361"/>
          <a:ext cx="3000000" cy="3000000"/>
        </p:xfrm>
        <a:graphic>
          <a:graphicData uri="http://schemas.openxmlformats.org/drawingml/2006/table">
            <a:tbl>
              <a:tblPr>
                <a:noFill/>
                <a:tableStyleId>{8782FBF8-101F-435B-8C79-6950F6BC25F9}</a:tableStyleId>
              </a:tblPr>
              <a:tblGrid>
                <a:gridCol w="2031175"/>
                <a:gridCol w="5534650"/>
              </a:tblGrid>
              <a:tr h="2604475">
                <a:tc>
                  <a:txBody>
                    <a:bodyPr/>
                    <a:lstStyle/>
                    <a:p>
                      <a:pPr indent="0" lvl="0" marL="0" rtl="0" algn="ctr">
                        <a:spcBef>
                          <a:spcPts val="0"/>
                        </a:spcBef>
                        <a:spcAft>
                          <a:spcPts val="0"/>
                        </a:spcAft>
                        <a:buNone/>
                      </a:pPr>
                      <a:r>
                        <a:rPr lang="en" sz="2000">
                          <a:latin typeface="Black Han Sans"/>
                          <a:ea typeface="Black Han Sans"/>
                          <a:cs typeface="Black Han Sans"/>
                          <a:sym typeface="Black Han Sans"/>
                        </a:rPr>
                        <a:t>Gross</a:t>
                      </a:r>
                      <a:endParaRPr sz="2000">
                        <a:latin typeface="Black Han Sans"/>
                        <a:ea typeface="Black Han Sans"/>
                        <a:cs typeface="Black Han Sans"/>
                        <a:sym typeface="Black Han Sans"/>
                      </a:endParaRPr>
                    </a:p>
                    <a:p>
                      <a:pPr indent="0" lvl="0" marL="0" rtl="0" algn="ctr">
                        <a:spcBef>
                          <a:spcPts val="0"/>
                        </a:spcBef>
                        <a:spcAft>
                          <a:spcPts val="0"/>
                        </a:spcAft>
                        <a:buNone/>
                      </a:pPr>
                      <a:r>
                        <a:rPr lang="en" sz="2000">
                          <a:latin typeface="Black Han Sans"/>
                          <a:ea typeface="Black Han Sans"/>
                          <a:cs typeface="Black Han Sans"/>
                          <a:sym typeface="Black Han Sans"/>
                        </a:rPr>
                        <a:t>Morphology </a:t>
                      </a:r>
                      <a:endParaRPr sz="1900">
                        <a:latin typeface="Black Han Sans"/>
                        <a:ea typeface="Black Han Sans"/>
                        <a:cs typeface="Black Han Sans"/>
                        <a:sym typeface="Black Han Sans"/>
                      </a:endParaRPr>
                    </a:p>
                  </a:txBody>
                  <a:tcPr marT="91425" marB="91425" marR="91425" marL="91425" anchor="ctr">
                    <a:lnB cap="flat" cmpd="sng" w="9525">
                      <a:solidFill>
                        <a:srgbClr val="3B8085"/>
                      </a:solidFill>
                      <a:prstDash val="solid"/>
                      <a:round/>
                      <a:headEnd len="sm" w="sm" type="none"/>
                      <a:tailEnd len="sm" w="sm" type="none"/>
                    </a:lnB>
                    <a:solidFill>
                      <a:srgbClr val="97BEBD"/>
                    </a:solidFill>
                  </a:tcPr>
                </a:tc>
                <a:tc>
                  <a:txBody>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rub"/>
                          <a:ea typeface="Krub"/>
                          <a:cs typeface="Krub"/>
                          <a:sym typeface="Krub"/>
                        </a:rPr>
                        <a:t>Ghon complex:</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Subpleural location, below interlobular fissure</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Upper part of the lower lobes or lower part of the upper lobes</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rgbClr val="FF0000"/>
                        </a:buClr>
                        <a:buSzPts val="1400"/>
                        <a:buFont typeface="Krub"/>
                        <a:buChar char="-"/>
                      </a:pPr>
                      <a:r>
                        <a:rPr lang="en">
                          <a:solidFill>
                            <a:srgbClr val="FF0000"/>
                          </a:solidFill>
                          <a:latin typeface="Krub"/>
                          <a:ea typeface="Krub"/>
                          <a:cs typeface="Krub"/>
                          <a:sym typeface="Krub"/>
                        </a:rPr>
                        <a:t>Ghon focus (caseous necrosis) in periphery.</a:t>
                      </a:r>
                      <a:endParaRPr>
                        <a:solidFill>
                          <a:srgbClr val="FF0000"/>
                        </a:solidFill>
                        <a:latin typeface="Krub"/>
                        <a:ea typeface="Krub"/>
                        <a:cs typeface="Krub"/>
                        <a:sym typeface="Krub"/>
                      </a:endParaRPr>
                    </a:p>
                    <a:p>
                      <a:pPr indent="-317500" lvl="0" marL="457200" rtl="0" algn="l">
                        <a:lnSpc>
                          <a:spcPct val="115000"/>
                        </a:lnSpc>
                        <a:spcBef>
                          <a:spcPts val="0"/>
                        </a:spcBef>
                        <a:spcAft>
                          <a:spcPts val="0"/>
                        </a:spcAft>
                        <a:buClr>
                          <a:srgbClr val="CC0000"/>
                        </a:buClr>
                        <a:buSzPts val="1400"/>
                        <a:buFont typeface="Krub"/>
                        <a:buChar char="-"/>
                      </a:pPr>
                      <a:r>
                        <a:rPr lang="en">
                          <a:solidFill>
                            <a:srgbClr val="FF0000"/>
                          </a:solidFill>
                          <a:latin typeface="Krub"/>
                          <a:ea typeface="Krub"/>
                          <a:cs typeface="Krub"/>
                          <a:sym typeface="Krub"/>
                        </a:rPr>
                        <a:t>Ghon complex (caseous necrosis) in ipsilateral hilar lymph nodes.</a:t>
                      </a:r>
                      <a:r>
                        <a:rPr lang="en">
                          <a:solidFill>
                            <a:srgbClr val="CC0000"/>
                          </a:solidFill>
                          <a:latin typeface="Krub"/>
                          <a:ea typeface="Krub"/>
                          <a:cs typeface="Krub"/>
                          <a:sym typeface="Krub"/>
                        </a:rPr>
                        <a:t> </a:t>
                      </a:r>
                      <a:r>
                        <a:rPr lang="en">
                          <a:solidFill>
                            <a:srgbClr val="70AD47"/>
                          </a:solidFill>
                          <a:latin typeface="Krub"/>
                          <a:ea typeface="Krub"/>
                          <a:cs typeface="Krub"/>
                          <a:sym typeface="Krub"/>
                        </a:rPr>
                        <a:t>(central area)</a:t>
                      </a:r>
                      <a:endParaRPr>
                        <a:solidFill>
                          <a:srgbClr val="70AD47"/>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Hilar lymph nodes with caseation.</a:t>
                      </a:r>
                      <a:endParaRPr>
                        <a:solidFill>
                          <a:schemeClr val="dk1"/>
                        </a:solidFill>
                        <a:latin typeface="Krub"/>
                        <a:ea typeface="Krub"/>
                        <a:cs typeface="Krub"/>
                        <a:sym typeface="Krub"/>
                      </a:endParaRPr>
                    </a:p>
                    <a:p>
                      <a:pPr indent="-317500" lvl="0" marL="457200" rtl="0" algn="l">
                        <a:lnSpc>
                          <a:spcPct val="115000"/>
                        </a:lnSpc>
                        <a:spcBef>
                          <a:spcPts val="0"/>
                        </a:spcBef>
                        <a:spcAft>
                          <a:spcPts val="0"/>
                        </a:spcAft>
                        <a:buClr>
                          <a:schemeClr val="dk1"/>
                        </a:buClr>
                        <a:buSzPts val="1400"/>
                        <a:buFont typeface="Krub"/>
                        <a:buChar char="-"/>
                      </a:pPr>
                      <a:r>
                        <a:rPr lang="en">
                          <a:solidFill>
                            <a:schemeClr val="dk1"/>
                          </a:solidFill>
                          <a:latin typeface="Krub"/>
                          <a:ea typeface="Krub"/>
                          <a:cs typeface="Krub"/>
                          <a:sym typeface="Krub"/>
                        </a:rPr>
                        <a:t>Use of special stains for acid-fast organisms (Zeil-Neilson stain) is indicated when granulomas are present (red/pink)</a:t>
                      </a:r>
                      <a:endParaRPr>
                        <a:solidFill>
                          <a:schemeClr val="dk1"/>
                        </a:solidFill>
                        <a:latin typeface="Krub"/>
                        <a:ea typeface="Krub"/>
                        <a:cs typeface="Krub"/>
                        <a:sym typeface="Krub"/>
                      </a:endParaRPr>
                    </a:p>
                  </a:txBody>
                  <a:tcPr marT="91425" marB="91425" marR="91425" marL="91425">
                    <a:solidFill>
                      <a:schemeClr val="accent1"/>
                    </a:solidFill>
                  </a:tcPr>
                </a:tc>
              </a:tr>
              <a:tr h="2604475">
                <a:tc>
                  <a:txBody>
                    <a:bodyPr/>
                    <a:lstStyle/>
                    <a:p>
                      <a:pPr indent="0" lvl="0" marL="0" rtl="0" algn="ctr">
                        <a:spcBef>
                          <a:spcPts val="0"/>
                        </a:spcBef>
                        <a:spcAft>
                          <a:spcPts val="0"/>
                        </a:spcAft>
                        <a:buNone/>
                      </a:pPr>
                      <a:r>
                        <a:rPr lang="en" sz="2000">
                          <a:latin typeface="Black Han Sans"/>
                          <a:ea typeface="Black Han Sans"/>
                          <a:cs typeface="Black Han Sans"/>
                          <a:sym typeface="Black Han Sans"/>
                        </a:rPr>
                        <a:t>The outcome</a:t>
                      </a:r>
                      <a:endParaRPr sz="2000">
                        <a:latin typeface="Black Han Sans"/>
                        <a:ea typeface="Black Han Sans"/>
                        <a:cs typeface="Black Han Sans"/>
                        <a:sym typeface="Black Han Sans"/>
                      </a:endParaRPr>
                    </a:p>
                    <a:p>
                      <a:pPr indent="0" lvl="0" marL="0" rtl="0" algn="ctr">
                        <a:spcBef>
                          <a:spcPts val="0"/>
                        </a:spcBef>
                        <a:spcAft>
                          <a:spcPts val="0"/>
                        </a:spcAft>
                        <a:buNone/>
                      </a:pPr>
                      <a:r>
                        <a:t/>
                      </a:r>
                      <a:endParaRPr sz="2000">
                        <a:latin typeface="Black Han Sans"/>
                        <a:ea typeface="Black Han Sans"/>
                        <a:cs typeface="Black Han Sans"/>
                        <a:sym typeface="Black Han Sans"/>
                      </a:endParaRPr>
                    </a:p>
                    <a:p>
                      <a:pPr indent="0" lvl="0" marL="0" rtl="0" algn="ctr">
                        <a:spcBef>
                          <a:spcPts val="0"/>
                        </a:spcBef>
                        <a:spcAft>
                          <a:spcPts val="0"/>
                        </a:spcAft>
                        <a:buNone/>
                      </a:pPr>
                      <a:r>
                        <a:rPr i="1" lang="en">
                          <a:solidFill>
                            <a:srgbClr val="434343"/>
                          </a:solidFill>
                          <a:latin typeface="Krub"/>
                          <a:ea typeface="Krub"/>
                          <a:cs typeface="Krub"/>
                          <a:sym typeface="Krub"/>
                        </a:rPr>
                        <a:t>Team 439</a:t>
                      </a:r>
                      <a:endParaRPr i="1">
                        <a:solidFill>
                          <a:srgbClr val="434343"/>
                        </a:solidFill>
                        <a:latin typeface="Krub"/>
                        <a:ea typeface="Krub"/>
                        <a:cs typeface="Krub"/>
                        <a:sym typeface="Krub"/>
                      </a:endParaRPr>
                    </a:p>
                  </a:txBody>
                  <a:tcPr marT="91425" marB="91425" marR="91425" marL="91425" anchor="ctr">
                    <a:lnT cap="flat" cmpd="sng" w="9525">
                      <a:solidFill>
                        <a:srgbClr val="3B8085"/>
                      </a:solidFill>
                      <a:prstDash val="solid"/>
                      <a:round/>
                      <a:headEnd len="sm" w="sm" type="none"/>
                      <a:tailEnd len="sm" w="sm" type="none"/>
                    </a:lnT>
                    <a:lnB cap="flat" cmpd="sng" w="9525">
                      <a:solidFill>
                        <a:srgbClr val="3B8085"/>
                      </a:solidFill>
                      <a:prstDash val="solid"/>
                      <a:round/>
                      <a:headEnd len="sm" w="sm" type="none"/>
                      <a:tailEnd len="sm" w="sm" type="none"/>
                    </a:lnB>
                    <a:solidFill>
                      <a:srgbClr val="97BEBD"/>
                    </a:solidFill>
                  </a:tcPr>
                </a:tc>
                <a:tc>
                  <a:txBody>
                    <a:bodyPr/>
                    <a:lstStyle/>
                    <a:p>
                      <a:pPr indent="-317500" lvl="0" marL="685800" rtl="0" algn="l">
                        <a:lnSpc>
                          <a:spcPct val="115000"/>
                        </a:lnSpc>
                        <a:spcBef>
                          <a:spcPts val="0"/>
                        </a:spcBef>
                        <a:spcAft>
                          <a:spcPts val="0"/>
                        </a:spcAft>
                        <a:buClr>
                          <a:srgbClr val="434343"/>
                        </a:buClr>
                        <a:buSzPts val="1400"/>
                        <a:buFont typeface="Krub"/>
                        <a:buAutoNum type="arabicPeriod"/>
                      </a:pPr>
                      <a:r>
                        <a:rPr lang="en">
                          <a:solidFill>
                            <a:srgbClr val="434343"/>
                          </a:solidFill>
                          <a:latin typeface="Krub"/>
                          <a:ea typeface="Krub"/>
                          <a:cs typeface="Krub"/>
                          <a:sym typeface="Krub"/>
                        </a:rPr>
                        <a:t>Tuberculin test will be converted into +ve after 3 weeks.</a:t>
                      </a:r>
                      <a:endParaRPr>
                        <a:solidFill>
                          <a:srgbClr val="434343"/>
                        </a:solidFill>
                        <a:latin typeface="Krub"/>
                        <a:ea typeface="Krub"/>
                        <a:cs typeface="Krub"/>
                        <a:sym typeface="Krub"/>
                      </a:endParaRPr>
                    </a:p>
                    <a:p>
                      <a:pPr indent="-317500" lvl="0" marL="685800" rtl="0" algn="l">
                        <a:lnSpc>
                          <a:spcPct val="115000"/>
                        </a:lnSpc>
                        <a:spcBef>
                          <a:spcPts val="0"/>
                        </a:spcBef>
                        <a:spcAft>
                          <a:spcPts val="0"/>
                        </a:spcAft>
                        <a:buClr>
                          <a:srgbClr val="434343"/>
                        </a:buClr>
                        <a:buSzPts val="1400"/>
                        <a:buFont typeface="Krub"/>
                        <a:buAutoNum type="arabicPeriod"/>
                      </a:pPr>
                      <a:r>
                        <a:rPr lang="en">
                          <a:solidFill>
                            <a:srgbClr val="434343"/>
                          </a:solidFill>
                          <a:latin typeface="Krub"/>
                          <a:ea typeface="Krub"/>
                          <a:cs typeface="Krub"/>
                          <a:sym typeface="Krub"/>
                        </a:rPr>
                        <a:t>The result of stimulation with good immunity = majority of MTB are dead and followed by fibrosis with calcification of ghon focus as healing response (later on ranke complex is gunna develop).</a:t>
                      </a:r>
                      <a:endParaRPr>
                        <a:solidFill>
                          <a:srgbClr val="434343"/>
                        </a:solidFill>
                        <a:latin typeface="Krub"/>
                        <a:ea typeface="Krub"/>
                        <a:cs typeface="Krub"/>
                        <a:sym typeface="Krub"/>
                      </a:endParaRPr>
                    </a:p>
                    <a:p>
                      <a:pPr indent="-317500" lvl="0" marL="685800" rtl="0" algn="l">
                        <a:lnSpc>
                          <a:spcPct val="115000"/>
                        </a:lnSpc>
                        <a:spcBef>
                          <a:spcPts val="0"/>
                        </a:spcBef>
                        <a:spcAft>
                          <a:spcPts val="0"/>
                        </a:spcAft>
                        <a:buClr>
                          <a:srgbClr val="434343"/>
                        </a:buClr>
                        <a:buSzPts val="1400"/>
                        <a:buFont typeface="Krub"/>
                        <a:buAutoNum type="arabicPeriod"/>
                      </a:pPr>
                      <a:r>
                        <a:rPr lang="en">
                          <a:solidFill>
                            <a:srgbClr val="434343"/>
                          </a:solidFill>
                          <a:latin typeface="Krub"/>
                          <a:ea typeface="Krub"/>
                          <a:cs typeface="Krub"/>
                          <a:sym typeface="Krub"/>
                        </a:rPr>
                        <a:t>The infected person is asymptomatic or has flu like symptoms.</a:t>
                      </a:r>
                      <a:endParaRPr>
                        <a:solidFill>
                          <a:srgbClr val="434343"/>
                        </a:solidFill>
                        <a:latin typeface="Krub"/>
                        <a:ea typeface="Krub"/>
                        <a:cs typeface="Krub"/>
                        <a:sym typeface="Krub"/>
                      </a:endParaRPr>
                    </a:p>
                    <a:p>
                      <a:pPr indent="-317500" lvl="0" marL="685800" rtl="0" algn="l">
                        <a:lnSpc>
                          <a:spcPct val="115000"/>
                        </a:lnSpc>
                        <a:spcBef>
                          <a:spcPts val="0"/>
                        </a:spcBef>
                        <a:spcAft>
                          <a:spcPts val="0"/>
                        </a:spcAft>
                        <a:buClr>
                          <a:srgbClr val="434343"/>
                        </a:buClr>
                        <a:buSzPts val="1400"/>
                        <a:buFont typeface="Krub"/>
                        <a:buAutoNum type="arabicPeriod"/>
                      </a:pPr>
                      <a:r>
                        <a:rPr lang="en">
                          <a:solidFill>
                            <a:srgbClr val="434343"/>
                          </a:solidFill>
                          <a:latin typeface="Krub"/>
                          <a:ea typeface="Krub"/>
                          <a:cs typeface="Krub"/>
                          <a:sym typeface="Krub"/>
                        </a:rPr>
                        <a:t>90% will have sero+ev (infected)! Test result and only 2-5 cases will develop a disease.</a:t>
                      </a:r>
                      <a:endParaRPr>
                        <a:solidFill>
                          <a:srgbClr val="434343"/>
                        </a:solidFill>
                        <a:latin typeface="Krub"/>
                        <a:ea typeface="Krub"/>
                        <a:cs typeface="Krub"/>
                        <a:sym typeface="Krub"/>
                      </a:endParaRPr>
                    </a:p>
                    <a:p>
                      <a:pPr indent="0" lvl="0" marL="0" rtl="0" algn="l">
                        <a:spcBef>
                          <a:spcPts val="0"/>
                        </a:spcBef>
                        <a:spcAft>
                          <a:spcPts val="0"/>
                        </a:spcAft>
                        <a:buNone/>
                      </a:pPr>
                      <a:r>
                        <a:t/>
                      </a:r>
                      <a:endParaRPr>
                        <a:solidFill>
                          <a:srgbClr val="434343"/>
                        </a:solidFill>
                        <a:latin typeface="Krub"/>
                        <a:ea typeface="Krub"/>
                        <a:cs typeface="Krub"/>
                        <a:sym typeface="Krub"/>
                      </a:endParaRPr>
                    </a:p>
                  </a:txBody>
                  <a:tcPr marT="91425" marB="91425" marR="91425" marL="91425"/>
                </a:tc>
              </a:tr>
              <a:tr h="1229375">
                <a:tc rowSpan="3">
                  <a:txBody>
                    <a:bodyPr/>
                    <a:lstStyle/>
                    <a:p>
                      <a:pPr indent="0" lvl="0" marL="0" rtl="0" algn="ctr">
                        <a:spcBef>
                          <a:spcPts val="0"/>
                        </a:spcBef>
                        <a:spcAft>
                          <a:spcPts val="0"/>
                        </a:spcAft>
                        <a:buNone/>
                      </a:pPr>
                      <a:r>
                        <a:rPr lang="en" sz="2200">
                          <a:solidFill>
                            <a:schemeClr val="dk1"/>
                          </a:solidFill>
                          <a:latin typeface="Black Han Sans"/>
                          <a:ea typeface="Black Han Sans"/>
                          <a:cs typeface="Black Han Sans"/>
                          <a:sym typeface="Black Han Sans"/>
                        </a:rPr>
                        <a:t>Pictures</a:t>
                      </a:r>
                      <a:endParaRPr sz="2200">
                        <a:solidFill>
                          <a:schemeClr val="dk1"/>
                        </a:solidFill>
                        <a:latin typeface="Black Han Sans"/>
                        <a:ea typeface="Black Han Sans"/>
                        <a:cs typeface="Black Han Sans"/>
                        <a:sym typeface="Black Han Sans"/>
                      </a:endParaRPr>
                    </a:p>
                  </a:txBody>
                  <a:tcPr marT="91425" marB="91425" marR="91425" marL="91425" anchor="ctr">
                    <a:lnT cap="flat" cmpd="sng" w="9525">
                      <a:solidFill>
                        <a:srgbClr val="3B8085"/>
                      </a:solidFill>
                      <a:prstDash val="solid"/>
                      <a:round/>
                      <a:headEnd len="sm" w="sm" type="none"/>
                      <a:tailEnd len="sm" w="sm" type="none"/>
                    </a:lnT>
                    <a:solidFill>
                      <a:srgbClr val="97BEBD"/>
                    </a:solidFill>
                  </a:tcPr>
                </a:tc>
                <a:tc rowSpan="3">
                  <a:txBody>
                    <a:bodyPr/>
                    <a:lstStyle/>
                    <a:p>
                      <a:pPr indent="0" lvl="0" marL="0" rtl="0" algn="l">
                        <a:spcBef>
                          <a:spcPts val="0"/>
                        </a:spcBef>
                        <a:spcAft>
                          <a:spcPts val="0"/>
                        </a:spcAft>
                        <a:buNone/>
                      </a:pPr>
                      <a:r>
                        <a:t/>
                      </a:r>
                      <a:endParaRPr/>
                    </a:p>
                  </a:txBody>
                  <a:tcPr marT="91425" marB="91425" marR="91425" marL="91425"/>
                </a:tc>
              </a:tr>
              <a:tr h="1229375">
                <a:tc vMerge="1"/>
                <a:tc vMerge="1"/>
              </a:tr>
              <a:tr h="1229375">
                <a:tc vMerge="1"/>
                <a:tc vMerge="1"/>
              </a:tr>
            </a:tbl>
          </a:graphicData>
        </a:graphic>
      </p:graphicFrame>
      <p:sp>
        <p:nvSpPr>
          <p:cNvPr id="1371" name="Google Shape;1371;p47"/>
          <p:cNvSpPr/>
          <p:nvPr/>
        </p:nvSpPr>
        <p:spPr>
          <a:xfrm>
            <a:off x="2387825" y="2647950"/>
            <a:ext cx="185400" cy="1674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47"/>
          <p:cNvSpPr/>
          <p:nvPr/>
        </p:nvSpPr>
        <p:spPr>
          <a:xfrm>
            <a:off x="2387825" y="2386000"/>
            <a:ext cx="185400" cy="1674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3" name="Google Shape;1373;p47"/>
          <p:cNvPicPr preferRelativeResize="0"/>
          <p:nvPr/>
        </p:nvPicPr>
        <p:blipFill>
          <a:blip r:embed="rId3">
            <a:alphaModFix/>
          </a:blip>
          <a:stretch>
            <a:fillRect/>
          </a:stretch>
        </p:blipFill>
        <p:spPr>
          <a:xfrm>
            <a:off x="2248300" y="6827513"/>
            <a:ext cx="2095375" cy="1679474"/>
          </a:xfrm>
          <a:prstGeom prst="rect">
            <a:avLst/>
          </a:prstGeom>
          <a:noFill/>
          <a:ln>
            <a:noFill/>
          </a:ln>
        </p:spPr>
      </p:pic>
      <p:pic>
        <p:nvPicPr>
          <p:cNvPr id="1374" name="Google Shape;1374;p47"/>
          <p:cNvPicPr preferRelativeResize="0"/>
          <p:nvPr/>
        </p:nvPicPr>
        <p:blipFill>
          <a:blip r:embed="rId4">
            <a:alphaModFix/>
          </a:blip>
          <a:stretch>
            <a:fillRect/>
          </a:stretch>
        </p:blipFill>
        <p:spPr>
          <a:xfrm>
            <a:off x="4482225" y="6827525"/>
            <a:ext cx="3284576" cy="1928150"/>
          </a:xfrm>
          <a:prstGeom prst="rect">
            <a:avLst/>
          </a:prstGeom>
          <a:noFill/>
          <a:ln>
            <a:noFill/>
          </a:ln>
        </p:spPr>
      </p:pic>
      <p:pic>
        <p:nvPicPr>
          <p:cNvPr id="1375" name="Google Shape;1375;p47"/>
          <p:cNvPicPr preferRelativeResize="0"/>
          <p:nvPr/>
        </p:nvPicPr>
        <p:blipFill>
          <a:blip r:embed="rId5">
            <a:alphaModFix/>
          </a:blip>
          <a:stretch>
            <a:fillRect/>
          </a:stretch>
        </p:blipFill>
        <p:spPr>
          <a:xfrm>
            <a:off x="4482225" y="8754325"/>
            <a:ext cx="3284576" cy="1679449"/>
          </a:xfrm>
          <a:prstGeom prst="rect">
            <a:avLst/>
          </a:prstGeom>
          <a:noFill/>
          <a:ln>
            <a:noFill/>
          </a:ln>
        </p:spPr>
      </p:pic>
      <p:pic>
        <p:nvPicPr>
          <p:cNvPr id="1376" name="Google Shape;1376;p47"/>
          <p:cNvPicPr preferRelativeResize="0"/>
          <p:nvPr/>
        </p:nvPicPr>
        <p:blipFill>
          <a:blip r:embed="rId6">
            <a:alphaModFix/>
          </a:blip>
          <a:stretch>
            <a:fillRect/>
          </a:stretch>
        </p:blipFill>
        <p:spPr>
          <a:xfrm>
            <a:off x="2248300" y="8583175"/>
            <a:ext cx="2013175" cy="943025"/>
          </a:xfrm>
          <a:prstGeom prst="rect">
            <a:avLst/>
          </a:prstGeom>
          <a:noFill/>
          <a:ln>
            <a:noFill/>
          </a:ln>
        </p:spPr>
      </p:pic>
      <p:pic>
        <p:nvPicPr>
          <p:cNvPr id="1377" name="Google Shape;1377;p47"/>
          <p:cNvPicPr preferRelativeResize="0"/>
          <p:nvPr/>
        </p:nvPicPr>
        <p:blipFill>
          <a:blip r:embed="rId7">
            <a:alphaModFix/>
          </a:blip>
          <a:stretch>
            <a:fillRect/>
          </a:stretch>
        </p:blipFill>
        <p:spPr>
          <a:xfrm>
            <a:off x="2248300" y="9479800"/>
            <a:ext cx="2013176" cy="943025"/>
          </a:xfrm>
          <a:prstGeom prst="rect">
            <a:avLst/>
          </a:prstGeom>
          <a:noFill/>
          <a:ln>
            <a:noFill/>
          </a:ln>
        </p:spPr>
      </p:pic>
      <p:sp>
        <p:nvSpPr>
          <p:cNvPr id="1378" name="Google Shape;1378;p47"/>
          <p:cNvSpPr txBox="1"/>
          <p:nvPr/>
        </p:nvSpPr>
        <p:spPr>
          <a:xfrm>
            <a:off x="624150" y="7420950"/>
            <a:ext cx="1202700" cy="615600"/>
          </a:xfrm>
          <a:prstGeom prst="rect">
            <a:avLst/>
          </a:prstGeom>
          <a:solidFill>
            <a:srgbClr val="D3E1E1"/>
          </a:solidFill>
          <a:ln cap="flat" cmpd="sng" w="28575">
            <a:solidFill>
              <a:schemeClr val="accent4"/>
            </a:solidFill>
            <a:prstDash val="solid"/>
            <a:round/>
            <a:headEnd len="sm" w="sm" type="none"/>
            <a:tailEnd len="sm" w="sm" type="none"/>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FF0000"/>
                </a:solidFill>
              </a:rPr>
              <a:t>Ghon Complex</a:t>
            </a:r>
            <a:endParaRPr b="1" sz="800">
              <a:solidFill>
                <a:srgbClr val="FF0000"/>
              </a:solidFill>
            </a:endParaRPr>
          </a:p>
          <a:p>
            <a:pPr indent="0" lvl="0" marL="0" rtl="0" algn="ctr">
              <a:spcBef>
                <a:spcPts val="0"/>
              </a:spcBef>
              <a:spcAft>
                <a:spcPts val="0"/>
              </a:spcAft>
              <a:buNone/>
            </a:pPr>
            <a:r>
              <a:rPr lang="en" sz="800"/>
              <a:t>gray-white parenchymal </a:t>
            </a:r>
            <a:endParaRPr sz="800"/>
          </a:p>
          <a:p>
            <a:pPr indent="0" lvl="0" marL="0" rtl="0" algn="ctr">
              <a:spcBef>
                <a:spcPts val="0"/>
              </a:spcBef>
              <a:spcAft>
                <a:spcPts val="0"/>
              </a:spcAft>
              <a:buNone/>
            </a:pPr>
            <a:r>
              <a:rPr lang="en" sz="800"/>
              <a:t>focus is under the pleura </a:t>
            </a:r>
            <a:endParaRPr sz="800"/>
          </a:p>
          <a:p>
            <a:pPr indent="0" lvl="0" marL="0" rtl="0" algn="ctr">
              <a:spcBef>
                <a:spcPts val="0"/>
              </a:spcBef>
              <a:spcAft>
                <a:spcPts val="0"/>
              </a:spcAft>
              <a:buNone/>
            </a:pPr>
            <a:r>
              <a:rPr lang="en" sz="800"/>
              <a:t>Hilar lymph nodes with </a:t>
            </a:r>
            <a:endParaRPr sz="800"/>
          </a:p>
          <a:p>
            <a:pPr indent="0" lvl="0" marL="0" rtl="0" algn="ctr">
              <a:spcBef>
                <a:spcPts val="0"/>
              </a:spcBef>
              <a:spcAft>
                <a:spcPts val="0"/>
              </a:spcAft>
              <a:buNone/>
            </a:pPr>
            <a:r>
              <a:rPr lang="en" sz="800"/>
              <a:t>caseation are seen (left). </a:t>
            </a:r>
            <a:endParaRPr sz="800"/>
          </a:p>
        </p:txBody>
      </p:sp>
      <p:sp>
        <p:nvSpPr>
          <p:cNvPr id="1379" name="Google Shape;1379;p47"/>
          <p:cNvSpPr txBox="1"/>
          <p:nvPr/>
        </p:nvSpPr>
        <p:spPr>
          <a:xfrm>
            <a:off x="6299200" y="6572250"/>
            <a:ext cx="54864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000"/>
              </a:spcAft>
              <a:buClr>
                <a:schemeClr val="dk1"/>
              </a:buClr>
              <a:buSzPts val="1100"/>
              <a:buFont typeface="Arial"/>
              <a:buNone/>
            </a:pPr>
            <a:r>
              <a:rPr b="1" lang="en" sz="1100">
                <a:solidFill>
                  <a:srgbClr val="B7B7B7"/>
                </a:solidFill>
                <a:highlight>
                  <a:srgbClr val="FFFFFF"/>
                </a:highlight>
                <a:latin typeface="Times New Roman"/>
                <a:ea typeface="Times New Roman"/>
                <a:cs typeface="Times New Roman"/>
                <a:sym typeface="Times New Roman"/>
              </a:rPr>
              <a:t>(Langhans cells)</a:t>
            </a:r>
            <a:endParaRPr>
              <a:latin typeface="Krub"/>
              <a:ea typeface="Krub"/>
              <a:cs typeface="Krub"/>
              <a:sym typeface="Krub"/>
            </a:endParaRPr>
          </a:p>
        </p:txBody>
      </p:sp>
      <p:sp>
        <p:nvSpPr>
          <p:cNvPr id="1380" name="Google Shape;1380;p47"/>
          <p:cNvSpPr txBox="1"/>
          <p:nvPr/>
        </p:nvSpPr>
        <p:spPr>
          <a:xfrm>
            <a:off x="2280400" y="6473525"/>
            <a:ext cx="5486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70AD47"/>
                </a:solidFill>
                <a:latin typeface="Krub"/>
                <a:ea typeface="Krub"/>
                <a:cs typeface="Krub"/>
                <a:sym typeface="Krub"/>
              </a:rPr>
              <a:t>Pinkish/eosinophilic material = necrosis→used to find the bacilli </a:t>
            </a:r>
            <a:endParaRPr sz="1100">
              <a:solidFill>
                <a:srgbClr val="70AD47"/>
              </a:solidFill>
              <a:latin typeface="Krub"/>
              <a:ea typeface="Krub"/>
              <a:cs typeface="Krub"/>
              <a:sym typeface="Krub"/>
            </a:endParaRPr>
          </a:p>
        </p:txBody>
      </p:sp>
      <p:sp>
        <p:nvSpPr>
          <p:cNvPr id="1381" name="Google Shape;1381;p47"/>
          <p:cNvSpPr txBox="1"/>
          <p:nvPr/>
        </p:nvSpPr>
        <p:spPr>
          <a:xfrm>
            <a:off x="3521075" y="10187000"/>
            <a:ext cx="27432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70AD47"/>
                </a:solidFill>
                <a:highlight>
                  <a:schemeClr val="dk2"/>
                </a:highlight>
                <a:latin typeface="Krub"/>
                <a:ea typeface="Krub"/>
                <a:cs typeface="Krub"/>
                <a:sym typeface="Krub"/>
              </a:rPr>
              <a:t>lymphocytes</a:t>
            </a:r>
            <a:endParaRPr sz="600">
              <a:solidFill>
                <a:srgbClr val="70AD47"/>
              </a:solidFill>
              <a:highlight>
                <a:schemeClr val="dk2"/>
              </a:highlight>
              <a:latin typeface="Krub"/>
              <a:ea typeface="Krub"/>
              <a:cs typeface="Krub"/>
              <a:sym typeface="Krub"/>
            </a:endParaRPr>
          </a:p>
        </p:txBody>
      </p:sp>
      <p:cxnSp>
        <p:nvCxnSpPr>
          <p:cNvPr id="1382" name="Google Shape;1382;p47"/>
          <p:cNvCxnSpPr>
            <a:stCxn id="1378" idx="3"/>
            <a:endCxn id="1373" idx="1"/>
          </p:cNvCxnSpPr>
          <p:nvPr/>
        </p:nvCxnSpPr>
        <p:spPr>
          <a:xfrm flipH="1" rot="10800000">
            <a:off x="1826850" y="7667250"/>
            <a:ext cx="421500" cy="61500"/>
          </a:xfrm>
          <a:prstGeom prst="straightConnector1">
            <a:avLst/>
          </a:prstGeom>
          <a:noFill/>
          <a:ln cap="flat" cmpd="sng" w="28575">
            <a:solidFill>
              <a:schemeClr val="accent4"/>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seudotumor Cerebri (False Brain Tumor) Clinical Case by Slidesgo">
  <a:themeElements>
    <a:clrScheme name="Simple Light">
      <a:dk1>
        <a:srgbClr val="000000"/>
      </a:dk1>
      <a:lt1>
        <a:srgbClr val="FFFFFF"/>
      </a:lt1>
      <a:dk2>
        <a:srgbClr val="FFFFFF"/>
      </a:dk2>
      <a:lt2>
        <a:srgbClr val="FFDDD1"/>
      </a:lt2>
      <a:accent1>
        <a:srgbClr val="FAF5F1"/>
      </a:accent1>
      <a:accent2>
        <a:srgbClr val="97BEBD"/>
      </a:accent2>
      <a:accent3>
        <a:srgbClr val="000000"/>
      </a:accent3>
      <a:accent4>
        <a:srgbClr val="3B8085"/>
      </a:accent4>
      <a:accent5>
        <a:srgbClr val="FFA381"/>
      </a:accent5>
      <a:accent6>
        <a:srgbClr val="FCB247"/>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