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10744200" cx="8001000"/>
  <p:notesSz cx="8001000" cy="10744200"/>
  <p:embeddedFontLst>
    <p:embeddedFont>
      <p:font typeface="Tahoma"/>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http://customooxmlschemas.google.com/">
      <go:slidesCustomData xmlns:go="http://customooxmlschemas.google.com/" r:id="rId32" roundtripDataSignature="AMtx7mg1uK6nzH1zbi0cn41dswNd24L5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961DD7-B12A-4227-86B1-618603D50FBE}">
  <a:tblStyle styleId="{D1961DD7-B12A-4227-86B1-618603D50FBE}"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Tahoma-bold.fntdata"/><Relationship Id="rId30" Type="http://schemas.openxmlformats.org/officeDocument/2006/relationships/font" Target="fonts/Tahoma-regular.fntdata"/><Relationship Id="rId11" Type="http://schemas.openxmlformats.org/officeDocument/2006/relationships/slide" Target="slides/slide5.xml"/><Relationship Id="rId10" Type="http://schemas.openxmlformats.org/officeDocument/2006/relationships/slide" Target="slides/slide4.xml"/><Relationship Id="rId32"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800100" y="5103475"/>
            <a:ext cx="6400800" cy="48348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1: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10: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0: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11: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1: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2: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2: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13: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3: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14: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4: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15: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5: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16: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6: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17: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7: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18: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8: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19: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9: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20: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0: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21: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1: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22: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2: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23: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3: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3: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4: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5: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5: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6: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7: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7: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8: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8: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9:notes"/>
          <p:cNvSpPr txBox="1"/>
          <p:nvPr>
            <p:ph idx="1" type="body"/>
          </p:nvPr>
        </p:nvSpPr>
        <p:spPr>
          <a:xfrm>
            <a:off x="800100" y="5103475"/>
            <a:ext cx="6400800" cy="48348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9:notes"/>
          <p:cNvSpPr/>
          <p:nvPr>
            <p:ph idx="2" type="sldImg"/>
          </p:nvPr>
        </p:nvSpPr>
        <p:spPr>
          <a:xfrm>
            <a:off x="1333750" y="805800"/>
            <a:ext cx="5334250" cy="40290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2.png"/><Relationship Id="rId13" Type="http://schemas.openxmlformats.org/officeDocument/2006/relationships/image" Target="../media/image8.png"/><Relationship Id="rId12"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3.png"/><Relationship Id="rId7" Type="http://schemas.openxmlformats.org/officeDocument/2006/relationships/image" Target="../media/image18.png"/><Relationship Id="rId8"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6.jpg"/><Relationship Id="rId4" Type="http://schemas.openxmlformats.org/officeDocument/2006/relationships/image" Target="../media/image17.png"/><Relationship Id="rId5" Type="http://schemas.openxmlformats.org/officeDocument/2006/relationships/image" Target="../media/image35.jpg"/><Relationship Id="rId6" Type="http://schemas.openxmlformats.org/officeDocument/2006/relationships/image" Target="../media/image1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25"/>
          <p:cNvSpPr txBox="1"/>
          <p:nvPr>
            <p:ph type="title"/>
          </p:nvPr>
        </p:nvSpPr>
        <p:spPr>
          <a:xfrm>
            <a:off x="2727895" y="666349"/>
            <a:ext cx="2545209" cy="4826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5"/>
          <p:cNvSpPr txBox="1"/>
          <p:nvPr>
            <p:ph idx="1" type="body"/>
          </p:nvPr>
        </p:nvSpPr>
        <p:spPr>
          <a:xfrm>
            <a:off x="765053" y="3038963"/>
            <a:ext cx="6470892" cy="55118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1800">
                <a:solidFill>
                  <a:schemeClr val="dk1"/>
                </a:solidFill>
                <a:latin typeface="Lucida Sans"/>
                <a:ea typeface="Lucida Sans"/>
                <a:cs typeface="Lucida Sans"/>
                <a:sym typeface="Lucida Sans"/>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 name="Google Shape;15;p25"/>
          <p:cNvSpPr txBox="1"/>
          <p:nvPr>
            <p:ph idx="11" type="ftr"/>
          </p:nvPr>
        </p:nvSpPr>
        <p:spPr>
          <a:xfrm>
            <a:off x="2720340" y="9992106"/>
            <a:ext cx="2560320" cy="53721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5"/>
          <p:cNvSpPr txBox="1"/>
          <p:nvPr>
            <p:ph idx="10" type="dt"/>
          </p:nvPr>
        </p:nvSpPr>
        <p:spPr>
          <a:xfrm>
            <a:off x="400050" y="9992106"/>
            <a:ext cx="1840230" cy="53721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5"/>
          <p:cNvSpPr txBox="1"/>
          <p:nvPr>
            <p:ph idx="12" type="sldNum"/>
          </p:nvPr>
        </p:nvSpPr>
        <p:spPr>
          <a:xfrm>
            <a:off x="5760720" y="9992106"/>
            <a:ext cx="1840230" cy="53721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18" name="Shape 18"/>
        <p:cNvGrpSpPr/>
        <p:nvPr/>
      </p:nvGrpSpPr>
      <p:grpSpPr>
        <a:xfrm>
          <a:off x="0" y="0"/>
          <a:ext cx="0" cy="0"/>
          <a:chOff x="0" y="0"/>
          <a:chExt cx="0" cy="0"/>
        </a:xfrm>
      </p:grpSpPr>
      <p:sp>
        <p:nvSpPr>
          <p:cNvPr id="19" name="Google Shape;19;p26"/>
          <p:cNvSpPr/>
          <p:nvPr/>
        </p:nvSpPr>
        <p:spPr>
          <a:xfrm>
            <a:off x="0" y="0"/>
            <a:ext cx="8001000" cy="10744200"/>
          </a:xfrm>
          <a:custGeom>
            <a:rect b="b" l="l" r="r" t="t"/>
            <a:pathLst>
              <a:path extrusionOk="0" h="10744200" w="8001000">
                <a:moveTo>
                  <a:pt x="8000999" y="10744199"/>
                </a:moveTo>
                <a:lnTo>
                  <a:pt x="0" y="10744199"/>
                </a:lnTo>
                <a:lnTo>
                  <a:pt x="0" y="0"/>
                </a:lnTo>
                <a:lnTo>
                  <a:pt x="8000999" y="0"/>
                </a:lnTo>
                <a:lnTo>
                  <a:pt x="8000999" y="10744199"/>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0" name="Google Shape;20;p26"/>
          <p:cNvSpPr/>
          <p:nvPr/>
        </p:nvSpPr>
        <p:spPr>
          <a:xfrm>
            <a:off x="472895" y="2014020"/>
            <a:ext cx="143510" cy="357505"/>
          </a:xfrm>
          <a:custGeom>
            <a:rect b="b" l="l" r="r" t="t"/>
            <a:pathLst>
              <a:path extrusionOk="0" h="357505" w="143509">
                <a:moveTo>
                  <a:pt x="71704" y="357132"/>
                </a:moveTo>
                <a:lnTo>
                  <a:pt x="28681" y="326007"/>
                </a:lnTo>
                <a:lnTo>
                  <a:pt x="4780" y="249804"/>
                </a:lnTo>
                <a:lnTo>
                  <a:pt x="0" y="202849"/>
                </a:lnTo>
                <a:lnTo>
                  <a:pt x="0" y="154283"/>
                </a:lnTo>
                <a:lnTo>
                  <a:pt x="4780" y="107327"/>
                </a:lnTo>
                <a:lnTo>
                  <a:pt x="14340" y="65201"/>
                </a:lnTo>
                <a:lnTo>
                  <a:pt x="47803" y="8317"/>
                </a:lnTo>
                <a:lnTo>
                  <a:pt x="71704" y="0"/>
                </a:lnTo>
                <a:lnTo>
                  <a:pt x="95458" y="8317"/>
                </a:lnTo>
                <a:lnTo>
                  <a:pt x="128788" y="65201"/>
                </a:lnTo>
                <a:lnTo>
                  <a:pt x="138344" y="107327"/>
                </a:lnTo>
                <a:lnTo>
                  <a:pt x="143150" y="154283"/>
                </a:lnTo>
                <a:lnTo>
                  <a:pt x="143196" y="202849"/>
                </a:lnTo>
                <a:lnTo>
                  <a:pt x="138473" y="249804"/>
                </a:lnTo>
                <a:lnTo>
                  <a:pt x="128971" y="291931"/>
                </a:lnTo>
                <a:lnTo>
                  <a:pt x="114682" y="326007"/>
                </a:lnTo>
                <a:lnTo>
                  <a:pt x="95596" y="348814"/>
                </a:lnTo>
                <a:lnTo>
                  <a:pt x="71704"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1" name="Google Shape;21;p26"/>
          <p:cNvSpPr/>
          <p:nvPr/>
        </p:nvSpPr>
        <p:spPr>
          <a:xfrm>
            <a:off x="201364" y="2594707"/>
            <a:ext cx="33020" cy="79375"/>
          </a:xfrm>
          <a:custGeom>
            <a:rect b="b" l="l" r="r" t="t"/>
            <a:pathLst>
              <a:path extrusionOk="0" h="79375" w="33020">
                <a:moveTo>
                  <a:pt x="16455" y="79374"/>
                </a:moveTo>
                <a:lnTo>
                  <a:pt x="4113" y="66972"/>
                </a:lnTo>
                <a:lnTo>
                  <a:pt x="0" y="39687"/>
                </a:lnTo>
                <a:lnTo>
                  <a:pt x="4113" y="12402"/>
                </a:lnTo>
                <a:lnTo>
                  <a:pt x="16455" y="0"/>
                </a:lnTo>
                <a:lnTo>
                  <a:pt x="28427" y="12402"/>
                </a:lnTo>
                <a:lnTo>
                  <a:pt x="32418" y="39687"/>
                </a:lnTo>
                <a:lnTo>
                  <a:pt x="28427" y="66972"/>
                </a:lnTo>
                <a:lnTo>
                  <a:pt x="16455"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2" name="Google Shape;22;p26"/>
          <p:cNvSpPr/>
          <p:nvPr/>
        </p:nvSpPr>
        <p:spPr>
          <a:xfrm>
            <a:off x="6525" y="0"/>
            <a:ext cx="1892300" cy="1329690"/>
          </a:xfrm>
          <a:custGeom>
            <a:rect b="b" l="l" r="r" t="t"/>
            <a:pathLst>
              <a:path extrusionOk="0" h="1329690" w="1892300">
                <a:moveTo>
                  <a:pt x="593133" y="1187743"/>
                </a:moveTo>
                <a:lnTo>
                  <a:pt x="521741" y="1184238"/>
                </a:lnTo>
                <a:lnTo>
                  <a:pt x="458034" y="1172036"/>
                </a:lnTo>
                <a:lnTo>
                  <a:pt x="400857" y="1148604"/>
                </a:lnTo>
                <a:lnTo>
                  <a:pt x="349054" y="1111412"/>
                </a:lnTo>
                <a:lnTo>
                  <a:pt x="301468" y="1057926"/>
                </a:lnTo>
                <a:lnTo>
                  <a:pt x="278894" y="1024282"/>
                </a:lnTo>
                <a:lnTo>
                  <a:pt x="256942" y="985616"/>
                </a:lnTo>
                <a:lnTo>
                  <a:pt x="235466" y="941611"/>
                </a:lnTo>
                <a:lnTo>
                  <a:pt x="214321" y="891950"/>
                </a:lnTo>
                <a:lnTo>
                  <a:pt x="193364" y="836317"/>
                </a:lnTo>
                <a:lnTo>
                  <a:pt x="172449" y="774395"/>
                </a:lnTo>
                <a:lnTo>
                  <a:pt x="151432" y="705869"/>
                </a:lnTo>
                <a:lnTo>
                  <a:pt x="130169" y="630421"/>
                </a:lnTo>
                <a:lnTo>
                  <a:pt x="108514" y="547735"/>
                </a:lnTo>
                <a:lnTo>
                  <a:pt x="90345" y="473670"/>
                </a:lnTo>
                <a:lnTo>
                  <a:pt x="80539" y="431529"/>
                </a:lnTo>
                <a:lnTo>
                  <a:pt x="70420" y="386379"/>
                </a:lnTo>
                <a:lnTo>
                  <a:pt x="60117" y="338517"/>
                </a:lnTo>
                <a:lnTo>
                  <a:pt x="49755" y="288240"/>
                </a:lnTo>
                <a:lnTo>
                  <a:pt x="39463" y="235847"/>
                </a:lnTo>
                <a:lnTo>
                  <a:pt x="29366" y="181634"/>
                </a:lnTo>
                <a:lnTo>
                  <a:pt x="19592" y="125898"/>
                </a:lnTo>
                <a:lnTo>
                  <a:pt x="10267" y="68938"/>
                </a:lnTo>
                <a:lnTo>
                  <a:pt x="1519" y="11049"/>
                </a:lnTo>
                <a:lnTo>
                  <a:pt x="0" y="0"/>
                </a:lnTo>
                <a:lnTo>
                  <a:pt x="1892192" y="0"/>
                </a:lnTo>
                <a:lnTo>
                  <a:pt x="1883398" y="52203"/>
                </a:lnTo>
                <a:lnTo>
                  <a:pt x="1874045" y="99979"/>
                </a:lnTo>
                <a:lnTo>
                  <a:pt x="1863621" y="146672"/>
                </a:lnTo>
                <a:lnTo>
                  <a:pt x="1852071" y="192499"/>
                </a:lnTo>
                <a:lnTo>
                  <a:pt x="1839339" y="237677"/>
                </a:lnTo>
                <a:lnTo>
                  <a:pt x="1825370" y="282424"/>
                </a:lnTo>
                <a:lnTo>
                  <a:pt x="1810107" y="326955"/>
                </a:lnTo>
                <a:lnTo>
                  <a:pt x="1793496" y="371490"/>
                </a:lnTo>
                <a:lnTo>
                  <a:pt x="1775482" y="416245"/>
                </a:lnTo>
                <a:lnTo>
                  <a:pt x="1756008" y="461437"/>
                </a:lnTo>
                <a:lnTo>
                  <a:pt x="1735018" y="507283"/>
                </a:lnTo>
                <a:lnTo>
                  <a:pt x="1712458" y="554001"/>
                </a:lnTo>
                <a:lnTo>
                  <a:pt x="1688273" y="601808"/>
                </a:lnTo>
                <a:lnTo>
                  <a:pt x="1662405" y="650921"/>
                </a:lnTo>
                <a:lnTo>
                  <a:pt x="1637832" y="698178"/>
                </a:lnTo>
                <a:lnTo>
                  <a:pt x="1613493" y="746539"/>
                </a:lnTo>
                <a:lnTo>
                  <a:pt x="1589314" y="795582"/>
                </a:lnTo>
                <a:lnTo>
                  <a:pt x="1541143" y="894024"/>
                </a:lnTo>
                <a:lnTo>
                  <a:pt x="1517003" y="942576"/>
                </a:lnTo>
                <a:lnTo>
                  <a:pt x="1492727" y="990118"/>
                </a:lnTo>
                <a:lnTo>
                  <a:pt x="1468242" y="1036228"/>
                </a:lnTo>
                <a:lnTo>
                  <a:pt x="1443475" y="1080483"/>
                </a:lnTo>
                <a:lnTo>
                  <a:pt x="1418350" y="1122459"/>
                </a:lnTo>
                <a:lnTo>
                  <a:pt x="1392688" y="1161882"/>
                </a:lnTo>
                <a:lnTo>
                  <a:pt x="1374385" y="1187273"/>
                </a:lnTo>
                <a:lnTo>
                  <a:pt x="625246" y="1187273"/>
                </a:lnTo>
                <a:lnTo>
                  <a:pt x="622205" y="1187325"/>
                </a:lnTo>
                <a:lnTo>
                  <a:pt x="619164" y="1187430"/>
                </a:lnTo>
                <a:lnTo>
                  <a:pt x="599545" y="1187723"/>
                </a:lnTo>
                <a:lnTo>
                  <a:pt x="593133" y="1187743"/>
                </a:lnTo>
                <a:close/>
              </a:path>
              <a:path extrusionOk="0" h="1329690" w="1892300">
                <a:moveTo>
                  <a:pt x="1152718" y="1329311"/>
                </a:moveTo>
                <a:lnTo>
                  <a:pt x="1107196" y="1325499"/>
                </a:lnTo>
                <a:lnTo>
                  <a:pt x="1060464" y="1316718"/>
                </a:lnTo>
                <a:lnTo>
                  <a:pt x="1013104" y="1303363"/>
                </a:lnTo>
                <a:lnTo>
                  <a:pt x="965255" y="1286730"/>
                </a:lnTo>
                <a:lnTo>
                  <a:pt x="917056" y="1268113"/>
                </a:lnTo>
                <a:lnTo>
                  <a:pt x="868646" y="1248808"/>
                </a:lnTo>
                <a:lnTo>
                  <a:pt x="820165" y="1230108"/>
                </a:lnTo>
                <a:lnTo>
                  <a:pt x="771751" y="1213310"/>
                </a:lnTo>
                <a:lnTo>
                  <a:pt x="723544" y="1199708"/>
                </a:lnTo>
                <a:lnTo>
                  <a:pt x="675683" y="1190598"/>
                </a:lnTo>
                <a:lnTo>
                  <a:pt x="628308" y="1187273"/>
                </a:lnTo>
                <a:lnTo>
                  <a:pt x="1374385" y="1187273"/>
                </a:lnTo>
                <a:lnTo>
                  <a:pt x="1340096" y="1230489"/>
                </a:lnTo>
                <a:lnTo>
                  <a:pt x="1312804" y="1259123"/>
                </a:lnTo>
                <a:lnTo>
                  <a:pt x="1255969" y="1302789"/>
                </a:lnTo>
                <a:lnTo>
                  <a:pt x="1195636" y="1325499"/>
                </a:lnTo>
                <a:lnTo>
                  <a:pt x="1191655" y="1325499"/>
                </a:lnTo>
                <a:lnTo>
                  <a:pt x="1188986" y="1327118"/>
                </a:lnTo>
                <a:lnTo>
                  <a:pt x="1179991" y="1328056"/>
                </a:lnTo>
                <a:lnTo>
                  <a:pt x="1170950" y="1328743"/>
                </a:lnTo>
                <a:lnTo>
                  <a:pt x="1161861" y="1329167"/>
                </a:lnTo>
                <a:lnTo>
                  <a:pt x="1152718" y="1329311"/>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3" name="Google Shape;23;p26"/>
          <p:cNvSpPr/>
          <p:nvPr/>
        </p:nvSpPr>
        <p:spPr>
          <a:xfrm>
            <a:off x="419797" y="1581665"/>
            <a:ext cx="48895" cy="119380"/>
          </a:xfrm>
          <a:custGeom>
            <a:rect b="b" l="l" r="r" t="t"/>
            <a:pathLst>
              <a:path extrusionOk="0" h="119380" w="48895">
                <a:moveTo>
                  <a:pt x="23936" y="119061"/>
                </a:moveTo>
                <a:lnTo>
                  <a:pt x="5984" y="100458"/>
                </a:lnTo>
                <a:lnTo>
                  <a:pt x="0" y="59530"/>
                </a:lnTo>
                <a:lnTo>
                  <a:pt x="5984" y="18603"/>
                </a:lnTo>
                <a:lnTo>
                  <a:pt x="23936" y="0"/>
                </a:lnTo>
                <a:lnTo>
                  <a:pt x="42258" y="18603"/>
                </a:lnTo>
                <a:lnTo>
                  <a:pt x="48365" y="59530"/>
                </a:lnTo>
                <a:lnTo>
                  <a:pt x="42258" y="100458"/>
                </a:lnTo>
                <a:lnTo>
                  <a:pt x="23936"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4" name="Google Shape;24;p26"/>
          <p:cNvSpPr/>
          <p:nvPr/>
        </p:nvSpPr>
        <p:spPr>
          <a:xfrm>
            <a:off x="146011" y="1581665"/>
            <a:ext cx="143510" cy="357505"/>
          </a:xfrm>
          <a:custGeom>
            <a:rect b="b" l="l" r="r" t="t"/>
            <a:pathLst>
              <a:path extrusionOk="0" h="357505" w="143510">
                <a:moveTo>
                  <a:pt x="71491" y="357132"/>
                </a:moveTo>
                <a:lnTo>
                  <a:pt x="28514" y="326007"/>
                </a:lnTo>
                <a:lnTo>
                  <a:pt x="4723" y="249804"/>
                </a:lnTo>
                <a:lnTo>
                  <a:pt x="0" y="202849"/>
                </a:lnTo>
                <a:lnTo>
                  <a:pt x="45" y="154283"/>
                </a:lnTo>
                <a:lnTo>
                  <a:pt x="4851" y="107327"/>
                </a:lnTo>
                <a:lnTo>
                  <a:pt x="14408" y="65201"/>
                </a:lnTo>
                <a:lnTo>
                  <a:pt x="47737" y="8317"/>
                </a:lnTo>
                <a:lnTo>
                  <a:pt x="71491" y="0"/>
                </a:lnTo>
                <a:lnTo>
                  <a:pt x="95393" y="8317"/>
                </a:lnTo>
                <a:lnTo>
                  <a:pt x="114514" y="31125"/>
                </a:lnTo>
                <a:lnTo>
                  <a:pt x="128855" y="65201"/>
                </a:lnTo>
                <a:lnTo>
                  <a:pt x="138416" y="107327"/>
                </a:lnTo>
                <a:lnTo>
                  <a:pt x="143196" y="154283"/>
                </a:lnTo>
                <a:lnTo>
                  <a:pt x="143196" y="202849"/>
                </a:lnTo>
                <a:lnTo>
                  <a:pt x="138416" y="249804"/>
                </a:lnTo>
                <a:lnTo>
                  <a:pt x="128855" y="291931"/>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5" name="Google Shape;25;p26"/>
          <p:cNvSpPr/>
          <p:nvPr/>
        </p:nvSpPr>
        <p:spPr>
          <a:xfrm>
            <a:off x="967104" y="1245995"/>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6" name="Google Shape;26;p26"/>
          <p:cNvSpPr/>
          <p:nvPr/>
        </p:nvSpPr>
        <p:spPr>
          <a:xfrm>
            <a:off x="166128" y="300656"/>
            <a:ext cx="88265" cy="255270"/>
          </a:xfrm>
          <a:custGeom>
            <a:rect b="b" l="l" r="r" t="t"/>
            <a:pathLst>
              <a:path extrusionOk="0" h="255270" w="88264">
                <a:moveTo>
                  <a:pt x="56165" y="255251"/>
                </a:moveTo>
                <a:lnTo>
                  <a:pt x="49427" y="255251"/>
                </a:lnTo>
                <a:lnTo>
                  <a:pt x="37264" y="251159"/>
                </a:lnTo>
                <a:lnTo>
                  <a:pt x="9068" y="194519"/>
                </a:lnTo>
                <a:lnTo>
                  <a:pt x="1007" y="125693"/>
                </a:lnTo>
                <a:lnTo>
                  <a:pt x="0" y="89405"/>
                </a:lnTo>
                <a:lnTo>
                  <a:pt x="427" y="53264"/>
                </a:lnTo>
                <a:lnTo>
                  <a:pt x="3232" y="30115"/>
                </a:lnTo>
                <a:lnTo>
                  <a:pt x="9131" y="13453"/>
                </a:lnTo>
                <a:lnTo>
                  <a:pt x="17011" y="3380"/>
                </a:lnTo>
                <a:lnTo>
                  <a:pt x="25759" y="0"/>
                </a:lnTo>
                <a:lnTo>
                  <a:pt x="31565" y="1531"/>
                </a:lnTo>
                <a:lnTo>
                  <a:pt x="36920" y="6142"/>
                </a:lnTo>
                <a:lnTo>
                  <a:pt x="41496" y="13857"/>
                </a:lnTo>
                <a:lnTo>
                  <a:pt x="44965" y="24700"/>
                </a:lnTo>
                <a:lnTo>
                  <a:pt x="48290" y="26266"/>
                </a:lnTo>
                <a:lnTo>
                  <a:pt x="68331" y="74464"/>
                </a:lnTo>
                <a:lnTo>
                  <a:pt x="80862" y="118150"/>
                </a:lnTo>
                <a:lnTo>
                  <a:pt x="88161" y="164583"/>
                </a:lnTo>
                <a:lnTo>
                  <a:pt x="85856" y="208281"/>
                </a:lnTo>
                <a:lnTo>
                  <a:pt x="69574" y="243762"/>
                </a:lnTo>
                <a:lnTo>
                  <a:pt x="63034" y="251543"/>
                </a:lnTo>
                <a:lnTo>
                  <a:pt x="56165" y="255251"/>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27" name="Google Shape;27;p26"/>
          <p:cNvPicPr preferRelativeResize="0"/>
          <p:nvPr/>
        </p:nvPicPr>
        <p:blipFill rotWithShape="1">
          <a:blip r:embed="rId2">
            <a:alphaModFix/>
          </a:blip>
          <a:srcRect b="0" l="0" r="0" t="0"/>
          <a:stretch/>
        </p:blipFill>
        <p:spPr>
          <a:xfrm>
            <a:off x="290983" y="215851"/>
            <a:ext cx="109113" cy="241830"/>
          </a:xfrm>
          <a:prstGeom prst="rect">
            <a:avLst/>
          </a:prstGeom>
          <a:noFill/>
          <a:ln>
            <a:noFill/>
          </a:ln>
        </p:spPr>
      </p:pic>
      <p:pic>
        <p:nvPicPr>
          <p:cNvPr id="28" name="Google Shape;28;p26"/>
          <p:cNvPicPr preferRelativeResize="0"/>
          <p:nvPr/>
        </p:nvPicPr>
        <p:blipFill rotWithShape="1">
          <a:blip r:embed="rId3">
            <a:alphaModFix/>
          </a:blip>
          <a:srcRect b="0" l="0" r="0" t="0"/>
          <a:stretch/>
        </p:blipFill>
        <p:spPr>
          <a:xfrm>
            <a:off x="290893" y="0"/>
            <a:ext cx="77773" cy="87729"/>
          </a:xfrm>
          <a:prstGeom prst="rect">
            <a:avLst/>
          </a:prstGeom>
          <a:noFill/>
          <a:ln>
            <a:noFill/>
          </a:ln>
        </p:spPr>
      </p:pic>
      <p:pic>
        <p:nvPicPr>
          <p:cNvPr id="29" name="Google Shape;29;p26"/>
          <p:cNvPicPr preferRelativeResize="0"/>
          <p:nvPr/>
        </p:nvPicPr>
        <p:blipFill rotWithShape="1">
          <a:blip r:embed="rId4">
            <a:alphaModFix/>
          </a:blip>
          <a:srcRect b="0" l="0" r="0" t="0"/>
          <a:stretch/>
        </p:blipFill>
        <p:spPr>
          <a:xfrm>
            <a:off x="453169" y="0"/>
            <a:ext cx="110915" cy="149975"/>
          </a:xfrm>
          <a:prstGeom prst="rect">
            <a:avLst/>
          </a:prstGeom>
          <a:noFill/>
          <a:ln>
            <a:noFill/>
          </a:ln>
        </p:spPr>
      </p:pic>
      <p:pic>
        <p:nvPicPr>
          <p:cNvPr id="30" name="Google Shape;30;p26"/>
          <p:cNvPicPr preferRelativeResize="0"/>
          <p:nvPr/>
        </p:nvPicPr>
        <p:blipFill rotWithShape="1">
          <a:blip r:embed="rId5">
            <a:alphaModFix/>
          </a:blip>
          <a:srcRect b="0" l="0" r="0" t="0"/>
          <a:stretch/>
        </p:blipFill>
        <p:spPr>
          <a:xfrm>
            <a:off x="643167" y="0"/>
            <a:ext cx="94840" cy="188879"/>
          </a:xfrm>
          <a:prstGeom prst="rect">
            <a:avLst/>
          </a:prstGeom>
          <a:noFill/>
          <a:ln>
            <a:noFill/>
          </a:ln>
        </p:spPr>
      </p:pic>
      <p:pic>
        <p:nvPicPr>
          <p:cNvPr id="31" name="Google Shape;31;p26"/>
          <p:cNvPicPr preferRelativeResize="0"/>
          <p:nvPr/>
        </p:nvPicPr>
        <p:blipFill rotWithShape="1">
          <a:blip r:embed="rId6">
            <a:alphaModFix/>
          </a:blip>
          <a:srcRect b="0" l="0" r="0" t="0"/>
          <a:stretch/>
        </p:blipFill>
        <p:spPr>
          <a:xfrm>
            <a:off x="761155" y="216425"/>
            <a:ext cx="83016" cy="138748"/>
          </a:xfrm>
          <a:prstGeom prst="rect">
            <a:avLst/>
          </a:prstGeom>
          <a:noFill/>
          <a:ln>
            <a:noFill/>
          </a:ln>
        </p:spPr>
      </p:pic>
      <p:sp>
        <p:nvSpPr>
          <p:cNvPr id="32" name="Google Shape;32;p26"/>
          <p:cNvSpPr/>
          <p:nvPr/>
        </p:nvSpPr>
        <p:spPr>
          <a:xfrm>
            <a:off x="622103" y="511051"/>
            <a:ext cx="111760" cy="259715"/>
          </a:xfrm>
          <a:custGeom>
            <a:rect b="b" l="l" r="r" t="t"/>
            <a:pathLst>
              <a:path extrusionOk="0" h="259715" w="111759">
                <a:moveTo>
                  <a:pt x="68949" y="259690"/>
                </a:moveTo>
                <a:lnTo>
                  <a:pt x="63349" y="259690"/>
                </a:lnTo>
                <a:lnTo>
                  <a:pt x="57924" y="257026"/>
                </a:lnTo>
                <a:lnTo>
                  <a:pt x="53112" y="251073"/>
                </a:lnTo>
                <a:lnTo>
                  <a:pt x="40140" y="227810"/>
                </a:lnTo>
                <a:lnTo>
                  <a:pt x="30594" y="197110"/>
                </a:lnTo>
                <a:lnTo>
                  <a:pt x="22169" y="164032"/>
                </a:lnTo>
                <a:lnTo>
                  <a:pt x="12556" y="133630"/>
                </a:lnTo>
                <a:lnTo>
                  <a:pt x="9930" y="126470"/>
                </a:lnTo>
                <a:lnTo>
                  <a:pt x="8058" y="119153"/>
                </a:lnTo>
                <a:lnTo>
                  <a:pt x="6936" y="111541"/>
                </a:lnTo>
                <a:lnTo>
                  <a:pt x="6562" y="103500"/>
                </a:lnTo>
                <a:lnTo>
                  <a:pt x="820" y="79232"/>
                </a:lnTo>
                <a:lnTo>
                  <a:pt x="4790" y="25351"/>
                </a:lnTo>
                <a:lnTo>
                  <a:pt x="31412" y="0"/>
                </a:lnTo>
                <a:lnTo>
                  <a:pt x="38565" y="0"/>
                </a:lnTo>
                <a:lnTo>
                  <a:pt x="71954" y="24806"/>
                </a:lnTo>
                <a:lnTo>
                  <a:pt x="93109" y="72500"/>
                </a:lnTo>
                <a:lnTo>
                  <a:pt x="109860" y="140510"/>
                </a:lnTo>
                <a:lnTo>
                  <a:pt x="111628" y="178070"/>
                </a:lnTo>
                <a:lnTo>
                  <a:pt x="107316" y="210694"/>
                </a:lnTo>
                <a:lnTo>
                  <a:pt x="97360" y="236543"/>
                </a:lnTo>
                <a:lnTo>
                  <a:pt x="83868" y="253560"/>
                </a:lnTo>
                <a:lnTo>
                  <a:pt x="68949" y="259690"/>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 name="Google Shape;33;p26"/>
          <p:cNvSpPr/>
          <p:nvPr/>
        </p:nvSpPr>
        <p:spPr>
          <a:xfrm>
            <a:off x="319035" y="580869"/>
            <a:ext cx="113664" cy="282575"/>
          </a:xfrm>
          <a:custGeom>
            <a:rect b="b" l="l" r="r" t="t"/>
            <a:pathLst>
              <a:path extrusionOk="0" h="282575" w="113665">
                <a:moveTo>
                  <a:pt x="69814" y="282196"/>
                </a:moveTo>
                <a:lnTo>
                  <a:pt x="35011" y="242875"/>
                </a:lnTo>
                <a:lnTo>
                  <a:pt x="16731" y="171275"/>
                </a:lnTo>
                <a:lnTo>
                  <a:pt x="9771" y="132407"/>
                </a:lnTo>
                <a:lnTo>
                  <a:pt x="2439" y="93682"/>
                </a:lnTo>
                <a:lnTo>
                  <a:pt x="0" y="75041"/>
                </a:lnTo>
                <a:lnTo>
                  <a:pt x="364" y="57585"/>
                </a:lnTo>
                <a:lnTo>
                  <a:pt x="3094" y="41911"/>
                </a:lnTo>
                <a:lnTo>
                  <a:pt x="7755" y="28616"/>
                </a:lnTo>
                <a:lnTo>
                  <a:pt x="10639" y="16919"/>
                </a:lnTo>
                <a:lnTo>
                  <a:pt x="14590" y="7885"/>
                </a:lnTo>
                <a:lnTo>
                  <a:pt x="19493" y="2062"/>
                </a:lnTo>
                <a:lnTo>
                  <a:pt x="25233" y="0"/>
                </a:lnTo>
                <a:lnTo>
                  <a:pt x="27683" y="0"/>
                </a:lnTo>
                <a:lnTo>
                  <a:pt x="74490" y="55490"/>
                </a:lnTo>
                <a:lnTo>
                  <a:pt x="94691" y="95680"/>
                </a:lnTo>
                <a:lnTo>
                  <a:pt x="109019" y="141953"/>
                </a:lnTo>
                <a:lnTo>
                  <a:pt x="113335" y="191841"/>
                </a:lnTo>
                <a:lnTo>
                  <a:pt x="103501" y="242875"/>
                </a:lnTo>
                <a:lnTo>
                  <a:pt x="95937" y="260232"/>
                </a:lnTo>
                <a:lnTo>
                  <a:pt x="87642" y="272503"/>
                </a:lnTo>
                <a:lnTo>
                  <a:pt x="78855" y="279790"/>
                </a:lnTo>
                <a:lnTo>
                  <a:pt x="69814" y="282196"/>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4" name="Google Shape;34;p26"/>
          <p:cNvPicPr preferRelativeResize="0"/>
          <p:nvPr/>
        </p:nvPicPr>
        <p:blipFill rotWithShape="1">
          <a:blip r:embed="rId7">
            <a:alphaModFix/>
          </a:blip>
          <a:srcRect b="0" l="0" r="0" t="0"/>
          <a:stretch/>
        </p:blipFill>
        <p:spPr>
          <a:xfrm>
            <a:off x="205056" y="680452"/>
            <a:ext cx="71875" cy="218540"/>
          </a:xfrm>
          <a:prstGeom prst="rect">
            <a:avLst/>
          </a:prstGeom>
          <a:noFill/>
          <a:ln>
            <a:noFill/>
          </a:ln>
        </p:spPr>
      </p:pic>
      <p:sp>
        <p:nvSpPr>
          <p:cNvPr id="35" name="Google Shape;35;p26"/>
          <p:cNvSpPr/>
          <p:nvPr/>
        </p:nvSpPr>
        <p:spPr>
          <a:xfrm>
            <a:off x="355815" y="1020979"/>
            <a:ext cx="113664" cy="254635"/>
          </a:xfrm>
          <a:custGeom>
            <a:rect b="b" l="l" r="r" t="t"/>
            <a:pathLst>
              <a:path extrusionOk="0" h="254634" w="113665">
                <a:moveTo>
                  <a:pt x="69740" y="254624"/>
                </a:moveTo>
                <a:lnTo>
                  <a:pt x="38131" y="221830"/>
                </a:lnTo>
                <a:lnTo>
                  <a:pt x="18684" y="160106"/>
                </a:lnTo>
                <a:lnTo>
                  <a:pt x="4225" y="90079"/>
                </a:lnTo>
                <a:lnTo>
                  <a:pt x="0" y="62805"/>
                </a:lnTo>
                <a:lnTo>
                  <a:pt x="2316" y="34928"/>
                </a:lnTo>
                <a:lnTo>
                  <a:pt x="9743" y="12408"/>
                </a:lnTo>
                <a:lnTo>
                  <a:pt x="20850" y="1201"/>
                </a:lnTo>
                <a:lnTo>
                  <a:pt x="22447" y="417"/>
                </a:lnTo>
                <a:lnTo>
                  <a:pt x="24065" y="0"/>
                </a:lnTo>
                <a:lnTo>
                  <a:pt x="25662" y="0"/>
                </a:lnTo>
                <a:lnTo>
                  <a:pt x="30606" y="0"/>
                </a:lnTo>
                <a:lnTo>
                  <a:pt x="35265" y="3864"/>
                </a:lnTo>
                <a:lnTo>
                  <a:pt x="38787" y="12323"/>
                </a:lnTo>
                <a:lnTo>
                  <a:pt x="59360" y="38550"/>
                </a:lnTo>
                <a:lnTo>
                  <a:pt x="97511" y="104711"/>
                </a:lnTo>
                <a:lnTo>
                  <a:pt x="110603" y="148827"/>
                </a:lnTo>
                <a:lnTo>
                  <a:pt x="113436" y="183925"/>
                </a:lnTo>
                <a:lnTo>
                  <a:pt x="111544" y="200811"/>
                </a:lnTo>
                <a:lnTo>
                  <a:pt x="107278" y="215459"/>
                </a:lnTo>
                <a:lnTo>
                  <a:pt x="98380" y="232087"/>
                </a:lnTo>
                <a:lnTo>
                  <a:pt x="89051" y="244383"/>
                </a:lnTo>
                <a:lnTo>
                  <a:pt x="79451" y="252008"/>
                </a:lnTo>
                <a:lnTo>
                  <a:pt x="69740" y="254624"/>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6" name="Google Shape;36;p26"/>
          <p:cNvPicPr preferRelativeResize="0"/>
          <p:nvPr/>
        </p:nvPicPr>
        <p:blipFill rotWithShape="1">
          <a:blip r:embed="rId8">
            <a:alphaModFix/>
          </a:blip>
          <a:srcRect b="0" l="0" r="0" t="0"/>
          <a:stretch/>
        </p:blipFill>
        <p:spPr>
          <a:xfrm>
            <a:off x="501572" y="853144"/>
            <a:ext cx="102210" cy="247209"/>
          </a:xfrm>
          <a:prstGeom prst="rect">
            <a:avLst/>
          </a:prstGeom>
          <a:noFill/>
          <a:ln>
            <a:noFill/>
          </a:ln>
        </p:spPr>
      </p:pic>
      <p:pic>
        <p:nvPicPr>
          <p:cNvPr id="37" name="Google Shape;37;p26"/>
          <p:cNvPicPr preferRelativeResize="0"/>
          <p:nvPr/>
        </p:nvPicPr>
        <p:blipFill rotWithShape="1">
          <a:blip r:embed="rId9">
            <a:alphaModFix/>
          </a:blip>
          <a:srcRect b="0" l="0" r="0" t="0"/>
          <a:stretch/>
        </p:blipFill>
        <p:spPr>
          <a:xfrm>
            <a:off x="669878" y="929124"/>
            <a:ext cx="94015" cy="225015"/>
          </a:xfrm>
          <a:prstGeom prst="rect">
            <a:avLst/>
          </a:prstGeom>
          <a:noFill/>
          <a:ln>
            <a:noFill/>
          </a:ln>
        </p:spPr>
      </p:pic>
      <p:pic>
        <p:nvPicPr>
          <p:cNvPr id="38" name="Google Shape;38;p26"/>
          <p:cNvPicPr preferRelativeResize="0"/>
          <p:nvPr/>
        </p:nvPicPr>
        <p:blipFill rotWithShape="1">
          <a:blip r:embed="rId10">
            <a:alphaModFix/>
          </a:blip>
          <a:srcRect b="0" l="0" r="0" t="0"/>
          <a:stretch/>
        </p:blipFill>
        <p:spPr>
          <a:xfrm>
            <a:off x="807580" y="869645"/>
            <a:ext cx="93963" cy="200994"/>
          </a:xfrm>
          <a:prstGeom prst="rect">
            <a:avLst/>
          </a:prstGeom>
          <a:noFill/>
          <a:ln>
            <a:noFill/>
          </a:ln>
        </p:spPr>
      </p:pic>
      <p:pic>
        <p:nvPicPr>
          <p:cNvPr id="39" name="Google Shape;39;p26"/>
          <p:cNvPicPr preferRelativeResize="0"/>
          <p:nvPr/>
        </p:nvPicPr>
        <p:blipFill rotWithShape="1">
          <a:blip r:embed="rId11">
            <a:alphaModFix/>
          </a:blip>
          <a:srcRect b="0" l="0" r="0" t="0"/>
          <a:stretch/>
        </p:blipFill>
        <p:spPr>
          <a:xfrm>
            <a:off x="769619" y="432982"/>
            <a:ext cx="96411" cy="232326"/>
          </a:xfrm>
          <a:prstGeom prst="rect">
            <a:avLst/>
          </a:prstGeom>
          <a:noFill/>
          <a:ln>
            <a:noFill/>
          </a:ln>
        </p:spPr>
      </p:pic>
      <p:pic>
        <p:nvPicPr>
          <p:cNvPr id="40" name="Google Shape;40;p26"/>
          <p:cNvPicPr preferRelativeResize="0"/>
          <p:nvPr/>
        </p:nvPicPr>
        <p:blipFill rotWithShape="1">
          <a:blip r:embed="rId12">
            <a:alphaModFix/>
          </a:blip>
          <a:srcRect b="0" l="0" r="0" t="0"/>
          <a:stretch/>
        </p:blipFill>
        <p:spPr>
          <a:xfrm>
            <a:off x="558871" y="1224010"/>
            <a:ext cx="107653" cy="245225"/>
          </a:xfrm>
          <a:prstGeom prst="rect">
            <a:avLst/>
          </a:prstGeom>
          <a:noFill/>
          <a:ln>
            <a:noFill/>
          </a:ln>
        </p:spPr>
      </p:pic>
      <p:pic>
        <p:nvPicPr>
          <p:cNvPr id="41" name="Google Shape;41;p26"/>
          <p:cNvPicPr preferRelativeResize="0"/>
          <p:nvPr/>
        </p:nvPicPr>
        <p:blipFill rotWithShape="1">
          <a:blip r:embed="rId13">
            <a:alphaModFix/>
          </a:blip>
          <a:srcRect b="0" l="0" r="0" t="0"/>
          <a:stretch/>
        </p:blipFill>
        <p:spPr>
          <a:xfrm>
            <a:off x="470305" y="297262"/>
            <a:ext cx="92854" cy="213788"/>
          </a:xfrm>
          <a:prstGeom prst="rect">
            <a:avLst/>
          </a:prstGeom>
          <a:noFill/>
          <a:ln>
            <a:noFill/>
          </a:ln>
        </p:spPr>
      </p:pic>
      <p:sp>
        <p:nvSpPr>
          <p:cNvPr id="42" name="Google Shape;42;p26"/>
          <p:cNvSpPr/>
          <p:nvPr/>
        </p:nvSpPr>
        <p:spPr>
          <a:xfrm>
            <a:off x="72985" y="3073747"/>
            <a:ext cx="56515" cy="139700"/>
          </a:xfrm>
          <a:custGeom>
            <a:rect b="b" l="l" r="r" t="t"/>
            <a:pathLst>
              <a:path extrusionOk="0" h="139700" w="56514">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3" name="Google Shape;43;p26"/>
          <p:cNvSpPr/>
          <p:nvPr/>
        </p:nvSpPr>
        <p:spPr>
          <a:xfrm>
            <a:off x="1156919" y="376923"/>
            <a:ext cx="281305" cy="601345"/>
          </a:xfrm>
          <a:custGeom>
            <a:rect b="b" l="l" r="r" t="t"/>
            <a:pathLst>
              <a:path extrusionOk="0" h="601344" w="281305">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5" y="4295"/>
                </a:lnTo>
                <a:lnTo>
                  <a:pt x="138018" y="9781"/>
                </a:lnTo>
                <a:lnTo>
                  <a:pt x="146009" y="17598"/>
                </a:lnTo>
                <a:lnTo>
                  <a:pt x="153880" y="22670"/>
                </a:lnTo>
                <a:lnTo>
                  <a:pt x="161628" y="28329"/>
                </a:lnTo>
                <a:lnTo>
                  <a:pt x="169376" y="34576"/>
                </a:lnTo>
                <a:lnTo>
                  <a:pt x="177247" y="41410"/>
                </a:lnTo>
                <a:lnTo>
                  <a:pt x="187697" y="48945"/>
                </a:lnTo>
                <a:lnTo>
                  <a:pt x="217803" y="79531"/>
                </a:lnTo>
                <a:lnTo>
                  <a:pt x="237656" y="113541"/>
                </a:lnTo>
                <a:lnTo>
                  <a:pt x="254027" y="155478"/>
                </a:lnTo>
                <a:lnTo>
                  <a:pt x="266789" y="203741"/>
                </a:lnTo>
                <a:lnTo>
                  <a:pt x="275815" y="256731"/>
                </a:lnTo>
                <a:lnTo>
                  <a:pt x="280978" y="312850"/>
                </a:lnTo>
                <a:lnTo>
                  <a:pt x="280738" y="388745"/>
                </a:lnTo>
                <a:lnTo>
                  <a:pt x="272507" y="453255"/>
                </a:lnTo>
                <a:lnTo>
                  <a:pt x="257561" y="506273"/>
                </a:lnTo>
                <a:lnTo>
                  <a:pt x="237177" y="547694"/>
                </a:lnTo>
                <a:lnTo>
                  <a:pt x="212631" y="577412"/>
                </a:lnTo>
                <a:lnTo>
                  <a:pt x="185199" y="595320"/>
                </a:lnTo>
                <a:lnTo>
                  <a:pt x="156159" y="60131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4" name="Google Shape;44;p26"/>
          <p:cNvSpPr/>
          <p:nvPr/>
        </p:nvSpPr>
        <p:spPr>
          <a:xfrm>
            <a:off x="1672395" y="204867"/>
            <a:ext cx="269240" cy="665480"/>
          </a:xfrm>
          <a:custGeom>
            <a:rect b="b" l="l" r="r" t="t"/>
            <a:pathLst>
              <a:path extrusionOk="0" h="665480" w="269239">
                <a:moveTo>
                  <a:pt x="134670" y="665195"/>
                </a:moveTo>
                <a:lnTo>
                  <a:pt x="86189" y="646569"/>
                </a:lnTo>
                <a:lnTo>
                  <a:pt x="48481" y="596014"/>
                </a:lnTo>
                <a:lnTo>
                  <a:pt x="21547" y="521513"/>
                </a:lnTo>
                <a:lnTo>
                  <a:pt x="12120" y="477776"/>
                </a:lnTo>
                <a:lnTo>
                  <a:pt x="5386" y="431046"/>
                </a:lnTo>
                <a:lnTo>
                  <a:pt x="1346" y="382320"/>
                </a:lnTo>
                <a:lnTo>
                  <a:pt x="0" y="332597"/>
                </a:lnTo>
                <a:lnTo>
                  <a:pt x="1346" y="282874"/>
                </a:lnTo>
                <a:lnTo>
                  <a:pt x="5386" y="234148"/>
                </a:lnTo>
                <a:lnTo>
                  <a:pt x="12120" y="187418"/>
                </a:lnTo>
                <a:lnTo>
                  <a:pt x="21547" y="143682"/>
                </a:lnTo>
                <a:lnTo>
                  <a:pt x="33667" y="103936"/>
                </a:lnTo>
                <a:lnTo>
                  <a:pt x="65988" y="40410"/>
                </a:lnTo>
                <a:lnTo>
                  <a:pt x="109083" y="4822"/>
                </a:lnTo>
                <a:lnTo>
                  <a:pt x="134670" y="0"/>
                </a:lnTo>
                <a:lnTo>
                  <a:pt x="160254" y="4822"/>
                </a:lnTo>
                <a:lnTo>
                  <a:pt x="203295" y="40410"/>
                </a:lnTo>
                <a:lnTo>
                  <a:pt x="235518" y="103936"/>
                </a:lnTo>
                <a:lnTo>
                  <a:pt x="247580" y="143682"/>
                </a:lnTo>
                <a:lnTo>
                  <a:pt x="256946" y="187418"/>
                </a:lnTo>
                <a:lnTo>
                  <a:pt x="263619" y="234148"/>
                </a:lnTo>
                <a:lnTo>
                  <a:pt x="267602" y="282874"/>
                </a:lnTo>
                <a:lnTo>
                  <a:pt x="268897" y="332597"/>
                </a:lnTo>
                <a:lnTo>
                  <a:pt x="267508" y="382320"/>
                </a:lnTo>
                <a:lnTo>
                  <a:pt x="263437" y="431046"/>
                </a:lnTo>
                <a:lnTo>
                  <a:pt x="256687" y="477776"/>
                </a:lnTo>
                <a:lnTo>
                  <a:pt x="247262" y="521513"/>
                </a:lnTo>
                <a:lnTo>
                  <a:pt x="235163" y="561258"/>
                </a:lnTo>
                <a:lnTo>
                  <a:pt x="202957" y="624784"/>
                </a:lnTo>
                <a:lnTo>
                  <a:pt x="160092" y="660372"/>
                </a:lnTo>
                <a:lnTo>
                  <a:pt x="134670" y="665195"/>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5" name="Google Shape;45;p26"/>
          <p:cNvSpPr/>
          <p:nvPr/>
        </p:nvSpPr>
        <p:spPr>
          <a:xfrm>
            <a:off x="7090022" y="56993"/>
            <a:ext cx="330835" cy="1457960"/>
          </a:xfrm>
          <a:custGeom>
            <a:rect b="b" l="l" r="r" t="t"/>
            <a:pathLst>
              <a:path extrusionOk="0" h="1457960" w="330834">
                <a:moveTo>
                  <a:pt x="276193" y="1457659"/>
                </a:moveTo>
                <a:lnTo>
                  <a:pt x="234969" y="1451333"/>
                </a:lnTo>
                <a:lnTo>
                  <a:pt x="194919" y="1430080"/>
                </a:lnTo>
                <a:lnTo>
                  <a:pt x="146687" y="1385816"/>
                </a:lnTo>
                <a:lnTo>
                  <a:pt x="117389" y="1341920"/>
                </a:lnTo>
                <a:lnTo>
                  <a:pt x="91334" y="1288694"/>
                </a:lnTo>
                <a:lnTo>
                  <a:pt x="68523" y="1227729"/>
                </a:lnTo>
                <a:lnTo>
                  <a:pt x="54576" y="1181617"/>
                </a:lnTo>
                <a:lnTo>
                  <a:pt x="42202" y="1133074"/>
                </a:lnTo>
                <a:lnTo>
                  <a:pt x="31404" y="1082637"/>
                </a:lnTo>
                <a:lnTo>
                  <a:pt x="22183" y="1030839"/>
                </a:lnTo>
                <a:lnTo>
                  <a:pt x="14539" y="978216"/>
                </a:lnTo>
                <a:lnTo>
                  <a:pt x="8474" y="925305"/>
                </a:lnTo>
                <a:lnTo>
                  <a:pt x="3988" y="872640"/>
                </a:lnTo>
                <a:lnTo>
                  <a:pt x="1084" y="820756"/>
                </a:lnTo>
                <a:lnTo>
                  <a:pt x="0" y="774645"/>
                </a:lnTo>
                <a:lnTo>
                  <a:pt x="138" y="723931"/>
                </a:lnTo>
                <a:lnTo>
                  <a:pt x="1584" y="670180"/>
                </a:lnTo>
                <a:lnTo>
                  <a:pt x="4425" y="614956"/>
                </a:lnTo>
                <a:lnTo>
                  <a:pt x="8746" y="559822"/>
                </a:lnTo>
                <a:lnTo>
                  <a:pt x="14632" y="506344"/>
                </a:lnTo>
                <a:lnTo>
                  <a:pt x="22169" y="456085"/>
                </a:lnTo>
                <a:lnTo>
                  <a:pt x="31443" y="410610"/>
                </a:lnTo>
                <a:lnTo>
                  <a:pt x="42540" y="371483"/>
                </a:lnTo>
                <a:lnTo>
                  <a:pt x="62055" y="319351"/>
                </a:lnTo>
                <a:lnTo>
                  <a:pt x="85824" y="264636"/>
                </a:lnTo>
                <a:lnTo>
                  <a:pt x="112743" y="209607"/>
                </a:lnTo>
                <a:lnTo>
                  <a:pt x="141707" y="156536"/>
                </a:lnTo>
                <a:lnTo>
                  <a:pt x="171611" y="107693"/>
                </a:lnTo>
                <a:lnTo>
                  <a:pt x="201352" y="65347"/>
                </a:lnTo>
                <a:lnTo>
                  <a:pt x="229824" y="31769"/>
                </a:lnTo>
                <a:lnTo>
                  <a:pt x="278547" y="0"/>
                </a:lnTo>
                <a:lnTo>
                  <a:pt x="291016" y="6601"/>
                </a:lnTo>
                <a:lnTo>
                  <a:pt x="317346" y="48122"/>
                </a:lnTo>
                <a:lnTo>
                  <a:pt x="328390" y="106597"/>
                </a:lnTo>
                <a:lnTo>
                  <a:pt x="330774" y="182881"/>
                </a:lnTo>
                <a:lnTo>
                  <a:pt x="329292" y="226712"/>
                </a:lnTo>
                <a:lnTo>
                  <a:pt x="326334" y="273809"/>
                </a:lnTo>
                <a:lnTo>
                  <a:pt x="322130" y="323776"/>
                </a:lnTo>
                <a:lnTo>
                  <a:pt x="316908" y="376218"/>
                </a:lnTo>
                <a:lnTo>
                  <a:pt x="310899" y="430739"/>
                </a:lnTo>
                <a:lnTo>
                  <a:pt x="304331" y="486944"/>
                </a:lnTo>
                <a:lnTo>
                  <a:pt x="297435" y="544438"/>
                </a:lnTo>
                <a:lnTo>
                  <a:pt x="290440" y="602824"/>
                </a:lnTo>
                <a:lnTo>
                  <a:pt x="283576" y="661708"/>
                </a:lnTo>
                <a:lnTo>
                  <a:pt x="277072" y="720693"/>
                </a:lnTo>
                <a:lnTo>
                  <a:pt x="271157" y="779386"/>
                </a:lnTo>
                <a:lnTo>
                  <a:pt x="266062" y="837389"/>
                </a:lnTo>
                <a:lnTo>
                  <a:pt x="262015" y="894307"/>
                </a:lnTo>
                <a:lnTo>
                  <a:pt x="259247" y="949746"/>
                </a:lnTo>
                <a:lnTo>
                  <a:pt x="257987" y="1003310"/>
                </a:lnTo>
                <a:lnTo>
                  <a:pt x="258464" y="1054602"/>
                </a:lnTo>
                <a:lnTo>
                  <a:pt x="260908" y="1103228"/>
                </a:lnTo>
                <a:lnTo>
                  <a:pt x="265548" y="1148793"/>
                </a:lnTo>
                <a:lnTo>
                  <a:pt x="272615" y="1190900"/>
                </a:lnTo>
                <a:lnTo>
                  <a:pt x="282337" y="1229155"/>
                </a:lnTo>
                <a:lnTo>
                  <a:pt x="302639" y="1304533"/>
                </a:lnTo>
                <a:lnTo>
                  <a:pt x="312335" y="1362361"/>
                </a:lnTo>
                <a:lnTo>
                  <a:pt x="312981" y="1404614"/>
                </a:lnTo>
                <a:lnTo>
                  <a:pt x="306134" y="1433265"/>
                </a:lnTo>
                <a:lnTo>
                  <a:pt x="293353" y="1450289"/>
                </a:lnTo>
                <a:lnTo>
                  <a:pt x="276193" y="1457659"/>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 name="Google Shape;46;p26"/>
          <p:cNvSpPr/>
          <p:nvPr/>
        </p:nvSpPr>
        <p:spPr>
          <a:xfrm>
            <a:off x="6902907" y="104914"/>
            <a:ext cx="577215" cy="1092200"/>
          </a:xfrm>
          <a:custGeom>
            <a:rect b="b" l="l" r="r" t="t"/>
            <a:pathLst>
              <a:path extrusionOk="0" h="1092200" w="577215">
                <a:moveTo>
                  <a:pt x="143192" y="154279"/>
                </a:moveTo>
                <a:lnTo>
                  <a:pt x="138417" y="107327"/>
                </a:lnTo>
                <a:lnTo>
                  <a:pt x="128854" y="65201"/>
                </a:lnTo>
                <a:lnTo>
                  <a:pt x="95389" y="8318"/>
                </a:lnTo>
                <a:lnTo>
                  <a:pt x="71488" y="0"/>
                </a:lnTo>
                <a:lnTo>
                  <a:pt x="47739" y="8318"/>
                </a:lnTo>
                <a:lnTo>
                  <a:pt x="14414" y="65201"/>
                </a:lnTo>
                <a:lnTo>
                  <a:pt x="4851" y="107327"/>
                </a:lnTo>
                <a:lnTo>
                  <a:pt x="50" y="154279"/>
                </a:lnTo>
                <a:lnTo>
                  <a:pt x="0" y="202857"/>
                </a:lnTo>
                <a:lnTo>
                  <a:pt x="4724" y="249809"/>
                </a:lnTo>
                <a:lnTo>
                  <a:pt x="14224" y="291934"/>
                </a:lnTo>
                <a:lnTo>
                  <a:pt x="28511" y="326009"/>
                </a:lnTo>
                <a:lnTo>
                  <a:pt x="47599" y="348818"/>
                </a:lnTo>
                <a:lnTo>
                  <a:pt x="71488" y="357136"/>
                </a:lnTo>
                <a:lnTo>
                  <a:pt x="95389" y="348818"/>
                </a:lnTo>
                <a:lnTo>
                  <a:pt x="114515" y="326009"/>
                </a:lnTo>
                <a:lnTo>
                  <a:pt x="128854" y="291934"/>
                </a:lnTo>
                <a:lnTo>
                  <a:pt x="138417" y="249809"/>
                </a:lnTo>
                <a:lnTo>
                  <a:pt x="143192" y="202857"/>
                </a:lnTo>
                <a:lnTo>
                  <a:pt x="143192" y="154279"/>
                </a:lnTo>
                <a:close/>
              </a:path>
              <a:path extrusionOk="0" h="1092200" w="577215">
                <a:moveTo>
                  <a:pt x="576757" y="1021994"/>
                </a:moveTo>
                <a:lnTo>
                  <a:pt x="569658" y="974001"/>
                </a:lnTo>
                <a:lnTo>
                  <a:pt x="548347" y="952182"/>
                </a:lnTo>
                <a:lnTo>
                  <a:pt x="527405" y="974001"/>
                </a:lnTo>
                <a:lnTo>
                  <a:pt x="520420" y="1021994"/>
                </a:lnTo>
                <a:lnTo>
                  <a:pt x="527405" y="1070000"/>
                </a:lnTo>
                <a:lnTo>
                  <a:pt x="548347" y="1091819"/>
                </a:lnTo>
                <a:lnTo>
                  <a:pt x="569658" y="1070000"/>
                </a:lnTo>
                <a:lnTo>
                  <a:pt x="576757" y="102199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7" name="Google Shape;47;p26"/>
          <p:cNvSpPr/>
          <p:nvPr/>
        </p:nvSpPr>
        <p:spPr>
          <a:xfrm>
            <a:off x="7810627" y="2434026"/>
            <a:ext cx="32384" cy="79375"/>
          </a:xfrm>
          <a:custGeom>
            <a:rect b="b" l="l" r="r" t="t"/>
            <a:pathLst>
              <a:path extrusionOk="0" h="79375" w="32384">
                <a:moveTo>
                  <a:pt x="15963" y="79374"/>
                </a:moveTo>
                <a:lnTo>
                  <a:pt x="3990" y="66972"/>
                </a:lnTo>
                <a:lnTo>
                  <a:pt x="0" y="39687"/>
                </a:lnTo>
                <a:lnTo>
                  <a:pt x="3990" y="12402"/>
                </a:lnTo>
                <a:lnTo>
                  <a:pt x="15963" y="0"/>
                </a:lnTo>
                <a:lnTo>
                  <a:pt x="27935" y="12402"/>
                </a:lnTo>
                <a:lnTo>
                  <a:pt x="31926" y="39687"/>
                </a:lnTo>
                <a:lnTo>
                  <a:pt x="27935"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 name="Google Shape;48;p26"/>
          <p:cNvSpPr/>
          <p:nvPr/>
        </p:nvSpPr>
        <p:spPr>
          <a:xfrm>
            <a:off x="7853195" y="855050"/>
            <a:ext cx="32384" cy="79375"/>
          </a:xfrm>
          <a:custGeom>
            <a:rect b="b" l="l" r="r" t="t"/>
            <a:pathLst>
              <a:path extrusionOk="0" h="79375" w="32384">
                <a:moveTo>
                  <a:pt x="15963" y="79322"/>
                </a:moveTo>
                <a:lnTo>
                  <a:pt x="3990" y="66928"/>
                </a:lnTo>
                <a:lnTo>
                  <a:pt x="0" y="39661"/>
                </a:lnTo>
                <a:lnTo>
                  <a:pt x="3990" y="12394"/>
                </a:lnTo>
                <a:lnTo>
                  <a:pt x="15963" y="0"/>
                </a:lnTo>
                <a:lnTo>
                  <a:pt x="27935" y="12394"/>
                </a:lnTo>
                <a:lnTo>
                  <a:pt x="31926" y="39661"/>
                </a:lnTo>
                <a:lnTo>
                  <a:pt x="27935" y="66928"/>
                </a:lnTo>
                <a:lnTo>
                  <a:pt x="15963" y="7932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9" name="Google Shape;49;p26"/>
          <p:cNvSpPr/>
          <p:nvPr/>
        </p:nvSpPr>
        <p:spPr>
          <a:xfrm>
            <a:off x="7496108" y="0"/>
            <a:ext cx="480059" cy="998855"/>
          </a:xfrm>
          <a:custGeom>
            <a:rect b="b" l="l" r="r" t="t"/>
            <a:pathLst>
              <a:path extrusionOk="0" h="998855" w="480059">
                <a:moveTo>
                  <a:pt x="110992" y="998443"/>
                </a:moveTo>
                <a:lnTo>
                  <a:pt x="55798" y="953454"/>
                </a:lnTo>
                <a:lnTo>
                  <a:pt x="33019" y="907724"/>
                </a:lnTo>
                <a:lnTo>
                  <a:pt x="15182" y="851352"/>
                </a:lnTo>
                <a:lnTo>
                  <a:pt x="5330" y="800340"/>
                </a:lnTo>
                <a:lnTo>
                  <a:pt x="162" y="746582"/>
                </a:lnTo>
                <a:lnTo>
                  <a:pt x="0" y="691992"/>
                </a:lnTo>
                <a:lnTo>
                  <a:pt x="5168" y="638481"/>
                </a:lnTo>
                <a:lnTo>
                  <a:pt x="15989" y="587960"/>
                </a:lnTo>
                <a:lnTo>
                  <a:pt x="29340" y="545085"/>
                </a:lnTo>
                <a:lnTo>
                  <a:pt x="43917" y="503909"/>
                </a:lnTo>
                <a:lnTo>
                  <a:pt x="58746" y="462906"/>
                </a:lnTo>
                <a:lnTo>
                  <a:pt x="72850" y="420554"/>
                </a:lnTo>
                <a:lnTo>
                  <a:pt x="82722" y="384961"/>
                </a:lnTo>
                <a:lnTo>
                  <a:pt x="91973" y="348021"/>
                </a:lnTo>
                <a:lnTo>
                  <a:pt x="101180" y="310883"/>
                </a:lnTo>
                <a:lnTo>
                  <a:pt x="110917" y="274692"/>
                </a:lnTo>
                <a:lnTo>
                  <a:pt x="111348" y="274137"/>
                </a:lnTo>
                <a:lnTo>
                  <a:pt x="125523" y="221319"/>
                </a:lnTo>
                <a:lnTo>
                  <a:pt x="142417" y="172943"/>
                </a:lnTo>
                <a:lnTo>
                  <a:pt x="161684" y="129307"/>
                </a:lnTo>
                <a:lnTo>
                  <a:pt x="182974" y="90708"/>
                </a:lnTo>
                <a:lnTo>
                  <a:pt x="205938" y="57444"/>
                </a:lnTo>
                <a:lnTo>
                  <a:pt x="235417" y="24795"/>
                </a:lnTo>
                <a:lnTo>
                  <a:pt x="266215" y="886"/>
                </a:lnTo>
                <a:lnTo>
                  <a:pt x="268121" y="0"/>
                </a:lnTo>
                <a:lnTo>
                  <a:pt x="376019" y="0"/>
                </a:lnTo>
                <a:lnTo>
                  <a:pt x="422930" y="60029"/>
                </a:lnTo>
                <a:lnTo>
                  <a:pt x="440861" y="100283"/>
                </a:lnTo>
                <a:lnTo>
                  <a:pt x="455871" y="146920"/>
                </a:lnTo>
                <a:lnTo>
                  <a:pt x="467596" y="199013"/>
                </a:lnTo>
                <a:lnTo>
                  <a:pt x="475671" y="255636"/>
                </a:lnTo>
                <a:lnTo>
                  <a:pt x="479730" y="315861"/>
                </a:lnTo>
                <a:lnTo>
                  <a:pt x="479408" y="378763"/>
                </a:lnTo>
                <a:lnTo>
                  <a:pt x="474564" y="437783"/>
                </a:lnTo>
                <a:lnTo>
                  <a:pt x="465410" y="490255"/>
                </a:lnTo>
                <a:lnTo>
                  <a:pt x="452471" y="536616"/>
                </a:lnTo>
                <a:lnTo>
                  <a:pt x="436273" y="577307"/>
                </a:lnTo>
                <a:lnTo>
                  <a:pt x="417341" y="612767"/>
                </a:lnTo>
                <a:lnTo>
                  <a:pt x="394704" y="645360"/>
                </a:lnTo>
                <a:lnTo>
                  <a:pt x="378748" y="664699"/>
                </a:lnTo>
                <a:lnTo>
                  <a:pt x="365865" y="680352"/>
                </a:lnTo>
                <a:lnTo>
                  <a:pt x="340357" y="712281"/>
                </a:lnTo>
                <a:lnTo>
                  <a:pt x="296470" y="773222"/>
                </a:lnTo>
                <a:lnTo>
                  <a:pt x="275317" y="807136"/>
                </a:lnTo>
                <a:lnTo>
                  <a:pt x="254831" y="844179"/>
                </a:lnTo>
                <a:lnTo>
                  <a:pt x="239910" y="872192"/>
                </a:lnTo>
                <a:lnTo>
                  <a:pt x="224432" y="899616"/>
                </a:lnTo>
                <a:lnTo>
                  <a:pt x="191723" y="948896"/>
                </a:lnTo>
                <a:lnTo>
                  <a:pt x="152948" y="986925"/>
                </a:lnTo>
                <a:lnTo>
                  <a:pt x="132381" y="996620"/>
                </a:lnTo>
                <a:lnTo>
                  <a:pt x="110992" y="998443"/>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0" name="Google Shape;50;p26"/>
          <p:cNvSpPr/>
          <p:nvPr/>
        </p:nvSpPr>
        <p:spPr>
          <a:xfrm>
            <a:off x="7599708" y="1370200"/>
            <a:ext cx="281305" cy="601345"/>
          </a:xfrm>
          <a:custGeom>
            <a:rect b="b" l="l" r="r" t="t"/>
            <a:pathLst>
              <a:path extrusionOk="0" h="601344" w="281304">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5" y="4295"/>
                </a:lnTo>
                <a:lnTo>
                  <a:pt x="138018" y="9781"/>
                </a:lnTo>
                <a:lnTo>
                  <a:pt x="146009" y="17598"/>
                </a:lnTo>
                <a:lnTo>
                  <a:pt x="153880" y="22669"/>
                </a:lnTo>
                <a:lnTo>
                  <a:pt x="161628" y="28329"/>
                </a:lnTo>
                <a:lnTo>
                  <a:pt x="169376" y="34576"/>
                </a:lnTo>
                <a:lnTo>
                  <a:pt x="177247" y="41410"/>
                </a:lnTo>
                <a:lnTo>
                  <a:pt x="187697" y="48945"/>
                </a:lnTo>
                <a:lnTo>
                  <a:pt x="217803" y="79531"/>
                </a:lnTo>
                <a:lnTo>
                  <a:pt x="237656" y="113541"/>
                </a:lnTo>
                <a:lnTo>
                  <a:pt x="254027" y="155478"/>
                </a:lnTo>
                <a:lnTo>
                  <a:pt x="266789" y="203741"/>
                </a:lnTo>
                <a:lnTo>
                  <a:pt x="275815" y="256731"/>
                </a:lnTo>
                <a:lnTo>
                  <a:pt x="280978" y="312849"/>
                </a:lnTo>
                <a:lnTo>
                  <a:pt x="280738" y="388745"/>
                </a:lnTo>
                <a:lnTo>
                  <a:pt x="272507" y="453255"/>
                </a:lnTo>
                <a:lnTo>
                  <a:pt x="257561" y="506273"/>
                </a:lnTo>
                <a:lnTo>
                  <a:pt x="237177" y="547694"/>
                </a:lnTo>
                <a:lnTo>
                  <a:pt x="212631" y="577412"/>
                </a:lnTo>
                <a:lnTo>
                  <a:pt x="185199" y="595320"/>
                </a:lnTo>
                <a:lnTo>
                  <a:pt x="156159" y="601313"/>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 name="Google Shape;51;p26"/>
          <p:cNvSpPr/>
          <p:nvPr/>
        </p:nvSpPr>
        <p:spPr>
          <a:xfrm>
            <a:off x="7494489" y="1892191"/>
            <a:ext cx="32384" cy="79375"/>
          </a:xfrm>
          <a:custGeom>
            <a:rect b="b" l="l" r="r" t="t"/>
            <a:pathLst>
              <a:path extrusionOk="0" h="79375" w="32384">
                <a:moveTo>
                  <a:pt x="15963" y="79374"/>
                </a:moveTo>
                <a:lnTo>
                  <a:pt x="3990" y="66972"/>
                </a:lnTo>
                <a:lnTo>
                  <a:pt x="0" y="39687"/>
                </a:lnTo>
                <a:lnTo>
                  <a:pt x="3990" y="12402"/>
                </a:lnTo>
                <a:lnTo>
                  <a:pt x="15963" y="0"/>
                </a:lnTo>
                <a:lnTo>
                  <a:pt x="27935" y="12402"/>
                </a:lnTo>
                <a:lnTo>
                  <a:pt x="31926" y="39687"/>
                </a:lnTo>
                <a:lnTo>
                  <a:pt x="27935"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2" name="Google Shape;52;p26"/>
          <p:cNvSpPr/>
          <p:nvPr/>
        </p:nvSpPr>
        <p:spPr>
          <a:xfrm>
            <a:off x="7302317" y="1757672"/>
            <a:ext cx="33020" cy="79375"/>
          </a:xfrm>
          <a:custGeom>
            <a:rect b="b" l="l" r="r" t="t"/>
            <a:pathLst>
              <a:path extrusionOk="0" h="79375" w="33020">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3" name="Google Shape;53;p26"/>
          <p:cNvSpPr txBox="1"/>
          <p:nvPr>
            <p:ph type="title"/>
          </p:nvPr>
        </p:nvSpPr>
        <p:spPr>
          <a:xfrm>
            <a:off x="2727895" y="666349"/>
            <a:ext cx="2545209" cy="4826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26"/>
          <p:cNvSpPr txBox="1"/>
          <p:nvPr>
            <p:ph idx="1" type="body"/>
          </p:nvPr>
        </p:nvSpPr>
        <p:spPr>
          <a:xfrm>
            <a:off x="400050" y="2471166"/>
            <a:ext cx="3480435" cy="7091172"/>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 name="Google Shape;55;p26"/>
          <p:cNvSpPr txBox="1"/>
          <p:nvPr>
            <p:ph idx="2" type="body"/>
          </p:nvPr>
        </p:nvSpPr>
        <p:spPr>
          <a:xfrm>
            <a:off x="4120515" y="2471166"/>
            <a:ext cx="3480435" cy="7091172"/>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6" name="Google Shape;56;p26"/>
          <p:cNvSpPr txBox="1"/>
          <p:nvPr>
            <p:ph idx="11" type="ftr"/>
          </p:nvPr>
        </p:nvSpPr>
        <p:spPr>
          <a:xfrm>
            <a:off x="2720340" y="9992106"/>
            <a:ext cx="2560320" cy="53721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6"/>
          <p:cNvSpPr txBox="1"/>
          <p:nvPr>
            <p:ph idx="10" type="dt"/>
          </p:nvPr>
        </p:nvSpPr>
        <p:spPr>
          <a:xfrm>
            <a:off x="400050" y="9992106"/>
            <a:ext cx="1840230" cy="53721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26"/>
          <p:cNvSpPr txBox="1"/>
          <p:nvPr>
            <p:ph idx="12" type="sldNum"/>
          </p:nvPr>
        </p:nvSpPr>
        <p:spPr>
          <a:xfrm>
            <a:off x="5760720" y="9992106"/>
            <a:ext cx="1840230" cy="53721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59" name="Shape 59"/>
        <p:cNvGrpSpPr/>
        <p:nvPr/>
      </p:nvGrpSpPr>
      <p:grpSpPr>
        <a:xfrm>
          <a:off x="0" y="0"/>
          <a:ext cx="0" cy="0"/>
          <a:chOff x="0" y="0"/>
          <a:chExt cx="0" cy="0"/>
        </a:xfrm>
      </p:grpSpPr>
      <p:sp>
        <p:nvSpPr>
          <p:cNvPr id="60" name="Google Shape;60;p27"/>
          <p:cNvSpPr/>
          <p:nvPr/>
        </p:nvSpPr>
        <p:spPr>
          <a:xfrm>
            <a:off x="0" y="0"/>
            <a:ext cx="8001000" cy="10744200"/>
          </a:xfrm>
          <a:custGeom>
            <a:rect b="b" l="l" r="r" t="t"/>
            <a:pathLst>
              <a:path extrusionOk="0" h="10744200" w="8001000">
                <a:moveTo>
                  <a:pt x="8000999" y="10744199"/>
                </a:moveTo>
                <a:lnTo>
                  <a:pt x="0" y="10744199"/>
                </a:lnTo>
                <a:lnTo>
                  <a:pt x="0" y="0"/>
                </a:lnTo>
                <a:lnTo>
                  <a:pt x="8000999" y="0"/>
                </a:lnTo>
                <a:lnTo>
                  <a:pt x="8000999" y="10744199"/>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1" name="Google Shape;61;p27"/>
          <p:cNvSpPr/>
          <p:nvPr/>
        </p:nvSpPr>
        <p:spPr>
          <a:xfrm>
            <a:off x="633401" y="1440488"/>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2" name="Google Shape;62;p27"/>
          <p:cNvSpPr/>
          <p:nvPr/>
        </p:nvSpPr>
        <p:spPr>
          <a:xfrm>
            <a:off x="471302" y="3249128"/>
            <a:ext cx="33020" cy="79375"/>
          </a:xfrm>
          <a:custGeom>
            <a:rect b="b" l="l" r="r" t="t"/>
            <a:pathLst>
              <a:path extrusionOk="0" h="79375" w="33020">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3" name="Google Shape;63;p27"/>
          <p:cNvSpPr/>
          <p:nvPr/>
        </p:nvSpPr>
        <p:spPr>
          <a:xfrm>
            <a:off x="82223" y="189442"/>
            <a:ext cx="627380" cy="1410335"/>
          </a:xfrm>
          <a:custGeom>
            <a:rect b="b" l="l" r="r" t="t"/>
            <a:pathLst>
              <a:path extrusionOk="0" h="1410335" w="627380">
                <a:moveTo>
                  <a:pt x="138022" y="1409906"/>
                </a:moveTo>
                <a:lnTo>
                  <a:pt x="80134" y="1362088"/>
                </a:lnTo>
                <a:lnTo>
                  <a:pt x="54989" y="1316630"/>
                </a:lnTo>
                <a:lnTo>
                  <a:pt x="39459" y="1277329"/>
                </a:lnTo>
                <a:lnTo>
                  <a:pt x="26072" y="1233269"/>
                </a:lnTo>
                <a:lnTo>
                  <a:pt x="15129" y="1185404"/>
                </a:lnTo>
                <a:lnTo>
                  <a:pt x="6935" y="1134685"/>
                </a:lnTo>
                <a:lnTo>
                  <a:pt x="1791" y="1082064"/>
                </a:lnTo>
                <a:lnTo>
                  <a:pt x="0" y="1028493"/>
                </a:lnTo>
                <a:lnTo>
                  <a:pt x="1863" y="974923"/>
                </a:lnTo>
                <a:lnTo>
                  <a:pt x="7234" y="921468"/>
                </a:lnTo>
                <a:lnTo>
                  <a:pt x="15303" y="871164"/>
                </a:lnTo>
                <a:lnTo>
                  <a:pt x="25724" y="823783"/>
                </a:lnTo>
                <a:lnTo>
                  <a:pt x="38153" y="779099"/>
                </a:lnTo>
                <a:lnTo>
                  <a:pt x="52244" y="736887"/>
                </a:lnTo>
                <a:lnTo>
                  <a:pt x="69862" y="691575"/>
                </a:lnTo>
                <a:lnTo>
                  <a:pt x="88673" y="648844"/>
                </a:lnTo>
                <a:lnTo>
                  <a:pt x="108162" y="608360"/>
                </a:lnTo>
                <a:lnTo>
                  <a:pt x="127815" y="569787"/>
                </a:lnTo>
                <a:lnTo>
                  <a:pt x="148910" y="527351"/>
                </a:lnTo>
                <a:lnTo>
                  <a:pt x="168990" y="482940"/>
                </a:lnTo>
                <a:lnTo>
                  <a:pt x="188215" y="436813"/>
                </a:lnTo>
                <a:lnTo>
                  <a:pt x="206744" y="389231"/>
                </a:lnTo>
                <a:lnTo>
                  <a:pt x="224737" y="340451"/>
                </a:lnTo>
                <a:lnTo>
                  <a:pt x="249581" y="269923"/>
                </a:lnTo>
                <a:lnTo>
                  <a:pt x="274143" y="198195"/>
                </a:lnTo>
                <a:lnTo>
                  <a:pt x="275594" y="194012"/>
                </a:lnTo>
                <a:lnTo>
                  <a:pt x="301443" y="128497"/>
                </a:lnTo>
                <a:lnTo>
                  <a:pt x="326333" y="79531"/>
                </a:lnTo>
                <a:lnTo>
                  <a:pt x="353306" y="40615"/>
                </a:lnTo>
                <a:lnTo>
                  <a:pt x="382451" y="13516"/>
                </a:lnTo>
                <a:lnTo>
                  <a:pt x="413859" y="0"/>
                </a:lnTo>
                <a:lnTo>
                  <a:pt x="447620" y="1833"/>
                </a:lnTo>
                <a:lnTo>
                  <a:pt x="496222" y="30277"/>
                </a:lnTo>
                <a:lnTo>
                  <a:pt x="538906" y="83856"/>
                </a:lnTo>
                <a:lnTo>
                  <a:pt x="557661" y="118789"/>
                </a:lnTo>
                <a:lnTo>
                  <a:pt x="574496" y="158468"/>
                </a:lnTo>
                <a:lnTo>
                  <a:pt x="589264" y="202379"/>
                </a:lnTo>
                <a:lnTo>
                  <a:pt x="601817" y="250011"/>
                </a:lnTo>
                <a:lnTo>
                  <a:pt x="612010" y="300849"/>
                </a:lnTo>
                <a:lnTo>
                  <a:pt x="619693" y="354382"/>
                </a:lnTo>
                <a:lnTo>
                  <a:pt x="624722" y="410096"/>
                </a:lnTo>
                <a:lnTo>
                  <a:pt x="626948" y="467479"/>
                </a:lnTo>
                <a:lnTo>
                  <a:pt x="626224" y="526017"/>
                </a:lnTo>
                <a:lnTo>
                  <a:pt x="622405" y="585199"/>
                </a:lnTo>
                <a:lnTo>
                  <a:pt x="616374" y="641079"/>
                </a:lnTo>
                <a:lnTo>
                  <a:pt x="608534" y="696200"/>
                </a:lnTo>
                <a:lnTo>
                  <a:pt x="598971" y="750231"/>
                </a:lnTo>
                <a:lnTo>
                  <a:pt x="587772" y="802841"/>
                </a:lnTo>
                <a:lnTo>
                  <a:pt x="575024" y="853699"/>
                </a:lnTo>
                <a:lnTo>
                  <a:pt x="560813" y="902474"/>
                </a:lnTo>
                <a:lnTo>
                  <a:pt x="545225" y="948836"/>
                </a:lnTo>
                <a:lnTo>
                  <a:pt x="524698" y="1001109"/>
                </a:lnTo>
                <a:lnTo>
                  <a:pt x="502444" y="1048800"/>
                </a:lnTo>
                <a:lnTo>
                  <a:pt x="478613" y="1091325"/>
                </a:lnTo>
                <a:lnTo>
                  <a:pt x="453360" y="1128106"/>
                </a:lnTo>
                <a:lnTo>
                  <a:pt x="426836" y="1158562"/>
                </a:lnTo>
                <a:lnTo>
                  <a:pt x="399193" y="1182111"/>
                </a:lnTo>
                <a:lnTo>
                  <a:pt x="398765" y="1183298"/>
                </a:lnTo>
                <a:lnTo>
                  <a:pt x="376118" y="1203318"/>
                </a:lnTo>
                <a:lnTo>
                  <a:pt x="353104" y="1221407"/>
                </a:lnTo>
                <a:lnTo>
                  <a:pt x="330186" y="1239694"/>
                </a:lnTo>
                <a:lnTo>
                  <a:pt x="307828" y="1260307"/>
                </a:lnTo>
                <a:lnTo>
                  <a:pt x="280546" y="1292205"/>
                </a:lnTo>
                <a:lnTo>
                  <a:pt x="253796" y="1326753"/>
                </a:lnTo>
                <a:lnTo>
                  <a:pt x="227024" y="1360466"/>
                </a:lnTo>
                <a:lnTo>
                  <a:pt x="199672" y="1389855"/>
                </a:lnTo>
                <a:lnTo>
                  <a:pt x="168854" y="1409144"/>
                </a:lnTo>
                <a:lnTo>
                  <a:pt x="138022" y="1409906"/>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 name="Google Shape;64;p27"/>
          <p:cNvSpPr/>
          <p:nvPr/>
        </p:nvSpPr>
        <p:spPr>
          <a:xfrm>
            <a:off x="143867" y="2555307"/>
            <a:ext cx="143510" cy="357505"/>
          </a:xfrm>
          <a:custGeom>
            <a:rect b="b" l="l" r="r" t="t"/>
            <a:pathLst>
              <a:path extrusionOk="0" h="357505" w="143510">
                <a:moveTo>
                  <a:pt x="71491" y="357132"/>
                </a:moveTo>
                <a:lnTo>
                  <a:pt x="28514" y="326007"/>
                </a:lnTo>
                <a:lnTo>
                  <a:pt x="4723" y="249804"/>
                </a:lnTo>
                <a:lnTo>
                  <a:pt x="0" y="202849"/>
                </a:lnTo>
                <a:lnTo>
                  <a:pt x="45" y="154283"/>
                </a:lnTo>
                <a:lnTo>
                  <a:pt x="4851" y="107327"/>
                </a:lnTo>
                <a:lnTo>
                  <a:pt x="14408" y="65201"/>
                </a:lnTo>
                <a:lnTo>
                  <a:pt x="47737" y="8317"/>
                </a:lnTo>
                <a:lnTo>
                  <a:pt x="71491" y="0"/>
                </a:lnTo>
                <a:lnTo>
                  <a:pt x="95393" y="8317"/>
                </a:lnTo>
                <a:lnTo>
                  <a:pt x="114514" y="31124"/>
                </a:lnTo>
                <a:lnTo>
                  <a:pt x="128855" y="65201"/>
                </a:lnTo>
                <a:lnTo>
                  <a:pt x="138416" y="107327"/>
                </a:lnTo>
                <a:lnTo>
                  <a:pt x="143196" y="154283"/>
                </a:lnTo>
                <a:lnTo>
                  <a:pt x="143196" y="202849"/>
                </a:lnTo>
                <a:lnTo>
                  <a:pt x="138416" y="249804"/>
                </a:lnTo>
                <a:lnTo>
                  <a:pt x="128855" y="291930"/>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5" name="Google Shape;65;p27"/>
          <p:cNvSpPr/>
          <p:nvPr/>
        </p:nvSpPr>
        <p:spPr>
          <a:xfrm>
            <a:off x="333326" y="1665504"/>
            <a:ext cx="281305" cy="601345"/>
          </a:xfrm>
          <a:custGeom>
            <a:rect b="b" l="l" r="r" t="t"/>
            <a:pathLst>
              <a:path extrusionOk="0" h="601344" w="281305">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6" y="4295"/>
                </a:lnTo>
                <a:lnTo>
                  <a:pt x="138018" y="9781"/>
                </a:lnTo>
                <a:lnTo>
                  <a:pt x="146009" y="17597"/>
                </a:lnTo>
                <a:lnTo>
                  <a:pt x="153880" y="22669"/>
                </a:lnTo>
                <a:lnTo>
                  <a:pt x="161628" y="28329"/>
                </a:lnTo>
                <a:lnTo>
                  <a:pt x="169376" y="34576"/>
                </a:lnTo>
                <a:lnTo>
                  <a:pt x="177247" y="41410"/>
                </a:lnTo>
                <a:lnTo>
                  <a:pt x="187697" y="48945"/>
                </a:lnTo>
                <a:lnTo>
                  <a:pt x="217803" y="79530"/>
                </a:lnTo>
                <a:lnTo>
                  <a:pt x="237656" y="113541"/>
                </a:lnTo>
                <a:lnTo>
                  <a:pt x="254027" y="155478"/>
                </a:lnTo>
                <a:lnTo>
                  <a:pt x="266789" y="203741"/>
                </a:lnTo>
                <a:lnTo>
                  <a:pt x="275815" y="256731"/>
                </a:lnTo>
                <a:lnTo>
                  <a:pt x="280978" y="312849"/>
                </a:lnTo>
                <a:lnTo>
                  <a:pt x="280738" y="388745"/>
                </a:lnTo>
                <a:lnTo>
                  <a:pt x="272507" y="453255"/>
                </a:lnTo>
                <a:lnTo>
                  <a:pt x="257561" y="506273"/>
                </a:lnTo>
                <a:lnTo>
                  <a:pt x="237177" y="547694"/>
                </a:lnTo>
                <a:lnTo>
                  <a:pt x="212631" y="577411"/>
                </a:lnTo>
                <a:lnTo>
                  <a:pt x="185199" y="595320"/>
                </a:lnTo>
                <a:lnTo>
                  <a:pt x="156159" y="60131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6" name="Google Shape;66;p27"/>
          <p:cNvSpPr/>
          <p:nvPr/>
        </p:nvSpPr>
        <p:spPr>
          <a:xfrm>
            <a:off x="7094987" y="8898392"/>
            <a:ext cx="281305" cy="601345"/>
          </a:xfrm>
          <a:custGeom>
            <a:rect b="b" l="l" r="r" t="t"/>
            <a:pathLst>
              <a:path extrusionOk="0" h="601345" w="281304">
                <a:moveTo>
                  <a:pt x="175787" y="601312"/>
                </a:moveTo>
                <a:lnTo>
                  <a:pt x="167824" y="601312"/>
                </a:lnTo>
                <a:lnTo>
                  <a:pt x="159452" y="600252"/>
                </a:lnTo>
                <a:lnTo>
                  <a:pt x="151142" y="597017"/>
                </a:lnTo>
                <a:lnTo>
                  <a:pt x="142960" y="591531"/>
                </a:lnTo>
                <a:lnTo>
                  <a:pt x="134968" y="583714"/>
                </a:lnTo>
                <a:lnTo>
                  <a:pt x="127097" y="578643"/>
                </a:lnTo>
                <a:lnTo>
                  <a:pt x="119349" y="572983"/>
                </a:lnTo>
                <a:lnTo>
                  <a:pt x="111602" y="566736"/>
                </a:lnTo>
                <a:lnTo>
                  <a:pt x="103731" y="559902"/>
                </a:lnTo>
                <a:lnTo>
                  <a:pt x="93281" y="552367"/>
                </a:lnTo>
                <a:lnTo>
                  <a:pt x="63174" y="521782"/>
                </a:lnTo>
                <a:lnTo>
                  <a:pt x="43322" y="487771"/>
                </a:lnTo>
                <a:lnTo>
                  <a:pt x="26951" y="445835"/>
                </a:lnTo>
                <a:lnTo>
                  <a:pt x="14189" y="397572"/>
                </a:lnTo>
                <a:lnTo>
                  <a:pt x="5163" y="344581"/>
                </a:lnTo>
                <a:lnTo>
                  <a:pt x="0" y="288462"/>
                </a:lnTo>
                <a:lnTo>
                  <a:pt x="239" y="212567"/>
                </a:lnTo>
                <a:lnTo>
                  <a:pt x="8471" y="148058"/>
                </a:lnTo>
                <a:lnTo>
                  <a:pt x="23417" y="95039"/>
                </a:lnTo>
                <a:lnTo>
                  <a:pt x="43801" y="53618"/>
                </a:lnTo>
                <a:lnTo>
                  <a:pt x="68347" y="23901"/>
                </a:lnTo>
                <a:lnTo>
                  <a:pt x="124818" y="0"/>
                </a:lnTo>
                <a:lnTo>
                  <a:pt x="133042" y="470"/>
                </a:lnTo>
                <a:lnTo>
                  <a:pt x="183007" y="23798"/>
                </a:lnTo>
                <a:lnTo>
                  <a:pt x="228728" y="81886"/>
                </a:lnTo>
                <a:lnTo>
                  <a:pt x="247648" y="122182"/>
                </a:lnTo>
                <a:lnTo>
                  <a:pt x="263023" y="168970"/>
                </a:lnTo>
                <a:lnTo>
                  <a:pt x="274163" y="221494"/>
                </a:lnTo>
                <a:lnTo>
                  <a:pt x="280378" y="278995"/>
                </a:lnTo>
                <a:lnTo>
                  <a:pt x="280978" y="340718"/>
                </a:lnTo>
                <a:lnTo>
                  <a:pt x="275274" y="405905"/>
                </a:lnTo>
                <a:lnTo>
                  <a:pt x="262184" y="472904"/>
                </a:lnTo>
                <a:lnTo>
                  <a:pt x="243359" y="528740"/>
                </a:lnTo>
                <a:lnTo>
                  <a:pt x="219547" y="569987"/>
                </a:lnTo>
                <a:lnTo>
                  <a:pt x="183749" y="598493"/>
                </a:lnTo>
                <a:lnTo>
                  <a:pt x="175787" y="601312"/>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7" name="Google Shape;67;p27"/>
          <p:cNvSpPr/>
          <p:nvPr/>
        </p:nvSpPr>
        <p:spPr>
          <a:xfrm>
            <a:off x="7638876" y="8275929"/>
            <a:ext cx="48895" cy="119380"/>
          </a:xfrm>
          <a:custGeom>
            <a:rect b="b" l="l" r="r" t="t"/>
            <a:pathLst>
              <a:path extrusionOk="0" h="119379" w="48895">
                <a:moveTo>
                  <a:pt x="24445" y="119061"/>
                </a:moveTo>
                <a:lnTo>
                  <a:pt x="6111" y="100458"/>
                </a:lnTo>
                <a:lnTo>
                  <a:pt x="0" y="59530"/>
                </a:lnTo>
                <a:lnTo>
                  <a:pt x="6111" y="18603"/>
                </a:lnTo>
                <a:lnTo>
                  <a:pt x="24445" y="0"/>
                </a:lnTo>
                <a:lnTo>
                  <a:pt x="42397" y="18603"/>
                </a:lnTo>
                <a:lnTo>
                  <a:pt x="48382" y="59530"/>
                </a:lnTo>
                <a:lnTo>
                  <a:pt x="42397" y="100458"/>
                </a:lnTo>
                <a:lnTo>
                  <a:pt x="24445"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8" name="Google Shape;68;p27"/>
          <p:cNvSpPr/>
          <p:nvPr/>
        </p:nvSpPr>
        <p:spPr>
          <a:xfrm>
            <a:off x="7592988" y="7783861"/>
            <a:ext cx="33020" cy="79375"/>
          </a:xfrm>
          <a:custGeom>
            <a:rect b="b" l="l" r="r" t="t"/>
            <a:pathLst>
              <a:path extrusionOk="0" h="79375" w="33020">
                <a:moveTo>
                  <a:pt x="16455" y="79373"/>
                </a:moveTo>
                <a:lnTo>
                  <a:pt x="4113" y="66971"/>
                </a:lnTo>
                <a:lnTo>
                  <a:pt x="0" y="39686"/>
                </a:lnTo>
                <a:lnTo>
                  <a:pt x="4113" y="12402"/>
                </a:lnTo>
                <a:lnTo>
                  <a:pt x="16455" y="0"/>
                </a:lnTo>
                <a:lnTo>
                  <a:pt x="28427" y="12402"/>
                </a:lnTo>
                <a:lnTo>
                  <a:pt x="32418" y="39686"/>
                </a:lnTo>
                <a:lnTo>
                  <a:pt x="28427" y="66971"/>
                </a:lnTo>
                <a:lnTo>
                  <a:pt x="16455"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9" name="Google Shape;69;p27"/>
          <p:cNvSpPr/>
          <p:nvPr/>
        </p:nvSpPr>
        <p:spPr>
          <a:xfrm>
            <a:off x="7359631" y="10301909"/>
            <a:ext cx="33020" cy="79375"/>
          </a:xfrm>
          <a:custGeom>
            <a:rect b="b" l="l" r="r" t="t"/>
            <a:pathLst>
              <a:path extrusionOk="0" h="79375" w="33020">
                <a:moveTo>
                  <a:pt x="15946" y="79321"/>
                </a:moveTo>
                <a:lnTo>
                  <a:pt x="3986" y="66927"/>
                </a:lnTo>
                <a:lnTo>
                  <a:pt x="0" y="39660"/>
                </a:lnTo>
                <a:lnTo>
                  <a:pt x="3986" y="12394"/>
                </a:lnTo>
                <a:lnTo>
                  <a:pt x="15946" y="0"/>
                </a:lnTo>
                <a:lnTo>
                  <a:pt x="28288" y="12394"/>
                </a:lnTo>
                <a:lnTo>
                  <a:pt x="32402" y="39660"/>
                </a:lnTo>
                <a:lnTo>
                  <a:pt x="28288" y="66927"/>
                </a:lnTo>
                <a:lnTo>
                  <a:pt x="15946" y="793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0" name="Google Shape;70;p27"/>
          <p:cNvSpPr/>
          <p:nvPr/>
        </p:nvSpPr>
        <p:spPr>
          <a:xfrm>
            <a:off x="7381249" y="9626391"/>
            <a:ext cx="32384" cy="79375"/>
          </a:xfrm>
          <a:custGeom>
            <a:rect b="b" l="l" r="r" t="t"/>
            <a:pathLst>
              <a:path extrusionOk="0" h="79375" w="32384">
                <a:moveTo>
                  <a:pt x="15963" y="79373"/>
                </a:moveTo>
                <a:lnTo>
                  <a:pt x="3990" y="66971"/>
                </a:lnTo>
                <a:lnTo>
                  <a:pt x="0" y="39686"/>
                </a:lnTo>
                <a:lnTo>
                  <a:pt x="3990" y="12402"/>
                </a:lnTo>
                <a:lnTo>
                  <a:pt x="15963" y="0"/>
                </a:lnTo>
                <a:lnTo>
                  <a:pt x="28209" y="12402"/>
                </a:lnTo>
                <a:lnTo>
                  <a:pt x="32164" y="39686"/>
                </a:lnTo>
                <a:lnTo>
                  <a:pt x="28018" y="66971"/>
                </a:lnTo>
                <a:lnTo>
                  <a:pt x="15963"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1" name="Google Shape;71;p27"/>
          <p:cNvSpPr/>
          <p:nvPr/>
        </p:nvSpPr>
        <p:spPr>
          <a:xfrm>
            <a:off x="7445140" y="6267078"/>
            <a:ext cx="556260" cy="4476750"/>
          </a:xfrm>
          <a:custGeom>
            <a:rect b="b" l="l" r="r" t="t"/>
            <a:pathLst>
              <a:path extrusionOk="0" h="4476750" w="556259">
                <a:moveTo>
                  <a:pt x="555859" y="4476663"/>
                </a:moveTo>
                <a:lnTo>
                  <a:pt x="0" y="4476663"/>
                </a:lnTo>
                <a:lnTo>
                  <a:pt x="11481" y="4428793"/>
                </a:lnTo>
                <a:lnTo>
                  <a:pt x="22584" y="4379580"/>
                </a:lnTo>
                <a:lnTo>
                  <a:pt x="33297" y="4329207"/>
                </a:lnTo>
                <a:lnTo>
                  <a:pt x="43610" y="4277856"/>
                </a:lnTo>
                <a:lnTo>
                  <a:pt x="53512" y="4225710"/>
                </a:lnTo>
                <a:lnTo>
                  <a:pt x="62992" y="4172951"/>
                </a:lnTo>
                <a:lnTo>
                  <a:pt x="72041" y="4119760"/>
                </a:lnTo>
                <a:lnTo>
                  <a:pt x="80648" y="4066321"/>
                </a:lnTo>
                <a:lnTo>
                  <a:pt x="88802" y="4012815"/>
                </a:lnTo>
                <a:lnTo>
                  <a:pt x="96493" y="3959424"/>
                </a:lnTo>
                <a:lnTo>
                  <a:pt x="103710" y="3906331"/>
                </a:lnTo>
                <a:lnTo>
                  <a:pt x="110443" y="3853718"/>
                </a:lnTo>
                <a:lnTo>
                  <a:pt x="116682" y="3801767"/>
                </a:lnTo>
                <a:lnTo>
                  <a:pt x="122415" y="3750660"/>
                </a:lnTo>
                <a:lnTo>
                  <a:pt x="127633" y="3700579"/>
                </a:lnTo>
                <a:lnTo>
                  <a:pt x="132325" y="3651708"/>
                </a:lnTo>
                <a:lnTo>
                  <a:pt x="136480" y="3604227"/>
                </a:lnTo>
                <a:lnTo>
                  <a:pt x="140088" y="3558319"/>
                </a:lnTo>
                <a:lnTo>
                  <a:pt x="143139" y="3514166"/>
                </a:lnTo>
                <a:lnTo>
                  <a:pt x="145621" y="3471950"/>
                </a:lnTo>
                <a:lnTo>
                  <a:pt x="147801" y="3420261"/>
                </a:lnTo>
                <a:lnTo>
                  <a:pt x="149051" y="3369343"/>
                </a:lnTo>
                <a:lnTo>
                  <a:pt x="149529" y="3319107"/>
                </a:lnTo>
                <a:lnTo>
                  <a:pt x="149398" y="3269467"/>
                </a:lnTo>
                <a:lnTo>
                  <a:pt x="148815" y="3220335"/>
                </a:lnTo>
                <a:lnTo>
                  <a:pt x="147942" y="3171624"/>
                </a:lnTo>
                <a:lnTo>
                  <a:pt x="145963" y="3075116"/>
                </a:lnTo>
                <a:lnTo>
                  <a:pt x="145178" y="3027145"/>
                </a:lnTo>
                <a:lnTo>
                  <a:pt x="144741" y="2979245"/>
                </a:lnTo>
                <a:lnTo>
                  <a:pt x="144813" y="2931330"/>
                </a:lnTo>
                <a:lnTo>
                  <a:pt x="145555" y="2883311"/>
                </a:lnTo>
                <a:lnTo>
                  <a:pt x="147125" y="2835103"/>
                </a:lnTo>
                <a:lnTo>
                  <a:pt x="149684" y="2786618"/>
                </a:lnTo>
                <a:lnTo>
                  <a:pt x="153392" y="2737767"/>
                </a:lnTo>
                <a:lnTo>
                  <a:pt x="158408" y="2688465"/>
                </a:lnTo>
                <a:lnTo>
                  <a:pt x="164893" y="2638623"/>
                </a:lnTo>
                <a:lnTo>
                  <a:pt x="173645" y="2587149"/>
                </a:lnTo>
                <a:lnTo>
                  <a:pt x="184550" y="2538502"/>
                </a:lnTo>
                <a:lnTo>
                  <a:pt x="197237" y="2492152"/>
                </a:lnTo>
                <a:lnTo>
                  <a:pt x="211336" y="2447574"/>
                </a:lnTo>
                <a:lnTo>
                  <a:pt x="226476" y="2404239"/>
                </a:lnTo>
                <a:lnTo>
                  <a:pt x="242286" y="2361619"/>
                </a:lnTo>
                <a:lnTo>
                  <a:pt x="258395" y="2319187"/>
                </a:lnTo>
                <a:lnTo>
                  <a:pt x="274433" y="2276416"/>
                </a:lnTo>
                <a:lnTo>
                  <a:pt x="290029" y="2232777"/>
                </a:lnTo>
                <a:lnTo>
                  <a:pt x="304813" y="2187744"/>
                </a:lnTo>
                <a:lnTo>
                  <a:pt x="318412" y="2140787"/>
                </a:lnTo>
                <a:lnTo>
                  <a:pt x="330458" y="2091381"/>
                </a:lnTo>
                <a:lnTo>
                  <a:pt x="340578" y="2038996"/>
                </a:lnTo>
                <a:lnTo>
                  <a:pt x="348403" y="1983106"/>
                </a:lnTo>
                <a:lnTo>
                  <a:pt x="353343" y="1932638"/>
                </a:lnTo>
                <a:lnTo>
                  <a:pt x="356848" y="1882083"/>
                </a:lnTo>
                <a:lnTo>
                  <a:pt x="359016" y="1831454"/>
                </a:lnTo>
                <a:lnTo>
                  <a:pt x="359947" y="1780763"/>
                </a:lnTo>
                <a:lnTo>
                  <a:pt x="359742" y="1730023"/>
                </a:lnTo>
                <a:lnTo>
                  <a:pt x="358498" y="1679246"/>
                </a:lnTo>
                <a:lnTo>
                  <a:pt x="356317" y="1628445"/>
                </a:lnTo>
                <a:lnTo>
                  <a:pt x="353298" y="1577631"/>
                </a:lnTo>
                <a:lnTo>
                  <a:pt x="349541" y="1526818"/>
                </a:lnTo>
                <a:lnTo>
                  <a:pt x="345145" y="1476017"/>
                </a:lnTo>
                <a:lnTo>
                  <a:pt x="340209" y="1425240"/>
                </a:lnTo>
                <a:lnTo>
                  <a:pt x="334835" y="1374501"/>
                </a:lnTo>
                <a:lnTo>
                  <a:pt x="329121" y="1323812"/>
                </a:lnTo>
                <a:lnTo>
                  <a:pt x="323166" y="1273184"/>
                </a:lnTo>
                <a:lnTo>
                  <a:pt x="317072" y="1222631"/>
                </a:lnTo>
                <a:lnTo>
                  <a:pt x="310937" y="1172164"/>
                </a:lnTo>
                <a:lnTo>
                  <a:pt x="304861" y="1121796"/>
                </a:lnTo>
                <a:lnTo>
                  <a:pt x="298943" y="1071539"/>
                </a:lnTo>
                <a:lnTo>
                  <a:pt x="293284" y="1021406"/>
                </a:lnTo>
                <a:lnTo>
                  <a:pt x="287983" y="971409"/>
                </a:lnTo>
                <a:lnTo>
                  <a:pt x="283140" y="921560"/>
                </a:lnTo>
                <a:lnTo>
                  <a:pt x="278854" y="871872"/>
                </a:lnTo>
                <a:lnTo>
                  <a:pt x="275226" y="822357"/>
                </a:lnTo>
                <a:lnTo>
                  <a:pt x="272354" y="773027"/>
                </a:lnTo>
                <a:lnTo>
                  <a:pt x="270339" y="723895"/>
                </a:lnTo>
                <a:lnTo>
                  <a:pt x="269280" y="674973"/>
                </a:lnTo>
                <a:lnTo>
                  <a:pt x="269276" y="626273"/>
                </a:lnTo>
                <a:lnTo>
                  <a:pt x="270429" y="577808"/>
                </a:lnTo>
                <a:lnTo>
                  <a:pt x="272836" y="529591"/>
                </a:lnTo>
                <a:lnTo>
                  <a:pt x="276599" y="481632"/>
                </a:lnTo>
                <a:lnTo>
                  <a:pt x="281815" y="433946"/>
                </a:lnTo>
                <a:lnTo>
                  <a:pt x="288587" y="386543"/>
                </a:lnTo>
                <a:lnTo>
                  <a:pt x="297012" y="339437"/>
                </a:lnTo>
                <a:lnTo>
                  <a:pt x="307190" y="292640"/>
                </a:lnTo>
                <a:lnTo>
                  <a:pt x="328769" y="213602"/>
                </a:lnTo>
                <a:lnTo>
                  <a:pt x="351709" y="149255"/>
                </a:lnTo>
                <a:lnTo>
                  <a:pt x="375828" y="98317"/>
                </a:lnTo>
                <a:lnTo>
                  <a:pt x="400941" y="59511"/>
                </a:lnTo>
                <a:lnTo>
                  <a:pt x="426864" y="31555"/>
                </a:lnTo>
                <a:lnTo>
                  <a:pt x="480404" y="3079"/>
                </a:lnTo>
                <a:lnTo>
                  <a:pt x="507653" y="0"/>
                </a:lnTo>
                <a:lnTo>
                  <a:pt x="524933" y="1091"/>
                </a:lnTo>
                <a:lnTo>
                  <a:pt x="542193" y="4151"/>
                </a:lnTo>
                <a:lnTo>
                  <a:pt x="555859" y="7890"/>
                </a:lnTo>
                <a:lnTo>
                  <a:pt x="555859" y="447666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 name="Google Shape;72;p27"/>
          <p:cNvSpPr/>
          <p:nvPr/>
        </p:nvSpPr>
        <p:spPr>
          <a:xfrm>
            <a:off x="7447673" y="6267026"/>
            <a:ext cx="119380" cy="297180"/>
          </a:xfrm>
          <a:custGeom>
            <a:rect b="b" l="l" r="r" t="t"/>
            <a:pathLst>
              <a:path extrusionOk="0" h="297179" w="119379">
                <a:moveTo>
                  <a:pt x="59374" y="296818"/>
                </a:moveTo>
                <a:lnTo>
                  <a:pt x="17929" y="259359"/>
                </a:lnTo>
                <a:lnTo>
                  <a:pt x="6037" y="219865"/>
                </a:lnTo>
                <a:lnTo>
                  <a:pt x="55" y="173042"/>
                </a:lnTo>
                <a:lnTo>
                  <a:pt x="0" y="123776"/>
                </a:lnTo>
                <a:lnTo>
                  <a:pt x="5887" y="76952"/>
                </a:lnTo>
                <a:lnTo>
                  <a:pt x="17734" y="37458"/>
                </a:lnTo>
                <a:lnTo>
                  <a:pt x="35557" y="10178"/>
                </a:lnTo>
                <a:lnTo>
                  <a:pt x="59374" y="0"/>
                </a:lnTo>
                <a:lnTo>
                  <a:pt x="83212" y="10178"/>
                </a:lnTo>
                <a:lnTo>
                  <a:pt x="101092" y="37458"/>
                </a:lnTo>
                <a:lnTo>
                  <a:pt x="113011" y="76952"/>
                </a:lnTo>
                <a:lnTo>
                  <a:pt x="118971" y="123776"/>
                </a:lnTo>
                <a:lnTo>
                  <a:pt x="118971" y="173042"/>
                </a:lnTo>
                <a:lnTo>
                  <a:pt x="113011" y="219865"/>
                </a:lnTo>
                <a:lnTo>
                  <a:pt x="101092" y="259359"/>
                </a:lnTo>
                <a:lnTo>
                  <a:pt x="83212" y="286639"/>
                </a:lnTo>
                <a:lnTo>
                  <a:pt x="59374" y="29681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 name="Google Shape;73;p27"/>
          <p:cNvSpPr/>
          <p:nvPr/>
        </p:nvSpPr>
        <p:spPr>
          <a:xfrm>
            <a:off x="7739338" y="5320852"/>
            <a:ext cx="143510" cy="357505"/>
          </a:xfrm>
          <a:custGeom>
            <a:rect b="b" l="l" r="r" t="t"/>
            <a:pathLst>
              <a:path extrusionOk="0" h="357504" w="143509">
                <a:moveTo>
                  <a:pt x="71704" y="357132"/>
                </a:moveTo>
                <a:lnTo>
                  <a:pt x="28681" y="326007"/>
                </a:lnTo>
                <a:lnTo>
                  <a:pt x="4780" y="249804"/>
                </a:lnTo>
                <a:lnTo>
                  <a:pt x="0" y="202849"/>
                </a:lnTo>
                <a:lnTo>
                  <a:pt x="0" y="154283"/>
                </a:lnTo>
                <a:lnTo>
                  <a:pt x="4780" y="107327"/>
                </a:lnTo>
                <a:lnTo>
                  <a:pt x="14340" y="65201"/>
                </a:lnTo>
                <a:lnTo>
                  <a:pt x="47803" y="8317"/>
                </a:lnTo>
                <a:lnTo>
                  <a:pt x="71704" y="0"/>
                </a:lnTo>
                <a:lnTo>
                  <a:pt x="95611" y="8317"/>
                </a:lnTo>
                <a:lnTo>
                  <a:pt x="114737" y="31124"/>
                </a:lnTo>
                <a:lnTo>
                  <a:pt x="129081" y="65201"/>
                </a:lnTo>
                <a:lnTo>
                  <a:pt x="138644" y="107327"/>
                </a:lnTo>
                <a:lnTo>
                  <a:pt x="143425" y="154283"/>
                </a:lnTo>
                <a:lnTo>
                  <a:pt x="143425" y="202849"/>
                </a:lnTo>
                <a:lnTo>
                  <a:pt x="138644" y="249804"/>
                </a:lnTo>
                <a:lnTo>
                  <a:pt x="129081" y="291930"/>
                </a:lnTo>
                <a:lnTo>
                  <a:pt x="95611" y="348814"/>
                </a:lnTo>
                <a:lnTo>
                  <a:pt x="71704"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 name="Google Shape;74;p27"/>
          <p:cNvSpPr/>
          <p:nvPr/>
        </p:nvSpPr>
        <p:spPr>
          <a:xfrm>
            <a:off x="7005663" y="7035391"/>
            <a:ext cx="412750" cy="1061085"/>
          </a:xfrm>
          <a:custGeom>
            <a:rect b="b" l="l" r="r" t="t"/>
            <a:pathLst>
              <a:path extrusionOk="0" h="1061084" w="412750">
                <a:moveTo>
                  <a:pt x="181414" y="1060788"/>
                </a:moveTo>
                <a:lnTo>
                  <a:pt x="126821" y="1042619"/>
                </a:lnTo>
                <a:lnTo>
                  <a:pt x="77364" y="989686"/>
                </a:lnTo>
                <a:lnTo>
                  <a:pt x="55818" y="950921"/>
                </a:lnTo>
                <a:lnTo>
                  <a:pt x="37063" y="904350"/>
                </a:lnTo>
                <a:lnTo>
                  <a:pt x="21601" y="850270"/>
                </a:lnTo>
                <a:lnTo>
                  <a:pt x="9935" y="788974"/>
                </a:lnTo>
                <a:lnTo>
                  <a:pt x="2567" y="720759"/>
                </a:lnTo>
                <a:lnTo>
                  <a:pt x="0" y="645920"/>
                </a:lnTo>
                <a:lnTo>
                  <a:pt x="1354" y="590519"/>
                </a:lnTo>
                <a:lnTo>
                  <a:pt x="5301" y="533985"/>
                </a:lnTo>
                <a:lnTo>
                  <a:pt x="11668" y="477057"/>
                </a:lnTo>
                <a:lnTo>
                  <a:pt x="20279" y="420470"/>
                </a:lnTo>
                <a:lnTo>
                  <a:pt x="30961" y="364964"/>
                </a:lnTo>
                <a:lnTo>
                  <a:pt x="43539" y="311274"/>
                </a:lnTo>
                <a:lnTo>
                  <a:pt x="57840" y="260139"/>
                </a:lnTo>
                <a:lnTo>
                  <a:pt x="73690" y="212296"/>
                </a:lnTo>
                <a:lnTo>
                  <a:pt x="90915" y="168482"/>
                </a:lnTo>
                <a:lnTo>
                  <a:pt x="109340" y="129434"/>
                </a:lnTo>
                <a:lnTo>
                  <a:pt x="128792" y="95890"/>
                </a:lnTo>
                <a:lnTo>
                  <a:pt x="149096" y="68587"/>
                </a:lnTo>
                <a:lnTo>
                  <a:pt x="152848" y="62683"/>
                </a:lnTo>
                <a:lnTo>
                  <a:pt x="157877" y="56680"/>
                </a:lnTo>
                <a:lnTo>
                  <a:pt x="161628" y="53630"/>
                </a:lnTo>
                <a:lnTo>
                  <a:pt x="182545" y="30637"/>
                </a:lnTo>
                <a:lnTo>
                  <a:pt x="204436" y="13825"/>
                </a:lnTo>
                <a:lnTo>
                  <a:pt x="226946" y="3508"/>
                </a:lnTo>
                <a:lnTo>
                  <a:pt x="249717" y="0"/>
                </a:lnTo>
                <a:lnTo>
                  <a:pt x="270056" y="2876"/>
                </a:lnTo>
                <a:lnTo>
                  <a:pt x="309574" y="26527"/>
                </a:lnTo>
                <a:lnTo>
                  <a:pt x="347636" y="78834"/>
                </a:lnTo>
                <a:lnTo>
                  <a:pt x="364458" y="115628"/>
                </a:lnTo>
                <a:lnTo>
                  <a:pt x="378723" y="157338"/>
                </a:lnTo>
                <a:lnTo>
                  <a:pt x="390447" y="203190"/>
                </a:lnTo>
                <a:lnTo>
                  <a:pt x="399643" y="252415"/>
                </a:lnTo>
                <a:lnTo>
                  <a:pt x="406326" y="304240"/>
                </a:lnTo>
                <a:lnTo>
                  <a:pt x="410511" y="357894"/>
                </a:lnTo>
                <a:lnTo>
                  <a:pt x="412212" y="412605"/>
                </a:lnTo>
                <a:lnTo>
                  <a:pt x="411476" y="469102"/>
                </a:lnTo>
                <a:lnTo>
                  <a:pt x="408646" y="525722"/>
                </a:lnTo>
                <a:lnTo>
                  <a:pt x="403801" y="581994"/>
                </a:lnTo>
                <a:lnTo>
                  <a:pt x="397019" y="637444"/>
                </a:lnTo>
                <a:lnTo>
                  <a:pt x="388380" y="691603"/>
                </a:lnTo>
                <a:lnTo>
                  <a:pt x="377961" y="743996"/>
                </a:lnTo>
                <a:lnTo>
                  <a:pt x="365843" y="794153"/>
                </a:lnTo>
                <a:lnTo>
                  <a:pt x="352103" y="841601"/>
                </a:lnTo>
                <a:lnTo>
                  <a:pt x="336821" y="885869"/>
                </a:lnTo>
                <a:lnTo>
                  <a:pt x="320075" y="926485"/>
                </a:lnTo>
                <a:lnTo>
                  <a:pt x="301945" y="962975"/>
                </a:lnTo>
                <a:lnTo>
                  <a:pt x="273768" y="1006363"/>
                </a:lnTo>
                <a:lnTo>
                  <a:pt x="243813" y="1036864"/>
                </a:lnTo>
                <a:lnTo>
                  <a:pt x="212791" y="1054873"/>
                </a:lnTo>
                <a:lnTo>
                  <a:pt x="181414" y="106078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 name="Google Shape;75;p27"/>
          <p:cNvSpPr/>
          <p:nvPr/>
        </p:nvSpPr>
        <p:spPr>
          <a:xfrm>
            <a:off x="7402196" y="4717406"/>
            <a:ext cx="598805" cy="6026785"/>
          </a:xfrm>
          <a:custGeom>
            <a:rect b="b" l="l" r="r" t="t"/>
            <a:pathLst>
              <a:path extrusionOk="0" h="6026784" w="598804">
                <a:moveTo>
                  <a:pt x="195959" y="6026336"/>
                </a:moveTo>
                <a:lnTo>
                  <a:pt x="187318" y="6026336"/>
                </a:lnTo>
                <a:lnTo>
                  <a:pt x="192197" y="5975101"/>
                </a:lnTo>
                <a:lnTo>
                  <a:pt x="196324" y="5924060"/>
                </a:lnTo>
                <a:lnTo>
                  <a:pt x="199722" y="5873202"/>
                </a:lnTo>
                <a:lnTo>
                  <a:pt x="202370" y="5823624"/>
                </a:lnTo>
                <a:lnTo>
                  <a:pt x="204390" y="5773359"/>
                </a:lnTo>
                <a:lnTo>
                  <a:pt x="205759" y="5723238"/>
                </a:lnTo>
                <a:lnTo>
                  <a:pt x="206501" y="5673251"/>
                </a:lnTo>
                <a:lnTo>
                  <a:pt x="206620" y="5621300"/>
                </a:lnTo>
                <a:lnTo>
                  <a:pt x="206196" y="5573641"/>
                </a:lnTo>
                <a:lnTo>
                  <a:pt x="205196" y="5523997"/>
                </a:lnTo>
                <a:lnTo>
                  <a:pt x="203663" y="5474446"/>
                </a:lnTo>
                <a:lnTo>
                  <a:pt x="201619" y="5424979"/>
                </a:lnTo>
                <a:lnTo>
                  <a:pt x="199088" y="5375585"/>
                </a:lnTo>
                <a:lnTo>
                  <a:pt x="196094" y="5326255"/>
                </a:lnTo>
                <a:lnTo>
                  <a:pt x="192660" y="5276977"/>
                </a:lnTo>
                <a:lnTo>
                  <a:pt x="188809" y="5227742"/>
                </a:lnTo>
                <a:lnTo>
                  <a:pt x="184564" y="5178540"/>
                </a:lnTo>
                <a:lnTo>
                  <a:pt x="179949" y="5129360"/>
                </a:lnTo>
                <a:lnTo>
                  <a:pt x="174988" y="5080192"/>
                </a:lnTo>
                <a:lnTo>
                  <a:pt x="169703" y="5031026"/>
                </a:lnTo>
                <a:lnTo>
                  <a:pt x="164119" y="4981852"/>
                </a:lnTo>
                <a:lnTo>
                  <a:pt x="158258" y="4932660"/>
                </a:lnTo>
                <a:lnTo>
                  <a:pt x="152143" y="4883440"/>
                </a:lnTo>
                <a:lnTo>
                  <a:pt x="145799" y="4834180"/>
                </a:lnTo>
                <a:lnTo>
                  <a:pt x="139249" y="4784872"/>
                </a:lnTo>
                <a:lnTo>
                  <a:pt x="132515" y="4735505"/>
                </a:lnTo>
                <a:lnTo>
                  <a:pt x="125622" y="4686068"/>
                </a:lnTo>
                <a:lnTo>
                  <a:pt x="118593" y="4636552"/>
                </a:lnTo>
                <a:lnTo>
                  <a:pt x="111451" y="4586946"/>
                </a:lnTo>
                <a:lnTo>
                  <a:pt x="104219" y="4537241"/>
                </a:lnTo>
                <a:lnTo>
                  <a:pt x="89581" y="4437490"/>
                </a:lnTo>
                <a:lnTo>
                  <a:pt x="75212" y="4338529"/>
                </a:lnTo>
                <a:lnTo>
                  <a:pt x="67992" y="4288446"/>
                </a:lnTo>
                <a:lnTo>
                  <a:pt x="60796" y="4238113"/>
                </a:lnTo>
                <a:lnTo>
                  <a:pt x="53659" y="4187640"/>
                </a:lnTo>
                <a:lnTo>
                  <a:pt x="46617" y="4137141"/>
                </a:lnTo>
                <a:lnTo>
                  <a:pt x="39706" y="4086728"/>
                </a:lnTo>
                <a:lnTo>
                  <a:pt x="30419" y="4014507"/>
                </a:lnTo>
                <a:lnTo>
                  <a:pt x="22472" y="3945015"/>
                </a:lnTo>
                <a:lnTo>
                  <a:pt x="15814" y="3878136"/>
                </a:lnTo>
                <a:lnTo>
                  <a:pt x="10392" y="3813752"/>
                </a:lnTo>
                <a:lnTo>
                  <a:pt x="6154" y="3751748"/>
                </a:lnTo>
                <a:lnTo>
                  <a:pt x="3048" y="3692007"/>
                </a:lnTo>
                <a:lnTo>
                  <a:pt x="1019" y="3634228"/>
                </a:lnTo>
                <a:lnTo>
                  <a:pt x="32" y="3579344"/>
                </a:lnTo>
                <a:lnTo>
                  <a:pt x="0" y="3525198"/>
                </a:lnTo>
                <a:lnTo>
                  <a:pt x="899" y="3473345"/>
                </a:lnTo>
                <a:lnTo>
                  <a:pt x="2669" y="3423173"/>
                </a:lnTo>
                <a:lnTo>
                  <a:pt x="5258" y="3374564"/>
                </a:lnTo>
                <a:lnTo>
                  <a:pt x="8613" y="3327404"/>
                </a:lnTo>
                <a:lnTo>
                  <a:pt x="12683" y="3281575"/>
                </a:lnTo>
                <a:lnTo>
                  <a:pt x="17414" y="3236961"/>
                </a:lnTo>
                <a:lnTo>
                  <a:pt x="22756" y="3193445"/>
                </a:lnTo>
                <a:lnTo>
                  <a:pt x="28654" y="3150912"/>
                </a:lnTo>
                <a:lnTo>
                  <a:pt x="35059" y="3109243"/>
                </a:lnTo>
                <a:lnTo>
                  <a:pt x="41916" y="3068324"/>
                </a:lnTo>
                <a:lnTo>
                  <a:pt x="49174" y="3028038"/>
                </a:lnTo>
                <a:lnTo>
                  <a:pt x="56782" y="2988268"/>
                </a:lnTo>
                <a:lnTo>
                  <a:pt x="64685" y="2948897"/>
                </a:lnTo>
                <a:lnTo>
                  <a:pt x="72833" y="2909810"/>
                </a:lnTo>
                <a:lnTo>
                  <a:pt x="81173" y="2870889"/>
                </a:lnTo>
                <a:lnTo>
                  <a:pt x="89654" y="2832019"/>
                </a:lnTo>
                <a:lnTo>
                  <a:pt x="98222" y="2793082"/>
                </a:lnTo>
                <a:lnTo>
                  <a:pt x="107610" y="2750945"/>
                </a:lnTo>
                <a:lnTo>
                  <a:pt x="116969" y="2708459"/>
                </a:lnTo>
                <a:lnTo>
                  <a:pt x="126238" y="2665472"/>
                </a:lnTo>
                <a:lnTo>
                  <a:pt x="135360" y="2621833"/>
                </a:lnTo>
                <a:lnTo>
                  <a:pt x="144277" y="2577391"/>
                </a:lnTo>
                <a:lnTo>
                  <a:pt x="152928" y="2531995"/>
                </a:lnTo>
                <a:lnTo>
                  <a:pt x="161257" y="2485493"/>
                </a:lnTo>
                <a:lnTo>
                  <a:pt x="169205" y="2437736"/>
                </a:lnTo>
                <a:lnTo>
                  <a:pt x="176713" y="2388570"/>
                </a:lnTo>
                <a:lnTo>
                  <a:pt x="183722" y="2337847"/>
                </a:lnTo>
                <a:lnTo>
                  <a:pt x="190175" y="2285413"/>
                </a:lnTo>
                <a:lnTo>
                  <a:pt x="196012" y="2231118"/>
                </a:lnTo>
                <a:lnTo>
                  <a:pt x="201175" y="2174811"/>
                </a:lnTo>
                <a:lnTo>
                  <a:pt x="205606" y="2116341"/>
                </a:lnTo>
                <a:lnTo>
                  <a:pt x="209245" y="2055556"/>
                </a:lnTo>
                <a:lnTo>
                  <a:pt x="212036" y="1992306"/>
                </a:lnTo>
                <a:lnTo>
                  <a:pt x="213918" y="1926439"/>
                </a:lnTo>
                <a:lnTo>
                  <a:pt x="214901" y="1872242"/>
                </a:lnTo>
                <a:lnTo>
                  <a:pt x="215494" y="1819101"/>
                </a:lnTo>
                <a:lnTo>
                  <a:pt x="215744" y="1766928"/>
                </a:lnTo>
                <a:lnTo>
                  <a:pt x="215699" y="1715640"/>
                </a:lnTo>
                <a:lnTo>
                  <a:pt x="215406" y="1665150"/>
                </a:lnTo>
                <a:lnTo>
                  <a:pt x="214914" y="1615372"/>
                </a:lnTo>
                <a:lnTo>
                  <a:pt x="214270" y="1566222"/>
                </a:lnTo>
                <a:lnTo>
                  <a:pt x="213522" y="1517614"/>
                </a:lnTo>
                <a:lnTo>
                  <a:pt x="210896" y="1362502"/>
                </a:lnTo>
                <a:lnTo>
                  <a:pt x="209990" y="1304510"/>
                </a:lnTo>
                <a:lnTo>
                  <a:pt x="209277" y="1247665"/>
                </a:lnTo>
                <a:lnTo>
                  <a:pt x="208867" y="1194661"/>
                </a:lnTo>
                <a:lnTo>
                  <a:pt x="208785" y="1137253"/>
                </a:lnTo>
                <a:lnTo>
                  <a:pt x="209181" y="1083604"/>
                </a:lnTo>
                <a:lnTo>
                  <a:pt x="210125" y="1030939"/>
                </a:lnTo>
                <a:lnTo>
                  <a:pt x="211703" y="979218"/>
                </a:lnTo>
                <a:lnTo>
                  <a:pt x="214004" y="928399"/>
                </a:lnTo>
                <a:lnTo>
                  <a:pt x="217117" y="878443"/>
                </a:lnTo>
                <a:lnTo>
                  <a:pt x="221130" y="829308"/>
                </a:lnTo>
                <a:lnTo>
                  <a:pt x="226132" y="780954"/>
                </a:lnTo>
                <a:lnTo>
                  <a:pt x="232211" y="733340"/>
                </a:lnTo>
                <a:lnTo>
                  <a:pt x="239454" y="686426"/>
                </a:lnTo>
                <a:lnTo>
                  <a:pt x="247952" y="640171"/>
                </a:lnTo>
                <a:lnTo>
                  <a:pt x="257791" y="594534"/>
                </a:lnTo>
                <a:lnTo>
                  <a:pt x="269061" y="549475"/>
                </a:lnTo>
                <a:lnTo>
                  <a:pt x="281849" y="504953"/>
                </a:lnTo>
                <a:lnTo>
                  <a:pt x="296245" y="460927"/>
                </a:lnTo>
                <a:lnTo>
                  <a:pt x="312336" y="417357"/>
                </a:lnTo>
                <a:lnTo>
                  <a:pt x="330211" y="374203"/>
                </a:lnTo>
                <a:lnTo>
                  <a:pt x="349959" y="331422"/>
                </a:lnTo>
                <a:lnTo>
                  <a:pt x="371667" y="288976"/>
                </a:lnTo>
                <a:lnTo>
                  <a:pt x="395424" y="246823"/>
                </a:lnTo>
                <a:lnTo>
                  <a:pt x="421319" y="204922"/>
                </a:lnTo>
                <a:lnTo>
                  <a:pt x="449440" y="163233"/>
                </a:lnTo>
                <a:lnTo>
                  <a:pt x="479875" y="121716"/>
                </a:lnTo>
                <a:lnTo>
                  <a:pt x="518491" y="74806"/>
                </a:lnTo>
                <a:lnTo>
                  <a:pt x="557062" y="35055"/>
                </a:lnTo>
                <a:lnTo>
                  <a:pt x="595602" y="2182"/>
                </a:lnTo>
                <a:lnTo>
                  <a:pt x="598803" y="0"/>
                </a:lnTo>
                <a:lnTo>
                  <a:pt x="598803" y="20167"/>
                </a:lnTo>
                <a:lnTo>
                  <a:pt x="597935" y="20762"/>
                </a:lnTo>
                <a:lnTo>
                  <a:pt x="559918" y="53352"/>
                </a:lnTo>
                <a:lnTo>
                  <a:pt x="521896" y="92744"/>
                </a:lnTo>
                <a:lnTo>
                  <a:pt x="483856" y="139210"/>
                </a:lnTo>
                <a:lnTo>
                  <a:pt x="453919" y="180026"/>
                </a:lnTo>
                <a:lnTo>
                  <a:pt x="426255" y="221025"/>
                </a:lnTo>
                <a:lnTo>
                  <a:pt x="400776" y="262248"/>
                </a:lnTo>
                <a:lnTo>
                  <a:pt x="377397" y="303734"/>
                </a:lnTo>
                <a:lnTo>
                  <a:pt x="356032" y="345523"/>
                </a:lnTo>
                <a:lnTo>
                  <a:pt x="336593" y="387653"/>
                </a:lnTo>
                <a:lnTo>
                  <a:pt x="318994" y="430166"/>
                </a:lnTo>
                <a:lnTo>
                  <a:pt x="303150" y="473100"/>
                </a:lnTo>
                <a:lnTo>
                  <a:pt x="288973" y="516495"/>
                </a:lnTo>
                <a:lnTo>
                  <a:pt x="276378" y="560391"/>
                </a:lnTo>
                <a:lnTo>
                  <a:pt x="265278" y="604828"/>
                </a:lnTo>
                <a:lnTo>
                  <a:pt x="255586" y="649845"/>
                </a:lnTo>
                <a:lnTo>
                  <a:pt x="247217" y="695482"/>
                </a:lnTo>
                <a:lnTo>
                  <a:pt x="240084" y="741778"/>
                </a:lnTo>
                <a:lnTo>
                  <a:pt x="234101" y="788773"/>
                </a:lnTo>
                <a:lnTo>
                  <a:pt x="229181" y="836507"/>
                </a:lnTo>
                <a:lnTo>
                  <a:pt x="225238" y="885019"/>
                </a:lnTo>
                <a:lnTo>
                  <a:pt x="222185" y="934350"/>
                </a:lnTo>
                <a:lnTo>
                  <a:pt x="219937" y="984538"/>
                </a:lnTo>
                <a:lnTo>
                  <a:pt x="218407" y="1035624"/>
                </a:lnTo>
                <a:lnTo>
                  <a:pt x="217509" y="1087646"/>
                </a:lnTo>
                <a:lnTo>
                  <a:pt x="217178" y="1137253"/>
                </a:lnTo>
                <a:lnTo>
                  <a:pt x="217261" y="1194661"/>
                </a:lnTo>
                <a:lnTo>
                  <a:pt x="217740" y="1249733"/>
                </a:lnTo>
                <a:lnTo>
                  <a:pt x="218504" y="1305900"/>
                </a:lnTo>
                <a:lnTo>
                  <a:pt x="219469" y="1363203"/>
                </a:lnTo>
                <a:lnTo>
                  <a:pt x="220547" y="1421681"/>
                </a:lnTo>
                <a:lnTo>
                  <a:pt x="221341" y="1469462"/>
                </a:lnTo>
                <a:lnTo>
                  <a:pt x="222100" y="1517614"/>
                </a:lnTo>
                <a:lnTo>
                  <a:pt x="222787" y="1566222"/>
                </a:lnTo>
                <a:lnTo>
                  <a:pt x="223365" y="1615372"/>
                </a:lnTo>
                <a:lnTo>
                  <a:pt x="223800" y="1665150"/>
                </a:lnTo>
                <a:lnTo>
                  <a:pt x="224056" y="1715640"/>
                </a:lnTo>
                <a:lnTo>
                  <a:pt x="224095" y="1766928"/>
                </a:lnTo>
                <a:lnTo>
                  <a:pt x="223883" y="1819101"/>
                </a:lnTo>
                <a:lnTo>
                  <a:pt x="223383" y="1872242"/>
                </a:lnTo>
                <a:lnTo>
                  <a:pt x="222559" y="1926439"/>
                </a:lnTo>
                <a:lnTo>
                  <a:pt x="220567" y="1993112"/>
                </a:lnTo>
                <a:lnTo>
                  <a:pt x="217680" y="2057109"/>
                </a:lnTo>
                <a:lnTo>
                  <a:pt x="213953" y="2118586"/>
                </a:lnTo>
                <a:lnTo>
                  <a:pt x="209444" y="2177699"/>
                </a:lnTo>
                <a:lnTo>
                  <a:pt x="204210" y="2234608"/>
                </a:lnTo>
                <a:lnTo>
                  <a:pt x="198307" y="2289467"/>
                </a:lnTo>
                <a:lnTo>
                  <a:pt x="191793" y="2342435"/>
                </a:lnTo>
                <a:lnTo>
                  <a:pt x="184724" y="2393669"/>
                </a:lnTo>
                <a:lnTo>
                  <a:pt x="177157" y="2443325"/>
                </a:lnTo>
                <a:lnTo>
                  <a:pt x="169150" y="2491561"/>
                </a:lnTo>
                <a:lnTo>
                  <a:pt x="160758" y="2538534"/>
                </a:lnTo>
                <a:lnTo>
                  <a:pt x="152039" y="2584400"/>
                </a:lnTo>
                <a:lnTo>
                  <a:pt x="143050" y="2629318"/>
                </a:lnTo>
                <a:lnTo>
                  <a:pt x="133847" y="2673443"/>
                </a:lnTo>
                <a:lnTo>
                  <a:pt x="124488" y="2716934"/>
                </a:lnTo>
                <a:lnTo>
                  <a:pt x="115029" y="2759946"/>
                </a:lnTo>
                <a:lnTo>
                  <a:pt x="105528" y="2802638"/>
                </a:lnTo>
                <a:lnTo>
                  <a:pt x="97111" y="2841039"/>
                </a:lnTo>
                <a:lnTo>
                  <a:pt x="88775" y="2879398"/>
                </a:lnTo>
                <a:lnTo>
                  <a:pt x="80573" y="2917827"/>
                </a:lnTo>
                <a:lnTo>
                  <a:pt x="72556" y="2956439"/>
                </a:lnTo>
                <a:lnTo>
                  <a:pt x="64775" y="2995346"/>
                </a:lnTo>
                <a:lnTo>
                  <a:pt x="57283" y="3034662"/>
                </a:lnTo>
                <a:lnTo>
                  <a:pt x="50131" y="3074499"/>
                </a:lnTo>
                <a:lnTo>
                  <a:pt x="43371" y="3114970"/>
                </a:lnTo>
                <a:lnTo>
                  <a:pt x="37054" y="3156188"/>
                </a:lnTo>
                <a:lnTo>
                  <a:pt x="31233" y="3198264"/>
                </a:lnTo>
                <a:lnTo>
                  <a:pt x="25959" y="3241313"/>
                </a:lnTo>
                <a:lnTo>
                  <a:pt x="21284" y="3285447"/>
                </a:lnTo>
                <a:lnTo>
                  <a:pt x="17259" y="3330779"/>
                </a:lnTo>
                <a:lnTo>
                  <a:pt x="13937" y="3377420"/>
                </a:lnTo>
                <a:lnTo>
                  <a:pt x="11369" y="3425485"/>
                </a:lnTo>
                <a:lnTo>
                  <a:pt x="9607" y="3475085"/>
                </a:lnTo>
                <a:lnTo>
                  <a:pt x="8723" y="3525198"/>
                </a:lnTo>
                <a:lnTo>
                  <a:pt x="8707" y="3579344"/>
                </a:lnTo>
                <a:lnTo>
                  <a:pt x="9679" y="3634413"/>
                </a:lnTo>
                <a:lnTo>
                  <a:pt x="11652" y="3691099"/>
                </a:lnTo>
                <a:lnTo>
                  <a:pt x="14695" y="3750070"/>
                </a:lnTo>
                <a:lnTo>
                  <a:pt x="18854" y="3811252"/>
                </a:lnTo>
                <a:lnTo>
                  <a:pt x="24182" y="3874759"/>
                </a:lnTo>
                <a:lnTo>
                  <a:pt x="30729" y="3940704"/>
                </a:lnTo>
                <a:lnTo>
                  <a:pt x="38548" y="4009200"/>
                </a:lnTo>
                <a:lnTo>
                  <a:pt x="47690" y="4080358"/>
                </a:lnTo>
                <a:lnTo>
                  <a:pt x="54601" y="4131280"/>
                </a:lnTo>
                <a:lnTo>
                  <a:pt x="61639" y="4181977"/>
                </a:lnTo>
                <a:lnTo>
                  <a:pt x="68772" y="4232421"/>
                </a:lnTo>
                <a:lnTo>
                  <a:pt x="75963" y="4282585"/>
                </a:lnTo>
                <a:lnTo>
                  <a:pt x="83179" y="4332441"/>
                </a:lnTo>
                <a:lnTo>
                  <a:pt x="97543" y="4431120"/>
                </a:lnTo>
                <a:lnTo>
                  <a:pt x="112186" y="4531174"/>
                </a:lnTo>
                <a:lnTo>
                  <a:pt x="119419" y="4581032"/>
                </a:lnTo>
                <a:lnTo>
                  <a:pt x="126564" y="4630791"/>
                </a:lnTo>
                <a:lnTo>
                  <a:pt x="133596" y="4680462"/>
                </a:lnTo>
                <a:lnTo>
                  <a:pt x="140492" y="4730055"/>
                </a:lnTo>
                <a:lnTo>
                  <a:pt x="147230" y="4779579"/>
                </a:lnTo>
                <a:lnTo>
                  <a:pt x="153785" y="4829047"/>
                </a:lnTo>
                <a:lnTo>
                  <a:pt x="160134" y="4878468"/>
                </a:lnTo>
                <a:lnTo>
                  <a:pt x="166255" y="4927853"/>
                </a:lnTo>
                <a:lnTo>
                  <a:pt x="172124" y="4977213"/>
                </a:lnTo>
                <a:lnTo>
                  <a:pt x="177717" y="5026557"/>
                </a:lnTo>
                <a:lnTo>
                  <a:pt x="183012" y="5075896"/>
                </a:lnTo>
                <a:lnTo>
                  <a:pt x="187985" y="5125240"/>
                </a:lnTo>
                <a:lnTo>
                  <a:pt x="192613" y="5174601"/>
                </a:lnTo>
                <a:lnTo>
                  <a:pt x="196872" y="5223989"/>
                </a:lnTo>
                <a:lnTo>
                  <a:pt x="200740" y="5273413"/>
                </a:lnTo>
                <a:lnTo>
                  <a:pt x="204194" y="5322885"/>
                </a:lnTo>
                <a:lnTo>
                  <a:pt x="207209" y="5372415"/>
                </a:lnTo>
                <a:lnTo>
                  <a:pt x="209763" y="5422013"/>
                </a:lnTo>
                <a:lnTo>
                  <a:pt x="211832" y="5471690"/>
                </a:lnTo>
                <a:lnTo>
                  <a:pt x="213393" y="5521457"/>
                </a:lnTo>
                <a:lnTo>
                  <a:pt x="214423" y="5571323"/>
                </a:lnTo>
                <a:lnTo>
                  <a:pt x="214899" y="5621300"/>
                </a:lnTo>
                <a:lnTo>
                  <a:pt x="214798" y="5671397"/>
                </a:lnTo>
                <a:lnTo>
                  <a:pt x="214095" y="5721625"/>
                </a:lnTo>
                <a:lnTo>
                  <a:pt x="212768" y="5771995"/>
                </a:lnTo>
                <a:lnTo>
                  <a:pt x="210794" y="5822517"/>
                </a:lnTo>
                <a:lnTo>
                  <a:pt x="208094" y="5874045"/>
                </a:lnTo>
                <a:lnTo>
                  <a:pt x="204766" y="5924630"/>
                </a:lnTo>
                <a:lnTo>
                  <a:pt x="200728" y="5975390"/>
                </a:lnTo>
                <a:lnTo>
                  <a:pt x="195959" y="60263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76" name="Google Shape;76;p27"/>
          <p:cNvPicPr preferRelativeResize="0"/>
          <p:nvPr/>
        </p:nvPicPr>
        <p:blipFill rotWithShape="1">
          <a:blip r:embed="rId2">
            <a:alphaModFix/>
          </a:blip>
          <a:srcRect b="0" l="0" r="0" t="0"/>
          <a:stretch/>
        </p:blipFill>
        <p:spPr>
          <a:xfrm>
            <a:off x="225875" y="872900"/>
            <a:ext cx="3464778" cy="1601274"/>
          </a:xfrm>
          <a:prstGeom prst="rect">
            <a:avLst/>
          </a:prstGeom>
          <a:noFill/>
          <a:ln>
            <a:noFill/>
          </a:ln>
        </p:spPr>
      </p:pic>
      <p:sp>
        <p:nvSpPr>
          <p:cNvPr id="77" name="Google Shape;77;p27"/>
          <p:cNvSpPr/>
          <p:nvPr/>
        </p:nvSpPr>
        <p:spPr>
          <a:xfrm>
            <a:off x="216349" y="863375"/>
            <a:ext cx="3484245" cy="1620520"/>
          </a:xfrm>
          <a:custGeom>
            <a:rect b="b" l="l" r="r" t="t"/>
            <a:pathLst>
              <a:path extrusionOk="0" h="1620520" w="3484245">
                <a:moveTo>
                  <a:pt x="0" y="0"/>
                </a:moveTo>
                <a:lnTo>
                  <a:pt x="3483828" y="0"/>
                </a:lnTo>
                <a:lnTo>
                  <a:pt x="3483828" y="1620324"/>
                </a:lnTo>
                <a:lnTo>
                  <a:pt x="0" y="1620324"/>
                </a:lnTo>
                <a:lnTo>
                  <a:pt x="0" y="0"/>
                </a:lnTo>
                <a:close/>
              </a:path>
            </a:pathLst>
          </a:custGeom>
          <a:noFill/>
          <a:ln cap="flat" cmpd="sng" w="19025">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78" name="Google Shape;78;p27"/>
          <p:cNvPicPr preferRelativeResize="0"/>
          <p:nvPr/>
        </p:nvPicPr>
        <p:blipFill rotWithShape="1">
          <a:blip r:embed="rId3">
            <a:alphaModFix/>
          </a:blip>
          <a:srcRect b="0" l="0" r="0" t="0"/>
          <a:stretch/>
        </p:blipFill>
        <p:spPr>
          <a:xfrm>
            <a:off x="4017300" y="870100"/>
            <a:ext cx="3619024" cy="1601275"/>
          </a:xfrm>
          <a:prstGeom prst="rect">
            <a:avLst/>
          </a:prstGeom>
          <a:noFill/>
          <a:ln>
            <a:noFill/>
          </a:ln>
        </p:spPr>
      </p:pic>
      <p:sp>
        <p:nvSpPr>
          <p:cNvPr id="79" name="Google Shape;79;p27"/>
          <p:cNvSpPr/>
          <p:nvPr/>
        </p:nvSpPr>
        <p:spPr>
          <a:xfrm>
            <a:off x="4012537" y="865337"/>
            <a:ext cx="3629025" cy="1610995"/>
          </a:xfrm>
          <a:custGeom>
            <a:rect b="b" l="l" r="r" t="t"/>
            <a:pathLst>
              <a:path extrusionOk="0" h="1610995" w="3629025">
                <a:moveTo>
                  <a:pt x="0" y="0"/>
                </a:moveTo>
                <a:lnTo>
                  <a:pt x="3628549" y="0"/>
                </a:lnTo>
                <a:lnTo>
                  <a:pt x="3628549" y="1610800"/>
                </a:lnTo>
                <a:lnTo>
                  <a:pt x="0" y="1610800"/>
                </a:lnTo>
                <a:lnTo>
                  <a:pt x="0" y="0"/>
                </a:lnTo>
                <a:close/>
              </a:path>
            </a:pathLst>
          </a:custGeom>
          <a:noFill/>
          <a:ln cap="flat" cmpd="sng" w="9525">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80" name="Google Shape;80;p27"/>
          <p:cNvPicPr preferRelativeResize="0"/>
          <p:nvPr/>
        </p:nvPicPr>
        <p:blipFill rotWithShape="1">
          <a:blip r:embed="rId4">
            <a:alphaModFix/>
          </a:blip>
          <a:srcRect b="0" l="0" r="0" t="0"/>
          <a:stretch/>
        </p:blipFill>
        <p:spPr>
          <a:xfrm>
            <a:off x="0" y="2508975"/>
            <a:ext cx="7862200" cy="3082200"/>
          </a:xfrm>
          <a:prstGeom prst="rect">
            <a:avLst/>
          </a:prstGeom>
          <a:noFill/>
          <a:ln>
            <a:noFill/>
          </a:ln>
        </p:spPr>
      </p:pic>
      <p:sp>
        <p:nvSpPr>
          <p:cNvPr id="81" name="Google Shape;81;p27"/>
          <p:cNvSpPr/>
          <p:nvPr/>
        </p:nvSpPr>
        <p:spPr>
          <a:xfrm>
            <a:off x="0" y="2499449"/>
            <a:ext cx="7872095" cy="3101340"/>
          </a:xfrm>
          <a:custGeom>
            <a:rect b="b" l="l" r="r" t="t"/>
            <a:pathLst>
              <a:path extrusionOk="0" h="3101340" w="7872095">
                <a:moveTo>
                  <a:pt x="0" y="0"/>
                </a:moveTo>
                <a:lnTo>
                  <a:pt x="7871725" y="0"/>
                </a:lnTo>
                <a:lnTo>
                  <a:pt x="7871725" y="3101250"/>
                </a:lnTo>
                <a:lnTo>
                  <a:pt x="0" y="3101250"/>
                </a:lnTo>
              </a:path>
            </a:pathLst>
          </a:custGeom>
          <a:noFill/>
          <a:ln cap="flat" cmpd="sng" w="19025">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82" name="Google Shape;82;p27"/>
          <p:cNvPicPr preferRelativeResize="0"/>
          <p:nvPr/>
        </p:nvPicPr>
        <p:blipFill rotWithShape="1">
          <a:blip r:embed="rId5">
            <a:alphaModFix/>
          </a:blip>
          <a:srcRect b="0" l="0" r="0" t="0"/>
          <a:stretch/>
        </p:blipFill>
        <p:spPr>
          <a:xfrm>
            <a:off x="225874" y="8605399"/>
            <a:ext cx="7410450" cy="2138799"/>
          </a:xfrm>
          <a:prstGeom prst="rect">
            <a:avLst/>
          </a:prstGeom>
          <a:noFill/>
          <a:ln>
            <a:noFill/>
          </a:ln>
        </p:spPr>
      </p:pic>
      <p:pic>
        <p:nvPicPr>
          <p:cNvPr id="83" name="Google Shape;83;p27"/>
          <p:cNvPicPr preferRelativeResize="0"/>
          <p:nvPr/>
        </p:nvPicPr>
        <p:blipFill rotWithShape="1">
          <a:blip r:embed="rId6">
            <a:alphaModFix/>
          </a:blip>
          <a:srcRect b="0" l="0" r="0" t="0"/>
          <a:stretch/>
        </p:blipFill>
        <p:spPr>
          <a:xfrm>
            <a:off x="152400" y="5625974"/>
            <a:ext cx="7562850" cy="2979424"/>
          </a:xfrm>
          <a:prstGeom prst="rect">
            <a:avLst/>
          </a:prstGeom>
          <a:noFill/>
          <a:ln>
            <a:noFill/>
          </a:ln>
        </p:spPr>
      </p:pic>
      <p:sp>
        <p:nvSpPr>
          <p:cNvPr id="84" name="Google Shape;84;p27"/>
          <p:cNvSpPr txBox="1"/>
          <p:nvPr>
            <p:ph type="title"/>
          </p:nvPr>
        </p:nvSpPr>
        <p:spPr>
          <a:xfrm>
            <a:off x="2727895" y="666349"/>
            <a:ext cx="2545209" cy="4826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27"/>
          <p:cNvSpPr txBox="1"/>
          <p:nvPr>
            <p:ph idx="11" type="ftr"/>
          </p:nvPr>
        </p:nvSpPr>
        <p:spPr>
          <a:xfrm>
            <a:off x="2720340" y="9992106"/>
            <a:ext cx="2560320" cy="53721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7"/>
          <p:cNvSpPr txBox="1"/>
          <p:nvPr>
            <p:ph idx="10" type="dt"/>
          </p:nvPr>
        </p:nvSpPr>
        <p:spPr>
          <a:xfrm>
            <a:off x="400050" y="9992106"/>
            <a:ext cx="1840230" cy="53721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27"/>
          <p:cNvSpPr txBox="1"/>
          <p:nvPr>
            <p:ph idx="12" type="sldNum"/>
          </p:nvPr>
        </p:nvSpPr>
        <p:spPr>
          <a:xfrm>
            <a:off x="5760720" y="9992106"/>
            <a:ext cx="1840230" cy="53721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8" name="Shape 88"/>
        <p:cNvGrpSpPr/>
        <p:nvPr/>
      </p:nvGrpSpPr>
      <p:grpSpPr>
        <a:xfrm>
          <a:off x="0" y="0"/>
          <a:ext cx="0" cy="0"/>
          <a:chOff x="0" y="0"/>
          <a:chExt cx="0" cy="0"/>
        </a:xfrm>
      </p:grpSpPr>
      <p:sp>
        <p:nvSpPr>
          <p:cNvPr id="89" name="Google Shape;89;p28"/>
          <p:cNvSpPr txBox="1"/>
          <p:nvPr>
            <p:ph type="ctrTitle"/>
          </p:nvPr>
        </p:nvSpPr>
        <p:spPr>
          <a:xfrm>
            <a:off x="600075" y="3330702"/>
            <a:ext cx="6800850" cy="225628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28"/>
          <p:cNvSpPr txBox="1"/>
          <p:nvPr>
            <p:ph idx="1" type="subTitle"/>
          </p:nvPr>
        </p:nvSpPr>
        <p:spPr>
          <a:xfrm>
            <a:off x="1200150" y="6016752"/>
            <a:ext cx="5600700" cy="26860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8"/>
          <p:cNvSpPr txBox="1"/>
          <p:nvPr>
            <p:ph idx="11" type="ftr"/>
          </p:nvPr>
        </p:nvSpPr>
        <p:spPr>
          <a:xfrm>
            <a:off x="2720340" y="9992106"/>
            <a:ext cx="2560320" cy="53721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8"/>
          <p:cNvSpPr txBox="1"/>
          <p:nvPr>
            <p:ph idx="10" type="dt"/>
          </p:nvPr>
        </p:nvSpPr>
        <p:spPr>
          <a:xfrm>
            <a:off x="400050" y="9992106"/>
            <a:ext cx="1840230" cy="53721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28"/>
          <p:cNvSpPr txBox="1"/>
          <p:nvPr>
            <p:ph idx="12" type="sldNum"/>
          </p:nvPr>
        </p:nvSpPr>
        <p:spPr>
          <a:xfrm>
            <a:off x="5760720" y="9992106"/>
            <a:ext cx="1840230" cy="53721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4" name="Shape 94"/>
        <p:cNvGrpSpPr/>
        <p:nvPr/>
      </p:nvGrpSpPr>
      <p:grpSpPr>
        <a:xfrm>
          <a:off x="0" y="0"/>
          <a:ext cx="0" cy="0"/>
          <a:chOff x="0" y="0"/>
          <a:chExt cx="0" cy="0"/>
        </a:xfrm>
      </p:grpSpPr>
      <p:sp>
        <p:nvSpPr>
          <p:cNvPr id="95" name="Google Shape;95;p29"/>
          <p:cNvSpPr txBox="1"/>
          <p:nvPr>
            <p:ph idx="11" type="ftr"/>
          </p:nvPr>
        </p:nvSpPr>
        <p:spPr>
          <a:xfrm>
            <a:off x="2720340" y="9992106"/>
            <a:ext cx="2560320" cy="53721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29"/>
          <p:cNvSpPr txBox="1"/>
          <p:nvPr>
            <p:ph idx="10" type="dt"/>
          </p:nvPr>
        </p:nvSpPr>
        <p:spPr>
          <a:xfrm>
            <a:off x="400050" y="9992106"/>
            <a:ext cx="1840230" cy="53721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29"/>
          <p:cNvSpPr txBox="1"/>
          <p:nvPr>
            <p:ph idx="12" type="sldNum"/>
          </p:nvPr>
        </p:nvSpPr>
        <p:spPr>
          <a:xfrm>
            <a:off x="5760720" y="9992106"/>
            <a:ext cx="1840230" cy="53721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4"/>
          <p:cNvSpPr/>
          <p:nvPr/>
        </p:nvSpPr>
        <p:spPr>
          <a:xfrm>
            <a:off x="0" y="0"/>
            <a:ext cx="8001000" cy="10744200"/>
          </a:xfrm>
          <a:custGeom>
            <a:rect b="b" l="l" r="r" t="t"/>
            <a:pathLst>
              <a:path extrusionOk="0" h="10744200" w="8001000">
                <a:moveTo>
                  <a:pt x="8000999" y="10744199"/>
                </a:moveTo>
                <a:lnTo>
                  <a:pt x="0" y="10744199"/>
                </a:lnTo>
                <a:lnTo>
                  <a:pt x="0" y="0"/>
                </a:lnTo>
                <a:lnTo>
                  <a:pt x="8000999" y="0"/>
                </a:lnTo>
                <a:lnTo>
                  <a:pt x="8000999" y="10744199"/>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 name="Google Shape;7;p24"/>
          <p:cNvSpPr txBox="1"/>
          <p:nvPr>
            <p:ph type="title"/>
          </p:nvPr>
        </p:nvSpPr>
        <p:spPr>
          <a:xfrm>
            <a:off x="2727895" y="666349"/>
            <a:ext cx="2545209" cy="4826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3000" u="none" cap="none" strike="noStrik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24"/>
          <p:cNvSpPr txBox="1"/>
          <p:nvPr>
            <p:ph idx="1" type="body"/>
          </p:nvPr>
        </p:nvSpPr>
        <p:spPr>
          <a:xfrm>
            <a:off x="765053" y="3038963"/>
            <a:ext cx="6470892" cy="551180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chemeClr val="dk1"/>
                </a:solidFill>
                <a:latin typeface="Lucida Sans"/>
                <a:ea typeface="Lucida Sans"/>
                <a:cs typeface="Lucida Sans"/>
                <a:sym typeface="Lucida Sans"/>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9" name="Google Shape;9;p24"/>
          <p:cNvSpPr txBox="1"/>
          <p:nvPr>
            <p:ph idx="11" type="ftr"/>
          </p:nvPr>
        </p:nvSpPr>
        <p:spPr>
          <a:xfrm>
            <a:off x="2720340" y="9992106"/>
            <a:ext cx="2560320" cy="537210"/>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sz="1800">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 name="Google Shape;10;p24"/>
          <p:cNvSpPr txBox="1"/>
          <p:nvPr>
            <p:ph idx="10" type="dt"/>
          </p:nvPr>
        </p:nvSpPr>
        <p:spPr>
          <a:xfrm>
            <a:off x="400050" y="9992106"/>
            <a:ext cx="1840230" cy="53721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sz="1800">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 name="Google Shape;11;p24"/>
          <p:cNvSpPr txBox="1"/>
          <p:nvPr>
            <p:ph idx="12" type="sldNum"/>
          </p:nvPr>
        </p:nvSpPr>
        <p:spPr>
          <a:xfrm>
            <a:off x="5760720" y="9992106"/>
            <a:ext cx="1840230" cy="53721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sz="1800">
                <a:solidFill>
                  <a:srgbClr val="888888"/>
                </a:solidFill>
              </a:defRPr>
            </a:lvl1pPr>
            <a:lvl2pPr indent="0" lvl="1" marL="0" marR="0" rtl="0" algn="r">
              <a:spcBef>
                <a:spcPts val="0"/>
              </a:spcBef>
              <a:buNone/>
              <a:defRPr sz="1800">
                <a:solidFill>
                  <a:srgbClr val="888888"/>
                </a:solidFill>
              </a:defRPr>
            </a:lvl2pPr>
            <a:lvl3pPr indent="0" lvl="2" marL="0" marR="0" rtl="0" algn="r">
              <a:spcBef>
                <a:spcPts val="0"/>
              </a:spcBef>
              <a:buNone/>
              <a:defRPr sz="1800">
                <a:solidFill>
                  <a:srgbClr val="888888"/>
                </a:solidFill>
              </a:defRPr>
            </a:lvl3pPr>
            <a:lvl4pPr indent="0" lvl="3" marL="0" marR="0" rtl="0" algn="r">
              <a:spcBef>
                <a:spcPts val="0"/>
              </a:spcBef>
              <a:buNone/>
              <a:defRPr sz="1800">
                <a:solidFill>
                  <a:srgbClr val="888888"/>
                </a:solidFill>
              </a:defRPr>
            </a:lvl4pPr>
            <a:lvl5pPr indent="0" lvl="4" marL="0" marR="0" rtl="0" algn="r">
              <a:spcBef>
                <a:spcPts val="0"/>
              </a:spcBef>
              <a:buNone/>
              <a:defRPr sz="1800">
                <a:solidFill>
                  <a:srgbClr val="888888"/>
                </a:solidFill>
              </a:defRPr>
            </a:lvl5pPr>
            <a:lvl6pPr indent="0" lvl="5" marL="0" marR="0" rtl="0" algn="r">
              <a:spcBef>
                <a:spcPts val="0"/>
              </a:spcBef>
              <a:buNone/>
              <a:defRPr sz="1800">
                <a:solidFill>
                  <a:srgbClr val="888888"/>
                </a:solidFill>
              </a:defRPr>
            </a:lvl6pPr>
            <a:lvl7pPr indent="0" lvl="6" marL="0" marR="0" rtl="0" algn="r">
              <a:spcBef>
                <a:spcPts val="0"/>
              </a:spcBef>
              <a:buNone/>
              <a:defRPr sz="1800">
                <a:solidFill>
                  <a:srgbClr val="888888"/>
                </a:solidFill>
              </a:defRPr>
            </a:lvl7pPr>
            <a:lvl8pPr indent="0" lvl="7" marL="0" marR="0" rtl="0" algn="r">
              <a:spcBef>
                <a:spcPts val="0"/>
              </a:spcBef>
              <a:buNone/>
              <a:defRPr sz="1800">
                <a:solidFill>
                  <a:srgbClr val="888888"/>
                </a:solidFill>
              </a:defRPr>
            </a:lvl8pPr>
            <a:lvl9pPr indent="0" lvl="8" marL="0" marR="0" rtl="0"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hyperlink" Target="https://docs.google.com/presentation/d/10w4uhB2KIm74W3s5taftkhqCF9GSLcBvtNAkvmSzJh8/edit?usp=sharing" TargetMode="External"/><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23.png"/><Relationship Id="rId8" Type="http://schemas.openxmlformats.org/officeDocument/2006/relationships/image" Target="../media/image33.png"/></Relationships>
</file>

<file path=ppt/slides/_rels/slide10.xml.rels><?xml version="1.0" encoding="UTF-8" standalone="yes"?><Relationships xmlns="http://schemas.openxmlformats.org/package/2006/relationships"><Relationship Id="rId11" Type="http://schemas.openxmlformats.org/officeDocument/2006/relationships/image" Target="../media/image74.jpg"/><Relationship Id="rId10" Type="http://schemas.openxmlformats.org/officeDocument/2006/relationships/image" Target="../media/image83.jp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2.png"/><Relationship Id="rId4" Type="http://schemas.openxmlformats.org/officeDocument/2006/relationships/image" Target="../media/image64.png"/><Relationship Id="rId9" Type="http://schemas.openxmlformats.org/officeDocument/2006/relationships/image" Target="../media/image70.png"/><Relationship Id="rId5" Type="http://schemas.openxmlformats.org/officeDocument/2006/relationships/image" Target="../media/image67.png"/><Relationship Id="rId6" Type="http://schemas.openxmlformats.org/officeDocument/2006/relationships/image" Target="../media/image65.png"/><Relationship Id="rId7" Type="http://schemas.openxmlformats.org/officeDocument/2006/relationships/image" Target="../media/image71.png"/><Relationship Id="rId8" Type="http://schemas.openxmlformats.org/officeDocument/2006/relationships/image" Target="../media/image7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8.jpg"/><Relationship Id="rId4" Type="http://schemas.openxmlformats.org/officeDocument/2006/relationships/image" Target="../media/image77.jpg"/><Relationship Id="rId5" Type="http://schemas.openxmlformats.org/officeDocument/2006/relationships/image" Target="../media/image73.jpg"/><Relationship Id="rId6" Type="http://schemas.openxmlformats.org/officeDocument/2006/relationships/image" Target="../media/image7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5.jpg"/><Relationship Id="rId4" Type="http://schemas.openxmlformats.org/officeDocument/2006/relationships/image" Target="../media/image7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5.jpg"/><Relationship Id="rId4" Type="http://schemas.openxmlformats.org/officeDocument/2006/relationships/image" Target="../media/image81.jpg"/><Relationship Id="rId5" Type="http://schemas.openxmlformats.org/officeDocument/2006/relationships/image" Target="../media/image87.jpg"/><Relationship Id="rId6" Type="http://schemas.openxmlformats.org/officeDocument/2006/relationships/image" Target="../media/image9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8.jpg"/><Relationship Id="rId4" Type="http://schemas.openxmlformats.org/officeDocument/2006/relationships/image" Target="../media/image86.jpg"/><Relationship Id="rId5" Type="http://schemas.openxmlformats.org/officeDocument/2006/relationships/image" Target="../media/image84.jpg"/><Relationship Id="rId6" Type="http://schemas.openxmlformats.org/officeDocument/2006/relationships/image" Target="../media/image89.png"/><Relationship Id="rId7" Type="http://schemas.openxmlformats.org/officeDocument/2006/relationships/image" Target="../media/image9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7.png"/><Relationship Id="rId4" Type="http://schemas.openxmlformats.org/officeDocument/2006/relationships/image" Target="../media/image94.jpg"/></Relationships>
</file>

<file path=ppt/slides/_rels/slide2.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32.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34.png"/><Relationship Id="rId8"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9" Type="http://schemas.openxmlformats.org/officeDocument/2006/relationships/hyperlink" Target="http://bit.ly/2TtBDfr" TargetMode="External"/><Relationship Id="rId5" Type="http://schemas.openxmlformats.org/officeDocument/2006/relationships/hyperlink" Target="http://bit.ly/2TtBDfr" TargetMode="External"/><Relationship Id="rId6" Type="http://schemas.openxmlformats.org/officeDocument/2006/relationships/image" Target="../media/image93.png"/><Relationship Id="rId7" Type="http://schemas.openxmlformats.org/officeDocument/2006/relationships/image" Target="../media/image96.png"/><Relationship Id="rId8"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jpg"/></Relationships>
</file>

<file path=ppt/slides/_rels/slide4.xml.rels><?xml version="1.0" encoding="UTF-8" standalone="yes"?><Relationships xmlns="http://schemas.openxmlformats.org/package/2006/relationships"><Relationship Id="rId11" Type="http://schemas.openxmlformats.org/officeDocument/2006/relationships/image" Target="../media/image42.jpg"/><Relationship Id="rId10" Type="http://schemas.openxmlformats.org/officeDocument/2006/relationships/image" Target="../media/image22.png"/><Relationship Id="rId12" Type="http://schemas.openxmlformats.org/officeDocument/2006/relationships/image" Target="../media/image38.jp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32.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34.png"/><Relationship Id="rId8"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7.png"/><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5.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20" Type="http://schemas.openxmlformats.org/officeDocument/2006/relationships/image" Target="../media/image54.png"/><Relationship Id="rId11" Type="http://schemas.openxmlformats.org/officeDocument/2006/relationships/image" Target="../media/image48.jpg"/><Relationship Id="rId10" Type="http://schemas.openxmlformats.org/officeDocument/2006/relationships/image" Target="../media/image22.png"/><Relationship Id="rId21" Type="http://schemas.openxmlformats.org/officeDocument/2006/relationships/image" Target="../media/image56.jpg"/><Relationship Id="rId13" Type="http://schemas.openxmlformats.org/officeDocument/2006/relationships/image" Target="../media/image51.jpg"/><Relationship Id="rId12"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32.png"/><Relationship Id="rId15" Type="http://schemas.openxmlformats.org/officeDocument/2006/relationships/image" Target="../media/image57.jpg"/><Relationship Id="rId14" Type="http://schemas.openxmlformats.org/officeDocument/2006/relationships/image" Target="../media/image52.jpg"/><Relationship Id="rId17" Type="http://schemas.openxmlformats.org/officeDocument/2006/relationships/image" Target="../media/image50.jpg"/><Relationship Id="rId16" Type="http://schemas.openxmlformats.org/officeDocument/2006/relationships/image" Target="../media/image49.jpg"/><Relationship Id="rId5" Type="http://schemas.openxmlformats.org/officeDocument/2006/relationships/image" Target="../media/image26.png"/><Relationship Id="rId19" Type="http://schemas.openxmlformats.org/officeDocument/2006/relationships/image" Target="../media/image53.jpg"/><Relationship Id="rId6" Type="http://schemas.openxmlformats.org/officeDocument/2006/relationships/image" Target="../media/image30.png"/><Relationship Id="rId18" Type="http://schemas.openxmlformats.org/officeDocument/2006/relationships/image" Target="../media/image55.jpg"/><Relationship Id="rId7" Type="http://schemas.openxmlformats.org/officeDocument/2006/relationships/image" Target="../media/image34.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8.png"/><Relationship Id="rId4" Type="http://schemas.openxmlformats.org/officeDocument/2006/relationships/image" Target="../media/image68.jpg"/><Relationship Id="rId5" Type="http://schemas.openxmlformats.org/officeDocument/2006/relationships/image" Target="../media/image60.jpg"/><Relationship Id="rId6" Type="http://schemas.openxmlformats.org/officeDocument/2006/relationships/image" Target="../media/image66.jpg"/></Relationships>
</file>

<file path=ppt/slides/_rels/slide9.xml.rels><?xml version="1.0" encoding="UTF-8" standalone="yes"?><Relationships xmlns="http://schemas.openxmlformats.org/package/2006/relationships"><Relationship Id="rId11" Type="http://schemas.openxmlformats.org/officeDocument/2006/relationships/image" Target="../media/image98.png"/><Relationship Id="rId10" Type="http://schemas.openxmlformats.org/officeDocument/2006/relationships/image" Target="../media/image22.png"/><Relationship Id="rId13" Type="http://schemas.openxmlformats.org/officeDocument/2006/relationships/image" Target="../media/image69.jpg"/><Relationship Id="rId12" Type="http://schemas.openxmlformats.org/officeDocument/2006/relationships/image" Target="../media/image61.jp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32.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34.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grpSp>
        <p:nvGrpSpPr>
          <p:cNvPr id="102" name="Google Shape;102;p1"/>
          <p:cNvGrpSpPr/>
          <p:nvPr/>
        </p:nvGrpSpPr>
        <p:grpSpPr>
          <a:xfrm>
            <a:off x="0" y="4224441"/>
            <a:ext cx="4127741" cy="6519836"/>
            <a:chOff x="0" y="4224441"/>
            <a:chExt cx="4127741" cy="6519836"/>
          </a:xfrm>
        </p:grpSpPr>
        <p:sp>
          <p:nvSpPr>
            <p:cNvPr id="103" name="Google Shape;103;p1"/>
            <p:cNvSpPr/>
            <p:nvPr/>
          </p:nvSpPr>
          <p:spPr>
            <a:xfrm>
              <a:off x="2222106" y="9366962"/>
              <a:ext cx="1905635" cy="1377315"/>
            </a:xfrm>
            <a:custGeom>
              <a:rect b="b" l="l" r="r" t="t"/>
              <a:pathLst>
                <a:path extrusionOk="0" h="1377315" w="1905635">
                  <a:moveTo>
                    <a:pt x="1905640" y="1376780"/>
                  </a:moveTo>
                  <a:lnTo>
                    <a:pt x="0" y="1376780"/>
                  </a:lnTo>
                  <a:lnTo>
                    <a:pt x="8044" y="1318262"/>
                  </a:lnTo>
                  <a:lnTo>
                    <a:pt x="16793" y="1260373"/>
                  </a:lnTo>
                  <a:lnTo>
                    <a:pt x="26117" y="1203413"/>
                  </a:lnTo>
                  <a:lnTo>
                    <a:pt x="35892" y="1147677"/>
                  </a:lnTo>
                  <a:lnTo>
                    <a:pt x="45988" y="1093464"/>
                  </a:lnTo>
                  <a:lnTo>
                    <a:pt x="56281" y="1041070"/>
                  </a:lnTo>
                  <a:lnTo>
                    <a:pt x="66643" y="990794"/>
                  </a:lnTo>
                  <a:lnTo>
                    <a:pt x="76946" y="942932"/>
                  </a:lnTo>
                  <a:lnTo>
                    <a:pt x="87064" y="897782"/>
                  </a:lnTo>
                  <a:lnTo>
                    <a:pt x="96871" y="855641"/>
                  </a:lnTo>
                  <a:lnTo>
                    <a:pt x="106238" y="816807"/>
                  </a:lnTo>
                  <a:lnTo>
                    <a:pt x="136694" y="698890"/>
                  </a:lnTo>
                  <a:lnTo>
                    <a:pt x="157958" y="623442"/>
                  </a:lnTo>
                  <a:lnTo>
                    <a:pt x="178975" y="554916"/>
                  </a:lnTo>
                  <a:lnTo>
                    <a:pt x="199890" y="492994"/>
                  </a:lnTo>
                  <a:lnTo>
                    <a:pt x="220847" y="437361"/>
                  </a:lnTo>
                  <a:lnTo>
                    <a:pt x="241992" y="387700"/>
                  </a:lnTo>
                  <a:lnTo>
                    <a:pt x="263468" y="343695"/>
                  </a:lnTo>
                  <a:lnTo>
                    <a:pt x="285420" y="305028"/>
                  </a:lnTo>
                  <a:lnTo>
                    <a:pt x="307993" y="271385"/>
                  </a:lnTo>
                  <a:lnTo>
                    <a:pt x="355580" y="217899"/>
                  </a:lnTo>
                  <a:lnTo>
                    <a:pt x="407383" y="180707"/>
                  </a:lnTo>
                  <a:lnTo>
                    <a:pt x="464560" y="157275"/>
                  </a:lnTo>
                  <a:lnTo>
                    <a:pt x="528266" y="145073"/>
                  </a:lnTo>
                  <a:lnTo>
                    <a:pt x="599659" y="141568"/>
                  </a:lnTo>
                  <a:lnTo>
                    <a:pt x="606070" y="141588"/>
                  </a:lnTo>
                  <a:lnTo>
                    <a:pt x="612543" y="141646"/>
                  </a:lnTo>
                  <a:lnTo>
                    <a:pt x="619082" y="141744"/>
                  </a:lnTo>
                  <a:lnTo>
                    <a:pt x="625690" y="141881"/>
                  </a:lnTo>
                  <a:lnTo>
                    <a:pt x="628731" y="141985"/>
                  </a:lnTo>
                  <a:lnTo>
                    <a:pt x="631771" y="142038"/>
                  </a:lnTo>
                  <a:lnTo>
                    <a:pt x="634834" y="142038"/>
                  </a:lnTo>
                  <a:lnTo>
                    <a:pt x="682209" y="138713"/>
                  </a:lnTo>
                  <a:lnTo>
                    <a:pt x="730070" y="129602"/>
                  </a:lnTo>
                  <a:lnTo>
                    <a:pt x="778276" y="116000"/>
                  </a:lnTo>
                  <a:lnTo>
                    <a:pt x="826690" y="99202"/>
                  </a:lnTo>
                  <a:lnTo>
                    <a:pt x="875172" y="80503"/>
                  </a:lnTo>
                  <a:lnTo>
                    <a:pt x="923582" y="61197"/>
                  </a:lnTo>
                  <a:lnTo>
                    <a:pt x="971781" y="42580"/>
                  </a:lnTo>
                  <a:lnTo>
                    <a:pt x="1019630" y="25947"/>
                  </a:lnTo>
                  <a:lnTo>
                    <a:pt x="1066990" y="12592"/>
                  </a:lnTo>
                  <a:lnTo>
                    <a:pt x="1113721" y="3811"/>
                  </a:lnTo>
                  <a:lnTo>
                    <a:pt x="1159243" y="0"/>
                  </a:lnTo>
                  <a:lnTo>
                    <a:pt x="1168386" y="144"/>
                  </a:lnTo>
                  <a:lnTo>
                    <a:pt x="1177476" y="567"/>
                  </a:lnTo>
                  <a:lnTo>
                    <a:pt x="1186517" y="1255"/>
                  </a:lnTo>
                  <a:lnTo>
                    <a:pt x="1195512" y="2192"/>
                  </a:lnTo>
                  <a:lnTo>
                    <a:pt x="1198181" y="3811"/>
                  </a:lnTo>
                  <a:lnTo>
                    <a:pt x="1202162" y="3811"/>
                  </a:lnTo>
                  <a:lnTo>
                    <a:pt x="1262495" y="26522"/>
                  </a:lnTo>
                  <a:lnTo>
                    <a:pt x="1319330" y="70188"/>
                  </a:lnTo>
                  <a:lnTo>
                    <a:pt x="1346621" y="98822"/>
                  </a:lnTo>
                  <a:lnTo>
                    <a:pt x="1373260" y="131425"/>
                  </a:lnTo>
                  <a:lnTo>
                    <a:pt x="1399320" y="167576"/>
                  </a:lnTo>
                  <a:lnTo>
                    <a:pt x="1424876" y="206851"/>
                  </a:lnTo>
                  <a:lnTo>
                    <a:pt x="1450000" y="248828"/>
                  </a:lnTo>
                  <a:lnTo>
                    <a:pt x="1474768" y="293082"/>
                  </a:lnTo>
                  <a:lnTo>
                    <a:pt x="1499253" y="339192"/>
                  </a:lnTo>
                  <a:lnTo>
                    <a:pt x="1523528" y="386735"/>
                  </a:lnTo>
                  <a:lnTo>
                    <a:pt x="1547669" y="435287"/>
                  </a:lnTo>
                  <a:lnTo>
                    <a:pt x="1571748" y="484426"/>
                  </a:lnTo>
                  <a:lnTo>
                    <a:pt x="1595840" y="533729"/>
                  </a:lnTo>
                  <a:lnTo>
                    <a:pt x="1620019" y="582772"/>
                  </a:lnTo>
                  <a:lnTo>
                    <a:pt x="1644357" y="631133"/>
                  </a:lnTo>
                  <a:lnTo>
                    <a:pt x="1668931" y="678389"/>
                  </a:lnTo>
                  <a:lnTo>
                    <a:pt x="1694798" y="727503"/>
                  </a:lnTo>
                  <a:lnTo>
                    <a:pt x="1718984" y="775310"/>
                  </a:lnTo>
                  <a:lnTo>
                    <a:pt x="1741544" y="822028"/>
                  </a:lnTo>
                  <a:lnTo>
                    <a:pt x="1762533" y="867874"/>
                  </a:lnTo>
                  <a:lnTo>
                    <a:pt x="1782008" y="913066"/>
                  </a:lnTo>
                  <a:lnTo>
                    <a:pt x="1800022" y="957821"/>
                  </a:lnTo>
                  <a:lnTo>
                    <a:pt x="1816633" y="1002355"/>
                  </a:lnTo>
                  <a:lnTo>
                    <a:pt x="1831895" y="1046887"/>
                  </a:lnTo>
                  <a:lnTo>
                    <a:pt x="1845865" y="1091634"/>
                  </a:lnTo>
                  <a:lnTo>
                    <a:pt x="1858597" y="1136812"/>
                  </a:lnTo>
                  <a:lnTo>
                    <a:pt x="1870147" y="1182638"/>
                  </a:lnTo>
                  <a:lnTo>
                    <a:pt x="1880571" y="1229332"/>
                  </a:lnTo>
                  <a:lnTo>
                    <a:pt x="1889924" y="1277108"/>
                  </a:lnTo>
                  <a:lnTo>
                    <a:pt x="1898262" y="1326185"/>
                  </a:lnTo>
                  <a:lnTo>
                    <a:pt x="1905640" y="1376780"/>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4" name="Google Shape;104;p1"/>
            <p:cNvSpPr/>
            <p:nvPr/>
          </p:nvSpPr>
          <p:spPr>
            <a:xfrm>
              <a:off x="0" y="4224441"/>
              <a:ext cx="2886075" cy="6519545"/>
            </a:xfrm>
            <a:custGeom>
              <a:rect b="b" l="l" r="r" t="t"/>
              <a:pathLst>
                <a:path extrusionOk="0" h="6519545" w="2886075">
                  <a:moveTo>
                    <a:pt x="2883693" y="6519301"/>
                  </a:moveTo>
                  <a:lnTo>
                    <a:pt x="0" y="6519301"/>
                  </a:lnTo>
                  <a:lnTo>
                    <a:pt x="0" y="5221"/>
                  </a:lnTo>
                  <a:lnTo>
                    <a:pt x="14823" y="2907"/>
                  </a:lnTo>
                  <a:lnTo>
                    <a:pt x="29402" y="1279"/>
                  </a:lnTo>
                  <a:lnTo>
                    <a:pt x="43740" y="316"/>
                  </a:lnTo>
                  <a:lnTo>
                    <a:pt x="57837" y="0"/>
                  </a:lnTo>
                  <a:lnTo>
                    <a:pt x="93168" y="2101"/>
                  </a:lnTo>
                  <a:lnTo>
                    <a:pt x="159242" y="18377"/>
                  </a:lnTo>
                  <a:lnTo>
                    <a:pt x="219414" y="49574"/>
                  </a:lnTo>
                  <a:lnTo>
                    <a:pt x="273945" y="94273"/>
                  </a:lnTo>
                  <a:lnTo>
                    <a:pt x="323096" y="151059"/>
                  </a:lnTo>
                  <a:lnTo>
                    <a:pt x="345735" y="183542"/>
                  </a:lnTo>
                  <a:lnTo>
                    <a:pt x="367126" y="218515"/>
                  </a:lnTo>
                  <a:lnTo>
                    <a:pt x="387303" y="255802"/>
                  </a:lnTo>
                  <a:lnTo>
                    <a:pt x="406297" y="295225"/>
                  </a:lnTo>
                  <a:lnTo>
                    <a:pt x="424141" y="336607"/>
                  </a:lnTo>
                  <a:lnTo>
                    <a:pt x="440867" y="379772"/>
                  </a:lnTo>
                  <a:lnTo>
                    <a:pt x="456509" y="424541"/>
                  </a:lnTo>
                  <a:lnTo>
                    <a:pt x="471098" y="470739"/>
                  </a:lnTo>
                  <a:lnTo>
                    <a:pt x="484668" y="518188"/>
                  </a:lnTo>
                  <a:lnTo>
                    <a:pt x="497250" y="566712"/>
                  </a:lnTo>
                  <a:lnTo>
                    <a:pt x="508878" y="616132"/>
                  </a:lnTo>
                  <a:lnTo>
                    <a:pt x="519584" y="666272"/>
                  </a:lnTo>
                  <a:lnTo>
                    <a:pt x="529400" y="716954"/>
                  </a:lnTo>
                  <a:lnTo>
                    <a:pt x="538359" y="768003"/>
                  </a:lnTo>
                  <a:lnTo>
                    <a:pt x="546493" y="819241"/>
                  </a:lnTo>
                  <a:lnTo>
                    <a:pt x="553835" y="870490"/>
                  </a:lnTo>
                  <a:lnTo>
                    <a:pt x="560418" y="921573"/>
                  </a:lnTo>
                  <a:lnTo>
                    <a:pt x="566274" y="972315"/>
                  </a:lnTo>
                  <a:lnTo>
                    <a:pt x="571436" y="1022537"/>
                  </a:lnTo>
                  <a:lnTo>
                    <a:pt x="575936" y="1072062"/>
                  </a:lnTo>
                  <a:lnTo>
                    <a:pt x="579807" y="1120714"/>
                  </a:lnTo>
                  <a:lnTo>
                    <a:pt x="583080" y="1168315"/>
                  </a:lnTo>
                  <a:lnTo>
                    <a:pt x="585790" y="1214689"/>
                  </a:lnTo>
                  <a:lnTo>
                    <a:pt x="588142" y="1265889"/>
                  </a:lnTo>
                  <a:lnTo>
                    <a:pt x="589573" y="1315679"/>
                  </a:lnTo>
                  <a:lnTo>
                    <a:pt x="590166" y="1364181"/>
                  </a:lnTo>
                  <a:lnTo>
                    <a:pt x="590004" y="1411516"/>
                  </a:lnTo>
                  <a:lnTo>
                    <a:pt x="589170" y="1457803"/>
                  </a:lnTo>
                  <a:lnTo>
                    <a:pt x="587747" y="1503165"/>
                  </a:lnTo>
                  <a:lnTo>
                    <a:pt x="585818" y="1547722"/>
                  </a:lnTo>
                  <a:lnTo>
                    <a:pt x="583466" y="1591594"/>
                  </a:lnTo>
                  <a:lnTo>
                    <a:pt x="580773" y="1634903"/>
                  </a:lnTo>
                  <a:lnTo>
                    <a:pt x="577823" y="1677769"/>
                  </a:lnTo>
                  <a:lnTo>
                    <a:pt x="574699" y="1720314"/>
                  </a:lnTo>
                  <a:lnTo>
                    <a:pt x="571483" y="1762657"/>
                  </a:lnTo>
                  <a:lnTo>
                    <a:pt x="568258" y="1804920"/>
                  </a:lnTo>
                  <a:lnTo>
                    <a:pt x="565108" y="1847224"/>
                  </a:lnTo>
                  <a:lnTo>
                    <a:pt x="562115" y="1889689"/>
                  </a:lnTo>
                  <a:lnTo>
                    <a:pt x="559362" y="1932437"/>
                  </a:lnTo>
                  <a:lnTo>
                    <a:pt x="556933" y="1975588"/>
                  </a:lnTo>
                  <a:lnTo>
                    <a:pt x="554909" y="2019262"/>
                  </a:lnTo>
                  <a:lnTo>
                    <a:pt x="553374" y="2063581"/>
                  </a:lnTo>
                  <a:lnTo>
                    <a:pt x="552412" y="2108666"/>
                  </a:lnTo>
                  <a:lnTo>
                    <a:pt x="552104" y="2154638"/>
                  </a:lnTo>
                  <a:lnTo>
                    <a:pt x="552534" y="2201616"/>
                  </a:lnTo>
                  <a:lnTo>
                    <a:pt x="553784" y="2249722"/>
                  </a:lnTo>
                  <a:lnTo>
                    <a:pt x="555938" y="2299078"/>
                  </a:lnTo>
                  <a:lnTo>
                    <a:pt x="559079" y="2349803"/>
                  </a:lnTo>
                  <a:lnTo>
                    <a:pt x="563289" y="2402018"/>
                  </a:lnTo>
                  <a:lnTo>
                    <a:pt x="568652" y="2455845"/>
                  </a:lnTo>
                  <a:lnTo>
                    <a:pt x="575250" y="2511404"/>
                  </a:lnTo>
                  <a:lnTo>
                    <a:pt x="583166" y="2568816"/>
                  </a:lnTo>
                  <a:lnTo>
                    <a:pt x="592483" y="2628202"/>
                  </a:lnTo>
                  <a:lnTo>
                    <a:pt x="603285" y="2689682"/>
                  </a:lnTo>
                  <a:lnTo>
                    <a:pt x="615653" y="2753378"/>
                  </a:lnTo>
                  <a:lnTo>
                    <a:pt x="629671" y="2819409"/>
                  </a:lnTo>
                  <a:lnTo>
                    <a:pt x="642321" y="2877682"/>
                  </a:lnTo>
                  <a:lnTo>
                    <a:pt x="654060" y="2933598"/>
                  </a:lnTo>
                  <a:lnTo>
                    <a:pt x="664898" y="2987363"/>
                  </a:lnTo>
                  <a:lnTo>
                    <a:pt x="674846" y="3039183"/>
                  </a:lnTo>
                  <a:lnTo>
                    <a:pt x="683913" y="3089264"/>
                  </a:lnTo>
                  <a:lnTo>
                    <a:pt x="692110" y="3137813"/>
                  </a:lnTo>
                  <a:lnTo>
                    <a:pt x="699446" y="3185036"/>
                  </a:lnTo>
                  <a:lnTo>
                    <a:pt x="705933" y="3231138"/>
                  </a:lnTo>
                  <a:lnTo>
                    <a:pt x="711581" y="3276326"/>
                  </a:lnTo>
                  <a:lnTo>
                    <a:pt x="716399" y="3320806"/>
                  </a:lnTo>
                  <a:lnTo>
                    <a:pt x="720397" y="3364783"/>
                  </a:lnTo>
                  <a:lnTo>
                    <a:pt x="723586" y="3408464"/>
                  </a:lnTo>
                  <a:lnTo>
                    <a:pt x="725977" y="3452056"/>
                  </a:lnTo>
                  <a:lnTo>
                    <a:pt x="727578" y="3495763"/>
                  </a:lnTo>
                  <a:lnTo>
                    <a:pt x="728401" y="3539792"/>
                  </a:lnTo>
                  <a:lnTo>
                    <a:pt x="728456" y="3584350"/>
                  </a:lnTo>
                  <a:lnTo>
                    <a:pt x="727752" y="3629642"/>
                  </a:lnTo>
                  <a:lnTo>
                    <a:pt x="726300" y="3675874"/>
                  </a:lnTo>
                  <a:lnTo>
                    <a:pt x="724110" y="3723253"/>
                  </a:lnTo>
                  <a:lnTo>
                    <a:pt x="721193" y="3771984"/>
                  </a:lnTo>
                  <a:lnTo>
                    <a:pt x="717558" y="3822273"/>
                  </a:lnTo>
                  <a:lnTo>
                    <a:pt x="713215" y="3874328"/>
                  </a:lnTo>
                  <a:lnTo>
                    <a:pt x="708175" y="3928353"/>
                  </a:lnTo>
                  <a:lnTo>
                    <a:pt x="702449" y="3984554"/>
                  </a:lnTo>
                  <a:lnTo>
                    <a:pt x="696045" y="4043139"/>
                  </a:lnTo>
                  <a:lnTo>
                    <a:pt x="688975" y="4104312"/>
                  </a:lnTo>
                  <a:lnTo>
                    <a:pt x="681248" y="4168281"/>
                  </a:lnTo>
                  <a:lnTo>
                    <a:pt x="672874" y="4235250"/>
                  </a:lnTo>
                  <a:lnTo>
                    <a:pt x="663589" y="4310427"/>
                  </a:lnTo>
                  <a:lnTo>
                    <a:pt x="655080" y="4383595"/>
                  </a:lnTo>
                  <a:lnTo>
                    <a:pt x="647384" y="4454688"/>
                  </a:lnTo>
                  <a:lnTo>
                    <a:pt x="640535" y="4523643"/>
                  </a:lnTo>
                  <a:lnTo>
                    <a:pt x="634571" y="4590393"/>
                  </a:lnTo>
                  <a:lnTo>
                    <a:pt x="629526" y="4654874"/>
                  </a:lnTo>
                  <a:lnTo>
                    <a:pt x="625438" y="4717022"/>
                  </a:lnTo>
                  <a:lnTo>
                    <a:pt x="622340" y="4776770"/>
                  </a:lnTo>
                  <a:lnTo>
                    <a:pt x="620271" y="4834055"/>
                  </a:lnTo>
                  <a:lnTo>
                    <a:pt x="619265" y="4888811"/>
                  </a:lnTo>
                  <a:lnTo>
                    <a:pt x="619358" y="4940974"/>
                  </a:lnTo>
                  <a:lnTo>
                    <a:pt x="620586" y="4990478"/>
                  </a:lnTo>
                  <a:lnTo>
                    <a:pt x="622985" y="5037259"/>
                  </a:lnTo>
                  <a:lnTo>
                    <a:pt x="626591" y="5081252"/>
                  </a:lnTo>
                  <a:lnTo>
                    <a:pt x="631440" y="5122391"/>
                  </a:lnTo>
                  <a:lnTo>
                    <a:pt x="637567" y="5160612"/>
                  </a:lnTo>
                  <a:lnTo>
                    <a:pt x="653801" y="5228041"/>
                  </a:lnTo>
                  <a:lnTo>
                    <a:pt x="675580" y="5283018"/>
                  </a:lnTo>
                  <a:lnTo>
                    <a:pt x="703192" y="5325025"/>
                  </a:lnTo>
                  <a:lnTo>
                    <a:pt x="736922" y="5353541"/>
                  </a:lnTo>
                  <a:lnTo>
                    <a:pt x="777058" y="5368048"/>
                  </a:lnTo>
                  <a:lnTo>
                    <a:pt x="799618" y="5369886"/>
                  </a:lnTo>
                  <a:lnTo>
                    <a:pt x="835525" y="5365935"/>
                  </a:lnTo>
                  <a:lnTo>
                    <a:pt x="875169" y="5353946"/>
                  </a:lnTo>
                  <a:lnTo>
                    <a:pt x="918660" y="5333713"/>
                  </a:lnTo>
                  <a:lnTo>
                    <a:pt x="966109" y="5305029"/>
                  </a:lnTo>
                  <a:lnTo>
                    <a:pt x="1021139" y="5272853"/>
                  </a:lnTo>
                  <a:lnTo>
                    <a:pt x="1073709" y="5250538"/>
                  </a:lnTo>
                  <a:lnTo>
                    <a:pt x="1124061" y="5237543"/>
                  </a:lnTo>
                  <a:lnTo>
                    <a:pt x="1172434" y="5233331"/>
                  </a:lnTo>
                  <a:lnTo>
                    <a:pt x="1210016" y="5235948"/>
                  </a:lnTo>
                  <a:lnTo>
                    <a:pt x="1282300" y="5256047"/>
                  </a:lnTo>
                  <a:lnTo>
                    <a:pt x="1317249" y="5272975"/>
                  </a:lnTo>
                  <a:lnTo>
                    <a:pt x="1351567" y="5294120"/>
                  </a:lnTo>
                  <a:lnTo>
                    <a:pt x="1385378" y="5319203"/>
                  </a:lnTo>
                  <a:lnTo>
                    <a:pt x="1418805" y="5347947"/>
                  </a:lnTo>
                  <a:lnTo>
                    <a:pt x="1451972" y="5380076"/>
                  </a:lnTo>
                  <a:lnTo>
                    <a:pt x="1485002" y="5415311"/>
                  </a:lnTo>
                  <a:lnTo>
                    <a:pt x="1518019" y="5453377"/>
                  </a:lnTo>
                  <a:lnTo>
                    <a:pt x="1551147" y="5493994"/>
                  </a:lnTo>
                  <a:lnTo>
                    <a:pt x="1584509" y="5536887"/>
                  </a:lnTo>
                  <a:lnTo>
                    <a:pt x="1618228" y="5581777"/>
                  </a:lnTo>
                  <a:lnTo>
                    <a:pt x="1652428" y="5628387"/>
                  </a:lnTo>
                  <a:lnTo>
                    <a:pt x="1687232" y="5676441"/>
                  </a:lnTo>
                  <a:lnTo>
                    <a:pt x="1722765" y="5725661"/>
                  </a:lnTo>
                  <a:lnTo>
                    <a:pt x="1760497" y="5769546"/>
                  </a:lnTo>
                  <a:lnTo>
                    <a:pt x="1801761" y="5803138"/>
                  </a:lnTo>
                  <a:lnTo>
                    <a:pt x="1846181" y="5827471"/>
                  </a:lnTo>
                  <a:lnTo>
                    <a:pt x="1893385" y="5843574"/>
                  </a:lnTo>
                  <a:lnTo>
                    <a:pt x="1942999" y="5852480"/>
                  </a:lnTo>
                  <a:lnTo>
                    <a:pt x="1994649" y="5855219"/>
                  </a:lnTo>
                  <a:lnTo>
                    <a:pt x="2042892" y="5853238"/>
                  </a:lnTo>
                  <a:lnTo>
                    <a:pt x="2092218" y="5847805"/>
                  </a:lnTo>
                  <a:lnTo>
                    <a:pt x="2142347" y="5839688"/>
                  </a:lnTo>
                  <a:lnTo>
                    <a:pt x="2193001" y="5829654"/>
                  </a:lnTo>
                  <a:lnTo>
                    <a:pt x="2243899" y="5818470"/>
                  </a:lnTo>
                  <a:lnTo>
                    <a:pt x="2294763" y="5806902"/>
                  </a:lnTo>
                  <a:lnTo>
                    <a:pt x="2345314" y="5795717"/>
                  </a:lnTo>
                  <a:lnTo>
                    <a:pt x="2395271" y="5785683"/>
                  </a:lnTo>
                  <a:lnTo>
                    <a:pt x="2444356" y="5777566"/>
                  </a:lnTo>
                  <a:lnTo>
                    <a:pt x="2492288" y="5772134"/>
                  </a:lnTo>
                  <a:lnTo>
                    <a:pt x="2538790" y="5770152"/>
                  </a:lnTo>
                  <a:lnTo>
                    <a:pt x="2570092" y="5771212"/>
                  </a:lnTo>
                  <a:lnTo>
                    <a:pt x="2629846" y="5780459"/>
                  </a:lnTo>
                  <a:lnTo>
                    <a:pt x="2685179" y="5800921"/>
                  </a:lnTo>
                  <a:lnTo>
                    <a:pt x="2735341" y="5834655"/>
                  </a:lnTo>
                  <a:lnTo>
                    <a:pt x="2779584" y="5883714"/>
                  </a:lnTo>
                  <a:lnTo>
                    <a:pt x="2817161" y="5950153"/>
                  </a:lnTo>
                  <a:lnTo>
                    <a:pt x="2833216" y="5990532"/>
                  </a:lnTo>
                  <a:lnTo>
                    <a:pt x="2847323" y="6036027"/>
                  </a:lnTo>
                  <a:lnTo>
                    <a:pt x="2859390" y="6086894"/>
                  </a:lnTo>
                  <a:lnTo>
                    <a:pt x="2869322" y="6143390"/>
                  </a:lnTo>
                  <a:lnTo>
                    <a:pt x="2877026" y="6205773"/>
                  </a:lnTo>
                  <a:lnTo>
                    <a:pt x="2882409" y="6274298"/>
                  </a:lnTo>
                  <a:lnTo>
                    <a:pt x="2885377" y="6349224"/>
                  </a:lnTo>
                  <a:lnTo>
                    <a:pt x="2885836" y="6430806"/>
                  </a:lnTo>
                  <a:lnTo>
                    <a:pt x="2883693" y="6519301"/>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5" name="Google Shape;105;p1"/>
            <p:cNvSpPr/>
            <p:nvPr/>
          </p:nvSpPr>
          <p:spPr>
            <a:xfrm>
              <a:off x="0" y="4648728"/>
              <a:ext cx="866140" cy="6083300"/>
            </a:xfrm>
            <a:custGeom>
              <a:rect b="b" l="l" r="r" t="t"/>
              <a:pathLst>
                <a:path extrusionOk="0" h="6083300" w="866140">
                  <a:moveTo>
                    <a:pt x="15410" y="25399"/>
                  </a:moveTo>
                  <a:lnTo>
                    <a:pt x="0" y="25399"/>
                  </a:lnTo>
                  <a:lnTo>
                    <a:pt x="0" y="0"/>
                  </a:lnTo>
                  <a:lnTo>
                    <a:pt x="154340" y="0"/>
                  </a:lnTo>
                  <a:lnTo>
                    <a:pt x="192880" y="12699"/>
                  </a:lnTo>
                  <a:lnTo>
                    <a:pt x="46279" y="12699"/>
                  </a:lnTo>
                  <a:lnTo>
                    <a:pt x="15410" y="25399"/>
                  </a:lnTo>
                  <a:close/>
                </a:path>
                <a:path extrusionOk="0" h="6083300" w="866140">
                  <a:moveTo>
                    <a:pt x="678212" y="6083299"/>
                  </a:moveTo>
                  <a:lnTo>
                    <a:pt x="669571" y="6083299"/>
                  </a:lnTo>
                  <a:lnTo>
                    <a:pt x="664775" y="6032499"/>
                  </a:lnTo>
                  <a:lnTo>
                    <a:pt x="660719" y="5981699"/>
                  </a:lnTo>
                  <a:lnTo>
                    <a:pt x="657381" y="5930899"/>
                  </a:lnTo>
                  <a:lnTo>
                    <a:pt x="654736" y="5880099"/>
                  </a:lnTo>
                  <a:lnTo>
                    <a:pt x="652762" y="5829299"/>
                  </a:lnTo>
                  <a:lnTo>
                    <a:pt x="651435" y="5778499"/>
                  </a:lnTo>
                  <a:lnTo>
                    <a:pt x="650733" y="5727699"/>
                  </a:lnTo>
                  <a:lnTo>
                    <a:pt x="650631" y="5689599"/>
                  </a:lnTo>
                  <a:lnTo>
                    <a:pt x="651107" y="5638799"/>
                  </a:lnTo>
                  <a:lnTo>
                    <a:pt x="652137" y="5587999"/>
                  </a:lnTo>
                  <a:lnTo>
                    <a:pt x="653699" y="5537199"/>
                  </a:lnTo>
                  <a:lnTo>
                    <a:pt x="655768" y="5486399"/>
                  </a:lnTo>
                  <a:lnTo>
                    <a:pt x="658322" y="5435599"/>
                  </a:lnTo>
                  <a:lnTo>
                    <a:pt x="661337" y="5384799"/>
                  </a:lnTo>
                  <a:lnTo>
                    <a:pt x="664790" y="5333999"/>
                  </a:lnTo>
                  <a:lnTo>
                    <a:pt x="668658" y="5283199"/>
                  </a:lnTo>
                  <a:lnTo>
                    <a:pt x="672918" y="5232399"/>
                  </a:lnTo>
                  <a:lnTo>
                    <a:pt x="677546" y="5181599"/>
                  </a:lnTo>
                  <a:lnTo>
                    <a:pt x="682519" y="5143499"/>
                  </a:lnTo>
                  <a:lnTo>
                    <a:pt x="687813" y="5092699"/>
                  </a:lnTo>
                  <a:lnTo>
                    <a:pt x="693407" y="5041899"/>
                  </a:lnTo>
                  <a:lnTo>
                    <a:pt x="699276" y="4991099"/>
                  </a:lnTo>
                  <a:lnTo>
                    <a:pt x="705396" y="4940299"/>
                  </a:lnTo>
                  <a:lnTo>
                    <a:pt x="711746" y="4889499"/>
                  </a:lnTo>
                  <a:lnTo>
                    <a:pt x="718301" y="4838699"/>
                  </a:lnTo>
                  <a:lnTo>
                    <a:pt x="725038" y="4787899"/>
                  </a:lnTo>
                  <a:lnTo>
                    <a:pt x="731934" y="4737099"/>
                  </a:lnTo>
                  <a:lnTo>
                    <a:pt x="738966" y="4698999"/>
                  </a:lnTo>
                  <a:lnTo>
                    <a:pt x="746111" y="4648199"/>
                  </a:lnTo>
                  <a:lnTo>
                    <a:pt x="753345" y="4597399"/>
                  </a:lnTo>
                  <a:lnTo>
                    <a:pt x="767987" y="4495799"/>
                  </a:lnTo>
                  <a:lnTo>
                    <a:pt x="782351" y="4394199"/>
                  </a:lnTo>
                  <a:lnTo>
                    <a:pt x="796758" y="4292599"/>
                  </a:lnTo>
                  <a:lnTo>
                    <a:pt x="803891" y="4241799"/>
                  </a:lnTo>
                  <a:lnTo>
                    <a:pt x="810930" y="4190999"/>
                  </a:lnTo>
                  <a:lnTo>
                    <a:pt x="817840" y="4140199"/>
                  </a:lnTo>
                  <a:lnTo>
                    <a:pt x="826982" y="4076699"/>
                  </a:lnTo>
                  <a:lnTo>
                    <a:pt x="834801" y="4000499"/>
                  </a:lnTo>
                  <a:lnTo>
                    <a:pt x="841348" y="3936999"/>
                  </a:lnTo>
                  <a:lnTo>
                    <a:pt x="846676" y="3873499"/>
                  </a:lnTo>
                  <a:lnTo>
                    <a:pt x="850836" y="3809999"/>
                  </a:lnTo>
                  <a:lnTo>
                    <a:pt x="853879" y="3759199"/>
                  </a:lnTo>
                  <a:lnTo>
                    <a:pt x="855857" y="3695699"/>
                  </a:lnTo>
                  <a:lnTo>
                    <a:pt x="856823" y="3644899"/>
                  </a:lnTo>
                  <a:lnTo>
                    <a:pt x="856828" y="3594099"/>
                  </a:lnTo>
                  <a:lnTo>
                    <a:pt x="855923" y="3543299"/>
                  </a:lnTo>
                  <a:lnTo>
                    <a:pt x="854161" y="3492499"/>
                  </a:lnTo>
                  <a:lnTo>
                    <a:pt x="851593" y="3441699"/>
                  </a:lnTo>
                  <a:lnTo>
                    <a:pt x="848271" y="3390899"/>
                  </a:lnTo>
                  <a:lnTo>
                    <a:pt x="844246" y="3352799"/>
                  </a:lnTo>
                  <a:lnTo>
                    <a:pt x="839571" y="3301999"/>
                  </a:lnTo>
                  <a:lnTo>
                    <a:pt x="834297" y="3263899"/>
                  </a:lnTo>
                  <a:lnTo>
                    <a:pt x="828476" y="3213099"/>
                  </a:lnTo>
                  <a:lnTo>
                    <a:pt x="822160" y="3174999"/>
                  </a:lnTo>
                  <a:lnTo>
                    <a:pt x="815400" y="3136899"/>
                  </a:lnTo>
                  <a:lnTo>
                    <a:pt x="808247" y="3098799"/>
                  </a:lnTo>
                  <a:lnTo>
                    <a:pt x="800755" y="3060699"/>
                  </a:lnTo>
                  <a:lnTo>
                    <a:pt x="792975" y="3022599"/>
                  </a:lnTo>
                  <a:lnTo>
                    <a:pt x="784957" y="2984499"/>
                  </a:lnTo>
                  <a:lnTo>
                    <a:pt x="776755" y="2946399"/>
                  </a:lnTo>
                  <a:lnTo>
                    <a:pt x="768420" y="2908299"/>
                  </a:lnTo>
                  <a:lnTo>
                    <a:pt x="760003" y="2870199"/>
                  </a:lnTo>
                  <a:lnTo>
                    <a:pt x="750501" y="2819399"/>
                  </a:lnTo>
                  <a:lnTo>
                    <a:pt x="741042" y="2781299"/>
                  </a:lnTo>
                  <a:lnTo>
                    <a:pt x="731683" y="2730499"/>
                  </a:lnTo>
                  <a:lnTo>
                    <a:pt x="722480" y="2692399"/>
                  </a:lnTo>
                  <a:lnTo>
                    <a:pt x="713491" y="2641599"/>
                  </a:lnTo>
                  <a:lnTo>
                    <a:pt x="704772" y="2603499"/>
                  </a:lnTo>
                  <a:lnTo>
                    <a:pt x="696381" y="2552699"/>
                  </a:lnTo>
                  <a:lnTo>
                    <a:pt x="688373" y="2501899"/>
                  </a:lnTo>
                  <a:lnTo>
                    <a:pt x="680806" y="2451099"/>
                  </a:lnTo>
                  <a:lnTo>
                    <a:pt x="673738" y="2400299"/>
                  </a:lnTo>
                  <a:lnTo>
                    <a:pt x="667223" y="2349499"/>
                  </a:lnTo>
                  <a:lnTo>
                    <a:pt x="661321" y="2298699"/>
                  </a:lnTo>
                  <a:lnTo>
                    <a:pt x="656086" y="2235199"/>
                  </a:lnTo>
                  <a:lnTo>
                    <a:pt x="651578" y="2184399"/>
                  </a:lnTo>
                  <a:lnTo>
                    <a:pt x="647851" y="2120899"/>
                  </a:lnTo>
                  <a:lnTo>
                    <a:pt x="644963" y="2057399"/>
                  </a:lnTo>
                  <a:lnTo>
                    <a:pt x="642971" y="1993899"/>
                  </a:lnTo>
                  <a:lnTo>
                    <a:pt x="642148" y="1930399"/>
                  </a:lnTo>
                  <a:lnTo>
                    <a:pt x="641648" y="1879599"/>
                  </a:lnTo>
                  <a:lnTo>
                    <a:pt x="641435" y="1828799"/>
                  </a:lnTo>
                  <a:lnTo>
                    <a:pt x="641475" y="1777999"/>
                  </a:lnTo>
                  <a:lnTo>
                    <a:pt x="641730" y="1727199"/>
                  </a:lnTo>
                  <a:lnTo>
                    <a:pt x="642165" y="1676399"/>
                  </a:lnTo>
                  <a:lnTo>
                    <a:pt x="642744" y="1625599"/>
                  </a:lnTo>
                  <a:lnTo>
                    <a:pt x="643431" y="1574799"/>
                  </a:lnTo>
                  <a:lnTo>
                    <a:pt x="644189" y="1536699"/>
                  </a:lnTo>
                  <a:lnTo>
                    <a:pt x="644984" y="1485899"/>
                  </a:lnTo>
                  <a:lnTo>
                    <a:pt x="646062" y="1422399"/>
                  </a:lnTo>
                  <a:lnTo>
                    <a:pt x="647026" y="1371599"/>
                  </a:lnTo>
                  <a:lnTo>
                    <a:pt x="647791" y="1308099"/>
                  </a:lnTo>
                  <a:lnTo>
                    <a:pt x="648269" y="1257299"/>
                  </a:lnTo>
                  <a:lnTo>
                    <a:pt x="648286" y="1193799"/>
                  </a:lnTo>
                  <a:lnTo>
                    <a:pt x="648021" y="1155699"/>
                  </a:lnTo>
                  <a:lnTo>
                    <a:pt x="647123" y="1092199"/>
                  </a:lnTo>
                  <a:lnTo>
                    <a:pt x="645593" y="1041399"/>
                  </a:lnTo>
                  <a:lnTo>
                    <a:pt x="643345" y="990599"/>
                  </a:lnTo>
                  <a:lnTo>
                    <a:pt x="640293" y="952499"/>
                  </a:lnTo>
                  <a:lnTo>
                    <a:pt x="636350" y="901699"/>
                  </a:lnTo>
                  <a:lnTo>
                    <a:pt x="631430" y="850899"/>
                  </a:lnTo>
                  <a:lnTo>
                    <a:pt x="625446" y="800099"/>
                  </a:lnTo>
                  <a:lnTo>
                    <a:pt x="618313" y="761999"/>
                  </a:lnTo>
                  <a:lnTo>
                    <a:pt x="609944" y="711199"/>
                  </a:lnTo>
                  <a:lnTo>
                    <a:pt x="600253" y="673099"/>
                  </a:lnTo>
                  <a:lnTo>
                    <a:pt x="589152" y="622299"/>
                  </a:lnTo>
                  <a:lnTo>
                    <a:pt x="576557" y="584199"/>
                  </a:lnTo>
                  <a:lnTo>
                    <a:pt x="562381" y="533399"/>
                  </a:lnTo>
                  <a:lnTo>
                    <a:pt x="546536" y="495299"/>
                  </a:lnTo>
                  <a:lnTo>
                    <a:pt x="528938" y="444499"/>
                  </a:lnTo>
                  <a:lnTo>
                    <a:pt x="509499" y="406399"/>
                  </a:lnTo>
                  <a:lnTo>
                    <a:pt x="488133" y="368299"/>
                  </a:lnTo>
                  <a:lnTo>
                    <a:pt x="464754" y="330199"/>
                  </a:lnTo>
                  <a:lnTo>
                    <a:pt x="439275" y="279399"/>
                  </a:lnTo>
                  <a:lnTo>
                    <a:pt x="411611" y="241299"/>
                  </a:lnTo>
                  <a:lnTo>
                    <a:pt x="381674" y="203199"/>
                  </a:lnTo>
                  <a:lnTo>
                    <a:pt x="343634" y="152399"/>
                  </a:lnTo>
                  <a:lnTo>
                    <a:pt x="305613" y="114299"/>
                  </a:lnTo>
                  <a:lnTo>
                    <a:pt x="267596" y="88899"/>
                  </a:lnTo>
                  <a:lnTo>
                    <a:pt x="229569" y="50799"/>
                  </a:lnTo>
                  <a:lnTo>
                    <a:pt x="115292" y="12699"/>
                  </a:lnTo>
                  <a:lnTo>
                    <a:pt x="192880" y="12699"/>
                  </a:lnTo>
                  <a:lnTo>
                    <a:pt x="269929" y="63499"/>
                  </a:lnTo>
                  <a:lnTo>
                    <a:pt x="385656" y="177799"/>
                  </a:lnTo>
                  <a:lnTo>
                    <a:pt x="416091" y="228599"/>
                  </a:lnTo>
                  <a:lnTo>
                    <a:pt x="444211" y="266699"/>
                  </a:lnTo>
                  <a:lnTo>
                    <a:pt x="470106" y="304799"/>
                  </a:lnTo>
                  <a:lnTo>
                    <a:pt x="493863" y="355599"/>
                  </a:lnTo>
                  <a:lnTo>
                    <a:pt x="515572" y="393699"/>
                  </a:lnTo>
                  <a:lnTo>
                    <a:pt x="535319" y="431799"/>
                  </a:lnTo>
                  <a:lnTo>
                    <a:pt x="553194" y="482599"/>
                  </a:lnTo>
                  <a:lnTo>
                    <a:pt x="569286" y="520699"/>
                  </a:lnTo>
                  <a:lnTo>
                    <a:pt x="583681" y="571499"/>
                  </a:lnTo>
                  <a:lnTo>
                    <a:pt x="596470" y="609599"/>
                  </a:lnTo>
                  <a:lnTo>
                    <a:pt x="607739" y="660399"/>
                  </a:lnTo>
                  <a:lnTo>
                    <a:pt x="617579" y="698499"/>
                  </a:lnTo>
                  <a:lnTo>
                    <a:pt x="626076" y="749299"/>
                  </a:lnTo>
                  <a:lnTo>
                    <a:pt x="633320" y="800099"/>
                  </a:lnTo>
                  <a:lnTo>
                    <a:pt x="639398" y="838199"/>
                  </a:lnTo>
                  <a:lnTo>
                    <a:pt x="644400" y="888999"/>
                  </a:lnTo>
                  <a:lnTo>
                    <a:pt x="648413" y="939799"/>
                  </a:lnTo>
                  <a:lnTo>
                    <a:pt x="651526" y="990599"/>
                  </a:lnTo>
                  <a:lnTo>
                    <a:pt x="653828" y="1041399"/>
                  </a:lnTo>
                  <a:lnTo>
                    <a:pt x="655406" y="1092199"/>
                  </a:lnTo>
                  <a:lnTo>
                    <a:pt x="656349" y="1142999"/>
                  </a:lnTo>
                  <a:lnTo>
                    <a:pt x="656745" y="1193799"/>
                  </a:lnTo>
                  <a:lnTo>
                    <a:pt x="656684" y="1257299"/>
                  </a:lnTo>
                  <a:lnTo>
                    <a:pt x="656253" y="1308099"/>
                  </a:lnTo>
                  <a:lnTo>
                    <a:pt x="655540" y="1371599"/>
                  </a:lnTo>
                  <a:lnTo>
                    <a:pt x="654635" y="1422399"/>
                  </a:lnTo>
                  <a:lnTo>
                    <a:pt x="652008" y="1574799"/>
                  </a:lnTo>
                  <a:lnTo>
                    <a:pt x="651260" y="1625599"/>
                  </a:lnTo>
                  <a:lnTo>
                    <a:pt x="650617" y="1676399"/>
                  </a:lnTo>
                  <a:lnTo>
                    <a:pt x="650124" y="1727199"/>
                  </a:lnTo>
                  <a:lnTo>
                    <a:pt x="649832" y="1777999"/>
                  </a:lnTo>
                  <a:lnTo>
                    <a:pt x="649787" y="1828799"/>
                  </a:lnTo>
                  <a:lnTo>
                    <a:pt x="650036" y="1879599"/>
                  </a:lnTo>
                  <a:lnTo>
                    <a:pt x="650629" y="1930399"/>
                  </a:lnTo>
                  <a:lnTo>
                    <a:pt x="651612" y="1993899"/>
                  </a:lnTo>
                  <a:lnTo>
                    <a:pt x="653494" y="2057399"/>
                  </a:lnTo>
                  <a:lnTo>
                    <a:pt x="656285" y="2120899"/>
                  </a:lnTo>
                  <a:lnTo>
                    <a:pt x="659925" y="2184399"/>
                  </a:lnTo>
                  <a:lnTo>
                    <a:pt x="664355" y="2235199"/>
                  </a:lnTo>
                  <a:lnTo>
                    <a:pt x="669519" y="2298699"/>
                  </a:lnTo>
                  <a:lnTo>
                    <a:pt x="675356" y="2349499"/>
                  </a:lnTo>
                  <a:lnTo>
                    <a:pt x="681808" y="2400299"/>
                  </a:lnTo>
                  <a:lnTo>
                    <a:pt x="688818" y="2451099"/>
                  </a:lnTo>
                  <a:lnTo>
                    <a:pt x="696325" y="2501899"/>
                  </a:lnTo>
                  <a:lnTo>
                    <a:pt x="704273" y="2552699"/>
                  </a:lnTo>
                  <a:lnTo>
                    <a:pt x="712602" y="2590799"/>
                  </a:lnTo>
                  <a:lnTo>
                    <a:pt x="721254" y="2641599"/>
                  </a:lnTo>
                  <a:lnTo>
                    <a:pt x="730170" y="2679699"/>
                  </a:lnTo>
                  <a:lnTo>
                    <a:pt x="739292" y="2730499"/>
                  </a:lnTo>
                  <a:lnTo>
                    <a:pt x="748562" y="2768599"/>
                  </a:lnTo>
                  <a:lnTo>
                    <a:pt x="757920" y="2819399"/>
                  </a:lnTo>
                  <a:lnTo>
                    <a:pt x="767309" y="2857499"/>
                  </a:lnTo>
                  <a:lnTo>
                    <a:pt x="775877" y="2895599"/>
                  </a:lnTo>
                  <a:lnTo>
                    <a:pt x="784357" y="2933699"/>
                  </a:lnTo>
                  <a:lnTo>
                    <a:pt x="792697" y="2971799"/>
                  </a:lnTo>
                  <a:lnTo>
                    <a:pt x="800845" y="3009899"/>
                  </a:lnTo>
                  <a:lnTo>
                    <a:pt x="808749" y="3047999"/>
                  </a:lnTo>
                  <a:lnTo>
                    <a:pt x="816356" y="3086099"/>
                  </a:lnTo>
                  <a:lnTo>
                    <a:pt x="823614" y="3136899"/>
                  </a:lnTo>
                  <a:lnTo>
                    <a:pt x="830472" y="3174999"/>
                  </a:lnTo>
                  <a:lnTo>
                    <a:pt x="836876" y="3213099"/>
                  </a:lnTo>
                  <a:lnTo>
                    <a:pt x="842775" y="3251199"/>
                  </a:lnTo>
                  <a:lnTo>
                    <a:pt x="848116" y="3301999"/>
                  </a:lnTo>
                  <a:lnTo>
                    <a:pt x="852848" y="3340099"/>
                  </a:lnTo>
                  <a:lnTo>
                    <a:pt x="856917" y="3390899"/>
                  </a:lnTo>
                  <a:lnTo>
                    <a:pt x="860272" y="3441699"/>
                  </a:lnTo>
                  <a:lnTo>
                    <a:pt x="862861" y="3479799"/>
                  </a:lnTo>
                  <a:lnTo>
                    <a:pt x="864631" y="3530599"/>
                  </a:lnTo>
                  <a:lnTo>
                    <a:pt x="865531" y="3581399"/>
                  </a:lnTo>
                  <a:lnTo>
                    <a:pt x="865507" y="3644899"/>
                  </a:lnTo>
                  <a:lnTo>
                    <a:pt x="864508" y="3695699"/>
                  </a:lnTo>
                  <a:lnTo>
                    <a:pt x="862482" y="3759199"/>
                  </a:lnTo>
                  <a:lnTo>
                    <a:pt x="859376" y="3809999"/>
                  </a:lnTo>
                  <a:lnTo>
                    <a:pt x="855138" y="3873499"/>
                  </a:lnTo>
                  <a:lnTo>
                    <a:pt x="849716" y="3936999"/>
                  </a:lnTo>
                  <a:lnTo>
                    <a:pt x="843058" y="4013199"/>
                  </a:lnTo>
                  <a:lnTo>
                    <a:pt x="835112" y="4076699"/>
                  </a:lnTo>
                  <a:lnTo>
                    <a:pt x="825824" y="4152899"/>
                  </a:lnTo>
                  <a:lnTo>
                    <a:pt x="818913" y="4203699"/>
                  </a:lnTo>
                  <a:lnTo>
                    <a:pt x="811871" y="4254499"/>
                  </a:lnTo>
                  <a:lnTo>
                    <a:pt x="804734" y="4305299"/>
                  </a:lnTo>
                  <a:lnTo>
                    <a:pt x="790318" y="4406899"/>
                  </a:lnTo>
                  <a:lnTo>
                    <a:pt x="775949" y="4495799"/>
                  </a:lnTo>
                  <a:lnTo>
                    <a:pt x="761311" y="4597399"/>
                  </a:lnTo>
                  <a:lnTo>
                    <a:pt x="754079" y="4648199"/>
                  </a:lnTo>
                  <a:lnTo>
                    <a:pt x="746937" y="4698999"/>
                  </a:lnTo>
                  <a:lnTo>
                    <a:pt x="739908" y="4749799"/>
                  </a:lnTo>
                  <a:lnTo>
                    <a:pt x="733015" y="4800599"/>
                  </a:lnTo>
                  <a:lnTo>
                    <a:pt x="726282" y="4851399"/>
                  </a:lnTo>
                  <a:lnTo>
                    <a:pt x="719731" y="4902199"/>
                  </a:lnTo>
                  <a:lnTo>
                    <a:pt x="713387" y="4940299"/>
                  </a:lnTo>
                  <a:lnTo>
                    <a:pt x="707273" y="4991099"/>
                  </a:lnTo>
                  <a:lnTo>
                    <a:pt x="701412" y="5041899"/>
                  </a:lnTo>
                  <a:lnTo>
                    <a:pt x="695827" y="5092699"/>
                  </a:lnTo>
                  <a:lnTo>
                    <a:pt x="690542" y="5143499"/>
                  </a:lnTo>
                  <a:lnTo>
                    <a:pt x="685581" y="5194299"/>
                  </a:lnTo>
                  <a:lnTo>
                    <a:pt x="680966" y="5245099"/>
                  </a:lnTo>
                  <a:lnTo>
                    <a:pt x="676722" y="5295899"/>
                  </a:lnTo>
                  <a:lnTo>
                    <a:pt x="672871" y="5333999"/>
                  </a:lnTo>
                  <a:lnTo>
                    <a:pt x="669436" y="5384799"/>
                  </a:lnTo>
                  <a:lnTo>
                    <a:pt x="666442" y="5435599"/>
                  </a:lnTo>
                  <a:lnTo>
                    <a:pt x="663911" y="5486399"/>
                  </a:lnTo>
                  <a:lnTo>
                    <a:pt x="661868" y="5537199"/>
                  </a:lnTo>
                  <a:lnTo>
                    <a:pt x="660334" y="5587999"/>
                  </a:lnTo>
                  <a:lnTo>
                    <a:pt x="659335" y="5638799"/>
                  </a:lnTo>
                  <a:lnTo>
                    <a:pt x="658892" y="5689599"/>
                  </a:lnTo>
                  <a:lnTo>
                    <a:pt x="659030" y="5740399"/>
                  </a:lnTo>
                  <a:lnTo>
                    <a:pt x="659772" y="5791199"/>
                  </a:lnTo>
                  <a:lnTo>
                    <a:pt x="661141" y="5841999"/>
                  </a:lnTo>
                  <a:lnTo>
                    <a:pt x="665854" y="5930899"/>
                  </a:lnTo>
                  <a:lnTo>
                    <a:pt x="669245" y="5981699"/>
                  </a:lnTo>
                  <a:lnTo>
                    <a:pt x="673356" y="6032499"/>
                  </a:lnTo>
                  <a:lnTo>
                    <a:pt x="678212" y="608329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6" name="Google Shape;106;p1"/>
            <p:cNvSpPr/>
            <p:nvPr/>
          </p:nvSpPr>
          <p:spPr>
            <a:xfrm>
              <a:off x="1633668" y="8858966"/>
              <a:ext cx="708660" cy="1030605"/>
            </a:xfrm>
            <a:custGeom>
              <a:rect b="b" l="l" r="r" t="t"/>
              <a:pathLst>
                <a:path extrusionOk="0" h="1030604" w="708660">
                  <a:moveTo>
                    <a:pt x="436624" y="1030090"/>
                  </a:moveTo>
                  <a:lnTo>
                    <a:pt x="391749" y="1023267"/>
                  </a:lnTo>
                  <a:lnTo>
                    <a:pt x="347930" y="1002564"/>
                  </a:lnTo>
                  <a:lnTo>
                    <a:pt x="306124" y="967635"/>
                  </a:lnTo>
                  <a:lnTo>
                    <a:pt x="267290" y="918131"/>
                  </a:lnTo>
                  <a:lnTo>
                    <a:pt x="266634" y="918131"/>
                  </a:lnTo>
                  <a:lnTo>
                    <a:pt x="245502" y="890226"/>
                  </a:lnTo>
                  <a:lnTo>
                    <a:pt x="224743" y="860396"/>
                  </a:lnTo>
                  <a:lnTo>
                    <a:pt x="203985" y="830869"/>
                  </a:lnTo>
                  <a:lnTo>
                    <a:pt x="182853" y="803874"/>
                  </a:lnTo>
                  <a:lnTo>
                    <a:pt x="154926" y="775334"/>
                  </a:lnTo>
                  <a:lnTo>
                    <a:pt x="126505" y="749487"/>
                  </a:lnTo>
                  <a:lnTo>
                    <a:pt x="98335" y="723052"/>
                  </a:lnTo>
                  <a:lnTo>
                    <a:pt x="71159" y="692750"/>
                  </a:lnTo>
                  <a:lnTo>
                    <a:pt x="48895" y="657697"/>
                  </a:lnTo>
                  <a:lnTo>
                    <a:pt x="30694" y="613911"/>
                  </a:lnTo>
                  <a:lnTo>
                    <a:pt x="16630" y="562983"/>
                  </a:lnTo>
                  <a:lnTo>
                    <a:pt x="6777" y="506502"/>
                  </a:lnTo>
                  <a:lnTo>
                    <a:pt x="1208" y="446058"/>
                  </a:lnTo>
                  <a:lnTo>
                    <a:pt x="0" y="383241"/>
                  </a:lnTo>
                  <a:lnTo>
                    <a:pt x="2342" y="329504"/>
                  </a:lnTo>
                  <a:lnTo>
                    <a:pt x="7593" y="276538"/>
                  </a:lnTo>
                  <a:lnTo>
                    <a:pt x="15647" y="225512"/>
                  </a:lnTo>
                  <a:lnTo>
                    <a:pt x="26401" y="177595"/>
                  </a:lnTo>
                  <a:lnTo>
                    <a:pt x="39748" y="133955"/>
                  </a:lnTo>
                  <a:lnTo>
                    <a:pt x="55585" y="95759"/>
                  </a:lnTo>
                  <a:lnTo>
                    <a:pt x="99522" y="33838"/>
                  </a:lnTo>
                  <a:lnTo>
                    <a:pt x="154038" y="3257"/>
                  </a:lnTo>
                  <a:lnTo>
                    <a:pt x="182240" y="0"/>
                  </a:lnTo>
                  <a:lnTo>
                    <a:pt x="208120" y="2305"/>
                  </a:lnTo>
                  <a:lnTo>
                    <a:pt x="233958" y="8453"/>
                  </a:lnTo>
                  <a:lnTo>
                    <a:pt x="259526" y="17293"/>
                  </a:lnTo>
                  <a:lnTo>
                    <a:pt x="284593" y="27676"/>
                  </a:lnTo>
                  <a:lnTo>
                    <a:pt x="318631" y="40260"/>
                  </a:lnTo>
                  <a:lnTo>
                    <a:pt x="352622" y="48139"/>
                  </a:lnTo>
                  <a:lnTo>
                    <a:pt x="386608" y="52210"/>
                  </a:lnTo>
                  <a:lnTo>
                    <a:pt x="420634" y="53368"/>
                  </a:lnTo>
                  <a:lnTo>
                    <a:pt x="439913" y="53072"/>
                  </a:lnTo>
                  <a:lnTo>
                    <a:pt x="459232" y="52291"/>
                  </a:lnTo>
                  <a:lnTo>
                    <a:pt x="478601" y="51187"/>
                  </a:lnTo>
                  <a:lnTo>
                    <a:pt x="498028" y="49921"/>
                  </a:lnTo>
                  <a:lnTo>
                    <a:pt x="500303" y="49817"/>
                  </a:lnTo>
                  <a:lnTo>
                    <a:pt x="502578" y="49765"/>
                  </a:lnTo>
                  <a:lnTo>
                    <a:pt x="504853" y="49765"/>
                  </a:lnTo>
                  <a:lnTo>
                    <a:pt x="569750" y="66907"/>
                  </a:lnTo>
                  <a:lnTo>
                    <a:pt x="627322" y="125348"/>
                  </a:lnTo>
                  <a:lnTo>
                    <a:pt x="652106" y="173346"/>
                  </a:lnTo>
                  <a:lnTo>
                    <a:pt x="673553" y="235615"/>
                  </a:lnTo>
                  <a:lnTo>
                    <a:pt x="685645" y="284292"/>
                  </a:lnTo>
                  <a:lnTo>
                    <a:pt x="695098" y="334766"/>
                  </a:lnTo>
                  <a:lnTo>
                    <a:pt x="701964" y="386551"/>
                  </a:lnTo>
                  <a:lnTo>
                    <a:pt x="706298" y="439157"/>
                  </a:lnTo>
                  <a:lnTo>
                    <a:pt x="708154" y="492097"/>
                  </a:lnTo>
                  <a:lnTo>
                    <a:pt x="707587" y="544883"/>
                  </a:lnTo>
                  <a:lnTo>
                    <a:pt x="704652" y="597025"/>
                  </a:lnTo>
                  <a:lnTo>
                    <a:pt x="699402" y="648037"/>
                  </a:lnTo>
                  <a:lnTo>
                    <a:pt x="691892" y="697430"/>
                  </a:lnTo>
                  <a:lnTo>
                    <a:pt x="682176" y="744715"/>
                  </a:lnTo>
                  <a:lnTo>
                    <a:pt x="670309" y="789404"/>
                  </a:lnTo>
                  <a:lnTo>
                    <a:pt x="656345" y="831009"/>
                  </a:lnTo>
                  <a:lnTo>
                    <a:pt x="640339" y="869043"/>
                  </a:lnTo>
                  <a:lnTo>
                    <a:pt x="622344" y="903016"/>
                  </a:lnTo>
                  <a:lnTo>
                    <a:pt x="563861" y="974685"/>
                  </a:lnTo>
                  <a:lnTo>
                    <a:pt x="522801" y="1005254"/>
                  </a:lnTo>
                  <a:lnTo>
                    <a:pt x="480100" y="1023828"/>
                  </a:lnTo>
                  <a:lnTo>
                    <a:pt x="436624" y="1030090"/>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07" name="Google Shape;107;p1"/>
          <p:cNvSpPr/>
          <p:nvPr/>
        </p:nvSpPr>
        <p:spPr>
          <a:xfrm>
            <a:off x="0" y="2174732"/>
            <a:ext cx="669925" cy="1899285"/>
          </a:xfrm>
          <a:custGeom>
            <a:rect b="b" l="l" r="r" t="t"/>
            <a:pathLst>
              <a:path extrusionOk="0" h="1899285" w="669925">
                <a:moveTo>
                  <a:pt x="468977" y="1898930"/>
                </a:moveTo>
                <a:lnTo>
                  <a:pt x="442502" y="1870032"/>
                </a:lnTo>
                <a:lnTo>
                  <a:pt x="428747" y="1815393"/>
                </a:lnTo>
                <a:lnTo>
                  <a:pt x="423351" y="1775769"/>
                </a:lnTo>
                <a:lnTo>
                  <a:pt x="419083" y="1727188"/>
                </a:lnTo>
                <a:lnTo>
                  <a:pt x="416046" y="1669088"/>
                </a:lnTo>
                <a:lnTo>
                  <a:pt x="414345" y="1600904"/>
                </a:lnTo>
                <a:lnTo>
                  <a:pt x="412101" y="1548434"/>
                </a:lnTo>
                <a:lnTo>
                  <a:pt x="406983" y="1496784"/>
                </a:lnTo>
                <a:lnTo>
                  <a:pt x="399192" y="1445932"/>
                </a:lnTo>
                <a:lnTo>
                  <a:pt x="388928" y="1395860"/>
                </a:lnTo>
                <a:lnTo>
                  <a:pt x="376389" y="1346547"/>
                </a:lnTo>
                <a:lnTo>
                  <a:pt x="361776" y="1297975"/>
                </a:lnTo>
                <a:lnTo>
                  <a:pt x="345289" y="1250122"/>
                </a:lnTo>
                <a:lnTo>
                  <a:pt x="327128" y="1202970"/>
                </a:lnTo>
                <a:lnTo>
                  <a:pt x="307492" y="1156498"/>
                </a:lnTo>
                <a:lnTo>
                  <a:pt x="286581" y="1110688"/>
                </a:lnTo>
                <a:lnTo>
                  <a:pt x="264595" y="1065518"/>
                </a:lnTo>
                <a:lnTo>
                  <a:pt x="241734" y="1020970"/>
                </a:lnTo>
                <a:lnTo>
                  <a:pt x="218198" y="977024"/>
                </a:lnTo>
                <a:lnTo>
                  <a:pt x="194186" y="933659"/>
                </a:lnTo>
                <a:lnTo>
                  <a:pt x="169898" y="890857"/>
                </a:lnTo>
                <a:lnTo>
                  <a:pt x="145534" y="848597"/>
                </a:lnTo>
                <a:lnTo>
                  <a:pt x="121294" y="806860"/>
                </a:lnTo>
                <a:lnTo>
                  <a:pt x="97377" y="765626"/>
                </a:lnTo>
                <a:lnTo>
                  <a:pt x="73984" y="724875"/>
                </a:lnTo>
                <a:lnTo>
                  <a:pt x="51314" y="684587"/>
                </a:lnTo>
                <a:lnTo>
                  <a:pt x="29567" y="644743"/>
                </a:lnTo>
                <a:lnTo>
                  <a:pt x="8943" y="605324"/>
                </a:lnTo>
                <a:lnTo>
                  <a:pt x="0" y="587245"/>
                </a:lnTo>
                <a:lnTo>
                  <a:pt x="0" y="53851"/>
                </a:lnTo>
                <a:lnTo>
                  <a:pt x="37593" y="32695"/>
                </a:lnTo>
                <a:lnTo>
                  <a:pt x="83323" y="15777"/>
                </a:lnTo>
                <a:lnTo>
                  <a:pt x="132004" y="4936"/>
                </a:lnTo>
                <a:lnTo>
                  <a:pt x="182022" y="0"/>
                </a:lnTo>
                <a:lnTo>
                  <a:pt x="231760" y="796"/>
                </a:lnTo>
                <a:lnTo>
                  <a:pt x="279602" y="7154"/>
                </a:lnTo>
                <a:lnTo>
                  <a:pt x="323933" y="18903"/>
                </a:lnTo>
                <a:lnTo>
                  <a:pt x="363135" y="35870"/>
                </a:lnTo>
                <a:lnTo>
                  <a:pt x="415060" y="83782"/>
                </a:lnTo>
                <a:lnTo>
                  <a:pt x="441100" y="120688"/>
                </a:lnTo>
                <a:lnTo>
                  <a:pt x="466694" y="164221"/>
                </a:lnTo>
                <a:lnTo>
                  <a:pt x="491465" y="212876"/>
                </a:lnTo>
                <a:lnTo>
                  <a:pt x="515039" y="265149"/>
                </a:lnTo>
                <a:lnTo>
                  <a:pt x="537042" y="319534"/>
                </a:lnTo>
                <a:lnTo>
                  <a:pt x="557098" y="374526"/>
                </a:lnTo>
                <a:lnTo>
                  <a:pt x="574832" y="428622"/>
                </a:lnTo>
                <a:lnTo>
                  <a:pt x="589870" y="480315"/>
                </a:lnTo>
                <a:lnTo>
                  <a:pt x="600495" y="521969"/>
                </a:lnTo>
                <a:lnTo>
                  <a:pt x="610551" y="565416"/>
                </a:lnTo>
                <a:lnTo>
                  <a:pt x="619990" y="610506"/>
                </a:lnTo>
                <a:lnTo>
                  <a:pt x="628761" y="657089"/>
                </a:lnTo>
                <a:lnTo>
                  <a:pt x="636816" y="705016"/>
                </a:lnTo>
                <a:lnTo>
                  <a:pt x="644107" y="754137"/>
                </a:lnTo>
                <a:lnTo>
                  <a:pt x="650584" y="804301"/>
                </a:lnTo>
                <a:lnTo>
                  <a:pt x="656199" y="855359"/>
                </a:lnTo>
                <a:lnTo>
                  <a:pt x="660902" y="907160"/>
                </a:lnTo>
                <a:lnTo>
                  <a:pt x="664646" y="959556"/>
                </a:lnTo>
                <a:lnTo>
                  <a:pt x="667380" y="1012396"/>
                </a:lnTo>
                <a:lnTo>
                  <a:pt x="669056" y="1065530"/>
                </a:lnTo>
                <a:lnTo>
                  <a:pt x="669626" y="1118808"/>
                </a:lnTo>
                <a:lnTo>
                  <a:pt x="669115" y="1168601"/>
                </a:lnTo>
                <a:lnTo>
                  <a:pt x="667554" y="1218262"/>
                </a:lnTo>
                <a:lnTo>
                  <a:pt x="664904" y="1267670"/>
                </a:lnTo>
                <a:lnTo>
                  <a:pt x="661125" y="1316701"/>
                </a:lnTo>
                <a:lnTo>
                  <a:pt x="656176" y="1365235"/>
                </a:lnTo>
                <a:lnTo>
                  <a:pt x="650017" y="1413147"/>
                </a:lnTo>
                <a:lnTo>
                  <a:pt x="642609" y="1460318"/>
                </a:lnTo>
                <a:lnTo>
                  <a:pt x="633912" y="1506623"/>
                </a:lnTo>
                <a:lnTo>
                  <a:pt x="623885" y="1551942"/>
                </a:lnTo>
                <a:lnTo>
                  <a:pt x="612489" y="1596151"/>
                </a:lnTo>
                <a:lnTo>
                  <a:pt x="599524" y="1640469"/>
                </a:lnTo>
                <a:lnTo>
                  <a:pt x="583129" y="1691848"/>
                </a:lnTo>
                <a:lnTo>
                  <a:pt x="564139" y="1745775"/>
                </a:lnTo>
                <a:lnTo>
                  <a:pt x="543389" y="1797734"/>
                </a:lnTo>
                <a:lnTo>
                  <a:pt x="521716" y="1843212"/>
                </a:lnTo>
                <a:lnTo>
                  <a:pt x="499955" y="1877696"/>
                </a:lnTo>
                <a:lnTo>
                  <a:pt x="478942" y="1896669"/>
                </a:lnTo>
                <a:lnTo>
                  <a:pt x="468977" y="1898930"/>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8" name="Google Shape;108;p1"/>
          <p:cNvSpPr/>
          <p:nvPr/>
        </p:nvSpPr>
        <p:spPr>
          <a:xfrm>
            <a:off x="975696" y="8601364"/>
            <a:ext cx="281305" cy="601345"/>
          </a:xfrm>
          <a:custGeom>
            <a:rect b="b" l="l" r="r" t="t"/>
            <a:pathLst>
              <a:path extrusionOk="0" h="601345" w="281305">
                <a:moveTo>
                  <a:pt x="113153" y="601312"/>
                </a:moveTo>
                <a:lnTo>
                  <a:pt x="105191" y="601312"/>
                </a:lnTo>
                <a:lnTo>
                  <a:pt x="97228" y="598493"/>
                </a:lnTo>
                <a:lnTo>
                  <a:pt x="61431" y="569988"/>
                </a:lnTo>
                <a:lnTo>
                  <a:pt x="37619" y="528740"/>
                </a:lnTo>
                <a:lnTo>
                  <a:pt x="18794" y="472904"/>
                </a:lnTo>
                <a:lnTo>
                  <a:pt x="5703" y="405905"/>
                </a:lnTo>
                <a:lnTo>
                  <a:pt x="0" y="340718"/>
                </a:lnTo>
                <a:lnTo>
                  <a:pt x="600" y="278995"/>
                </a:lnTo>
                <a:lnTo>
                  <a:pt x="6815" y="221494"/>
                </a:lnTo>
                <a:lnTo>
                  <a:pt x="17954" y="168970"/>
                </a:lnTo>
                <a:lnTo>
                  <a:pt x="33329" y="122182"/>
                </a:lnTo>
                <a:lnTo>
                  <a:pt x="52250" y="81886"/>
                </a:lnTo>
                <a:lnTo>
                  <a:pt x="74027" y="48839"/>
                </a:lnTo>
                <a:lnTo>
                  <a:pt x="123391" y="7519"/>
                </a:lnTo>
                <a:lnTo>
                  <a:pt x="156159" y="0"/>
                </a:lnTo>
                <a:lnTo>
                  <a:pt x="185199" y="5992"/>
                </a:lnTo>
                <a:lnTo>
                  <a:pt x="237177" y="53618"/>
                </a:lnTo>
                <a:lnTo>
                  <a:pt x="257561" y="95039"/>
                </a:lnTo>
                <a:lnTo>
                  <a:pt x="272507" y="148058"/>
                </a:lnTo>
                <a:lnTo>
                  <a:pt x="280738" y="212567"/>
                </a:lnTo>
                <a:lnTo>
                  <a:pt x="280978" y="288462"/>
                </a:lnTo>
                <a:lnTo>
                  <a:pt x="275815" y="344581"/>
                </a:lnTo>
                <a:lnTo>
                  <a:pt x="266789" y="397572"/>
                </a:lnTo>
                <a:lnTo>
                  <a:pt x="254027" y="445835"/>
                </a:lnTo>
                <a:lnTo>
                  <a:pt x="237656" y="487771"/>
                </a:lnTo>
                <a:lnTo>
                  <a:pt x="217803" y="521782"/>
                </a:lnTo>
                <a:lnTo>
                  <a:pt x="187697" y="552367"/>
                </a:lnTo>
                <a:lnTo>
                  <a:pt x="177247" y="559902"/>
                </a:lnTo>
                <a:lnTo>
                  <a:pt x="169376" y="566737"/>
                </a:lnTo>
                <a:lnTo>
                  <a:pt x="161628" y="572984"/>
                </a:lnTo>
                <a:lnTo>
                  <a:pt x="153880" y="578643"/>
                </a:lnTo>
                <a:lnTo>
                  <a:pt x="146009" y="583715"/>
                </a:lnTo>
                <a:lnTo>
                  <a:pt x="138018" y="591531"/>
                </a:lnTo>
                <a:lnTo>
                  <a:pt x="129836" y="597017"/>
                </a:lnTo>
                <a:lnTo>
                  <a:pt x="121526" y="600252"/>
                </a:lnTo>
                <a:lnTo>
                  <a:pt x="113153" y="601312"/>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9" name="Google Shape;109;p1"/>
          <p:cNvSpPr/>
          <p:nvPr/>
        </p:nvSpPr>
        <p:spPr>
          <a:xfrm>
            <a:off x="969428" y="8404130"/>
            <a:ext cx="48895" cy="119380"/>
          </a:xfrm>
          <a:custGeom>
            <a:rect b="b" l="l" r="r" t="t"/>
            <a:pathLst>
              <a:path extrusionOk="0" h="119379" w="48894">
                <a:moveTo>
                  <a:pt x="23936" y="119060"/>
                </a:moveTo>
                <a:lnTo>
                  <a:pt x="5984" y="100457"/>
                </a:lnTo>
                <a:lnTo>
                  <a:pt x="0" y="59530"/>
                </a:lnTo>
                <a:lnTo>
                  <a:pt x="5984" y="18603"/>
                </a:lnTo>
                <a:lnTo>
                  <a:pt x="23936" y="0"/>
                </a:lnTo>
                <a:lnTo>
                  <a:pt x="42270" y="18603"/>
                </a:lnTo>
                <a:lnTo>
                  <a:pt x="48382" y="59530"/>
                </a:lnTo>
                <a:lnTo>
                  <a:pt x="42270" y="100457"/>
                </a:lnTo>
                <a:lnTo>
                  <a:pt x="23936" y="11906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0" name="Google Shape;110;p1"/>
          <p:cNvSpPr/>
          <p:nvPr/>
        </p:nvSpPr>
        <p:spPr>
          <a:xfrm>
            <a:off x="2460822" y="9277092"/>
            <a:ext cx="48895" cy="119380"/>
          </a:xfrm>
          <a:custGeom>
            <a:rect b="b" l="l" r="r" t="t"/>
            <a:pathLst>
              <a:path extrusionOk="0" h="119379" w="48894">
                <a:moveTo>
                  <a:pt x="23936" y="119060"/>
                </a:moveTo>
                <a:lnTo>
                  <a:pt x="5984" y="100457"/>
                </a:lnTo>
                <a:lnTo>
                  <a:pt x="0" y="59530"/>
                </a:lnTo>
                <a:lnTo>
                  <a:pt x="5984" y="18603"/>
                </a:lnTo>
                <a:lnTo>
                  <a:pt x="23936" y="0"/>
                </a:lnTo>
                <a:lnTo>
                  <a:pt x="42258" y="18603"/>
                </a:lnTo>
                <a:lnTo>
                  <a:pt x="48365" y="59530"/>
                </a:lnTo>
                <a:lnTo>
                  <a:pt x="42258" y="100457"/>
                </a:lnTo>
                <a:lnTo>
                  <a:pt x="23936" y="11906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1" name="Google Shape;111;p1"/>
          <p:cNvSpPr/>
          <p:nvPr/>
        </p:nvSpPr>
        <p:spPr>
          <a:xfrm>
            <a:off x="1376689" y="381467"/>
            <a:ext cx="113030" cy="278130"/>
          </a:xfrm>
          <a:custGeom>
            <a:rect b="b" l="l" r="r" t="t"/>
            <a:pathLst>
              <a:path extrusionOk="0" h="278130" w="113030">
                <a:moveTo>
                  <a:pt x="56101" y="277758"/>
                </a:moveTo>
                <a:lnTo>
                  <a:pt x="31640" y="265823"/>
                </a:lnTo>
                <a:lnTo>
                  <a:pt x="14120" y="234358"/>
                </a:lnTo>
                <a:lnTo>
                  <a:pt x="3565" y="189873"/>
                </a:lnTo>
                <a:lnTo>
                  <a:pt x="0" y="138879"/>
                </a:lnTo>
                <a:lnTo>
                  <a:pt x="3446" y="87884"/>
                </a:lnTo>
                <a:lnTo>
                  <a:pt x="13929" y="43399"/>
                </a:lnTo>
                <a:lnTo>
                  <a:pt x="31473" y="11934"/>
                </a:lnTo>
                <a:lnTo>
                  <a:pt x="56101" y="0"/>
                </a:lnTo>
                <a:lnTo>
                  <a:pt x="80756" y="11934"/>
                </a:lnTo>
                <a:lnTo>
                  <a:pt x="98367" y="43399"/>
                </a:lnTo>
                <a:lnTo>
                  <a:pt x="108934" y="87884"/>
                </a:lnTo>
                <a:lnTo>
                  <a:pt x="112456" y="138879"/>
                </a:lnTo>
                <a:lnTo>
                  <a:pt x="108934" y="189873"/>
                </a:lnTo>
                <a:lnTo>
                  <a:pt x="98367" y="234358"/>
                </a:lnTo>
                <a:lnTo>
                  <a:pt x="80756" y="265823"/>
                </a:lnTo>
                <a:lnTo>
                  <a:pt x="56101" y="27775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2" name="Google Shape;112;p1"/>
          <p:cNvSpPr/>
          <p:nvPr/>
        </p:nvSpPr>
        <p:spPr>
          <a:xfrm>
            <a:off x="746112" y="232640"/>
            <a:ext cx="33020" cy="79375"/>
          </a:xfrm>
          <a:custGeom>
            <a:rect b="b" l="l" r="r" t="t"/>
            <a:pathLst>
              <a:path extrusionOk="0" h="79375" w="33020">
                <a:moveTo>
                  <a:pt x="16471" y="79374"/>
                </a:moveTo>
                <a:lnTo>
                  <a:pt x="4117" y="66972"/>
                </a:lnTo>
                <a:lnTo>
                  <a:pt x="0" y="39687"/>
                </a:lnTo>
                <a:lnTo>
                  <a:pt x="4117" y="12402"/>
                </a:lnTo>
                <a:lnTo>
                  <a:pt x="16471" y="0"/>
                </a:lnTo>
                <a:lnTo>
                  <a:pt x="28432" y="12402"/>
                </a:lnTo>
                <a:lnTo>
                  <a:pt x="32418" y="39687"/>
                </a:lnTo>
                <a:lnTo>
                  <a:pt x="28432" y="66972"/>
                </a:lnTo>
                <a:lnTo>
                  <a:pt x="16471"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3" name="Google Shape;113;p1"/>
          <p:cNvSpPr/>
          <p:nvPr/>
        </p:nvSpPr>
        <p:spPr>
          <a:xfrm>
            <a:off x="222255" y="1780388"/>
            <a:ext cx="32384" cy="79375"/>
          </a:xfrm>
          <a:custGeom>
            <a:rect b="b" l="l" r="r" t="t"/>
            <a:pathLst>
              <a:path extrusionOk="0" h="79375" w="32385">
                <a:moveTo>
                  <a:pt x="15963" y="79374"/>
                </a:moveTo>
                <a:lnTo>
                  <a:pt x="3990" y="66972"/>
                </a:lnTo>
                <a:lnTo>
                  <a:pt x="0" y="39687"/>
                </a:lnTo>
                <a:lnTo>
                  <a:pt x="3990" y="12402"/>
                </a:lnTo>
                <a:lnTo>
                  <a:pt x="15963" y="0"/>
                </a:lnTo>
                <a:lnTo>
                  <a:pt x="27923" y="12402"/>
                </a:lnTo>
                <a:lnTo>
                  <a:pt x="31910" y="39687"/>
                </a:lnTo>
                <a:lnTo>
                  <a:pt x="27923"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14" name="Google Shape;114;p1"/>
          <p:cNvPicPr preferRelativeResize="0"/>
          <p:nvPr/>
        </p:nvPicPr>
        <p:blipFill rotWithShape="1">
          <a:blip r:embed="rId3">
            <a:alphaModFix/>
          </a:blip>
          <a:srcRect b="0" l="0" r="0" t="0"/>
          <a:stretch/>
        </p:blipFill>
        <p:spPr>
          <a:xfrm>
            <a:off x="858493" y="1969268"/>
            <a:ext cx="69425" cy="179375"/>
          </a:xfrm>
          <a:prstGeom prst="rect">
            <a:avLst/>
          </a:prstGeom>
          <a:noFill/>
          <a:ln>
            <a:noFill/>
          </a:ln>
        </p:spPr>
      </p:pic>
      <p:sp>
        <p:nvSpPr>
          <p:cNvPr id="115" name="Google Shape;115;p1"/>
          <p:cNvSpPr/>
          <p:nvPr/>
        </p:nvSpPr>
        <p:spPr>
          <a:xfrm>
            <a:off x="861049" y="7356544"/>
            <a:ext cx="33020" cy="79375"/>
          </a:xfrm>
          <a:custGeom>
            <a:rect b="b" l="l" r="r" t="t"/>
            <a:pathLst>
              <a:path extrusionOk="0" h="79375" w="33019">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6" name="Google Shape;116;p1"/>
          <p:cNvSpPr/>
          <p:nvPr/>
        </p:nvSpPr>
        <p:spPr>
          <a:xfrm>
            <a:off x="1551227" y="9435840"/>
            <a:ext cx="32384" cy="79375"/>
          </a:xfrm>
          <a:custGeom>
            <a:rect b="b" l="l" r="r" t="t"/>
            <a:pathLst>
              <a:path extrusionOk="0" h="79375" w="32384">
                <a:moveTo>
                  <a:pt x="15963" y="79374"/>
                </a:moveTo>
                <a:lnTo>
                  <a:pt x="3990" y="66972"/>
                </a:lnTo>
                <a:lnTo>
                  <a:pt x="0" y="39687"/>
                </a:lnTo>
                <a:lnTo>
                  <a:pt x="3990" y="12402"/>
                </a:lnTo>
                <a:lnTo>
                  <a:pt x="15963" y="0"/>
                </a:lnTo>
                <a:lnTo>
                  <a:pt x="27923" y="12402"/>
                </a:lnTo>
                <a:lnTo>
                  <a:pt x="31910" y="39687"/>
                </a:lnTo>
                <a:lnTo>
                  <a:pt x="27923"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7" name="Google Shape;117;p1"/>
          <p:cNvSpPr/>
          <p:nvPr/>
        </p:nvSpPr>
        <p:spPr>
          <a:xfrm>
            <a:off x="877182" y="9297771"/>
            <a:ext cx="33020" cy="79375"/>
          </a:xfrm>
          <a:custGeom>
            <a:rect b="b" l="l" r="r" t="t"/>
            <a:pathLst>
              <a:path extrusionOk="0" h="79375" w="33019">
                <a:moveTo>
                  <a:pt x="16455" y="79321"/>
                </a:moveTo>
                <a:lnTo>
                  <a:pt x="4113" y="66927"/>
                </a:lnTo>
                <a:lnTo>
                  <a:pt x="0" y="39660"/>
                </a:lnTo>
                <a:lnTo>
                  <a:pt x="4113" y="12394"/>
                </a:lnTo>
                <a:lnTo>
                  <a:pt x="16455" y="0"/>
                </a:lnTo>
                <a:lnTo>
                  <a:pt x="28415" y="12394"/>
                </a:lnTo>
                <a:lnTo>
                  <a:pt x="32402" y="39660"/>
                </a:lnTo>
                <a:lnTo>
                  <a:pt x="28415" y="66927"/>
                </a:lnTo>
                <a:lnTo>
                  <a:pt x="16455" y="793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8" name="Google Shape;118;p1"/>
          <p:cNvSpPr/>
          <p:nvPr/>
        </p:nvSpPr>
        <p:spPr>
          <a:xfrm>
            <a:off x="775695" y="8561259"/>
            <a:ext cx="32384" cy="79375"/>
          </a:xfrm>
          <a:custGeom>
            <a:rect b="b" l="l" r="r" t="t"/>
            <a:pathLst>
              <a:path extrusionOk="0" h="79375" w="32384">
                <a:moveTo>
                  <a:pt x="16201" y="79374"/>
                </a:moveTo>
                <a:lnTo>
                  <a:pt x="4145" y="66972"/>
                </a:lnTo>
                <a:lnTo>
                  <a:pt x="0" y="39687"/>
                </a:lnTo>
                <a:lnTo>
                  <a:pt x="3954" y="12402"/>
                </a:lnTo>
                <a:lnTo>
                  <a:pt x="16201" y="0"/>
                </a:lnTo>
                <a:lnTo>
                  <a:pt x="28173" y="12402"/>
                </a:lnTo>
                <a:lnTo>
                  <a:pt x="32164" y="39687"/>
                </a:lnTo>
                <a:lnTo>
                  <a:pt x="28173" y="66972"/>
                </a:lnTo>
                <a:lnTo>
                  <a:pt x="16201"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19" name="Google Shape;119;p1"/>
          <p:cNvPicPr preferRelativeResize="0"/>
          <p:nvPr/>
        </p:nvPicPr>
        <p:blipFill rotWithShape="1">
          <a:blip r:embed="rId4">
            <a:alphaModFix/>
          </a:blip>
          <a:srcRect b="0" l="0" r="0" t="0"/>
          <a:stretch/>
        </p:blipFill>
        <p:spPr>
          <a:xfrm>
            <a:off x="102837" y="365487"/>
            <a:ext cx="69410" cy="179323"/>
          </a:xfrm>
          <a:prstGeom prst="rect">
            <a:avLst/>
          </a:prstGeom>
          <a:noFill/>
          <a:ln>
            <a:noFill/>
          </a:ln>
        </p:spPr>
      </p:pic>
      <p:sp>
        <p:nvSpPr>
          <p:cNvPr id="120" name="Google Shape;120;p1"/>
          <p:cNvSpPr/>
          <p:nvPr/>
        </p:nvSpPr>
        <p:spPr>
          <a:xfrm>
            <a:off x="447595" y="1623102"/>
            <a:ext cx="24130" cy="60325"/>
          </a:xfrm>
          <a:custGeom>
            <a:rect b="b" l="l" r="r" t="t"/>
            <a:pathLst>
              <a:path extrusionOk="0" h="60325" w="24129">
                <a:moveTo>
                  <a:pt x="11976" y="60314"/>
                </a:moveTo>
                <a:lnTo>
                  <a:pt x="2994" y="50890"/>
                </a:lnTo>
                <a:lnTo>
                  <a:pt x="0" y="30157"/>
                </a:lnTo>
                <a:lnTo>
                  <a:pt x="2994" y="9424"/>
                </a:lnTo>
                <a:lnTo>
                  <a:pt x="11976" y="0"/>
                </a:lnTo>
                <a:lnTo>
                  <a:pt x="20946" y="9424"/>
                </a:lnTo>
                <a:lnTo>
                  <a:pt x="23936" y="30157"/>
                </a:lnTo>
                <a:lnTo>
                  <a:pt x="20946" y="50890"/>
                </a:lnTo>
                <a:lnTo>
                  <a:pt x="11976" y="6031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1" name="Google Shape;121;p1"/>
          <p:cNvSpPr/>
          <p:nvPr/>
        </p:nvSpPr>
        <p:spPr>
          <a:xfrm>
            <a:off x="319817" y="4094726"/>
            <a:ext cx="24130" cy="60325"/>
          </a:xfrm>
          <a:custGeom>
            <a:rect b="b" l="l" r="r" t="t"/>
            <a:pathLst>
              <a:path extrusionOk="0" h="60325" w="24129">
                <a:moveTo>
                  <a:pt x="11960" y="60313"/>
                </a:moveTo>
                <a:lnTo>
                  <a:pt x="2990" y="50889"/>
                </a:lnTo>
                <a:lnTo>
                  <a:pt x="0" y="30156"/>
                </a:lnTo>
                <a:lnTo>
                  <a:pt x="2990" y="9424"/>
                </a:lnTo>
                <a:lnTo>
                  <a:pt x="11960" y="0"/>
                </a:lnTo>
                <a:lnTo>
                  <a:pt x="20942" y="9424"/>
                </a:lnTo>
                <a:lnTo>
                  <a:pt x="23936" y="30156"/>
                </a:lnTo>
                <a:lnTo>
                  <a:pt x="20942" y="50889"/>
                </a:lnTo>
                <a:lnTo>
                  <a:pt x="11960" y="6031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2" name="Google Shape;122;p1"/>
          <p:cNvSpPr/>
          <p:nvPr/>
        </p:nvSpPr>
        <p:spPr>
          <a:xfrm>
            <a:off x="125660" y="3469340"/>
            <a:ext cx="24130" cy="59055"/>
          </a:xfrm>
          <a:custGeom>
            <a:rect b="b" l="l" r="r" t="t"/>
            <a:pathLst>
              <a:path extrusionOk="0" h="59054" w="24130">
                <a:moveTo>
                  <a:pt x="11976" y="58747"/>
                </a:moveTo>
                <a:lnTo>
                  <a:pt x="2994" y="49567"/>
                </a:lnTo>
                <a:lnTo>
                  <a:pt x="0" y="29373"/>
                </a:lnTo>
                <a:lnTo>
                  <a:pt x="2994" y="9179"/>
                </a:lnTo>
                <a:lnTo>
                  <a:pt x="11976" y="0"/>
                </a:lnTo>
                <a:lnTo>
                  <a:pt x="20946" y="9179"/>
                </a:lnTo>
                <a:lnTo>
                  <a:pt x="23936" y="29373"/>
                </a:lnTo>
                <a:lnTo>
                  <a:pt x="20946" y="49567"/>
                </a:lnTo>
                <a:lnTo>
                  <a:pt x="11976" y="58747"/>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3" name="Google Shape;123;p1"/>
          <p:cNvSpPr/>
          <p:nvPr/>
        </p:nvSpPr>
        <p:spPr>
          <a:xfrm>
            <a:off x="0" y="6267079"/>
            <a:ext cx="576580" cy="4476750"/>
          </a:xfrm>
          <a:custGeom>
            <a:rect b="b" l="l" r="r" t="t"/>
            <a:pathLst>
              <a:path extrusionOk="0" h="4476750" w="576580">
                <a:moveTo>
                  <a:pt x="576471" y="4476663"/>
                </a:moveTo>
                <a:lnTo>
                  <a:pt x="0" y="4476663"/>
                </a:lnTo>
                <a:lnTo>
                  <a:pt x="0" y="14882"/>
                </a:lnTo>
                <a:lnTo>
                  <a:pt x="17083" y="8856"/>
                </a:lnTo>
                <a:lnTo>
                  <a:pt x="34278" y="4151"/>
                </a:lnTo>
                <a:lnTo>
                  <a:pt x="51538" y="1091"/>
                </a:lnTo>
                <a:lnTo>
                  <a:pt x="68818" y="0"/>
                </a:lnTo>
                <a:lnTo>
                  <a:pt x="96067" y="3079"/>
                </a:lnTo>
                <a:lnTo>
                  <a:pt x="149607" y="31555"/>
                </a:lnTo>
                <a:lnTo>
                  <a:pt x="175530" y="59511"/>
                </a:lnTo>
                <a:lnTo>
                  <a:pt x="200643" y="98317"/>
                </a:lnTo>
                <a:lnTo>
                  <a:pt x="224762" y="149255"/>
                </a:lnTo>
                <a:lnTo>
                  <a:pt x="247702" y="213602"/>
                </a:lnTo>
                <a:lnTo>
                  <a:pt x="269281" y="292640"/>
                </a:lnTo>
                <a:lnTo>
                  <a:pt x="279459" y="339437"/>
                </a:lnTo>
                <a:lnTo>
                  <a:pt x="287884" y="386543"/>
                </a:lnTo>
                <a:lnTo>
                  <a:pt x="294656" y="433946"/>
                </a:lnTo>
                <a:lnTo>
                  <a:pt x="299873" y="481632"/>
                </a:lnTo>
                <a:lnTo>
                  <a:pt x="303635" y="529591"/>
                </a:lnTo>
                <a:lnTo>
                  <a:pt x="306042" y="577808"/>
                </a:lnTo>
                <a:lnTo>
                  <a:pt x="307195" y="626273"/>
                </a:lnTo>
                <a:lnTo>
                  <a:pt x="307191" y="674973"/>
                </a:lnTo>
                <a:lnTo>
                  <a:pt x="306132" y="723895"/>
                </a:lnTo>
                <a:lnTo>
                  <a:pt x="304117" y="773027"/>
                </a:lnTo>
                <a:lnTo>
                  <a:pt x="301245" y="822357"/>
                </a:lnTo>
                <a:lnTo>
                  <a:pt x="297617" y="871872"/>
                </a:lnTo>
                <a:lnTo>
                  <a:pt x="293331" y="921560"/>
                </a:lnTo>
                <a:lnTo>
                  <a:pt x="288488" y="971409"/>
                </a:lnTo>
                <a:lnTo>
                  <a:pt x="283187" y="1021406"/>
                </a:lnTo>
                <a:lnTo>
                  <a:pt x="277528" y="1071539"/>
                </a:lnTo>
                <a:lnTo>
                  <a:pt x="271610" y="1121796"/>
                </a:lnTo>
                <a:lnTo>
                  <a:pt x="265534" y="1172164"/>
                </a:lnTo>
                <a:lnTo>
                  <a:pt x="259399" y="1222631"/>
                </a:lnTo>
                <a:lnTo>
                  <a:pt x="253305" y="1273184"/>
                </a:lnTo>
                <a:lnTo>
                  <a:pt x="247350" y="1323812"/>
                </a:lnTo>
                <a:lnTo>
                  <a:pt x="241636" y="1374501"/>
                </a:lnTo>
                <a:lnTo>
                  <a:pt x="236262" y="1425240"/>
                </a:lnTo>
                <a:lnTo>
                  <a:pt x="231326" y="1476017"/>
                </a:lnTo>
                <a:lnTo>
                  <a:pt x="226930" y="1526818"/>
                </a:lnTo>
                <a:lnTo>
                  <a:pt x="223173" y="1577631"/>
                </a:lnTo>
                <a:lnTo>
                  <a:pt x="220154" y="1628445"/>
                </a:lnTo>
                <a:lnTo>
                  <a:pt x="217973" y="1679246"/>
                </a:lnTo>
                <a:lnTo>
                  <a:pt x="216729" y="1730023"/>
                </a:lnTo>
                <a:lnTo>
                  <a:pt x="216524" y="1780763"/>
                </a:lnTo>
                <a:lnTo>
                  <a:pt x="217455" y="1831454"/>
                </a:lnTo>
                <a:lnTo>
                  <a:pt x="219623" y="1882083"/>
                </a:lnTo>
                <a:lnTo>
                  <a:pt x="223128" y="1932638"/>
                </a:lnTo>
                <a:lnTo>
                  <a:pt x="228068" y="1983106"/>
                </a:lnTo>
                <a:lnTo>
                  <a:pt x="235893" y="2038996"/>
                </a:lnTo>
                <a:lnTo>
                  <a:pt x="246013" y="2091381"/>
                </a:lnTo>
                <a:lnTo>
                  <a:pt x="258059" y="2140787"/>
                </a:lnTo>
                <a:lnTo>
                  <a:pt x="271658" y="2187744"/>
                </a:lnTo>
                <a:lnTo>
                  <a:pt x="286442" y="2232777"/>
                </a:lnTo>
                <a:lnTo>
                  <a:pt x="302038" y="2276416"/>
                </a:lnTo>
                <a:lnTo>
                  <a:pt x="318076" y="2319187"/>
                </a:lnTo>
                <a:lnTo>
                  <a:pt x="334185" y="2361619"/>
                </a:lnTo>
                <a:lnTo>
                  <a:pt x="349995" y="2404239"/>
                </a:lnTo>
                <a:lnTo>
                  <a:pt x="365135" y="2447574"/>
                </a:lnTo>
                <a:lnTo>
                  <a:pt x="379234" y="2492152"/>
                </a:lnTo>
                <a:lnTo>
                  <a:pt x="391921" y="2538502"/>
                </a:lnTo>
                <a:lnTo>
                  <a:pt x="402826" y="2587149"/>
                </a:lnTo>
                <a:lnTo>
                  <a:pt x="411578" y="2638623"/>
                </a:lnTo>
                <a:lnTo>
                  <a:pt x="418063" y="2688465"/>
                </a:lnTo>
                <a:lnTo>
                  <a:pt x="423079" y="2737767"/>
                </a:lnTo>
                <a:lnTo>
                  <a:pt x="426787" y="2786618"/>
                </a:lnTo>
                <a:lnTo>
                  <a:pt x="429346" y="2835103"/>
                </a:lnTo>
                <a:lnTo>
                  <a:pt x="430916" y="2883311"/>
                </a:lnTo>
                <a:lnTo>
                  <a:pt x="431658" y="2931330"/>
                </a:lnTo>
                <a:lnTo>
                  <a:pt x="431730" y="2979245"/>
                </a:lnTo>
                <a:lnTo>
                  <a:pt x="431293" y="3027145"/>
                </a:lnTo>
                <a:lnTo>
                  <a:pt x="430508" y="3075116"/>
                </a:lnTo>
                <a:lnTo>
                  <a:pt x="429533" y="3123247"/>
                </a:lnTo>
                <a:lnTo>
                  <a:pt x="428529" y="3171624"/>
                </a:lnTo>
                <a:lnTo>
                  <a:pt x="427656" y="3220335"/>
                </a:lnTo>
                <a:lnTo>
                  <a:pt x="427073" y="3269467"/>
                </a:lnTo>
                <a:lnTo>
                  <a:pt x="426942" y="3319107"/>
                </a:lnTo>
                <a:lnTo>
                  <a:pt x="427420" y="3369343"/>
                </a:lnTo>
                <a:lnTo>
                  <a:pt x="428670" y="3420261"/>
                </a:lnTo>
                <a:lnTo>
                  <a:pt x="430849" y="3471950"/>
                </a:lnTo>
                <a:lnTo>
                  <a:pt x="433332" y="3514166"/>
                </a:lnTo>
                <a:lnTo>
                  <a:pt x="436383" y="3558319"/>
                </a:lnTo>
                <a:lnTo>
                  <a:pt x="439991" y="3604227"/>
                </a:lnTo>
                <a:lnTo>
                  <a:pt x="444146" y="3651708"/>
                </a:lnTo>
                <a:lnTo>
                  <a:pt x="448838" y="3700579"/>
                </a:lnTo>
                <a:lnTo>
                  <a:pt x="454056" y="3750660"/>
                </a:lnTo>
                <a:lnTo>
                  <a:pt x="459789" y="3801767"/>
                </a:lnTo>
                <a:lnTo>
                  <a:pt x="466028" y="3853718"/>
                </a:lnTo>
                <a:lnTo>
                  <a:pt x="472761" y="3906331"/>
                </a:lnTo>
                <a:lnTo>
                  <a:pt x="479978" y="3959424"/>
                </a:lnTo>
                <a:lnTo>
                  <a:pt x="487669" y="4012815"/>
                </a:lnTo>
                <a:lnTo>
                  <a:pt x="495823" y="4066321"/>
                </a:lnTo>
                <a:lnTo>
                  <a:pt x="504430" y="4119760"/>
                </a:lnTo>
                <a:lnTo>
                  <a:pt x="513479" y="4172951"/>
                </a:lnTo>
                <a:lnTo>
                  <a:pt x="522959" y="4225710"/>
                </a:lnTo>
                <a:lnTo>
                  <a:pt x="532861" y="4277856"/>
                </a:lnTo>
                <a:lnTo>
                  <a:pt x="543174" y="4329207"/>
                </a:lnTo>
                <a:lnTo>
                  <a:pt x="553887" y="4379580"/>
                </a:lnTo>
                <a:lnTo>
                  <a:pt x="564989" y="4428793"/>
                </a:lnTo>
                <a:lnTo>
                  <a:pt x="576471" y="447666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124" name="Google Shape;124;p1"/>
          <p:cNvGrpSpPr/>
          <p:nvPr/>
        </p:nvGrpSpPr>
        <p:grpSpPr>
          <a:xfrm>
            <a:off x="6132702" y="0"/>
            <a:ext cx="1868850" cy="4563745"/>
            <a:chOff x="6132702" y="0"/>
            <a:chExt cx="1868850" cy="4563745"/>
          </a:xfrm>
        </p:grpSpPr>
        <p:sp>
          <p:nvSpPr>
            <p:cNvPr id="125" name="Google Shape;125;p1"/>
            <p:cNvSpPr/>
            <p:nvPr/>
          </p:nvSpPr>
          <p:spPr>
            <a:xfrm>
              <a:off x="6132702" y="0"/>
              <a:ext cx="1868805" cy="3312160"/>
            </a:xfrm>
            <a:custGeom>
              <a:rect b="b" l="l" r="r" t="t"/>
              <a:pathLst>
                <a:path extrusionOk="0" h="3312160" w="1868804">
                  <a:moveTo>
                    <a:pt x="1759968" y="3311833"/>
                  </a:moveTo>
                  <a:lnTo>
                    <a:pt x="1719698" y="3307486"/>
                  </a:lnTo>
                  <a:lnTo>
                    <a:pt x="1678532" y="3294216"/>
                  </a:lnTo>
                  <a:lnTo>
                    <a:pt x="1636477" y="3271674"/>
                  </a:lnTo>
                  <a:lnTo>
                    <a:pt x="1593536" y="3239513"/>
                  </a:lnTo>
                  <a:lnTo>
                    <a:pt x="1549717" y="3197388"/>
                  </a:lnTo>
                  <a:lnTo>
                    <a:pt x="1519934" y="3163791"/>
                  </a:lnTo>
                  <a:lnTo>
                    <a:pt x="1491886" y="3128506"/>
                  </a:lnTo>
                  <a:lnTo>
                    <a:pt x="1465459" y="3091659"/>
                  </a:lnTo>
                  <a:lnTo>
                    <a:pt x="1440537" y="3053379"/>
                  </a:lnTo>
                  <a:lnTo>
                    <a:pt x="1417005" y="3013794"/>
                  </a:lnTo>
                  <a:lnTo>
                    <a:pt x="1394748" y="2973032"/>
                  </a:lnTo>
                  <a:lnTo>
                    <a:pt x="1373651" y="2931222"/>
                  </a:lnTo>
                  <a:lnTo>
                    <a:pt x="1353597" y="2888490"/>
                  </a:lnTo>
                  <a:lnTo>
                    <a:pt x="1334473" y="2844967"/>
                  </a:lnTo>
                  <a:lnTo>
                    <a:pt x="1316162" y="2800779"/>
                  </a:lnTo>
                  <a:lnTo>
                    <a:pt x="1298549" y="2756055"/>
                  </a:lnTo>
                  <a:lnTo>
                    <a:pt x="1281518" y="2710923"/>
                  </a:lnTo>
                  <a:lnTo>
                    <a:pt x="1264956" y="2665511"/>
                  </a:lnTo>
                  <a:lnTo>
                    <a:pt x="1248745" y="2619947"/>
                  </a:lnTo>
                  <a:lnTo>
                    <a:pt x="1232772" y="2574359"/>
                  </a:lnTo>
                  <a:lnTo>
                    <a:pt x="1216920" y="2528877"/>
                  </a:lnTo>
                  <a:lnTo>
                    <a:pt x="1201074" y="2483626"/>
                  </a:lnTo>
                  <a:lnTo>
                    <a:pt x="1185119" y="2438737"/>
                  </a:lnTo>
                  <a:lnTo>
                    <a:pt x="1168940" y="2394337"/>
                  </a:lnTo>
                  <a:lnTo>
                    <a:pt x="1152421" y="2350554"/>
                  </a:lnTo>
                  <a:lnTo>
                    <a:pt x="1135448" y="2307516"/>
                  </a:lnTo>
                  <a:lnTo>
                    <a:pt x="1117903" y="2265351"/>
                  </a:lnTo>
                  <a:lnTo>
                    <a:pt x="1099674" y="2224188"/>
                  </a:lnTo>
                  <a:lnTo>
                    <a:pt x="1080643" y="2184154"/>
                  </a:lnTo>
                  <a:lnTo>
                    <a:pt x="1060696" y="2145379"/>
                  </a:lnTo>
                  <a:lnTo>
                    <a:pt x="1039717" y="2107989"/>
                  </a:lnTo>
                  <a:lnTo>
                    <a:pt x="1017592" y="2072114"/>
                  </a:lnTo>
                  <a:lnTo>
                    <a:pt x="994204" y="2037880"/>
                  </a:lnTo>
                  <a:lnTo>
                    <a:pt x="969438" y="2005417"/>
                  </a:lnTo>
                  <a:lnTo>
                    <a:pt x="943180" y="1974853"/>
                  </a:lnTo>
                  <a:lnTo>
                    <a:pt x="915314" y="1946315"/>
                  </a:lnTo>
                  <a:lnTo>
                    <a:pt x="885724" y="1919932"/>
                  </a:lnTo>
                  <a:lnTo>
                    <a:pt x="854296" y="1895832"/>
                  </a:lnTo>
                  <a:lnTo>
                    <a:pt x="820913" y="1874143"/>
                  </a:lnTo>
                  <a:lnTo>
                    <a:pt x="785461" y="1854993"/>
                  </a:lnTo>
                  <a:lnTo>
                    <a:pt x="747824" y="1838511"/>
                  </a:lnTo>
                  <a:lnTo>
                    <a:pt x="677514" y="1815096"/>
                  </a:lnTo>
                  <a:lnTo>
                    <a:pt x="606476" y="1797023"/>
                  </a:lnTo>
                  <a:lnTo>
                    <a:pt x="535441" y="1780785"/>
                  </a:lnTo>
                  <a:lnTo>
                    <a:pt x="500154" y="1772258"/>
                  </a:lnTo>
                  <a:lnTo>
                    <a:pt x="430496" y="1752195"/>
                  </a:lnTo>
                  <a:lnTo>
                    <a:pt x="362669" y="1725199"/>
                  </a:lnTo>
                  <a:lnTo>
                    <a:pt x="297406" y="1687763"/>
                  </a:lnTo>
                  <a:lnTo>
                    <a:pt x="265964" y="1664033"/>
                  </a:lnTo>
                  <a:lnTo>
                    <a:pt x="235437" y="1636378"/>
                  </a:lnTo>
                  <a:lnTo>
                    <a:pt x="205917" y="1604360"/>
                  </a:lnTo>
                  <a:lnTo>
                    <a:pt x="177494" y="1567539"/>
                  </a:lnTo>
                  <a:lnTo>
                    <a:pt x="150261" y="1525478"/>
                  </a:lnTo>
                  <a:lnTo>
                    <a:pt x="124308" y="1477738"/>
                  </a:lnTo>
                  <a:lnTo>
                    <a:pt x="99727" y="1423880"/>
                  </a:lnTo>
                  <a:lnTo>
                    <a:pt x="76610" y="1363467"/>
                  </a:lnTo>
                  <a:lnTo>
                    <a:pt x="55048" y="1296060"/>
                  </a:lnTo>
                  <a:lnTo>
                    <a:pt x="40981" y="1243855"/>
                  </a:lnTo>
                  <a:lnTo>
                    <a:pt x="29161" y="1191800"/>
                  </a:lnTo>
                  <a:lnTo>
                    <a:pt x="19493" y="1139909"/>
                  </a:lnTo>
                  <a:lnTo>
                    <a:pt x="11878" y="1088199"/>
                  </a:lnTo>
                  <a:lnTo>
                    <a:pt x="6218" y="1036686"/>
                  </a:lnTo>
                  <a:lnTo>
                    <a:pt x="2417" y="985386"/>
                  </a:lnTo>
                  <a:lnTo>
                    <a:pt x="377" y="934315"/>
                  </a:lnTo>
                  <a:lnTo>
                    <a:pt x="0" y="883490"/>
                  </a:lnTo>
                  <a:lnTo>
                    <a:pt x="1188" y="832927"/>
                  </a:lnTo>
                  <a:lnTo>
                    <a:pt x="3845" y="782641"/>
                  </a:lnTo>
                  <a:lnTo>
                    <a:pt x="7873" y="732649"/>
                  </a:lnTo>
                  <a:lnTo>
                    <a:pt x="13175" y="682968"/>
                  </a:lnTo>
                  <a:lnTo>
                    <a:pt x="19652" y="633612"/>
                  </a:lnTo>
                  <a:lnTo>
                    <a:pt x="27207" y="584599"/>
                  </a:lnTo>
                  <a:lnTo>
                    <a:pt x="35744" y="535945"/>
                  </a:lnTo>
                  <a:lnTo>
                    <a:pt x="45164" y="487666"/>
                  </a:lnTo>
                  <a:lnTo>
                    <a:pt x="55369" y="439777"/>
                  </a:lnTo>
                  <a:lnTo>
                    <a:pt x="66264" y="392296"/>
                  </a:lnTo>
                  <a:lnTo>
                    <a:pt x="77749" y="345238"/>
                  </a:lnTo>
                  <a:lnTo>
                    <a:pt x="89727" y="298619"/>
                  </a:lnTo>
                  <a:lnTo>
                    <a:pt x="102102" y="252456"/>
                  </a:lnTo>
                  <a:lnTo>
                    <a:pt x="114775" y="206765"/>
                  </a:lnTo>
                  <a:lnTo>
                    <a:pt x="127649" y="161561"/>
                  </a:lnTo>
                  <a:lnTo>
                    <a:pt x="140627" y="116862"/>
                  </a:lnTo>
                  <a:lnTo>
                    <a:pt x="153610" y="72683"/>
                  </a:lnTo>
                  <a:lnTo>
                    <a:pt x="175064" y="0"/>
                  </a:lnTo>
                  <a:lnTo>
                    <a:pt x="1868297" y="0"/>
                  </a:lnTo>
                  <a:lnTo>
                    <a:pt x="1868297" y="3279248"/>
                  </a:lnTo>
                  <a:lnTo>
                    <a:pt x="1842334" y="3293142"/>
                  </a:lnTo>
                  <a:lnTo>
                    <a:pt x="1815327" y="3303444"/>
                  </a:lnTo>
                  <a:lnTo>
                    <a:pt x="1787872" y="3309715"/>
                  </a:lnTo>
                  <a:lnTo>
                    <a:pt x="1759968" y="331183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6" name="Google Shape;126;p1"/>
            <p:cNvSpPr/>
            <p:nvPr/>
          </p:nvSpPr>
          <p:spPr>
            <a:xfrm>
              <a:off x="6143542" y="0"/>
              <a:ext cx="1858010" cy="4563745"/>
            </a:xfrm>
            <a:custGeom>
              <a:rect b="b" l="l" r="r" t="t"/>
              <a:pathLst>
                <a:path extrusionOk="0" h="4563745" w="1858009">
                  <a:moveTo>
                    <a:pt x="401370" y="1308789"/>
                  </a:moveTo>
                  <a:lnTo>
                    <a:pt x="361714" y="1306061"/>
                  </a:lnTo>
                  <a:lnTo>
                    <a:pt x="322636" y="1297229"/>
                  </a:lnTo>
                  <a:lnTo>
                    <a:pt x="284272" y="1281317"/>
                  </a:lnTo>
                  <a:lnTo>
                    <a:pt x="246757" y="1257352"/>
                  </a:lnTo>
                  <a:lnTo>
                    <a:pt x="196408" y="1210184"/>
                  </a:lnTo>
                  <a:lnTo>
                    <a:pt x="153580" y="1152085"/>
                  </a:lnTo>
                  <a:lnTo>
                    <a:pt x="117649" y="1084018"/>
                  </a:lnTo>
                  <a:lnTo>
                    <a:pt x="102076" y="1046548"/>
                  </a:lnTo>
                  <a:lnTo>
                    <a:pt x="87995" y="1006947"/>
                  </a:lnTo>
                  <a:lnTo>
                    <a:pt x="75326" y="965335"/>
                  </a:lnTo>
                  <a:lnTo>
                    <a:pt x="63992" y="921834"/>
                  </a:lnTo>
                  <a:lnTo>
                    <a:pt x="53916" y="876562"/>
                  </a:lnTo>
                  <a:lnTo>
                    <a:pt x="45020" y="829641"/>
                  </a:lnTo>
                  <a:lnTo>
                    <a:pt x="37225" y="781191"/>
                  </a:lnTo>
                  <a:lnTo>
                    <a:pt x="30454" y="731332"/>
                  </a:lnTo>
                  <a:lnTo>
                    <a:pt x="24629" y="680184"/>
                  </a:lnTo>
                  <a:lnTo>
                    <a:pt x="19672" y="627869"/>
                  </a:lnTo>
                  <a:lnTo>
                    <a:pt x="15506" y="574505"/>
                  </a:lnTo>
                  <a:lnTo>
                    <a:pt x="12052" y="520215"/>
                  </a:lnTo>
                  <a:lnTo>
                    <a:pt x="9233" y="465117"/>
                  </a:lnTo>
                  <a:lnTo>
                    <a:pt x="6971" y="409333"/>
                  </a:lnTo>
                  <a:lnTo>
                    <a:pt x="5187" y="352982"/>
                  </a:lnTo>
                  <a:lnTo>
                    <a:pt x="3805" y="296185"/>
                  </a:lnTo>
                  <a:lnTo>
                    <a:pt x="2746" y="239063"/>
                  </a:lnTo>
                  <a:lnTo>
                    <a:pt x="1932" y="181735"/>
                  </a:lnTo>
                  <a:lnTo>
                    <a:pt x="1285" y="124248"/>
                  </a:lnTo>
                  <a:lnTo>
                    <a:pt x="729" y="66945"/>
                  </a:lnTo>
                  <a:lnTo>
                    <a:pt x="176" y="15046"/>
                  </a:lnTo>
                  <a:lnTo>
                    <a:pt x="0" y="0"/>
                  </a:lnTo>
                  <a:lnTo>
                    <a:pt x="7980" y="0"/>
                  </a:lnTo>
                  <a:lnTo>
                    <a:pt x="8162" y="15120"/>
                  </a:lnTo>
                  <a:lnTo>
                    <a:pt x="9367" y="124322"/>
                  </a:lnTo>
                  <a:lnTo>
                    <a:pt x="10104" y="183201"/>
                  </a:lnTo>
                  <a:lnTo>
                    <a:pt x="11014" y="242052"/>
                  </a:lnTo>
                  <a:lnTo>
                    <a:pt x="12183" y="300667"/>
                  </a:lnTo>
                  <a:lnTo>
                    <a:pt x="13696" y="358909"/>
                  </a:lnTo>
                  <a:lnTo>
                    <a:pt x="15639" y="416645"/>
                  </a:lnTo>
                  <a:lnTo>
                    <a:pt x="18098" y="473741"/>
                  </a:lnTo>
                  <a:lnTo>
                    <a:pt x="21159" y="530060"/>
                  </a:lnTo>
                  <a:lnTo>
                    <a:pt x="24909" y="585470"/>
                  </a:lnTo>
                  <a:lnTo>
                    <a:pt x="29434" y="639834"/>
                  </a:lnTo>
                  <a:lnTo>
                    <a:pt x="34819" y="693019"/>
                  </a:lnTo>
                  <a:lnTo>
                    <a:pt x="41150" y="744889"/>
                  </a:lnTo>
                  <a:lnTo>
                    <a:pt x="48514" y="795311"/>
                  </a:lnTo>
                  <a:lnTo>
                    <a:pt x="56997" y="844149"/>
                  </a:lnTo>
                  <a:lnTo>
                    <a:pt x="66684" y="891269"/>
                  </a:lnTo>
                  <a:lnTo>
                    <a:pt x="77663" y="936536"/>
                  </a:lnTo>
                  <a:lnTo>
                    <a:pt x="90018" y="979816"/>
                  </a:lnTo>
                  <a:lnTo>
                    <a:pt x="103835" y="1020973"/>
                  </a:lnTo>
                  <a:lnTo>
                    <a:pt x="119202" y="1059874"/>
                  </a:lnTo>
                  <a:lnTo>
                    <a:pt x="136204" y="1096383"/>
                  </a:lnTo>
                  <a:lnTo>
                    <a:pt x="154926" y="1130366"/>
                  </a:lnTo>
                  <a:lnTo>
                    <a:pt x="197879" y="1190215"/>
                  </a:lnTo>
                  <a:lnTo>
                    <a:pt x="248748" y="1238344"/>
                  </a:lnTo>
                  <a:lnTo>
                    <a:pt x="285702" y="1261769"/>
                  </a:lnTo>
                  <a:lnTo>
                    <a:pt x="323503" y="1277307"/>
                  </a:lnTo>
                  <a:lnTo>
                    <a:pt x="362022" y="1285922"/>
                  </a:lnTo>
                  <a:lnTo>
                    <a:pt x="401129" y="1288580"/>
                  </a:lnTo>
                  <a:lnTo>
                    <a:pt x="526328" y="1288580"/>
                  </a:lnTo>
                  <a:lnTo>
                    <a:pt x="510685" y="1293123"/>
                  </a:lnTo>
                  <a:lnTo>
                    <a:pt x="455802" y="1304471"/>
                  </a:lnTo>
                  <a:lnTo>
                    <a:pt x="401370" y="1308789"/>
                  </a:lnTo>
                  <a:close/>
                </a:path>
                <a:path extrusionOk="0" h="4563745" w="1858009">
                  <a:moveTo>
                    <a:pt x="526328" y="1288580"/>
                  </a:moveTo>
                  <a:lnTo>
                    <a:pt x="401129" y="1288580"/>
                  </a:lnTo>
                  <a:lnTo>
                    <a:pt x="455193" y="1284324"/>
                  </a:lnTo>
                  <a:lnTo>
                    <a:pt x="509766" y="1273175"/>
                  </a:lnTo>
                  <a:lnTo>
                    <a:pt x="564511" y="1257561"/>
                  </a:lnTo>
                  <a:lnTo>
                    <a:pt x="614618" y="1241357"/>
                  </a:lnTo>
                  <a:lnTo>
                    <a:pt x="673533" y="1221952"/>
                  </a:lnTo>
                  <a:lnTo>
                    <a:pt x="727255" y="1206372"/>
                  </a:lnTo>
                  <a:lnTo>
                    <a:pt x="779997" y="1195395"/>
                  </a:lnTo>
                  <a:lnTo>
                    <a:pt x="831498" y="1191242"/>
                  </a:lnTo>
                  <a:lnTo>
                    <a:pt x="856584" y="1192407"/>
                  </a:lnTo>
                  <a:lnTo>
                    <a:pt x="881269" y="1196085"/>
                  </a:lnTo>
                  <a:lnTo>
                    <a:pt x="905522" y="1202549"/>
                  </a:lnTo>
                  <a:lnTo>
                    <a:pt x="927233" y="1211242"/>
                  </a:lnTo>
                  <a:lnTo>
                    <a:pt x="829442" y="1211242"/>
                  </a:lnTo>
                  <a:lnTo>
                    <a:pt x="778735" y="1215314"/>
                  </a:lnTo>
                  <a:lnTo>
                    <a:pt x="726829" y="1226079"/>
                  </a:lnTo>
                  <a:lnTo>
                    <a:pt x="673855" y="1241397"/>
                  </a:lnTo>
                  <a:lnTo>
                    <a:pt x="612001" y="1261769"/>
                  </a:lnTo>
                  <a:lnTo>
                    <a:pt x="565674" y="1277153"/>
                  </a:lnTo>
                  <a:lnTo>
                    <a:pt x="526328" y="1288580"/>
                  </a:lnTo>
                  <a:close/>
                </a:path>
                <a:path extrusionOk="0" h="4563745" w="1858009">
                  <a:moveTo>
                    <a:pt x="1570588" y="4563609"/>
                  </a:moveTo>
                  <a:lnTo>
                    <a:pt x="1505185" y="4552565"/>
                  </a:lnTo>
                  <a:lnTo>
                    <a:pt x="1441667" y="4519698"/>
                  </a:lnTo>
                  <a:lnTo>
                    <a:pt x="1410788" y="4495204"/>
                  </a:lnTo>
                  <a:lnTo>
                    <a:pt x="1380588" y="4465403"/>
                  </a:lnTo>
                  <a:lnTo>
                    <a:pt x="1351136" y="4430344"/>
                  </a:lnTo>
                  <a:lnTo>
                    <a:pt x="1322502" y="4390076"/>
                  </a:lnTo>
                  <a:lnTo>
                    <a:pt x="1294754" y="4344650"/>
                  </a:lnTo>
                  <a:lnTo>
                    <a:pt x="1267963" y="4294114"/>
                  </a:lnTo>
                  <a:lnTo>
                    <a:pt x="1242197" y="4238518"/>
                  </a:lnTo>
                  <a:lnTo>
                    <a:pt x="1217526" y="4177912"/>
                  </a:lnTo>
                  <a:lnTo>
                    <a:pt x="1200628" y="4130934"/>
                  </a:lnTo>
                  <a:lnTo>
                    <a:pt x="1185623" y="4083645"/>
                  </a:lnTo>
                  <a:lnTo>
                    <a:pt x="1172431" y="4036048"/>
                  </a:lnTo>
                  <a:lnTo>
                    <a:pt x="1160970" y="3988147"/>
                  </a:lnTo>
                  <a:lnTo>
                    <a:pt x="1151161" y="3939946"/>
                  </a:lnTo>
                  <a:lnTo>
                    <a:pt x="1142921" y="3891447"/>
                  </a:lnTo>
                  <a:lnTo>
                    <a:pt x="1136171" y="3842655"/>
                  </a:lnTo>
                  <a:lnTo>
                    <a:pt x="1130830" y="3793573"/>
                  </a:lnTo>
                  <a:lnTo>
                    <a:pt x="1126816" y="3744204"/>
                  </a:lnTo>
                  <a:lnTo>
                    <a:pt x="1124049" y="3694552"/>
                  </a:lnTo>
                  <a:lnTo>
                    <a:pt x="1122448" y="3644621"/>
                  </a:lnTo>
                  <a:lnTo>
                    <a:pt x="1121932" y="3594413"/>
                  </a:lnTo>
                  <a:lnTo>
                    <a:pt x="1122421" y="3543932"/>
                  </a:lnTo>
                  <a:lnTo>
                    <a:pt x="1123833" y="3493182"/>
                  </a:lnTo>
                  <a:lnTo>
                    <a:pt x="1126136" y="3441359"/>
                  </a:lnTo>
                  <a:lnTo>
                    <a:pt x="1129107" y="3390874"/>
                  </a:lnTo>
                  <a:lnTo>
                    <a:pt x="1132804" y="3339350"/>
                  </a:lnTo>
                  <a:lnTo>
                    <a:pt x="1137102" y="3287557"/>
                  </a:lnTo>
                  <a:lnTo>
                    <a:pt x="1141921" y="3235512"/>
                  </a:lnTo>
                  <a:lnTo>
                    <a:pt x="1147178" y="3183219"/>
                  </a:lnTo>
                  <a:lnTo>
                    <a:pt x="1152792" y="3130681"/>
                  </a:lnTo>
                  <a:lnTo>
                    <a:pt x="1158684" y="3077901"/>
                  </a:lnTo>
                  <a:lnTo>
                    <a:pt x="1164772" y="3024883"/>
                  </a:lnTo>
                  <a:lnTo>
                    <a:pt x="1170976" y="2971630"/>
                  </a:lnTo>
                  <a:lnTo>
                    <a:pt x="1176671" y="2923027"/>
                  </a:lnTo>
                  <a:lnTo>
                    <a:pt x="1182315" y="2874270"/>
                  </a:lnTo>
                  <a:lnTo>
                    <a:pt x="1187851" y="2825356"/>
                  </a:lnTo>
                  <a:lnTo>
                    <a:pt x="1193218" y="2776283"/>
                  </a:lnTo>
                  <a:lnTo>
                    <a:pt x="1198358" y="2727046"/>
                  </a:lnTo>
                  <a:lnTo>
                    <a:pt x="1203212" y="2677642"/>
                  </a:lnTo>
                  <a:lnTo>
                    <a:pt x="1207721" y="2628069"/>
                  </a:lnTo>
                  <a:lnTo>
                    <a:pt x="1211826" y="2578324"/>
                  </a:lnTo>
                  <a:lnTo>
                    <a:pt x="1215467" y="2528402"/>
                  </a:lnTo>
                  <a:lnTo>
                    <a:pt x="1218587" y="2478302"/>
                  </a:lnTo>
                  <a:lnTo>
                    <a:pt x="1221125" y="2428020"/>
                  </a:lnTo>
                  <a:lnTo>
                    <a:pt x="1223031" y="2377194"/>
                  </a:lnTo>
                  <a:lnTo>
                    <a:pt x="1224222" y="2326896"/>
                  </a:lnTo>
                  <a:lnTo>
                    <a:pt x="1224662" y="2276048"/>
                  </a:lnTo>
                  <a:lnTo>
                    <a:pt x="1224285" y="2225006"/>
                  </a:lnTo>
                  <a:lnTo>
                    <a:pt x="1223032" y="2173766"/>
                  </a:lnTo>
                  <a:lnTo>
                    <a:pt x="1220844" y="2122325"/>
                  </a:lnTo>
                  <a:lnTo>
                    <a:pt x="1217661" y="2070680"/>
                  </a:lnTo>
                  <a:lnTo>
                    <a:pt x="1213425" y="2018828"/>
                  </a:lnTo>
                  <a:lnTo>
                    <a:pt x="1208077" y="1966765"/>
                  </a:lnTo>
                  <a:lnTo>
                    <a:pt x="1201557" y="1914489"/>
                  </a:lnTo>
                  <a:lnTo>
                    <a:pt x="1187947" y="1823320"/>
                  </a:lnTo>
                  <a:lnTo>
                    <a:pt x="1173309" y="1739964"/>
                  </a:lnTo>
                  <a:lnTo>
                    <a:pt x="1157681" y="1664105"/>
                  </a:lnTo>
                  <a:lnTo>
                    <a:pt x="1141100" y="1595427"/>
                  </a:lnTo>
                  <a:lnTo>
                    <a:pt x="1123602" y="1533615"/>
                  </a:lnTo>
                  <a:lnTo>
                    <a:pt x="1105224" y="1478353"/>
                  </a:lnTo>
                  <a:lnTo>
                    <a:pt x="1086003" y="1429325"/>
                  </a:lnTo>
                  <a:lnTo>
                    <a:pt x="1065975" y="1386217"/>
                  </a:lnTo>
                  <a:lnTo>
                    <a:pt x="1045178" y="1348711"/>
                  </a:lnTo>
                  <a:lnTo>
                    <a:pt x="1023648" y="1316493"/>
                  </a:lnTo>
                  <a:lnTo>
                    <a:pt x="978538" y="1266659"/>
                  </a:lnTo>
                  <a:lnTo>
                    <a:pt x="930937" y="1234189"/>
                  </a:lnTo>
                  <a:lnTo>
                    <a:pt x="881140" y="1216558"/>
                  </a:lnTo>
                  <a:lnTo>
                    <a:pt x="829442" y="1211242"/>
                  </a:lnTo>
                  <a:lnTo>
                    <a:pt x="927233" y="1211242"/>
                  </a:lnTo>
                  <a:lnTo>
                    <a:pt x="975369" y="1241397"/>
                  </a:lnTo>
                  <a:lnTo>
                    <a:pt x="1019190" y="1286243"/>
                  </a:lnTo>
                  <a:lnTo>
                    <a:pt x="1060519" y="1348800"/>
                  </a:lnTo>
                  <a:lnTo>
                    <a:pt x="1080170" y="1387404"/>
                  </a:lnTo>
                  <a:lnTo>
                    <a:pt x="1099102" y="1431257"/>
                  </a:lnTo>
                  <a:lnTo>
                    <a:pt x="1117286" y="1480633"/>
                  </a:lnTo>
                  <a:lnTo>
                    <a:pt x="1134687" y="1535804"/>
                  </a:lnTo>
                  <a:lnTo>
                    <a:pt x="1151276" y="1597044"/>
                  </a:lnTo>
                  <a:lnTo>
                    <a:pt x="1167019" y="1664627"/>
                  </a:lnTo>
                  <a:lnTo>
                    <a:pt x="1181886" y="1738827"/>
                  </a:lnTo>
                  <a:lnTo>
                    <a:pt x="1195845" y="1819917"/>
                  </a:lnTo>
                  <a:lnTo>
                    <a:pt x="1208863" y="1908170"/>
                  </a:lnTo>
                  <a:lnTo>
                    <a:pt x="1215560" y="1961118"/>
                  </a:lnTo>
                  <a:lnTo>
                    <a:pt x="1221060" y="2013853"/>
                  </a:lnTo>
                  <a:lnTo>
                    <a:pt x="1225424" y="2066377"/>
                  </a:lnTo>
                  <a:lnTo>
                    <a:pt x="1228712" y="2118691"/>
                  </a:lnTo>
                  <a:lnTo>
                    <a:pt x="1230986" y="2170798"/>
                  </a:lnTo>
                  <a:lnTo>
                    <a:pt x="1232306" y="2222700"/>
                  </a:lnTo>
                  <a:lnTo>
                    <a:pt x="1232732" y="2274398"/>
                  </a:lnTo>
                  <a:lnTo>
                    <a:pt x="1232327" y="2325896"/>
                  </a:lnTo>
                  <a:lnTo>
                    <a:pt x="1231136" y="2377552"/>
                  </a:lnTo>
                  <a:lnTo>
                    <a:pt x="1229261" y="2428294"/>
                  </a:lnTo>
                  <a:lnTo>
                    <a:pt x="1226723" y="2479199"/>
                  </a:lnTo>
                  <a:lnTo>
                    <a:pt x="1223596" y="2529911"/>
                  </a:lnTo>
                  <a:lnTo>
                    <a:pt x="1219940" y="2580432"/>
                  </a:lnTo>
                  <a:lnTo>
                    <a:pt x="1215816" y="2630763"/>
                  </a:lnTo>
                  <a:lnTo>
                    <a:pt x="1211286" y="2680907"/>
                  </a:lnTo>
                  <a:lnTo>
                    <a:pt x="1206409" y="2730866"/>
                  </a:lnTo>
                  <a:lnTo>
                    <a:pt x="1201247" y="2780641"/>
                  </a:lnTo>
                  <a:lnTo>
                    <a:pt x="1195860" y="2830235"/>
                  </a:lnTo>
                  <a:lnTo>
                    <a:pt x="1190310" y="2879650"/>
                  </a:lnTo>
                  <a:lnTo>
                    <a:pt x="1184656" y="2928887"/>
                  </a:lnTo>
                  <a:lnTo>
                    <a:pt x="1178960" y="2977949"/>
                  </a:lnTo>
                  <a:lnTo>
                    <a:pt x="1172838" y="3030412"/>
                  </a:lnTo>
                  <a:lnTo>
                    <a:pt x="1166831" y="3082639"/>
                  </a:lnTo>
                  <a:lnTo>
                    <a:pt x="1161016" y="3134628"/>
                  </a:lnTo>
                  <a:lnTo>
                    <a:pt x="1155473" y="3186375"/>
                  </a:lnTo>
                  <a:lnTo>
                    <a:pt x="1150281" y="3237876"/>
                  </a:lnTo>
                  <a:lnTo>
                    <a:pt x="1145520" y="3289129"/>
                  </a:lnTo>
                  <a:lnTo>
                    <a:pt x="1141268" y="3340129"/>
                  </a:lnTo>
                  <a:lnTo>
                    <a:pt x="1137603" y="3390887"/>
                  </a:lnTo>
                  <a:lnTo>
                    <a:pt x="1134571" y="3442166"/>
                  </a:lnTo>
                  <a:lnTo>
                    <a:pt x="1132357" y="3491582"/>
                  </a:lnTo>
                  <a:lnTo>
                    <a:pt x="1130932" y="3541539"/>
                  </a:lnTo>
                  <a:lnTo>
                    <a:pt x="1130411" y="3591227"/>
                  </a:lnTo>
                  <a:lnTo>
                    <a:pt x="1130875" y="3640642"/>
                  </a:lnTo>
                  <a:lnTo>
                    <a:pt x="1132401" y="3689781"/>
                  </a:lnTo>
                  <a:lnTo>
                    <a:pt x="1135068" y="3738640"/>
                  </a:lnTo>
                  <a:lnTo>
                    <a:pt x="1138957" y="3787216"/>
                  </a:lnTo>
                  <a:lnTo>
                    <a:pt x="1144145" y="3835505"/>
                  </a:lnTo>
                  <a:lnTo>
                    <a:pt x="1150712" y="3883505"/>
                  </a:lnTo>
                  <a:lnTo>
                    <a:pt x="1158737" y="3931211"/>
                  </a:lnTo>
                  <a:lnTo>
                    <a:pt x="1168299" y="3978621"/>
                  </a:lnTo>
                  <a:lnTo>
                    <a:pt x="1179477" y="4025730"/>
                  </a:lnTo>
                  <a:lnTo>
                    <a:pt x="1192350" y="4072536"/>
                  </a:lnTo>
                  <a:lnTo>
                    <a:pt x="1206997" y="4119034"/>
                  </a:lnTo>
                  <a:lnTo>
                    <a:pt x="1223498" y="4165223"/>
                  </a:lnTo>
                  <a:lnTo>
                    <a:pt x="1250118" y="4230017"/>
                  </a:lnTo>
                  <a:lnTo>
                    <a:pt x="1277975" y="4288894"/>
                  </a:lnTo>
                  <a:lnTo>
                    <a:pt x="1306986" y="4341802"/>
                  </a:lnTo>
                  <a:lnTo>
                    <a:pt x="1337072" y="4388687"/>
                  </a:lnTo>
                  <a:lnTo>
                    <a:pt x="1368152" y="4429494"/>
                  </a:lnTo>
                  <a:lnTo>
                    <a:pt x="1400143" y="4464171"/>
                  </a:lnTo>
                  <a:lnTo>
                    <a:pt x="1432967" y="4492663"/>
                  </a:lnTo>
                  <a:lnTo>
                    <a:pt x="1466541" y="4514917"/>
                  </a:lnTo>
                  <a:lnTo>
                    <a:pt x="1535619" y="4540496"/>
                  </a:lnTo>
                  <a:lnTo>
                    <a:pt x="1570960" y="4543714"/>
                  </a:lnTo>
                  <a:lnTo>
                    <a:pt x="1659128" y="4543714"/>
                  </a:lnTo>
                  <a:lnTo>
                    <a:pt x="1643810" y="4550521"/>
                  </a:lnTo>
                  <a:lnTo>
                    <a:pt x="1607107" y="4560338"/>
                  </a:lnTo>
                  <a:lnTo>
                    <a:pt x="1570588" y="4563609"/>
                  </a:lnTo>
                  <a:close/>
                </a:path>
                <a:path extrusionOk="0" h="4563745" w="1858009">
                  <a:moveTo>
                    <a:pt x="1659128" y="4543714"/>
                  </a:moveTo>
                  <a:lnTo>
                    <a:pt x="1570960" y="4543714"/>
                  </a:lnTo>
                  <a:lnTo>
                    <a:pt x="1606499" y="4540522"/>
                  </a:lnTo>
                  <a:lnTo>
                    <a:pt x="1642385" y="4530913"/>
                  </a:lnTo>
                  <a:lnTo>
                    <a:pt x="1678537" y="4514832"/>
                  </a:lnTo>
                  <a:lnTo>
                    <a:pt x="1714876" y="4492225"/>
                  </a:lnTo>
                  <a:lnTo>
                    <a:pt x="1746997" y="4466627"/>
                  </a:lnTo>
                  <a:lnTo>
                    <a:pt x="1778292" y="4436631"/>
                  </a:lnTo>
                  <a:lnTo>
                    <a:pt x="1808695" y="4402410"/>
                  </a:lnTo>
                  <a:lnTo>
                    <a:pt x="1838136" y="4364134"/>
                  </a:lnTo>
                  <a:lnTo>
                    <a:pt x="1857457" y="4335465"/>
                  </a:lnTo>
                  <a:lnTo>
                    <a:pt x="1857457" y="4358593"/>
                  </a:lnTo>
                  <a:lnTo>
                    <a:pt x="1809768" y="4423341"/>
                  </a:lnTo>
                  <a:lnTo>
                    <a:pt x="1779836" y="4456811"/>
                  </a:lnTo>
                  <a:lnTo>
                    <a:pt x="1749068" y="4486169"/>
                  </a:lnTo>
                  <a:lnTo>
                    <a:pt x="1717523" y="4511233"/>
                  </a:lnTo>
                  <a:lnTo>
                    <a:pt x="1680635" y="4534155"/>
                  </a:lnTo>
                  <a:lnTo>
                    <a:pt x="1659128" y="454371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27" name="Google Shape;127;p1"/>
          <p:cNvSpPr/>
          <p:nvPr/>
        </p:nvSpPr>
        <p:spPr>
          <a:xfrm>
            <a:off x="5686117" y="495933"/>
            <a:ext cx="143510" cy="357505"/>
          </a:xfrm>
          <a:custGeom>
            <a:rect b="b" l="l" r="r" t="t"/>
            <a:pathLst>
              <a:path extrusionOk="0" h="357505" w="143510">
                <a:moveTo>
                  <a:pt x="71491" y="357132"/>
                </a:moveTo>
                <a:lnTo>
                  <a:pt x="28514" y="326007"/>
                </a:lnTo>
                <a:lnTo>
                  <a:pt x="4723" y="249804"/>
                </a:lnTo>
                <a:lnTo>
                  <a:pt x="0" y="202849"/>
                </a:lnTo>
                <a:lnTo>
                  <a:pt x="45" y="154283"/>
                </a:lnTo>
                <a:lnTo>
                  <a:pt x="4851" y="107327"/>
                </a:lnTo>
                <a:lnTo>
                  <a:pt x="14408" y="65201"/>
                </a:lnTo>
                <a:lnTo>
                  <a:pt x="47737" y="8317"/>
                </a:lnTo>
                <a:lnTo>
                  <a:pt x="71491" y="0"/>
                </a:lnTo>
                <a:lnTo>
                  <a:pt x="95393" y="8317"/>
                </a:lnTo>
                <a:lnTo>
                  <a:pt x="114514" y="31125"/>
                </a:lnTo>
                <a:lnTo>
                  <a:pt x="128855" y="65201"/>
                </a:lnTo>
                <a:lnTo>
                  <a:pt x="138416" y="107327"/>
                </a:lnTo>
                <a:lnTo>
                  <a:pt x="143196" y="154283"/>
                </a:lnTo>
                <a:lnTo>
                  <a:pt x="143196" y="202849"/>
                </a:lnTo>
                <a:lnTo>
                  <a:pt x="138416" y="249804"/>
                </a:lnTo>
                <a:lnTo>
                  <a:pt x="128855" y="291931"/>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8" name="Google Shape;128;p1"/>
          <p:cNvSpPr/>
          <p:nvPr/>
        </p:nvSpPr>
        <p:spPr>
          <a:xfrm>
            <a:off x="5492976" y="927688"/>
            <a:ext cx="56515" cy="139700"/>
          </a:xfrm>
          <a:custGeom>
            <a:rect b="b" l="l" r="r" t="t"/>
            <a:pathLst>
              <a:path extrusionOk="0" h="139700" w="56514">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9" name="Google Shape;129;p1"/>
          <p:cNvSpPr/>
          <p:nvPr/>
        </p:nvSpPr>
        <p:spPr>
          <a:xfrm>
            <a:off x="5800818" y="1411767"/>
            <a:ext cx="33020" cy="79375"/>
          </a:xfrm>
          <a:custGeom>
            <a:rect b="b" l="l" r="r" t="t"/>
            <a:pathLst>
              <a:path extrusionOk="0" h="79375" w="33020">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0" name="Google Shape;130;p1"/>
          <p:cNvSpPr/>
          <p:nvPr/>
        </p:nvSpPr>
        <p:spPr>
          <a:xfrm>
            <a:off x="6929956" y="2739147"/>
            <a:ext cx="104775" cy="257175"/>
          </a:xfrm>
          <a:custGeom>
            <a:rect b="b" l="l" r="r" t="t"/>
            <a:pathLst>
              <a:path extrusionOk="0" h="257175" w="104775">
                <a:moveTo>
                  <a:pt x="52368" y="257131"/>
                </a:moveTo>
                <a:lnTo>
                  <a:pt x="29457" y="246082"/>
                </a:lnTo>
                <a:lnTo>
                  <a:pt x="13092" y="216954"/>
                </a:lnTo>
                <a:lnTo>
                  <a:pt x="3273" y="175773"/>
                </a:lnTo>
                <a:lnTo>
                  <a:pt x="0" y="128565"/>
                </a:lnTo>
                <a:lnTo>
                  <a:pt x="3273" y="81357"/>
                </a:lnTo>
                <a:lnTo>
                  <a:pt x="13092" y="40176"/>
                </a:lnTo>
                <a:lnTo>
                  <a:pt x="29457" y="11048"/>
                </a:lnTo>
                <a:lnTo>
                  <a:pt x="52368" y="0"/>
                </a:lnTo>
                <a:lnTo>
                  <a:pt x="75245" y="11048"/>
                </a:lnTo>
                <a:lnTo>
                  <a:pt x="91540" y="40176"/>
                </a:lnTo>
                <a:lnTo>
                  <a:pt x="101276" y="81357"/>
                </a:lnTo>
                <a:lnTo>
                  <a:pt x="104474" y="128565"/>
                </a:lnTo>
                <a:lnTo>
                  <a:pt x="101160" y="175773"/>
                </a:lnTo>
                <a:lnTo>
                  <a:pt x="91356" y="216954"/>
                </a:lnTo>
                <a:lnTo>
                  <a:pt x="75084" y="246082"/>
                </a:lnTo>
                <a:lnTo>
                  <a:pt x="52368" y="25713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1" name="Google Shape;131;p1"/>
          <p:cNvSpPr/>
          <p:nvPr/>
        </p:nvSpPr>
        <p:spPr>
          <a:xfrm>
            <a:off x="6873278" y="2383581"/>
            <a:ext cx="32384" cy="79375"/>
          </a:xfrm>
          <a:custGeom>
            <a:rect b="b" l="l" r="r" t="t"/>
            <a:pathLst>
              <a:path extrusionOk="0" h="79375" w="32384">
                <a:moveTo>
                  <a:pt x="15946" y="79374"/>
                </a:moveTo>
                <a:lnTo>
                  <a:pt x="3986" y="66972"/>
                </a:lnTo>
                <a:lnTo>
                  <a:pt x="0" y="39687"/>
                </a:lnTo>
                <a:lnTo>
                  <a:pt x="3986" y="12402"/>
                </a:lnTo>
                <a:lnTo>
                  <a:pt x="15946" y="0"/>
                </a:lnTo>
                <a:lnTo>
                  <a:pt x="27919" y="12402"/>
                </a:lnTo>
                <a:lnTo>
                  <a:pt x="31910" y="39687"/>
                </a:lnTo>
                <a:lnTo>
                  <a:pt x="27919" y="66972"/>
                </a:lnTo>
                <a:lnTo>
                  <a:pt x="15946"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2" name="Google Shape;132;p1"/>
          <p:cNvSpPr/>
          <p:nvPr/>
        </p:nvSpPr>
        <p:spPr>
          <a:xfrm>
            <a:off x="6627927" y="1969320"/>
            <a:ext cx="32384" cy="79375"/>
          </a:xfrm>
          <a:custGeom>
            <a:rect b="b" l="l" r="r" t="t"/>
            <a:pathLst>
              <a:path extrusionOk="0" h="79375" w="32384">
                <a:moveTo>
                  <a:pt x="15946" y="79374"/>
                </a:moveTo>
                <a:lnTo>
                  <a:pt x="3986" y="66972"/>
                </a:lnTo>
                <a:lnTo>
                  <a:pt x="0" y="39687"/>
                </a:lnTo>
                <a:lnTo>
                  <a:pt x="3986" y="12402"/>
                </a:lnTo>
                <a:lnTo>
                  <a:pt x="15946" y="0"/>
                </a:lnTo>
                <a:lnTo>
                  <a:pt x="27919" y="12402"/>
                </a:lnTo>
                <a:lnTo>
                  <a:pt x="31910" y="39687"/>
                </a:lnTo>
                <a:lnTo>
                  <a:pt x="27919" y="66972"/>
                </a:lnTo>
                <a:lnTo>
                  <a:pt x="15946"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3" name="Google Shape;133;p1"/>
          <p:cNvSpPr/>
          <p:nvPr/>
        </p:nvSpPr>
        <p:spPr>
          <a:xfrm>
            <a:off x="5166508" y="302040"/>
            <a:ext cx="32384" cy="79375"/>
          </a:xfrm>
          <a:custGeom>
            <a:rect b="b" l="l" r="r" t="t"/>
            <a:pathLst>
              <a:path extrusionOk="0" h="79375" w="32385">
                <a:moveTo>
                  <a:pt x="15963" y="79374"/>
                </a:moveTo>
                <a:lnTo>
                  <a:pt x="3990" y="66972"/>
                </a:lnTo>
                <a:lnTo>
                  <a:pt x="0" y="39687"/>
                </a:lnTo>
                <a:lnTo>
                  <a:pt x="3990" y="12402"/>
                </a:lnTo>
                <a:lnTo>
                  <a:pt x="15963" y="0"/>
                </a:lnTo>
                <a:lnTo>
                  <a:pt x="27935" y="12402"/>
                </a:lnTo>
                <a:lnTo>
                  <a:pt x="31926" y="39687"/>
                </a:lnTo>
                <a:lnTo>
                  <a:pt x="27935"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4" name="Google Shape;134;p1"/>
          <p:cNvSpPr/>
          <p:nvPr/>
        </p:nvSpPr>
        <p:spPr>
          <a:xfrm>
            <a:off x="5297496" y="544915"/>
            <a:ext cx="32384" cy="79375"/>
          </a:xfrm>
          <a:custGeom>
            <a:rect b="b" l="l" r="r" t="t"/>
            <a:pathLst>
              <a:path extrusionOk="0" h="79375" w="32385">
                <a:moveTo>
                  <a:pt x="15963" y="79322"/>
                </a:moveTo>
                <a:lnTo>
                  <a:pt x="3990" y="66928"/>
                </a:lnTo>
                <a:lnTo>
                  <a:pt x="0" y="39661"/>
                </a:lnTo>
                <a:lnTo>
                  <a:pt x="3990" y="12394"/>
                </a:lnTo>
                <a:lnTo>
                  <a:pt x="15963" y="0"/>
                </a:lnTo>
                <a:lnTo>
                  <a:pt x="27935" y="12394"/>
                </a:lnTo>
                <a:lnTo>
                  <a:pt x="31926" y="39661"/>
                </a:lnTo>
                <a:lnTo>
                  <a:pt x="27935" y="66928"/>
                </a:lnTo>
                <a:lnTo>
                  <a:pt x="15963" y="7932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5" name="Google Shape;135;p1"/>
          <p:cNvSpPr/>
          <p:nvPr/>
        </p:nvSpPr>
        <p:spPr>
          <a:xfrm>
            <a:off x="7754484" y="3711692"/>
            <a:ext cx="113030" cy="278130"/>
          </a:xfrm>
          <a:custGeom>
            <a:rect b="b" l="l" r="r" t="t"/>
            <a:pathLst>
              <a:path extrusionOk="0" h="278129" w="113029">
                <a:moveTo>
                  <a:pt x="56355" y="277810"/>
                </a:moveTo>
                <a:lnTo>
                  <a:pt x="31699" y="265873"/>
                </a:lnTo>
                <a:lnTo>
                  <a:pt x="14088" y="234402"/>
                </a:lnTo>
                <a:lnTo>
                  <a:pt x="3522" y="189909"/>
                </a:lnTo>
                <a:lnTo>
                  <a:pt x="0" y="138905"/>
                </a:lnTo>
                <a:lnTo>
                  <a:pt x="3522" y="87900"/>
                </a:lnTo>
                <a:lnTo>
                  <a:pt x="14088" y="43407"/>
                </a:lnTo>
                <a:lnTo>
                  <a:pt x="31699" y="11937"/>
                </a:lnTo>
                <a:lnTo>
                  <a:pt x="56355" y="0"/>
                </a:lnTo>
                <a:lnTo>
                  <a:pt x="80976" y="11937"/>
                </a:lnTo>
                <a:lnTo>
                  <a:pt x="98517" y="43407"/>
                </a:lnTo>
                <a:lnTo>
                  <a:pt x="109000" y="87900"/>
                </a:lnTo>
                <a:lnTo>
                  <a:pt x="112448" y="138905"/>
                </a:lnTo>
                <a:lnTo>
                  <a:pt x="108884" y="189909"/>
                </a:lnTo>
                <a:lnTo>
                  <a:pt x="98332" y="234402"/>
                </a:lnTo>
                <a:lnTo>
                  <a:pt x="80815" y="265873"/>
                </a:lnTo>
                <a:lnTo>
                  <a:pt x="56355" y="27781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6" name="Google Shape;136;p1"/>
          <p:cNvSpPr/>
          <p:nvPr/>
        </p:nvSpPr>
        <p:spPr>
          <a:xfrm>
            <a:off x="7557547" y="4114413"/>
            <a:ext cx="56515" cy="138430"/>
          </a:xfrm>
          <a:custGeom>
            <a:rect b="b" l="l" r="r" t="t"/>
            <a:pathLst>
              <a:path extrusionOk="0" h="138429" w="56515">
                <a:moveTo>
                  <a:pt x="28177" y="138121"/>
                </a:moveTo>
                <a:lnTo>
                  <a:pt x="6949" y="116540"/>
                </a:lnTo>
                <a:lnTo>
                  <a:pt x="0" y="69060"/>
                </a:lnTo>
                <a:lnTo>
                  <a:pt x="7139" y="21581"/>
                </a:lnTo>
                <a:lnTo>
                  <a:pt x="28177" y="0"/>
                </a:lnTo>
                <a:lnTo>
                  <a:pt x="49120" y="21581"/>
                </a:lnTo>
                <a:lnTo>
                  <a:pt x="56101" y="69060"/>
                </a:lnTo>
                <a:lnTo>
                  <a:pt x="49120" y="116540"/>
                </a:lnTo>
                <a:lnTo>
                  <a:pt x="28177" y="1381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7" name="Google Shape;137;p1"/>
          <p:cNvSpPr/>
          <p:nvPr/>
        </p:nvSpPr>
        <p:spPr>
          <a:xfrm>
            <a:off x="7165686" y="3237378"/>
            <a:ext cx="33020" cy="79375"/>
          </a:xfrm>
          <a:custGeom>
            <a:rect b="b" l="l" r="r" t="t"/>
            <a:pathLst>
              <a:path extrusionOk="0" h="79375" w="33020">
                <a:moveTo>
                  <a:pt x="15963" y="79373"/>
                </a:moveTo>
                <a:lnTo>
                  <a:pt x="3990" y="66971"/>
                </a:lnTo>
                <a:lnTo>
                  <a:pt x="0" y="39686"/>
                </a:lnTo>
                <a:lnTo>
                  <a:pt x="3990" y="12402"/>
                </a:lnTo>
                <a:lnTo>
                  <a:pt x="15963" y="0"/>
                </a:lnTo>
                <a:lnTo>
                  <a:pt x="28304" y="12402"/>
                </a:lnTo>
                <a:lnTo>
                  <a:pt x="32418" y="39686"/>
                </a:lnTo>
                <a:lnTo>
                  <a:pt x="28304" y="66971"/>
                </a:lnTo>
                <a:lnTo>
                  <a:pt x="15963"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8" name="Google Shape;138;p1"/>
          <p:cNvSpPr/>
          <p:nvPr/>
        </p:nvSpPr>
        <p:spPr>
          <a:xfrm>
            <a:off x="7461945" y="3248031"/>
            <a:ext cx="16510" cy="40005"/>
          </a:xfrm>
          <a:custGeom>
            <a:rect b="b" l="l" r="r" t="t"/>
            <a:pathLst>
              <a:path extrusionOk="0" h="40004" w="16509">
                <a:moveTo>
                  <a:pt x="7973" y="39687"/>
                </a:moveTo>
                <a:lnTo>
                  <a:pt x="1993" y="33486"/>
                </a:lnTo>
                <a:lnTo>
                  <a:pt x="0" y="19843"/>
                </a:lnTo>
                <a:lnTo>
                  <a:pt x="1993" y="6201"/>
                </a:lnTo>
                <a:lnTo>
                  <a:pt x="7973" y="0"/>
                </a:lnTo>
                <a:lnTo>
                  <a:pt x="13953" y="6201"/>
                </a:lnTo>
                <a:lnTo>
                  <a:pt x="15946" y="19843"/>
                </a:lnTo>
                <a:lnTo>
                  <a:pt x="13953" y="33486"/>
                </a:lnTo>
                <a:lnTo>
                  <a:pt x="7973" y="39687"/>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9" name="Google Shape;139;p1"/>
          <p:cNvSpPr/>
          <p:nvPr/>
        </p:nvSpPr>
        <p:spPr>
          <a:xfrm>
            <a:off x="6299059" y="0"/>
            <a:ext cx="1702435" cy="2797810"/>
          </a:xfrm>
          <a:custGeom>
            <a:rect b="b" l="l" r="r" t="t"/>
            <a:pathLst>
              <a:path extrusionOk="0" h="2797810" w="1702434">
                <a:moveTo>
                  <a:pt x="323421" y="802829"/>
                </a:moveTo>
                <a:lnTo>
                  <a:pt x="262357" y="795488"/>
                </a:lnTo>
                <a:lnTo>
                  <a:pt x="204409" y="770329"/>
                </a:lnTo>
                <a:lnTo>
                  <a:pt x="150540" y="722652"/>
                </a:lnTo>
                <a:lnTo>
                  <a:pt x="125437" y="688900"/>
                </a:lnTo>
                <a:lnTo>
                  <a:pt x="101715" y="647755"/>
                </a:lnTo>
                <a:lnTo>
                  <a:pt x="79496" y="598630"/>
                </a:lnTo>
                <a:lnTo>
                  <a:pt x="58899" y="540938"/>
                </a:lnTo>
                <a:lnTo>
                  <a:pt x="40045" y="474089"/>
                </a:lnTo>
                <a:lnTo>
                  <a:pt x="23055" y="397498"/>
                </a:lnTo>
                <a:lnTo>
                  <a:pt x="15914" y="355864"/>
                </a:lnTo>
                <a:lnTo>
                  <a:pt x="10140" y="312034"/>
                </a:lnTo>
                <a:lnTo>
                  <a:pt x="5698" y="266191"/>
                </a:lnTo>
                <a:lnTo>
                  <a:pt x="2552" y="218519"/>
                </a:lnTo>
                <a:lnTo>
                  <a:pt x="664" y="169203"/>
                </a:lnTo>
                <a:lnTo>
                  <a:pt x="0" y="118425"/>
                </a:lnTo>
                <a:lnTo>
                  <a:pt x="521" y="66371"/>
                </a:lnTo>
                <a:lnTo>
                  <a:pt x="2193" y="13222"/>
                </a:lnTo>
                <a:lnTo>
                  <a:pt x="2874" y="0"/>
                </a:lnTo>
                <a:lnTo>
                  <a:pt x="1701940" y="0"/>
                </a:lnTo>
                <a:lnTo>
                  <a:pt x="1701940" y="703977"/>
                </a:lnTo>
                <a:lnTo>
                  <a:pt x="868502" y="703977"/>
                </a:lnTo>
                <a:lnTo>
                  <a:pt x="819380" y="706303"/>
                </a:lnTo>
                <a:lnTo>
                  <a:pt x="769302" y="712412"/>
                </a:lnTo>
                <a:lnTo>
                  <a:pt x="718550" y="720998"/>
                </a:lnTo>
                <a:lnTo>
                  <a:pt x="709819" y="722663"/>
                </a:lnTo>
                <a:lnTo>
                  <a:pt x="616152" y="740374"/>
                </a:lnTo>
                <a:lnTo>
                  <a:pt x="568177" y="750730"/>
                </a:lnTo>
                <a:lnTo>
                  <a:pt x="519303" y="763900"/>
                </a:lnTo>
                <a:lnTo>
                  <a:pt x="469959" y="777790"/>
                </a:lnTo>
                <a:lnTo>
                  <a:pt x="420577" y="790304"/>
                </a:lnTo>
                <a:lnTo>
                  <a:pt x="371587" y="799349"/>
                </a:lnTo>
                <a:lnTo>
                  <a:pt x="323421" y="802829"/>
                </a:lnTo>
                <a:close/>
              </a:path>
              <a:path extrusionOk="0" h="2797810" w="1702434">
                <a:moveTo>
                  <a:pt x="1473171" y="2797633"/>
                </a:moveTo>
                <a:lnTo>
                  <a:pt x="1433085" y="2789389"/>
                </a:lnTo>
                <a:lnTo>
                  <a:pt x="1390768" y="2764108"/>
                </a:lnTo>
                <a:lnTo>
                  <a:pt x="1339495" y="2713649"/>
                </a:lnTo>
                <a:lnTo>
                  <a:pt x="1300457" y="2652548"/>
                </a:lnTo>
                <a:lnTo>
                  <a:pt x="1272267" y="2581927"/>
                </a:lnTo>
                <a:lnTo>
                  <a:pt x="1261809" y="2543398"/>
                </a:lnTo>
                <a:lnTo>
                  <a:pt x="1253543" y="2502909"/>
                </a:lnTo>
                <a:lnTo>
                  <a:pt x="1247298" y="2460602"/>
                </a:lnTo>
                <a:lnTo>
                  <a:pt x="1242900" y="2416617"/>
                </a:lnTo>
                <a:lnTo>
                  <a:pt x="1240176" y="2371094"/>
                </a:lnTo>
                <a:lnTo>
                  <a:pt x="1238953" y="2324173"/>
                </a:lnTo>
                <a:lnTo>
                  <a:pt x="1239059" y="2275996"/>
                </a:lnTo>
                <a:lnTo>
                  <a:pt x="1240319" y="2226701"/>
                </a:lnTo>
                <a:lnTo>
                  <a:pt x="1242562" y="2176431"/>
                </a:lnTo>
                <a:lnTo>
                  <a:pt x="1245613" y="2125324"/>
                </a:lnTo>
                <a:lnTo>
                  <a:pt x="1249301" y="2073522"/>
                </a:lnTo>
                <a:lnTo>
                  <a:pt x="1253451" y="2021164"/>
                </a:lnTo>
                <a:lnTo>
                  <a:pt x="1257892" y="1968391"/>
                </a:lnTo>
                <a:lnTo>
                  <a:pt x="1262449" y="1915344"/>
                </a:lnTo>
                <a:lnTo>
                  <a:pt x="1266950" y="1862162"/>
                </a:lnTo>
                <a:lnTo>
                  <a:pt x="1271222" y="1808986"/>
                </a:lnTo>
                <a:lnTo>
                  <a:pt x="1275092" y="1755957"/>
                </a:lnTo>
                <a:lnTo>
                  <a:pt x="1278386" y="1703215"/>
                </a:lnTo>
                <a:lnTo>
                  <a:pt x="1280932" y="1650900"/>
                </a:lnTo>
                <a:lnTo>
                  <a:pt x="1282557" y="1599152"/>
                </a:lnTo>
                <a:lnTo>
                  <a:pt x="1283088" y="1548112"/>
                </a:lnTo>
                <a:lnTo>
                  <a:pt x="1282351" y="1497921"/>
                </a:lnTo>
                <a:lnTo>
                  <a:pt x="1280174" y="1448718"/>
                </a:lnTo>
                <a:lnTo>
                  <a:pt x="1276383" y="1400644"/>
                </a:lnTo>
                <a:lnTo>
                  <a:pt x="1266485" y="1312782"/>
                </a:lnTo>
                <a:lnTo>
                  <a:pt x="1254928" y="1232336"/>
                </a:lnTo>
                <a:lnTo>
                  <a:pt x="1241776" y="1159001"/>
                </a:lnTo>
                <a:lnTo>
                  <a:pt x="1227097" y="1092471"/>
                </a:lnTo>
                <a:lnTo>
                  <a:pt x="1210956" y="1032442"/>
                </a:lnTo>
                <a:lnTo>
                  <a:pt x="1193420" y="978610"/>
                </a:lnTo>
                <a:lnTo>
                  <a:pt x="1174554" y="930669"/>
                </a:lnTo>
                <a:lnTo>
                  <a:pt x="1154425" y="888315"/>
                </a:lnTo>
                <a:lnTo>
                  <a:pt x="1133098" y="851243"/>
                </a:lnTo>
                <a:lnTo>
                  <a:pt x="1110640" y="819148"/>
                </a:lnTo>
                <a:lnTo>
                  <a:pt x="1062593" y="768670"/>
                </a:lnTo>
                <a:lnTo>
                  <a:pt x="1010814" y="734444"/>
                </a:lnTo>
                <a:lnTo>
                  <a:pt x="955830" y="714031"/>
                </a:lnTo>
                <a:lnTo>
                  <a:pt x="898170" y="704992"/>
                </a:lnTo>
                <a:lnTo>
                  <a:pt x="868502" y="703977"/>
                </a:lnTo>
                <a:lnTo>
                  <a:pt x="1701940" y="703977"/>
                </a:lnTo>
                <a:lnTo>
                  <a:pt x="1701940" y="2430788"/>
                </a:lnTo>
                <a:lnTo>
                  <a:pt x="1683515" y="2496043"/>
                </a:lnTo>
                <a:lnTo>
                  <a:pt x="1664164" y="2555827"/>
                </a:lnTo>
                <a:lnTo>
                  <a:pt x="1643861" y="2609811"/>
                </a:lnTo>
                <a:lnTo>
                  <a:pt x="1622585" y="2657666"/>
                </a:lnTo>
                <a:lnTo>
                  <a:pt x="1600311" y="2699062"/>
                </a:lnTo>
                <a:lnTo>
                  <a:pt x="1577017" y="2733669"/>
                </a:lnTo>
                <a:lnTo>
                  <a:pt x="1527274" y="2781203"/>
                </a:lnTo>
                <a:lnTo>
                  <a:pt x="1500779" y="2793471"/>
                </a:lnTo>
                <a:lnTo>
                  <a:pt x="1473171" y="279763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40" name="Google Shape;140;p1"/>
          <p:cNvSpPr/>
          <p:nvPr/>
        </p:nvSpPr>
        <p:spPr>
          <a:xfrm>
            <a:off x="6640024" y="9704590"/>
            <a:ext cx="511175" cy="932180"/>
          </a:xfrm>
          <a:custGeom>
            <a:rect b="b" l="l" r="r" t="t"/>
            <a:pathLst>
              <a:path extrusionOk="0" h="932179" w="511175">
                <a:moveTo>
                  <a:pt x="284791" y="931918"/>
                </a:moveTo>
                <a:lnTo>
                  <a:pt x="226532" y="917667"/>
                </a:lnTo>
                <a:lnTo>
                  <a:pt x="174328" y="881670"/>
                </a:lnTo>
                <a:lnTo>
                  <a:pt x="123414" y="825122"/>
                </a:lnTo>
                <a:lnTo>
                  <a:pt x="99494" y="789621"/>
                </a:lnTo>
                <a:lnTo>
                  <a:pt x="77158" y="749557"/>
                </a:lnTo>
                <a:lnTo>
                  <a:pt x="56829" y="705124"/>
                </a:lnTo>
                <a:lnTo>
                  <a:pt x="38926" y="656511"/>
                </a:lnTo>
                <a:lnTo>
                  <a:pt x="23871" y="603913"/>
                </a:lnTo>
                <a:lnTo>
                  <a:pt x="12084" y="547519"/>
                </a:lnTo>
                <a:lnTo>
                  <a:pt x="3987" y="487523"/>
                </a:lnTo>
                <a:lnTo>
                  <a:pt x="0" y="424116"/>
                </a:lnTo>
                <a:lnTo>
                  <a:pt x="543" y="357490"/>
                </a:lnTo>
                <a:lnTo>
                  <a:pt x="6038" y="287836"/>
                </a:lnTo>
                <a:lnTo>
                  <a:pt x="18270" y="216175"/>
                </a:lnTo>
                <a:lnTo>
                  <a:pt x="35547" y="159852"/>
                </a:lnTo>
                <a:lnTo>
                  <a:pt x="57189" y="117520"/>
                </a:lnTo>
                <a:lnTo>
                  <a:pt x="82513" y="87834"/>
                </a:lnTo>
                <a:lnTo>
                  <a:pt x="92617" y="68779"/>
                </a:lnTo>
                <a:lnTo>
                  <a:pt x="116828" y="37818"/>
                </a:lnTo>
                <a:lnTo>
                  <a:pt x="150722" y="14540"/>
                </a:lnTo>
                <a:lnTo>
                  <a:pt x="192494" y="1609"/>
                </a:lnTo>
                <a:lnTo>
                  <a:pt x="214266" y="0"/>
                </a:lnTo>
                <a:lnTo>
                  <a:pt x="244738" y="3024"/>
                </a:lnTo>
                <a:lnTo>
                  <a:pt x="306085" y="27078"/>
                </a:lnTo>
                <a:lnTo>
                  <a:pt x="365137" y="74811"/>
                </a:lnTo>
                <a:lnTo>
                  <a:pt x="392742" y="107436"/>
                </a:lnTo>
                <a:lnTo>
                  <a:pt x="418499" y="145834"/>
                </a:lnTo>
                <a:lnTo>
                  <a:pt x="441985" y="189957"/>
                </a:lnTo>
                <a:lnTo>
                  <a:pt x="462775" y="239756"/>
                </a:lnTo>
                <a:lnTo>
                  <a:pt x="480444" y="295182"/>
                </a:lnTo>
                <a:lnTo>
                  <a:pt x="494568" y="356187"/>
                </a:lnTo>
                <a:lnTo>
                  <a:pt x="504723" y="422721"/>
                </a:lnTo>
                <a:lnTo>
                  <a:pt x="510522" y="497567"/>
                </a:lnTo>
                <a:lnTo>
                  <a:pt x="510585" y="566540"/>
                </a:lnTo>
                <a:lnTo>
                  <a:pt x="505445" y="629620"/>
                </a:lnTo>
                <a:lnTo>
                  <a:pt x="495632" y="686787"/>
                </a:lnTo>
                <a:lnTo>
                  <a:pt x="481678" y="738021"/>
                </a:lnTo>
                <a:lnTo>
                  <a:pt x="464116" y="783303"/>
                </a:lnTo>
                <a:lnTo>
                  <a:pt x="443476" y="822612"/>
                </a:lnTo>
                <a:lnTo>
                  <a:pt x="420291" y="855928"/>
                </a:lnTo>
                <a:lnTo>
                  <a:pt x="368411" y="904502"/>
                </a:lnTo>
                <a:lnTo>
                  <a:pt x="312729" y="928866"/>
                </a:lnTo>
                <a:lnTo>
                  <a:pt x="284791" y="931918"/>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41" name="Google Shape;141;p1"/>
          <p:cNvSpPr/>
          <p:nvPr/>
        </p:nvSpPr>
        <p:spPr>
          <a:xfrm>
            <a:off x="7563456" y="9889057"/>
            <a:ext cx="219075" cy="563245"/>
          </a:xfrm>
          <a:custGeom>
            <a:rect b="b" l="l" r="r" t="t"/>
            <a:pathLst>
              <a:path extrusionOk="0" h="563245" w="219075">
                <a:moveTo>
                  <a:pt x="122478" y="562932"/>
                </a:moveTo>
                <a:lnTo>
                  <a:pt x="73468" y="534050"/>
                </a:lnTo>
                <a:lnTo>
                  <a:pt x="41436" y="473840"/>
                </a:lnTo>
                <a:lnTo>
                  <a:pt x="26943" y="430000"/>
                </a:lnTo>
                <a:lnTo>
                  <a:pt x="15296" y="381049"/>
                </a:lnTo>
                <a:lnTo>
                  <a:pt x="6751" y="328530"/>
                </a:lnTo>
                <a:lnTo>
                  <a:pt x="1566" y="273985"/>
                </a:lnTo>
                <a:lnTo>
                  <a:pt x="0" y="218958"/>
                </a:lnTo>
                <a:lnTo>
                  <a:pt x="3123" y="161452"/>
                </a:lnTo>
                <a:lnTo>
                  <a:pt x="11550" y="107828"/>
                </a:lnTo>
                <a:lnTo>
                  <a:pt x="25341" y="61361"/>
                </a:lnTo>
                <a:lnTo>
                  <a:pt x="44559" y="25326"/>
                </a:lnTo>
                <a:lnTo>
                  <a:pt x="75437" y="1526"/>
                </a:lnTo>
                <a:lnTo>
                  <a:pt x="86231" y="0"/>
                </a:lnTo>
                <a:lnTo>
                  <a:pt x="98315" y="1862"/>
                </a:lnTo>
                <a:lnTo>
                  <a:pt x="110260" y="7337"/>
                </a:lnTo>
                <a:lnTo>
                  <a:pt x="121877" y="16258"/>
                </a:lnTo>
                <a:lnTo>
                  <a:pt x="132978" y="28460"/>
                </a:lnTo>
                <a:lnTo>
                  <a:pt x="134968" y="30079"/>
                </a:lnTo>
                <a:lnTo>
                  <a:pt x="137637" y="33264"/>
                </a:lnTo>
                <a:lnTo>
                  <a:pt x="139628" y="36397"/>
                </a:lnTo>
                <a:lnTo>
                  <a:pt x="160725" y="68687"/>
                </a:lnTo>
                <a:lnTo>
                  <a:pt x="179643" y="112660"/>
                </a:lnTo>
                <a:lnTo>
                  <a:pt x="195644" y="165185"/>
                </a:lnTo>
                <a:lnTo>
                  <a:pt x="207988" y="223132"/>
                </a:lnTo>
                <a:lnTo>
                  <a:pt x="215936" y="283372"/>
                </a:lnTo>
                <a:lnTo>
                  <a:pt x="218749" y="342772"/>
                </a:lnTo>
                <a:lnTo>
                  <a:pt x="215047" y="407021"/>
                </a:lnTo>
                <a:lnTo>
                  <a:pt x="204762" y="461215"/>
                </a:lnTo>
                <a:lnTo>
                  <a:pt x="189128" y="504628"/>
                </a:lnTo>
                <a:lnTo>
                  <a:pt x="169380" y="536536"/>
                </a:lnTo>
                <a:lnTo>
                  <a:pt x="146752" y="556212"/>
                </a:lnTo>
                <a:lnTo>
                  <a:pt x="122478" y="562932"/>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42" name="Google Shape;142;p1"/>
          <p:cNvPicPr preferRelativeResize="0"/>
          <p:nvPr/>
        </p:nvPicPr>
        <p:blipFill rotWithShape="1">
          <a:blip r:embed="rId5">
            <a:alphaModFix/>
          </a:blip>
          <a:srcRect b="0" l="0" r="0" t="0"/>
          <a:stretch/>
        </p:blipFill>
        <p:spPr>
          <a:xfrm>
            <a:off x="7392626" y="7829239"/>
            <a:ext cx="86946" cy="219062"/>
          </a:xfrm>
          <a:prstGeom prst="rect">
            <a:avLst/>
          </a:prstGeom>
          <a:noFill/>
          <a:ln>
            <a:noFill/>
          </a:ln>
        </p:spPr>
      </p:pic>
      <p:sp>
        <p:nvSpPr>
          <p:cNvPr id="143" name="Google Shape;143;p1"/>
          <p:cNvSpPr/>
          <p:nvPr/>
        </p:nvSpPr>
        <p:spPr>
          <a:xfrm>
            <a:off x="7662840" y="8793795"/>
            <a:ext cx="56515" cy="139700"/>
          </a:xfrm>
          <a:custGeom>
            <a:rect b="b" l="l" r="r" t="t"/>
            <a:pathLst>
              <a:path extrusionOk="0" h="139700" w="56515">
                <a:moveTo>
                  <a:pt x="28432" y="139635"/>
                </a:moveTo>
                <a:lnTo>
                  <a:pt x="7108" y="117817"/>
                </a:lnTo>
                <a:lnTo>
                  <a:pt x="0" y="69817"/>
                </a:lnTo>
                <a:lnTo>
                  <a:pt x="7108" y="21818"/>
                </a:lnTo>
                <a:lnTo>
                  <a:pt x="28432" y="0"/>
                </a:lnTo>
                <a:lnTo>
                  <a:pt x="49374" y="21818"/>
                </a:lnTo>
                <a:lnTo>
                  <a:pt x="56355" y="69817"/>
                </a:lnTo>
                <a:lnTo>
                  <a:pt x="49374" y="117817"/>
                </a:lnTo>
                <a:lnTo>
                  <a:pt x="28432" y="139635"/>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44" name="Google Shape;144;p1"/>
          <p:cNvSpPr/>
          <p:nvPr/>
        </p:nvSpPr>
        <p:spPr>
          <a:xfrm>
            <a:off x="7074944" y="8695335"/>
            <a:ext cx="136525" cy="336550"/>
          </a:xfrm>
          <a:custGeom>
            <a:rect b="b" l="l" r="r" t="t"/>
            <a:pathLst>
              <a:path extrusionOk="0" h="336550" w="136525">
                <a:moveTo>
                  <a:pt x="68315" y="336505"/>
                </a:moveTo>
                <a:lnTo>
                  <a:pt x="24593" y="301508"/>
                </a:lnTo>
                <a:lnTo>
                  <a:pt x="10930" y="263820"/>
                </a:lnTo>
                <a:lnTo>
                  <a:pt x="2732" y="218055"/>
                </a:lnTo>
                <a:lnTo>
                  <a:pt x="0" y="168252"/>
                </a:lnTo>
                <a:lnTo>
                  <a:pt x="2732" y="118449"/>
                </a:lnTo>
                <a:lnTo>
                  <a:pt x="10930" y="72685"/>
                </a:lnTo>
                <a:lnTo>
                  <a:pt x="24593" y="34996"/>
                </a:lnTo>
                <a:lnTo>
                  <a:pt x="43721" y="9422"/>
                </a:lnTo>
                <a:lnTo>
                  <a:pt x="68315" y="0"/>
                </a:lnTo>
                <a:lnTo>
                  <a:pt x="92891" y="9422"/>
                </a:lnTo>
                <a:lnTo>
                  <a:pt x="111974" y="34996"/>
                </a:lnTo>
                <a:lnTo>
                  <a:pt x="125576" y="72685"/>
                </a:lnTo>
                <a:lnTo>
                  <a:pt x="133709" y="118449"/>
                </a:lnTo>
                <a:lnTo>
                  <a:pt x="136385" y="168252"/>
                </a:lnTo>
                <a:lnTo>
                  <a:pt x="133615" y="218055"/>
                </a:lnTo>
                <a:lnTo>
                  <a:pt x="125411" y="263820"/>
                </a:lnTo>
                <a:lnTo>
                  <a:pt x="111785" y="301508"/>
                </a:lnTo>
                <a:lnTo>
                  <a:pt x="92749" y="327083"/>
                </a:lnTo>
                <a:lnTo>
                  <a:pt x="68315" y="336505"/>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45" name="Google Shape;145;p1"/>
          <p:cNvSpPr/>
          <p:nvPr/>
        </p:nvSpPr>
        <p:spPr>
          <a:xfrm>
            <a:off x="344181" y="567840"/>
            <a:ext cx="708660" cy="1030605"/>
          </a:xfrm>
          <a:custGeom>
            <a:rect b="b" l="l" r="r" t="t"/>
            <a:pathLst>
              <a:path extrusionOk="0" h="1030605" w="708660">
                <a:moveTo>
                  <a:pt x="436624" y="1030091"/>
                </a:moveTo>
                <a:lnTo>
                  <a:pt x="391749" y="1023268"/>
                </a:lnTo>
                <a:lnTo>
                  <a:pt x="347930" y="1002565"/>
                </a:lnTo>
                <a:lnTo>
                  <a:pt x="306124" y="967635"/>
                </a:lnTo>
                <a:lnTo>
                  <a:pt x="267290" y="918132"/>
                </a:lnTo>
                <a:lnTo>
                  <a:pt x="266634" y="918132"/>
                </a:lnTo>
                <a:lnTo>
                  <a:pt x="245502" y="890226"/>
                </a:lnTo>
                <a:lnTo>
                  <a:pt x="224743" y="860396"/>
                </a:lnTo>
                <a:lnTo>
                  <a:pt x="203985" y="830869"/>
                </a:lnTo>
                <a:lnTo>
                  <a:pt x="182853" y="803874"/>
                </a:lnTo>
                <a:lnTo>
                  <a:pt x="154926" y="775334"/>
                </a:lnTo>
                <a:lnTo>
                  <a:pt x="126505" y="749487"/>
                </a:lnTo>
                <a:lnTo>
                  <a:pt x="98335" y="723052"/>
                </a:lnTo>
                <a:lnTo>
                  <a:pt x="71159" y="692750"/>
                </a:lnTo>
                <a:lnTo>
                  <a:pt x="48895" y="657697"/>
                </a:lnTo>
                <a:lnTo>
                  <a:pt x="30694" y="613911"/>
                </a:lnTo>
                <a:lnTo>
                  <a:pt x="16630" y="562983"/>
                </a:lnTo>
                <a:lnTo>
                  <a:pt x="6777" y="506503"/>
                </a:lnTo>
                <a:lnTo>
                  <a:pt x="1208" y="446059"/>
                </a:lnTo>
                <a:lnTo>
                  <a:pt x="0" y="383242"/>
                </a:lnTo>
                <a:lnTo>
                  <a:pt x="2342" y="329504"/>
                </a:lnTo>
                <a:lnTo>
                  <a:pt x="7593" y="276538"/>
                </a:lnTo>
                <a:lnTo>
                  <a:pt x="15647" y="225512"/>
                </a:lnTo>
                <a:lnTo>
                  <a:pt x="26401" y="177595"/>
                </a:lnTo>
                <a:lnTo>
                  <a:pt x="39748" y="133955"/>
                </a:lnTo>
                <a:lnTo>
                  <a:pt x="55585" y="95760"/>
                </a:lnTo>
                <a:lnTo>
                  <a:pt x="99522" y="33838"/>
                </a:lnTo>
                <a:lnTo>
                  <a:pt x="154038" y="3257"/>
                </a:lnTo>
                <a:lnTo>
                  <a:pt x="182240" y="0"/>
                </a:lnTo>
                <a:lnTo>
                  <a:pt x="208120" y="2305"/>
                </a:lnTo>
                <a:lnTo>
                  <a:pt x="233958" y="8453"/>
                </a:lnTo>
                <a:lnTo>
                  <a:pt x="259526" y="17293"/>
                </a:lnTo>
                <a:lnTo>
                  <a:pt x="284593" y="27676"/>
                </a:lnTo>
                <a:lnTo>
                  <a:pt x="318631" y="40260"/>
                </a:lnTo>
                <a:lnTo>
                  <a:pt x="352622" y="48140"/>
                </a:lnTo>
                <a:lnTo>
                  <a:pt x="386608" y="52211"/>
                </a:lnTo>
                <a:lnTo>
                  <a:pt x="420634" y="53368"/>
                </a:lnTo>
                <a:lnTo>
                  <a:pt x="439913" y="53072"/>
                </a:lnTo>
                <a:lnTo>
                  <a:pt x="459232" y="52291"/>
                </a:lnTo>
                <a:lnTo>
                  <a:pt x="478601" y="51187"/>
                </a:lnTo>
                <a:lnTo>
                  <a:pt x="498028" y="49922"/>
                </a:lnTo>
                <a:lnTo>
                  <a:pt x="500303" y="49817"/>
                </a:lnTo>
                <a:lnTo>
                  <a:pt x="502578" y="49765"/>
                </a:lnTo>
                <a:lnTo>
                  <a:pt x="504853" y="49765"/>
                </a:lnTo>
                <a:lnTo>
                  <a:pt x="569750" y="66907"/>
                </a:lnTo>
                <a:lnTo>
                  <a:pt x="627322" y="125349"/>
                </a:lnTo>
                <a:lnTo>
                  <a:pt x="652106" y="173346"/>
                </a:lnTo>
                <a:lnTo>
                  <a:pt x="673553" y="235616"/>
                </a:lnTo>
                <a:lnTo>
                  <a:pt x="685645" y="284292"/>
                </a:lnTo>
                <a:lnTo>
                  <a:pt x="695098" y="334767"/>
                </a:lnTo>
                <a:lnTo>
                  <a:pt x="701964" y="386551"/>
                </a:lnTo>
                <a:lnTo>
                  <a:pt x="706298" y="439158"/>
                </a:lnTo>
                <a:lnTo>
                  <a:pt x="708154" y="492098"/>
                </a:lnTo>
                <a:lnTo>
                  <a:pt x="707587" y="544883"/>
                </a:lnTo>
                <a:lnTo>
                  <a:pt x="704652" y="597026"/>
                </a:lnTo>
                <a:lnTo>
                  <a:pt x="699402" y="648037"/>
                </a:lnTo>
                <a:lnTo>
                  <a:pt x="691892" y="697430"/>
                </a:lnTo>
                <a:lnTo>
                  <a:pt x="682176" y="744715"/>
                </a:lnTo>
                <a:lnTo>
                  <a:pt x="670309" y="789404"/>
                </a:lnTo>
                <a:lnTo>
                  <a:pt x="656345" y="831009"/>
                </a:lnTo>
                <a:lnTo>
                  <a:pt x="640339" y="869043"/>
                </a:lnTo>
                <a:lnTo>
                  <a:pt x="622344" y="903015"/>
                </a:lnTo>
                <a:lnTo>
                  <a:pt x="563861" y="974685"/>
                </a:lnTo>
                <a:lnTo>
                  <a:pt x="522801" y="1005254"/>
                </a:lnTo>
                <a:lnTo>
                  <a:pt x="480100" y="1023829"/>
                </a:lnTo>
                <a:lnTo>
                  <a:pt x="436624" y="1030091"/>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146" name="Google Shape;146;p1"/>
          <p:cNvGrpSpPr/>
          <p:nvPr/>
        </p:nvGrpSpPr>
        <p:grpSpPr>
          <a:xfrm>
            <a:off x="4061535" y="0"/>
            <a:ext cx="3939464" cy="2664910"/>
            <a:chOff x="4061535" y="0"/>
            <a:chExt cx="3939464" cy="2664910"/>
          </a:xfrm>
        </p:grpSpPr>
        <p:sp>
          <p:nvSpPr>
            <p:cNvPr id="147" name="Google Shape;147;p1"/>
            <p:cNvSpPr/>
            <p:nvPr/>
          </p:nvSpPr>
          <p:spPr>
            <a:xfrm>
              <a:off x="4084577" y="0"/>
              <a:ext cx="892810" cy="1123950"/>
            </a:xfrm>
            <a:custGeom>
              <a:rect b="b" l="l" r="r" t="t"/>
              <a:pathLst>
                <a:path extrusionOk="0" h="1123950" w="892810">
                  <a:moveTo>
                    <a:pt x="809131" y="1123413"/>
                  </a:moveTo>
                  <a:lnTo>
                    <a:pt x="767476" y="1080589"/>
                  </a:lnTo>
                  <a:lnTo>
                    <a:pt x="742802" y="1013389"/>
                  </a:lnTo>
                  <a:lnTo>
                    <a:pt x="729456" y="966436"/>
                  </a:lnTo>
                  <a:lnTo>
                    <a:pt x="715419" y="909853"/>
                  </a:lnTo>
                  <a:lnTo>
                    <a:pt x="701351" y="859477"/>
                  </a:lnTo>
                  <a:lnTo>
                    <a:pt x="684158" y="814160"/>
                  </a:lnTo>
                  <a:lnTo>
                    <a:pt x="664104" y="773543"/>
                  </a:lnTo>
                  <a:lnTo>
                    <a:pt x="641451" y="737271"/>
                  </a:lnTo>
                  <a:lnTo>
                    <a:pt x="616463" y="704984"/>
                  </a:lnTo>
                  <a:lnTo>
                    <a:pt x="589402" y="676326"/>
                  </a:lnTo>
                  <a:lnTo>
                    <a:pt x="560532" y="650939"/>
                  </a:lnTo>
                  <a:lnTo>
                    <a:pt x="498414" y="608549"/>
                  </a:lnTo>
                  <a:lnTo>
                    <a:pt x="432214" y="574951"/>
                  </a:lnTo>
                  <a:lnTo>
                    <a:pt x="364036" y="547287"/>
                  </a:lnTo>
                  <a:lnTo>
                    <a:pt x="262661" y="510657"/>
                  </a:lnTo>
                  <a:lnTo>
                    <a:pt x="230159" y="498315"/>
                  </a:lnTo>
                  <a:lnTo>
                    <a:pt x="168669" y="471287"/>
                  </a:lnTo>
                  <a:lnTo>
                    <a:pt x="113615" y="438751"/>
                  </a:lnTo>
                  <a:lnTo>
                    <a:pt x="67103" y="397845"/>
                  </a:lnTo>
                  <a:lnTo>
                    <a:pt x="31235" y="345710"/>
                  </a:lnTo>
                  <a:lnTo>
                    <a:pt x="8116" y="279485"/>
                  </a:lnTo>
                  <a:lnTo>
                    <a:pt x="0" y="207627"/>
                  </a:lnTo>
                  <a:lnTo>
                    <a:pt x="661" y="166207"/>
                  </a:lnTo>
                  <a:lnTo>
                    <a:pt x="4709" y="120808"/>
                  </a:lnTo>
                  <a:lnTo>
                    <a:pt x="17161" y="73497"/>
                  </a:lnTo>
                  <a:lnTo>
                    <a:pt x="34663" y="24379"/>
                  </a:lnTo>
                  <a:lnTo>
                    <a:pt x="45293" y="0"/>
                  </a:lnTo>
                  <a:lnTo>
                    <a:pt x="793022" y="0"/>
                  </a:lnTo>
                  <a:lnTo>
                    <a:pt x="819788" y="83399"/>
                  </a:lnTo>
                  <a:lnTo>
                    <a:pt x="835517" y="141573"/>
                  </a:lnTo>
                  <a:lnTo>
                    <a:pt x="849667" y="202051"/>
                  </a:lnTo>
                  <a:lnTo>
                    <a:pt x="858777" y="246856"/>
                  </a:lnTo>
                  <a:lnTo>
                    <a:pt x="866928" y="292693"/>
                  </a:lnTo>
                  <a:lnTo>
                    <a:pt x="874063" y="339497"/>
                  </a:lnTo>
                  <a:lnTo>
                    <a:pt x="880122" y="387203"/>
                  </a:lnTo>
                  <a:lnTo>
                    <a:pt x="885046" y="435747"/>
                  </a:lnTo>
                  <a:lnTo>
                    <a:pt x="888788" y="485311"/>
                  </a:lnTo>
                  <a:lnTo>
                    <a:pt x="891253" y="535086"/>
                  </a:lnTo>
                  <a:lnTo>
                    <a:pt x="892418" y="585753"/>
                  </a:lnTo>
                  <a:lnTo>
                    <a:pt x="892213" y="636998"/>
                  </a:lnTo>
                  <a:lnTo>
                    <a:pt x="890577" y="688756"/>
                  </a:lnTo>
                  <a:lnTo>
                    <a:pt x="887721" y="739959"/>
                  </a:lnTo>
                  <a:lnTo>
                    <a:pt x="883310" y="800586"/>
                  </a:lnTo>
                  <a:lnTo>
                    <a:pt x="877233" y="866281"/>
                  </a:lnTo>
                  <a:lnTo>
                    <a:pt x="869381" y="932684"/>
                  </a:lnTo>
                  <a:lnTo>
                    <a:pt x="859645" y="995437"/>
                  </a:lnTo>
                  <a:lnTo>
                    <a:pt x="847912" y="1050183"/>
                  </a:lnTo>
                  <a:lnTo>
                    <a:pt x="834075" y="1092563"/>
                  </a:lnTo>
                  <a:lnTo>
                    <a:pt x="818022" y="1118218"/>
                  </a:lnTo>
                  <a:lnTo>
                    <a:pt x="809131" y="1123413"/>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48" name="Google Shape;148;p1"/>
            <p:cNvPicPr preferRelativeResize="0"/>
            <p:nvPr/>
          </p:nvPicPr>
          <p:blipFill rotWithShape="1">
            <a:blip r:embed="rId6">
              <a:alphaModFix/>
            </a:blip>
            <a:srcRect b="0" l="0" r="0" t="0"/>
            <a:stretch/>
          </p:blipFill>
          <p:spPr>
            <a:xfrm>
              <a:off x="6301175" y="0"/>
              <a:ext cx="1699824" cy="1658949"/>
            </a:xfrm>
            <a:prstGeom prst="rect">
              <a:avLst/>
            </a:prstGeom>
            <a:noFill/>
            <a:ln>
              <a:noFill/>
            </a:ln>
          </p:spPr>
        </p:pic>
        <p:pic>
          <p:nvPicPr>
            <p:cNvPr id="149" name="Google Shape;149;p1"/>
            <p:cNvPicPr preferRelativeResize="0"/>
            <p:nvPr/>
          </p:nvPicPr>
          <p:blipFill rotWithShape="1">
            <a:blip r:embed="rId7">
              <a:alphaModFix/>
            </a:blip>
            <a:srcRect b="0" l="0" r="0" t="0"/>
            <a:stretch/>
          </p:blipFill>
          <p:spPr>
            <a:xfrm>
              <a:off x="4061535" y="0"/>
              <a:ext cx="2239649" cy="1949293"/>
            </a:xfrm>
            <a:prstGeom prst="rect">
              <a:avLst/>
            </a:prstGeom>
            <a:noFill/>
            <a:ln>
              <a:noFill/>
            </a:ln>
          </p:spPr>
        </p:pic>
        <p:pic>
          <p:nvPicPr>
            <p:cNvPr id="150" name="Google Shape;150;p1"/>
            <p:cNvPicPr preferRelativeResize="0"/>
            <p:nvPr/>
          </p:nvPicPr>
          <p:blipFill rotWithShape="1">
            <a:blip r:embed="rId8">
              <a:alphaModFix/>
            </a:blip>
            <a:srcRect b="0" l="0" r="0" t="0"/>
            <a:stretch/>
          </p:blipFill>
          <p:spPr>
            <a:xfrm>
              <a:off x="5400300" y="1396995"/>
              <a:ext cx="1699824" cy="1267915"/>
            </a:xfrm>
            <a:prstGeom prst="rect">
              <a:avLst/>
            </a:prstGeom>
            <a:noFill/>
            <a:ln>
              <a:noFill/>
            </a:ln>
          </p:spPr>
        </p:pic>
      </p:grpSp>
      <p:sp>
        <p:nvSpPr>
          <p:cNvPr id="151" name="Google Shape;151;p1"/>
          <p:cNvSpPr txBox="1"/>
          <p:nvPr>
            <p:ph type="title"/>
          </p:nvPr>
        </p:nvSpPr>
        <p:spPr>
          <a:xfrm>
            <a:off x="744198" y="4181176"/>
            <a:ext cx="6512559" cy="1397000"/>
          </a:xfrm>
          <a:prstGeom prst="rect">
            <a:avLst/>
          </a:prstGeom>
          <a:noFill/>
          <a:ln>
            <a:noFill/>
          </a:ln>
        </p:spPr>
        <p:txBody>
          <a:bodyPr anchorCtr="0" anchor="t" bIns="0" lIns="0" spcFirstLastPara="1" rIns="0" wrap="square" tIns="12700">
            <a:spAutoFit/>
          </a:bodyPr>
          <a:lstStyle/>
          <a:p>
            <a:pPr indent="173355" lvl="0" marL="12700" marR="5080" rtl="0" algn="l">
              <a:lnSpc>
                <a:spcPct val="100000"/>
              </a:lnSpc>
              <a:spcBef>
                <a:spcPts val="0"/>
              </a:spcBef>
              <a:spcAft>
                <a:spcPts val="0"/>
              </a:spcAft>
              <a:buNone/>
            </a:pPr>
            <a:r>
              <a:rPr lang="en-US" sz="4500"/>
              <a:t>Chronic Obstructive  Pulmonary Diseases</a:t>
            </a:r>
            <a:endParaRPr sz="4500"/>
          </a:p>
        </p:txBody>
      </p:sp>
      <p:sp>
        <p:nvSpPr>
          <p:cNvPr id="152" name="Google Shape;152;p1"/>
          <p:cNvSpPr/>
          <p:nvPr/>
        </p:nvSpPr>
        <p:spPr>
          <a:xfrm>
            <a:off x="2600688" y="6216938"/>
            <a:ext cx="2799715" cy="2147570"/>
          </a:xfrm>
          <a:custGeom>
            <a:rect b="b" l="l" r="r" t="t"/>
            <a:pathLst>
              <a:path extrusionOk="0" h="2147570" w="2799715">
                <a:moveTo>
                  <a:pt x="0" y="0"/>
                </a:moveTo>
                <a:lnTo>
                  <a:pt x="2799599" y="0"/>
                </a:lnTo>
                <a:lnTo>
                  <a:pt x="2799599" y="2147099"/>
                </a:lnTo>
                <a:lnTo>
                  <a:pt x="0" y="214709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53" name="Google Shape;153;p1"/>
          <p:cNvSpPr txBox="1"/>
          <p:nvPr/>
        </p:nvSpPr>
        <p:spPr>
          <a:xfrm>
            <a:off x="2686413" y="6280819"/>
            <a:ext cx="2156460" cy="196088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en-US" sz="1800">
                <a:latin typeface="Times New Roman"/>
                <a:ea typeface="Times New Roman"/>
                <a:cs typeface="Times New Roman"/>
                <a:sym typeface="Times New Roman"/>
              </a:rPr>
              <a:t>Colour index:</a:t>
            </a:r>
            <a:endParaRPr sz="1800">
              <a:latin typeface="Times New Roman"/>
              <a:ea typeface="Times New Roman"/>
              <a:cs typeface="Times New Roman"/>
              <a:sym typeface="Times New Roman"/>
            </a:endParaRPr>
          </a:p>
          <a:p>
            <a:pPr indent="-367030" lvl="0" marL="457200" marR="0" rtl="0" algn="l">
              <a:lnSpc>
                <a:spcPct val="100000"/>
              </a:lnSpc>
              <a:spcBef>
                <a:spcPts val="0"/>
              </a:spcBef>
              <a:spcAft>
                <a:spcPts val="0"/>
              </a:spcAft>
              <a:buSzPts val="1800"/>
              <a:buFont typeface="Tahoma"/>
              <a:buChar char="●"/>
            </a:pPr>
            <a:r>
              <a:rPr lang="en-US" sz="1800">
                <a:latin typeface="Times New Roman"/>
                <a:ea typeface="Times New Roman"/>
                <a:cs typeface="Times New Roman"/>
                <a:sym typeface="Times New Roman"/>
              </a:rPr>
              <a:t>Main text</a:t>
            </a:r>
            <a:endParaRPr sz="1800">
              <a:latin typeface="Times New Roman"/>
              <a:ea typeface="Times New Roman"/>
              <a:cs typeface="Times New Roman"/>
              <a:sym typeface="Times New Roman"/>
            </a:endParaRPr>
          </a:p>
          <a:p>
            <a:pPr indent="-367030" lvl="0" marL="457200" marR="0" rtl="0" algn="l">
              <a:lnSpc>
                <a:spcPct val="120000"/>
              </a:lnSpc>
              <a:spcBef>
                <a:spcPts val="0"/>
              </a:spcBef>
              <a:spcAft>
                <a:spcPts val="0"/>
              </a:spcAft>
              <a:buClr>
                <a:srgbClr val="FF0000"/>
              </a:buClr>
              <a:buSzPts val="1800"/>
              <a:buFont typeface="Tahoma"/>
              <a:buChar char="●"/>
            </a:pPr>
            <a:r>
              <a:rPr lang="en-US" sz="1800">
                <a:solidFill>
                  <a:srgbClr val="FF0000"/>
                </a:solidFill>
                <a:latin typeface="Times New Roman"/>
                <a:ea typeface="Times New Roman"/>
                <a:cs typeface="Times New Roman"/>
                <a:sym typeface="Times New Roman"/>
              </a:rPr>
              <a:t>Important</a:t>
            </a:r>
            <a:endParaRPr sz="1800">
              <a:latin typeface="Times New Roman"/>
              <a:ea typeface="Times New Roman"/>
              <a:cs typeface="Times New Roman"/>
              <a:sym typeface="Times New Roman"/>
            </a:endParaRPr>
          </a:p>
          <a:p>
            <a:pPr indent="-367030" lvl="0" marL="457200" marR="0" rtl="0" algn="l">
              <a:lnSpc>
                <a:spcPct val="120000"/>
              </a:lnSpc>
              <a:spcBef>
                <a:spcPts val="0"/>
              </a:spcBef>
              <a:spcAft>
                <a:spcPts val="0"/>
              </a:spcAft>
              <a:buClr>
                <a:srgbClr val="E03E8F"/>
              </a:buClr>
              <a:buSzPts val="1800"/>
              <a:buFont typeface="Tahoma"/>
              <a:buChar char="●"/>
            </a:pPr>
            <a:r>
              <a:rPr lang="en-US" sz="1800">
                <a:solidFill>
                  <a:srgbClr val="E03E8F"/>
                </a:solidFill>
                <a:latin typeface="Times New Roman"/>
                <a:ea typeface="Times New Roman"/>
                <a:cs typeface="Times New Roman"/>
                <a:sym typeface="Times New Roman"/>
              </a:rPr>
              <a:t>In </a:t>
            </a:r>
            <a:r>
              <a:rPr lang="en-US" sz="1900">
                <a:solidFill>
                  <a:srgbClr val="E03E8F"/>
                </a:solidFill>
                <a:latin typeface="Times New Roman"/>
                <a:ea typeface="Times New Roman"/>
                <a:cs typeface="Times New Roman"/>
                <a:sym typeface="Times New Roman"/>
              </a:rPr>
              <a:t>girls </a:t>
            </a:r>
            <a:r>
              <a:rPr lang="en-US" sz="1800">
                <a:solidFill>
                  <a:srgbClr val="E03E8F"/>
                </a:solidFill>
                <a:latin typeface="Times New Roman"/>
                <a:ea typeface="Times New Roman"/>
                <a:cs typeface="Times New Roman"/>
                <a:sym typeface="Times New Roman"/>
              </a:rPr>
              <a:t>slides only</a:t>
            </a:r>
            <a:endParaRPr sz="1800">
              <a:latin typeface="Times New Roman"/>
              <a:ea typeface="Times New Roman"/>
              <a:cs typeface="Times New Roman"/>
              <a:sym typeface="Times New Roman"/>
            </a:endParaRPr>
          </a:p>
          <a:p>
            <a:pPr indent="-367030" lvl="0" marL="457200" marR="0" rtl="0" algn="l">
              <a:lnSpc>
                <a:spcPct val="100000"/>
              </a:lnSpc>
              <a:spcBef>
                <a:spcPts val="5"/>
              </a:spcBef>
              <a:spcAft>
                <a:spcPts val="0"/>
              </a:spcAft>
              <a:buClr>
                <a:srgbClr val="4A86E7"/>
              </a:buClr>
              <a:buSzPts val="1800"/>
              <a:buFont typeface="Tahoma"/>
              <a:buChar char="●"/>
            </a:pPr>
            <a:r>
              <a:rPr lang="en-US" sz="1800">
                <a:solidFill>
                  <a:srgbClr val="4A86E7"/>
                </a:solidFill>
                <a:latin typeface="Times New Roman"/>
                <a:ea typeface="Times New Roman"/>
                <a:cs typeface="Times New Roman"/>
                <a:sym typeface="Times New Roman"/>
              </a:rPr>
              <a:t>In boys slides only</a:t>
            </a:r>
            <a:endParaRPr sz="1800">
              <a:latin typeface="Times New Roman"/>
              <a:ea typeface="Times New Roman"/>
              <a:cs typeface="Times New Roman"/>
              <a:sym typeface="Times New Roman"/>
            </a:endParaRPr>
          </a:p>
          <a:p>
            <a:pPr indent="-367030" lvl="0" marL="457200" marR="0" rtl="0" algn="l">
              <a:lnSpc>
                <a:spcPct val="100000"/>
              </a:lnSpc>
              <a:spcBef>
                <a:spcPts val="0"/>
              </a:spcBef>
              <a:spcAft>
                <a:spcPts val="0"/>
              </a:spcAft>
              <a:buClr>
                <a:srgbClr val="6AA84F"/>
              </a:buClr>
              <a:buSzPts val="1800"/>
              <a:buFont typeface="Tahoma"/>
              <a:buChar char="●"/>
            </a:pPr>
            <a:r>
              <a:rPr lang="en-US" sz="1800">
                <a:solidFill>
                  <a:srgbClr val="6AA84F"/>
                </a:solidFill>
                <a:latin typeface="Times New Roman"/>
                <a:ea typeface="Times New Roman"/>
                <a:cs typeface="Times New Roman"/>
                <a:sym typeface="Times New Roman"/>
              </a:rPr>
              <a:t>Doctor‘s notes</a:t>
            </a:r>
            <a:endParaRPr sz="1800">
              <a:latin typeface="Times New Roman"/>
              <a:ea typeface="Times New Roman"/>
              <a:cs typeface="Times New Roman"/>
              <a:sym typeface="Times New Roman"/>
            </a:endParaRPr>
          </a:p>
          <a:p>
            <a:pPr indent="-367030" lvl="0" marL="457200" marR="0" rtl="0" algn="l">
              <a:lnSpc>
                <a:spcPct val="100000"/>
              </a:lnSpc>
              <a:spcBef>
                <a:spcPts val="0"/>
              </a:spcBef>
              <a:spcAft>
                <a:spcPts val="0"/>
              </a:spcAft>
              <a:buClr>
                <a:srgbClr val="999999"/>
              </a:buClr>
              <a:buSzPts val="1800"/>
              <a:buFont typeface="Tahoma"/>
              <a:buChar char="●"/>
            </a:pPr>
            <a:r>
              <a:rPr lang="en-US" sz="1800">
                <a:solidFill>
                  <a:srgbClr val="999999"/>
                </a:solidFill>
                <a:latin typeface="Times New Roman"/>
                <a:ea typeface="Times New Roman"/>
                <a:cs typeface="Times New Roman"/>
                <a:sym typeface="Times New Roman"/>
              </a:rPr>
              <a:t>Extra info.</a:t>
            </a:r>
            <a:endParaRPr sz="1800">
              <a:latin typeface="Times New Roman"/>
              <a:ea typeface="Times New Roman"/>
              <a:cs typeface="Times New Roman"/>
              <a:sym typeface="Times New Roman"/>
            </a:endParaRPr>
          </a:p>
        </p:txBody>
      </p:sp>
      <p:sp>
        <p:nvSpPr>
          <p:cNvPr id="154" name="Google Shape;154;p1"/>
          <p:cNvSpPr txBox="1"/>
          <p:nvPr/>
        </p:nvSpPr>
        <p:spPr>
          <a:xfrm>
            <a:off x="5008300" y="8844359"/>
            <a:ext cx="1744345" cy="4368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700" u="sng">
                <a:solidFill>
                  <a:srgbClr val="0000FF"/>
                </a:solidFill>
                <a:latin typeface="Lucida Sans"/>
                <a:ea typeface="Lucida Sans"/>
                <a:cs typeface="Lucida Sans"/>
                <a:sym typeface="Lucida Sans"/>
                <a:hlinkClick r:id="rId9">
                  <a:extLst>
                    <a:ext uri="{A12FA001-AC4F-418D-AE19-62706E023703}">
                      <ahyp:hlinkClr val="tx"/>
                    </a:ext>
                  </a:extLst>
                </a:hlinkClick>
              </a:rPr>
              <a:t>Editing ﬁle</a:t>
            </a:r>
            <a:endParaRPr sz="2700">
              <a:latin typeface="Lucida Sans"/>
              <a:ea typeface="Lucida Sans"/>
              <a:cs typeface="Lucida Sans"/>
              <a:sym typeface="Lucid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grpSp>
        <p:nvGrpSpPr>
          <p:cNvPr id="556" name="Google Shape;556;p10"/>
          <p:cNvGrpSpPr/>
          <p:nvPr/>
        </p:nvGrpSpPr>
        <p:grpSpPr>
          <a:xfrm>
            <a:off x="0" y="8058015"/>
            <a:ext cx="3270960" cy="2686685"/>
            <a:chOff x="0" y="8058015"/>
            <a:chExt cx="3270960" cy="2686685"/>
          </a:xfrm>
        </p:grpSpPr>
        <p:sp>
          <p:nvSpPr>
            <p:cNvPr id="557" name="Google Shape;557;p10"/>
            <p:cNvSpPr/>
            <p:nvPr/>
          </p:nvSpPr>
          <p:spPr>
            <a:xfrm>
              <a:off x="0" y="8058015"/>
              <a:ext cx="2091055" cy="2686685"/>
            </a:xfrm>
            <a:custGeom>
              <a:rect b="b" l="l" r="r" t="t"/>
              <a:pathLst>
                <a:path extrusionOk="0" h="2686684" w="2091055">
                  <a:moveTo>
                    <a:pt x="1468613" y="2686184"/>
                  </a:moveTo>
                  <a:lnTo>
                    <a:pt x="0" y="2686184"/>
                  </a:lnTo>
                  <a:lnTo>
                    <a:pt x="0" y="580806"/>
                  </a:lnTo>
                  <a:lnTo>
                    <a:pt x="19459" y="578202"/>
                  </a:lnTo>
                  <a:lnTo>
                    <a:pt x="62290" y="567083"/>
                  </a:lnTo>
                  <a:lnTo>
                    <a:pt x="105620" y="550422"/>
                  </a:lnTo>
                  <a:lnTo>
                    <a:pt x="149480" y="528127"/>
                  </a:lnTo>
                  <a:lnTo>
                    <a:pt x="193900" y="500104"/>
                  </a:lnTo>
                  <a:lnTo>
                    <a:pt x="238912" y="466260"/>
                  </a:lnTo>
                  <a:lnTo>
                    <a:pt x="284548" y="426502"/>
                  </a:lnTo>
                  <a:lnTo>
                    <a:pt x="330837" y="380736"/>
                  </a:lnTo>
                  <a:lnTo>
                    <a:pt x="364443" y="343319"/>
                  </a:lnTo>
                  <a:lnTo>
                    <a:pt x="397670" y="303070"/>
                  </a:lnTo>
                  <a:lnTo>
                    <a:pt x="430639" y="261148"/>
                  </a:lnTo>
                  <a:lnTo>
                    <a:pt x="463470" y="218713"/>
                  </a:lnTo>
                  <a:lnTo>
                    <a:pt x="496282" y="176926"/>
                  </a:lnTo>
                  <a:lnTo>
                    <a:pt x="529197" y="136947"/>
                  </a:lnTo>
                  <a:lnTo>
                    <a:pt x="562333" y="99935"/>
                  </a:lnTo>
                  <a:lnTo>
                    <a:pt x="595811" y="67052"/>
                  </a:lnTo>
                  <a:lnTo>
                    <a:pt x="629752" y="39457"/>
                  </a:lnTo>
                  <a:lnTo>
                    <a:pt x="664274" y="18309"/>
                  </a:lnTo>
                  <a:lnTo>
                    <a:pt x="735546" y="0"/>
                  </a:lnTo>
                  <a:lnTo>
                    <a:pt x="762953" y="2821"/>
                  </a:lnTo>
                  <a:lnTo>
                    <a:pt x="819529" y="26833"/>
                  </a:lnTo>
                  <a:lnTo>
                    <a:pt x="880203" y="81682"/>
                  </a:lnTo>
                  <a:lnTo>
                    <a:pt x="906024" y="118771"/>
                  </a:lnTo>
                  <a:lnTo>
                    <a:pt x="927766" y="158734"/>
                  </a:lnTo>
                  <a:lnTo>
                    <a:pt x="946943" y="200059"/>
                  </a:lnTo>
                  <a:lnTo>
                    <a:pt x="965067" y="241230"/>
                  </a:lnTo>
                  <a:lnTo>
                    <a:pt x="983649" y="280735"/>
                  </a:lnTo>
                  <a:lnTo>
                    <a:pt x="1004203" y="317059"/>
                  </a:lnTo>
                  <a:lnTo>
                    <a:pt x="1028239" y="348688"/>
                  </a:lnTo>
                  <a:lnTo>
                    <a:pt x="1057270" y="374109"/>
                  </a:lnTo>
                  <a:lnTo>
                    <a:pt x="1092809" y="391806"/>
                  </a:lnTo>
                  <a:lnTo>
                    <a:pt x="1133803" y="398491"/>
                  </a:lnTo>
                  <a:lnTo>
                    <a:pt x="2030912" y="398491"/>
                  </a:lnTo>
                  <a:lnTo>
                    <a:pt x="2034145" y="410089"/>
                  </a:lnTo>
                  <a:lnTo>
                    <a:pt x="2050931" y="483846"/>
                  </a:lnTo>
                  <a:lnTo>
                    <a:pt x="2066224" y="566430"/>
                  </a:lnTo>
                  <a:lnTo>
                    <a:pt x="2076599" y="636376"/>
                  </a:lnTo>
                  <a:lnTo>
                    <a:pt x="2084035" y="703092"/>
                  </a:lnTo>
                  <a:lnTo>
                    <a:pt x="2088679" y="766728"/>
                  </a:lnTo>
                  <a:lnTo>
                    <a:pt x="2090680" y="827437"/>
                  </a:lnTo>
                  <a:lnTo>
                    <a:pt x="2090186" y="885368"/>
                  </a:lnTo>
                  <a:lnTo>
                    <a:pt x="2087343" y="940674"/>
                  </a:lnTo>
                  <a:lnTo>
                    <a:pt x="2082301" y="993506"/>
                  </a:lnTo>
                  <a:lnTo>
                    <a:pt x="2075206" y="1044015"/>
                  </a:lnTo>
                  <a:lnTo>
                    <a:pt x="2066207" y="1092351"/>
                  </a:lnTo>
                  <a:lnTo>
                    <a:pt x="2055451" y="1138667"/>
                  </a:lnTo>
                  <a:lnTo>
                    <a:pt x="2043086" y="1183113"/>
                  </a:lnTo>
                  <a:lnTo>
                    <a:pt x="2029260" y="1225840"/>
                  </a:lnTo>
                  <a:lnTo>
                    <a:pt x="2014121" y="1267001"/>
                  </a:lnTo>
                  <a:lnTo>
                    <a:pt x="1997816" y="1306745"/>
                  </a:lnTo>
                  <a:lnTo>
                    <a:pt x="1980493" y="1345225"/>
                  </a:lnTo>
                  <a:lnTo>
                    <a:pt x="1962300" y="1382591"/>
                  </a:lnTo>
                  <a:lnTo>
                    <a:pt x="1943385" y="1418995"/>
                  </a:lnTo>
                  <a:lnTo>
                    <a:pt x="1923895" y="1454588"/>
                  </a:lnTo>
                  <a:lnTo>
                    <a:pt x="1903979" y="1489521"/>
                  </a:lnTo>
                  <a:lnTo>
                    <a:pt x="1883783" y="1523945"/>
                  </a:lnTo>
                  <a:lnTo>
                    <a:pt x="1823001" y="1625677"/>
                  </a:lnTo>
                  <a:lnTo>
                    <a:pt x="1803167" y="1659578"/>
                  </a:lnTo>
                  <a:lnTo>
                    <a:pt x="1783794" y="1693726"/>
                  </a:lnTo>
                  <a:lnTo>
                    <a:pt x="1765028" y="1728273"/>
                  </a:lnTo>
                  <a:lnTo>
                    <a:pt x="1741966" y="1772412"/>
                  </a:lnTo>
                  <a:lnTo>
                    <a:pt x="1719787" y="1815892"/>
                  </a:lnTo>
                  <a:lnTo>
                    <a:pt x="1698489" y="1858867"/>
                  </a:lnTo>
                  <a:lnTo>
                    <a:pt x="1678073" y="1901489"/>
                  </a:lnTo>
                  <a:lnTo>
                    <a:pt x="1658538" y="1943911"/>
                  </a:lnTo>
                  <a:lnTo>
                    <a:pt x="1639883" y="1986286"/>
                  </a:lnTo>
                  <a:lnTo>
                    <a:pt x="1622109" y="2028765"/>
                  </a:lnTo>
                  <a:lnTo>
                    <a:pt x="1605214" y="2071502"/>
                  </a:lnTo>
                  <a:lnTo>
                    <a:pt x="1589200" y="2114650"/>
                  </a:lnTo>
                  <a:lnTo>
                    <a:pt x="1574064" y="2158360"/>
                  </a:lnTo>
                  <a:lnTo>
                    <a:pt x="1559808" y="2202787"/>
                  </a:lnTo>
                  <a:lnTo>
                    <a:pt x="1546431" y="2248082"/>
                  </a:lnTo>
                  <a:lnTo>
                    <a:pt x="1533932" y="2294397"/>
                  </a:lnTo>
                  <a:lnTo>
                    <a:pt x="1522311" y="2341887"/>
                  </a:lnTo>
                  <a:lnTo>
                    <a:pt x="1511567" y="2390703"/>
                  </a:lnTo>
                  <a:lnTo>
                    <a:pt x="1501701" y="2440997"/>
                  </a:lnTo>
                  <a:lnTo>
                    <a:pt x="1492713" y="2492924"/>
                  </a:lnTo>
                  <a:lnTo>
                    <a:pt x="1484600" y="2546634"/>
                  </a:lnTo>
                  <a:lnTo>
                    <a:pt x="1477365" y="2602282"/>
                  </a:lnTo>
                  <a:lnTo>
                    <a:pt x="1471005" y="2660019"/>
                  </a:lnTo>
                  <a:lnTo>
                    <a:pt x="1468613" y="2686184"/>
                  </a:lnTo>
                  <a:close/>
                </a:path>
                <a:path extrusionOk="0" h="2686684" w="2091055">
                  <a:moveTo>
                    <a:pt x="2030912" y="398491"/>
                  </a:moveTo>
                  <a:lnTo>
                    <a:pt x="1133803" y="398491"/>
                  </a:lnTo>
                  <a:lnTo>
                    <a:pt x="1167869" y="394812"/>
                  </a:lnTo>
                  <a:lnTo>
                    <a:pt x="1203566" y="384413"/>
                  </a:lnTo>
                  <a:lnTo>
                    <a:pt x="1240711" y="368256"/>
                  </a:lnTo>
                  <a:lnTo>
                    <a:pt x="1279121" y="347299"/>
                  </a:lnTo>
                  <a:lnTo>
                    <a:pt x="1318613" y="322503"/>
                  </a:lnTo>
                  <a:lnTo>
                    <a:pt x="1359004" y="294827"/>
                  </a:lnTo>
                  <a:lnTo>
                    <a:pt x="1400111" y="265232"/>
                  </a:lnTo>
                  <a:lnTo>
                    <a:pt x="1483740" y="204122"/>
                  </a:lnTo>
                  <a:lnTo>
                    <a:pt x="1525897" y="174527"/>
                  </a:lnTo>
                  <a:lnTo>
                    <a:pt x="1568037" y="146851"/>
                  </a:lnTo>
                  <a:lnTo>
                    <a:pt x="1609979" y="122055"/>
                  </a:lnTo>
                  <a:lnTo>
                    <a:pt x="1651538" y="101098"/>
                  </a:lnTo>
                  <a:lnTo>
                    <a:pt x="1692532" y="84941"/>
                  </a:lnTo>
                  <a:lnTo>
                    <a:pt x="1732778" y="74542"/>
                  </a:lnTo>
                  <a:lnTo>
                    <a:pt x="1772093" y="70863"/>
                  </a:lnTo>
                  <a:lnTo>
                    <a:pt x="1800430" y="73022"/>
                  </a:lnTo>
                  <a:lnTo>
                    <a:pt x="1854984" y="91457"/>
                  </a:lnTo>
                  <a:lnTo>
                    <a:pt x="1906222" y="131289"/>
                  </a:lnTo>
                  <a:lnTo>
                    <a:pt x="1953554" y="195611"/>
                  </a:lnTo>
                  <a:lnTo>
                    <a:pt x="1975571" y="237921"/>
                  </a:lnTo>
                  <a:lnTo>
                    <a:pt x="1996391" y="287513"/>
                  </a:lnTo>
                  <a:lnTo>
                    <a:pt x="2015940" y="344774"/>
                  </a:lnTo>
                  <a:lnTo>
                    <a:pt x="2030912" y="398491"/>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58" name="Google Shape;558;p10"/>
            <p:cNvSpPr/>
            <p:nvPr/>
          </p:nvSpPr>
          <p:spPr>
            <a:xfrm>
              <a:off x="8331" y="8924607"/>
              <a:ext cx="3262629" cy="1819910"/>
            </a:xfrm>
            <a:custGeom>
              <a:rect b="b" l="l" r="r" t="t"/>
              <a:pathLst>
                <a:path extrusionOk="0" h="1819909" w="3262629">
                  <a:moveTo>
                    <a:pt x="1820506" y="1095603"/>
                  </a:moveTo>
                  <a:lnTo>
                    <a:pt x="1817522" y="1075410"/>
                  </a:lnTo>
                  <a:lnTo>
                    <a:pt x="1808530" y="1066228"/>
                  </a:lnTo>
                  <a:lnTo>
                    <a:pt x="1799564" y="1075410"/>
                  </a:lnTo>
                  <a:lnTo>
                    <a:pt x="1796580" y="1095603"/>
                  </a:lnTo>
                  <a:lnTo>
                    <a:pt x="1799564" y="1115796"/>
                  </a:lnTo>
                  <a:lnTo>
                    <a:pt x="1808530" y="1124978"/>
                  </a:lnTo>
                  <a:lnTo>
                    <a:pt x="1817522" y="1115796"/>
                  </a:lnTo>
                  <a:lnTo>
                    <a:pt x="1820506" y="1095603"/>
                  </a:lnTo>
                  <a:close/>
                </a:path>
                <a:path extrusionOk="0" h="1819909" w="3262629">
                  <a:moveTo>
                    <a:pt x="2154288" y="367842"/>
                  </a:moveTo>
                  <a:lnTo>
                    <a:pt x="2149297" y="334022"/>
                  </a:lnTo>
                  <a:lnTo>
                    <a:pt x="2134336" y="318655"/>
                  </a:lnTo>
                  <a:lnTo>
                    <a:pt x="2119376" y="334022"/>
                  </a:lnTo>
                  <a:lnTo>
                    <a:pt x="2114385" y="367842"/>
                  </a:lnTo>
                  <a:lnTo>
                    <a:pt x="2119376" y="401662"/>
                  </a:lnTo>
                  <a:lnTo>
                    <a:pt x="2134336" y="417029"/>
                  </a:lnTo>
                  <a:lnTo>
                    <a:pt x="2149297" y="401662"/>
                  </a:lnTo>
                  <a:lnTo>
                    <a:pt x="2154288" y="367842"/>
                  </a:lnTo>
                  <a:close/>
                </a:path>
                <a:path extrusionOk="0" h="1819909" w="3262629">
                  <a:moveTo>
                    <a:pt x="2270658" y="789254"/>
                  </a:moveTo>
                  <a:lnTo>
                    <a:pt x="2267940" y="739228"/>
                  </a:lnTo>
                  <a:lnTo>
                    <a:pt x="2259800" y="693242"/>
                  </a:lnTo>
                  <a:lnTo>
                    <a:pt x="2246236" y="655383"/>
                  </a:lnTo>
                  <a:lnTo>
                    <a:pt x="2202827" y="620217"/>
                  </a:lnTo>
                  <a:lnTo>
                    <a:pt x="2178240" y="629691"/>
                  </a:lnTo>
                  <a:lnTo>
                    <a:pt x="2159114" y="655383"/>
                  </a:lnTo>
                  <a:lnTo>
                    <a:pt x="2145449" y="693242"/>
                  </a:lnTo>
                  <a:lnTo>
                    <a:pt x="2137245" y="739228"/>
                  </a:lnTo>
                  <a:lnTo>
                    <a:pt x="2134514" y="789254"/>
                  </a:lnTo>
                  <a:lnTo>
                    <a:pt x="2137245" y="839292"/>
                  </a:lnTo>
                  <a:lnTo>
                    <a:pt x="2145449" y="885266"/>
                  </a:lnTo>
                  <a:lnTo>
                    <a:pt x="2159114" y="923137"/>
                  </a:lnTo>
                  <a:lnTo>
                    <a:pt x="2178240" y="948829"/>
                  </a:lnTo>
                  <a:lnTo>
                    <a:pt x="2202827" y="958291"/>
                  </a:lnTo>
                  <a:lnTo>
                    <a:pt x="2227249" y="948829"/>
                  </a:lnTo>
                  <a:lnTo>
                    <a:pt x="2246236" y="923137"/>
                  </a:lnTo>
                  <a:lnTo>
                    <a:pt x="2259800" y="885266"/>
                  </a:lnTo>
                  <a:lnTo>
                    <a:pt x="2267940" y="839292"/>
                  </a:lnTo>
                  <a:lnTo>
                    <a:pt x="2270658" y="789254"/>
                  </a:lnTo>
                  <a:close/>
                </a:path>
                <a:path extrusionOk="0" h="1819909" w="3262629">
                  <a:moveTo>
                    <a:pt x="3262096" y="1819592"/>
                  </a:moveTo>
                  <a:lnTo>
                    <a:pt x="3223603" y="1728609"/>
                  </a:lnTo>
                  <a:lnTo>
                    <a:pt x="3197822" y="1672971"/>
                  </a:lnTo>
                  <a:lnTo>
                    <a:pt x="3171533" y="1620062"/>
                  </a:lnTo>
                  <a:lnTo>
                    <a:pt x="3144710" y="1569885"/>
                  </a:lnTo>
                  <a:lnTo>
                    <a:pt x="3117354" y="1522425"/>
                  </a:lnTo>
                  <a:lnTo>
                    <a:pt x="3089452" y="1477657"/>
                  </a:lnTo>
                  <a:lnTo>
                    <a:pt x="3060979" y="1435569"/>
                  </a:lnTo>
                  <a:lnTo>
                    <a:pt x="3031921" y="1396149"/>
                  </a:lnTo>
                  <a:lnTo>
                    <a:pt x="3002280" y="1359382"/>
                  </a:lnTo>
                  <a:lnTo>
                    <a:pt x="2972028" y="1325245"/>
                  </a:lnTo>
                  <a:lnTo>
                    <a:pt x="2941155" y="1293736"/>
                  </a:lnTo>
                  <a:lnTo>
                    <a:pt x="2909646" y="1264831"/>
                  </a:lnTo>
                  <a:lnTo>
                    <a:pt x="2877489" y="1238516"/>
                  </a:lnTo>
                  <a:lnTo>
                    <a:pt x="2844673" y="1214780"/>
                  </a:lnTo>
                  <a:lnTo>
                    <a:pt x="2811195" y="1193596"/>
                  </a:lnTo>
                  <a:lnTo>
                    <a:pt x="2777020" y="1174978"/>
                  </a:lnTo>
                  <a:lnTo>
                    <a:pt x="2742133" y="1158875"/>
                  </a:lnTo>
                  <a:lnTo>
                    <a:pt x="2673146" y="1135113"/>
                  </a:lnTo>
                  <a:lnTo>
                    <a:pt x="2657170" y="1131201"/>
                  </a:lnTo>
                  <a:lnTo>
                    <a:pt x="2633167" y="1125639"/>
                  </a:lnTo>
                  <a:lnTo>
                    <a:pt x="2595346" y="1119517"/>
                  </a:lnTo>
                  <a:lnTo>
                    <a:pt x="2556764" y="1115860"/>
                  </a:lnTo>
                  <a:lnTo>
                    <a:pt x="2517394" y="1114640"/>
                  </a:lnTo>
                  <a:lnTo>
                    <a:pt x="2493048" y="1115085"/>
                  </a:lnTo>
                  <a:lnTo>
                    <a:pt x="2468422" y="1116431"/>
                  </a:lnTo>
                  <a:lnTo>
                    <a:pt x="2443492" y="1118666"/>
                  </a:lnTo>
                  <a:lnTo>
                    <a:pt x="2385936" y="1125905"/>
                  </a:lnTo>
                  <a:lnTo>
                    <a:pt x="2355024" y="1128839"/>
                  </a:lnTo>
                  <a:lnTo>
                    <a:pt x="2325446" y="1130604"/>
                  </a:lnTo>
                  <a:lnTo>
                    <a:pt x="2297138" y="1131201"/>
                  </a:lnTo>
                  <a:lnTo>
                    <a:pt x="2248458" y="1129233"/>
                  </a:lnTo>
                  <a:lnTo>
                    <a:pt x="2203462" y="1123365"/>
                  </a:lnTo>
                  <a:lnTo>
                    <a:pt x="2161756" y="1113612"/>
                  </a:lnTo>
                  <a:lnTo>
                    <a:pt x="2122957" y="1099997"/>
                  </a:lnTo>
                  <a:lnTo>
                    <a:pt x="2086686" y="1082522"/>
                  </a:lnTo>
                  <a:lnTo>
                    <a:pt x="2052548" y="1061237"/>
                  </a:lnTo>
                  <a:lnTo>
                    <a:pt x="2020214" y="1036167"/>
                  </a:lnTo>
                  <a:lnTo>
                    <a:pt x="1989175" y="1007262"/>
                  </a:lnTo>
                  <a:lnTo>
                    <a:pt x="1959178" y="974610"/>
                  </a:lnTo>
                  <a:lnTo>
                    <a:pt x="1929777" y="938225"/>
                  </a:lnTo>
                  <a:lnTo>
                    <a:pt x="1900605" y="898105"/>
                  </a:lnTo>
                  <a:lnTo>
                    <a:pt x="1871268" y="854290"/>
                  </a:lnTo>
                  <a:lnTo>
                    <a:pt x="1841398" y="806792"/>
                  </a:lnTo>
                  <a:lnTo>
                    <a:pt x="1810600" y="755637"/>
                  </a:lnTo>
                  <a:lnTo>
                    <a:pt x="1778495" y="700836"/>
                  </a:lnTo>
                  <a:lnTo>
                    <a:pt x="1700593" y="565975"/>
                  </a:lnTo>
                  <a:lnTo>
                    <a:pt x="1677136" y="525780"/>
                  </a:lnTo>
                  <a:lnTo>
                    <a:pt x="1652625" y="484301"/>
                  </a:lnTo>
                  <a:lnTo>
                    <a:pt x="1626984" y="441566"/>
                  </a:lnTo>
                  <a:lnTo>
                    <a:pt x="1600161" y="397573"/>
                  </a:lnTo>
                  <a:lnTo>
                    <a:pt x="1572044" y="352348"/>
                  </a:lnTo>
                  <a:lnTo>
                    <a:pt x="1542580" y="305904"/>
                  </a:lnTo>
                  <a:lnTo>
                    <a:pt x="1503349" y="247484"/>
                  </a:lnTo>
                  <a:lnTo>
                    <a:pt x="1464449" y="195313"/>
                  </a:lnTo>
                  <a:lnTo>
                    <a:pt x="1425803" y="149352"/>
                  </a:lnTo>
                  <a:lnTo>
                    <a:pt x="1387373" y="109601"/>
                  </a:lnTo>
                  <a:lnTo>
                    <a:pt x="1349095" y="76022"/>
                  </a:lnTo>
                  <a:lnTo>
                    <a:pt x="1310894" y="48590"/>
                  </a:lnTo>
                  <a:lnTo>
                    <a:pt x="1272730" y="27305"/>
                  </a:lnTo>
                  <a:lnTo>
                    <a:pt x="1234528" y="12128"/>
                  </a:lnTo>
                  <a:lnTo>
                    <a:pt x="1196225" y="3035"/>
                  </a:lnTo>
                  <a:lnTo>
                    <a:pt x="1157770" y="0"/>
                  </a:lnTo>
                  <a:lnTo>
                    <a:pt x="1122857" y="2463"/>
                  </a:lnTo>
                  <a:lnTo>
                    <a:pt x="1052334" y="22123"/>
                  </a:lnTo>
                  <a:lnTo>
                    <a:pt x="1016635" y="39281"/>
                  </a:lnTo>
                  <a:lnTo>
                    <a:pt x="983894" y="58877"/>
                  </a:lnTo>
                  <a:lnTo>
                    <a:pt x="951306" y="82042"/>
                  </a:lnTo>
                  <a:lnTo>
                    <a:pt x="918857" y="108546"/>
                  </a:lnTo>
                  <a:lnTo>
                    <a:pt x="886485" y="138252"/>
                  </a:lnTo>
                  <a:lnTo>
                    <a:pt x="854151" y="170954"/>
                  </a:lnTo>
                  <a:lnTo>
                    <a:pt x="821804" y="206476"/>
                  </a:lnTo>
                  <a:lnTo>
                    <a:pt x="789419" y="244640"/>
                  </a:lnTo>
                  <a:lnTo>
                    <a:pt x="756932" y="285267"/>
                  </a:lnTo>
                  <a:lnTo>
                    <a:pt x="724319" y="328180"/>
                  </a:lnTo>
                  <a:lnTo>
                    <a:pt x="691515" y="373189"/>
                  </a:lnTo>
                  <a:lnTo>
                    <a:pt x="658495" y="420116"/>
                  </a:lnTo>
                  <a:lnTo>
                    <a:pt x="625195" y="468782"/>
                  </a:lnTo>
                  <a:lnTo>
                    <a:pt x="591591" y="519010"/>
                  </a:lnTo>
                  <a:lnTo>
                    <a:pt x="557631" y="570611"/>
                  </a:lnTo>
                  <a:lnTo>
                    <a:pt x="523265" y="623404"/>
                  </a:lnTo>
                  <a:lnTo>
                    <a:pt x="484822" y="680885"/>
                  </a:lnTo>
                  <a:lnTo>
                    <a:pt x="446798" y="733894"/>
                  </a:lnTo>
                  <a:lnTo>
                    <a:pt x="409232" y="782434"/>
                  </a:lnTo>
                  <a:lnTo>
                    <a:pt x="372110" y="826503"/>
                  </a:lnTo>
                  <a:lnTo>
                    <a:pt x="335445" y="866076"/>
                  </a:lnTo>
                  <a:lnTo>
                    <a:pt x="299250" y="901166"/>
                  </a:lnTo>
                  <a:lnTo>
                    <a:pt x="263537" y="931748"/>
                  </a:lnTo>
                  <a:lnTo>
                    <a:pt x="228320" y="957821"/>
                  </a:lnTo>
                  <a:lnTo>
                    <a:pt x="193586" y="979360"/>
                  </a:lnTo>
                  <a:lnTo>
                    <a:pt x="159372" y="996378"/>
                  </a:lnTo>
                  <a:lnTo>
                    <a:pt x="92494" y="1016800"/>
                  </a:lnTo>
                  <a:lnTo>
                    <a:pt x="59842" y="1020178"/>
                  </a:lnTo>
                  <a:lnTo>
                    <a:pt x="44792" y="1019835"/>
                  </a:lnTo>
                  <a:lnTo>
                    <a:pt x="29667" y="1018590"/>
                  </a:lnTo>
                  <a:lnTo>
                    <a:pt x="14668" y="1016165"/>
                  </a:lnTo>
                  <a:lnTo>
                    <a:pt x="0" y="1012240"/>
                  </a:lnTo>
                  <a:lnTo>
                    <a:pt x="0" y="1032916"/>
                  </a:lnTo>
                  <a:lnTo>
                    <a:pt x="14960" y="1035913"/>
                  </a:lnTo>
                  <a:lnTo>
                    <a:pt x="29921" y="1037856"/>
                  </a:lnTo>
                  <a:lnTo>
                    <a:pt x="44881" y="1038910"/>
                  </a:lnTo>
                  <a:lnTo>
                    <a:pt x="59842" y="1039241"/>
                  </a:lnTo>
                  <a:lnTo>
                    <a:pt x="92938" y="1036167"/>
                  </a:lnTo>
                  <a:lnTo>
                    <a:pt x="149326" y="1020178"/>
                  </a:lnTo>
                  <a:lnTo>
                    <a:pt x="195262" y="999070"/>
                  </a:lnTo>
                  <a:lnTo>
                    <a:pt x="230365" y="977468"/>
                  </a:lnTo>
                  <a:lnTo>
                    <a:pt x="265938" y="951280"/>
                  </a:lnTo>
                  <a:lnTo>
                    <a:pt x="302006" y="920508"/>
                  </a:lnTo>
                  <a:lnTo>
                    <a:pt x="338531" y="885190"/>
                  </a:lnTo>
                  <a:lnTo>
                    <a:pt x="375513" y="845337"/>
                  </a:lnTo>
                  <a:lnTo>
                    <a:pt x="412953" y="800950"/>
                  </a:lnTo>
                  <a:lnTo>
                    <a:pt x="450850" y="752068"/>
                  </a:lnTo>
                  <a:lnTo>
                    <a:pt x="489165" y="698690"/>
                  </a:lnTo>
                  <a:lnTo>
                    <a:pt x="527926" y="640854"/>
                  </a:lnTo>
                  <a:lnTo>
                    <a:pt x="563499" y="586155"/>
                  </a:lnTo>
                  <a:lnTo>
                    <a:pt x="598589" y="533019"/>
                  </a:lnTo>
                  <a:lnTo>
                    <a:pt x="633260" y="481584"/>
                  </a:lnTo>
                  <a:lnTo>
                    <a:pt x="667524" y="432015"/>
                  </a:lnTo>
                  <a:lnTo>
                    <a:pt x="701433" y="384467"/>
                  </a:lnTo>
                  <a:lnTo>
                    <a:pt x="735025" y="339128"/>
                  </a:lnTo>
                  <a:lnTo>
                    <a:pt x="768324" y="296125"/>
                  </a:lnTo>
                  <a:lnTo>
                    <a:pt x="801370" y="255638"/>
                  </a:lnTo>
                  <a:lnTo>
                    <a:pt x="834212" y="217830"/>
                  </a:lnTo>
                  <a:lnTo>
                    <a:pt x="866889" y="182854"/>
                  </a:lnTo>
                  <a:lnTo>
                    <a:pt x="899414" y="150888"/>
                  </a:lnTo>
                  <a:lnTo>
                    <a:pt x="931849" y="122059"/>
                  </a:lnTo>
                  <a:lnTo>
                    <a:pt x="964222" y="96570"/>
                  </a:lnTo>
                  <a:lnTo>
                    <a:pt x="996569" y="74549"/>
                  </a:lnTo>
                  <a:lnTo>
                    <a:pt x="1061351" y="41592"/>
                  </a:lnTo>
                  <a:lnTo>
                    <a:pt x="1126477" y="24498"/>
                  </a:lnTo>
                  <a:lnTo>
                    <a:pt x="1159268" y="22301"/>
                  </a:lnTo>
                  <a:lnTo>
                    <a:pt x="1195260" y="24980"/>
                  </a:lnTo>
                  <a:lnTo>
                    <a:pt x="1268158" y="47053"/>
                  </a:lnTo>
                  <a:lnTo>
                    <a:pt x="1305166" y="66878"/>
                  </a:lnTo>
                  <a:lnTo>
                    <a:pt x="1342593" y="92811"/>
                  </a:lnTo>
                  <a:lnTo>
                    <a:pt x="1380502" y="125095"/>
                  </a:lnTo>
                  <a:lnTo>
                    <a:pt x="1418945" y="163918"/>
                  </a:lnTo>
                  <a:lnTo>
                    <a:pt x="1457960" y="209511"/>
                  </a:lnTo>
                  <a:lnTo>
                    <a:pt x="1497609" y="262064"/>
                  </a:lnTo>
                  <a:lnTo>
                    <a:pt x="1537919" y="321779"/>
                  </a:lnTo>
                  <a:lnTo>
                    <a:pt x="1567357" y="368668"/>
                  </a:lnTo>
                  <a:lnTo>
                    <a:pt x="1595399" y="414108"/>
                  </a:lnTo>
                  <a:lnTo>
                    <a:pt x="1622158" y="458127"/>
                  </a:lnTo>
                  <a:lnTo>
                    <a:pt x="1647723" y="500773"/>
                  </a:lnTo>
                  <a:lnTo>
                    <a:pt x="1672196" y="542074"/>
                  </a:lnTo>
                  <a:lnTo>
                    <a:pt x="1695665" y="582066"/>
                  </a:lnTo>
                  <a:lnTo>
                    <a:pt x="1740065" y="658291"/>
                  </a:lnTo>
                  <a:lnTo>
                    <a:pt x="1772234" y="714019"/>
                  </a:lnTo>
                  <a:lnTo>
                    <a:pt x="1802853" y="766483"/>
                  </a:lnTo>
                  <a:lnTo>
                    <a:pt x="1832279" y="815657"/>
                  </a:lnTo>
                  <a:lnTo>
                    <a:pt x="1860804" y="861517"/>
                  </a:lnTo>
                  <a:lnTo>
                    <a:pt x="1888769" y="904074"/>
                  </a:lnTo>
                  <a:lnTo>
                    <a:pt x="1916506" y="943305"/>
                  </a:lnTo>
                  <a:lnTo>
                    <a:pt x="1944331" y="979182"/>
                  </a:lnTo>
                  <a:lnTo>
                    <a:pt x="1972576" y="1011720"/>
                  </a:lnTo>
                  <a:lnTo>
                    <a:pt x="2001545" y="1040879"/>
                  </a:lnTo>
                  <a:lnTo>
                    <a:pt x="2031593" y="1066660"/>
                  </a:lnTo>
                  <a:lnTo>
                    <a:pt x="2063026" y="1089050"/>
                  </a:lnTo>
                  <a:lnTo>
                    <a:pt x="2096173" y="1108036"/>
                  </a:lnTo>
                  <a:lnTo>
                    <a:pt x="2131364" y="1123594"/>
                  </a:lnTo>
                  <a:lnTo>
                    <a:pt x="2168918" y="1135722"/>
                  </a:lnTo>
                  <a:lnTo>
                    <a:pt x="2209152" y="1144397"/>
                  </a:lnTo>
                  <a:lnTo>
                    <a:pt x="2252421" y="1149604"/>
                  </a:lnTo>
                  <a:lnTo>
                    <a:pt x="2299017" y="1151356"/>
                  </a:lnTo>
                  <a:lnTo>
                    <a:pt x="2326932" y="1150797"/>
                  </a:lnTo>
                  <a:lnTo>
                    <a:pt x="2356066" y="1149121"/>
                  </a:lnTo>
                  <a:lnTo>
                    <a:pt x="2386495" y="1146327"/>
                  </a:lnTo>
                  <a:lnTo>
                    <a:pt x="2443645" y="1139228"/>
                  </a:lnTo>
                  <a:lnTo>
                    <a:pt x="2468727" y="1136942"/>
                  </a:lnTo>
                  <a:lnTo>
                    <a:pt x="2493492" y="1135570"/>
                  </a:lnTo>
                  <a:lnTo>
                    <a:pt x="2517965" y="1135113"/>
                  </a:lnTo>
                  <a:lnTo>
                    <a:pt x="2556700" y="1136294"/>
                  </a:lnTo>
                  <a:lnTo>
                    <a:pt x="2594686" y="1139875"/>
                  </a:lnTo>
                  <a:lnTo>
                    <a:pt x="2668397" y="1154239"/>
                  </a:lnTo>
                  <a:lnTo>
                    <a:pt x="2739212" y="1178318"/>
                  </a:lnTo>
                  <a:lnTo>
                    <a:pt x="2807233" y="1212227"/>
                  </a:lnTo>
                  <a:lnTo>
                    <a:pt x="2840228" y="1232916"/>
                  </a:lnTo>
                  <a:lnTo>
                    <a:pt x="2872562" y="1256093"/>
                  </a:lnTo>
                  <a:lnTo>
                    <a:pt x="2904248" y="1281785"/>
                  </a:lnTo>
                  <a:lnTo>
                    <a:pt x="2935313" y="1310017"/>
                  </a:lnTo>
                  <a:lnTo>
                    <a:pt x="2965754" y="1340789"/>
                  </a:lnTo>
                  <a:lnTo>
                    <a:pt x="2995587" y="1374114"/>
                  </a:lnTo>
                  <a:lnTo>
                    <a:pt x="3024835" y="1410017"/>
                  </a:lnTo>
                  <a:lnTo>
                    <a:pt x="3053499" y="1448511"/>
                  </a:lnTo>
                  <a:lnTo>
                    <a:pt x="3081591" y="1489595"/>
                  </a:lnTo>
                  <a:lnTo>
                    <a:pt x="3109137" y="1533309"/>
                  </a:lnTo>
                  <a:lnTo>
                    <a:pt x="3136150" y="1579651"/>
                  </a:lnTo>
                  <a:lnTo>
                    <a:pt x="3162630" y="1628635"/>
                  </a:lnTo>
                  <a:lnTo>
                    <a:pt x="3188601" y="1680273"/>
                  </a:lnTo>
                  <a:lnTo>
                    <a:pt x="3214078" y="1734591"/>
                  </a:lnTo>
                  <a:lnTo>
                    <a:pt x="3239058" y="1791589"/>
                  </a:lnTo>
                  <a:lnTo>
                    <a:pt x="3250552" y="1819592"/>
                  </a:lnTo>
                  <a:lnTo>
                    <a:pt x="3262096" y="181959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59" name="Google Shape;559;p10"/>
          <p:cNvSpPr/>
          <p:nvPr/>
        </p:nvSpPr>
        <p:spPr>
          <a:xfrm>
            <a:off x="62596" y="6039608"/>
            <a:ext cx="119380" cy="297180"/>
          </a:xfrm>
          <a:custGeom>
            <a:rect b="b" l="l" r="r" t="t"/>
            <a:pathLst>
              <a:path extrusionOk="0" h="297179" w="119380">
                <a:moveTo>
                  <a:pt x="59597" y="296818"/>
                </a:moveTo>
                <a:lnTo>
                  <a:pt x="35758" y="286639"/>
                </a:lnTo>
                <a:lnTo>
                  <a:pt x="17879" y="259359"/>
                </a:lnTo>
                <a:lnTo>
                  <a:pt x="5959" y="219865"/>
                </a:lnTo>
                <a:lnTo>
                  <a:pt x="0" y="173042"/>
                </a:lnTo>
                <a:lnTo>
                  <a:pt x="0" y="123776"/>
                </a:lnTo>
                <a:lnTo>
                  <a:pt x="5959" y="76952"/>
                </a:lnTo>
                <a:lnTo>
                  <a:pt x="17879" y="37458"/>
                </a:lnTo>
                <a:lnTo>
                  <a:pt x="35758" y="10178"/>
                </a:lnTo>
                <a:lnTo>
                  <a:pt x="59597" y="0"/>
                </a:lnTo>
                <a:lnTo>
                  <a:pt x="83413" y="10178"/>
                </a:lnTo>
                <a:lnTo>
                  <a:pt x="101237" y="37458"/>
                </a:lnTo>
                <a:lnTo>
                  <a:pt x="113084" y="76952"/>
                </a:lnTo>
                <a:lnTo>
                  <a:pt x="118971" y="123776"/>
                </a:lnTo>
                <a:lnTo>
                  <a:pt x="118915" y="173042"/>
                </a:lnTo>
                <a:lnTo>
                  <a:pt x="112933" y="219865"/>
                </a:lnTo>
                <a:lnTo>
                  <a:pt x="101041" y="259359"/>
                </a:lnTo>
                <a:lnTo>
                  <a:pt x="83257" y="286639"/>
                </a:lnTo>
                <a:lnTo>
                  <a:pt x="59597" y="29681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60" name="Google Shape;560;p10"/>
          <p:cNvPicPr preferRelativeResize="0"/>
          <p:nvPr/>
        </p:nvPicPr>
        <p:blipFill rotWithShape="1">
          <a:blip r:embed="rId3">
            <a:alphaModFix/>
          </a:blip>
          <a:srcRect b="0" l="0" r="0" t="0"/>
          <a:stretch/>
        </p:blipFill>
        <p:spPr>
          <a:xfrm>
            <a:off x="1997369" y="10246399"/>
            <a:ext cx="69410" cy="179323"/>
          </a:xfrm>
          <a:prstGeom prst="rect">
            <a:avLst/>
          </a:prstGeom>
          <a:noFill/>
          <a:ln>
            <a:noFill/>
          </a:ln>
        </p:spPr>
      </p:pic>
      <p:sp>
        <p:nvSpPr>
          <p:cNvPr id="561" name="Google Shape;561;p10"/>
          <p:cNvSpPr/>
          <p:nvPr/>
        </p:nvSpPr>
        <p:spPr>
          <a:xfrm>
            <a:off x="655954" y="7655974"/>
            <a:ext cx="24130" cy="60325"/>
          </a:xfrm>
          <a:custGeom>
            <a:rect b="b" l="l" r="r" t="t"/>
            <a:pathLst>
              <a:path extrusionOk="0" h="60325" w="24129">
                <a:moveTo>
                  <a:pt x="11976" y="60313"/>
                </a:moveTo>
                <a:lnTo>
                  <a:pt x="2994" y="50889"/>
                </a:lnTo>
                <a:lnTo>
                  <a:pt x="0" y="30156"/>
                </a:lnTo>
                <a:lnTo>
                  <a:pt x="2994" y="9424"/>
                </a:lnTo>
                <a:lnTo>
                  <a:pt x="11976" y="0"/>
                </a:lnTo>
                <a:lnTo>
                  <a:pt x="20946" y="9424"/>
                </a:lnTo>
                <a:lnTo>
                  <a:pt x="23936" y="30156"/>
                </a:lnTo>
                <a:lnTo>
                  <a:pt x="20946" y="50889"/>
                </a:lnTo>
                <a:lnTo>
                  <a:pt x="11976" y="6031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62" name="Google Shape;562;p10"/>
          <p:cNvSpPr/>
          <p:nvPr/>
        </p:nvSpPr>
        <p:spPr>
          <a:xfrm>
            <a:off x="133995" y="8198801"/>
            <a:ext cx="24130" cy="59055"/>
          </a:xfrm>
          <a:custGeom>
            <a:rect b="b" l="l" r="r" t="t"/>
            <a:pathLst>
              <a:path extrusionOk="0" h="59054" w="24130">
                <a:moveTo>
                  <a:pt x="11976" y="58747"/>
                </a:moveTo>
                <a:lnTo>
                  <a:pt x="2994" y="49568"/>
                </a:lnTo>
                <a:lnTo>
                  <a:pt x="0" y="29373"/>
                </a:lnTo>
                <a:lnTo>
                  <a:pt x="2994" y="9179"/>
                </a:lnTo>
                <a:lnTo>
                  <a:pt x="11976" y="0"/>
                </a:lnTo>
                <a:lnTo>
                  <a:pt x="20946" y="9179"/>
                </a:lnTo>
                <a:lnTo>
                  <a:pt x="23936" y="29373"/>
                </a:lnTo>
                <a:lnTo>
                  <a:pt x="20946" y="49568"/>
                </a:lnTo>
                <a:lnTo>
                  <a:pt x="11976" y="58747"/>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63" name="Google Shape;563;p10"/>
          <p:cNvSpPr/>
          <p:nvPr/>
        </p:nvSpPr>
        <p:spPr>
          <a:xfrm>
            <a:off x="775952" y="9882738"/>
            <a:ext cx="134620" cy="297180"/>
          </a:xfrm>
          <a:custGeom>
            <a:rect b="b" l="l" r="r" t="t"/>
            <a:pathLst>
              <a:path extrusionOk="0" h="297179" w="134619">
                <a:moveTo>
                  <a:pt x="45694" y="296818"/>
                </a:moveTo>
                <a:lnTo>
                  <a:pt x="16797" y="266792"/>
                </a:lnTo>
                <a:lnTo>
                  <a:pt x="3473" y="223096"/>
                </a:lnTo>
                <a:lnTo>
                  <a:pt x="0" y="174343"/>
                </a:lnTo>
                <a:lnTo>
                  <a:pt x="5750" y="126187"/>
                </a:lnTo>
                <a:lnTo>
                  <a:pt x="20100" y="84283"/>
                </a:lnTo>
                <a:lnTo>
                  <a:pt x="36935" y="58739"/>
                </a:lnTo>
                <a:lnTo>
                  <a:pt x="55015" y="39452"/>
                </a:lnTo>
                <a:lnTo>
                  <a:pt x="73591" y="23142"/>
                </a:lnTo>
                <a:lnTo>
                  <a:pt x="91916" y="6528"/>
                </a:lnTo>
                <a:lnTo>
                  <a:pt x="95700" y="1984"/>
                </a:lnTo>
                <a:lnTo>
                  <a:pt x="99397" y="0"/>
                </a:lnTo>
                <a:lnTo>
                  <a:pt x="102941" y="0"/>
                </a:lnTo>
                <a:lnTo>
                  <a:pt x="108534" y="1664"/>
                </a:lnTo>
                <a:lnTo>
                  <a:pt x="113728" y="6305"/>
                </a:lnTo>
                <a:lnTo>
                  <a:pt x="118417" y="13395"/>
                </a:lnTo>
                <a:lnTo>
                  <a:pt x="122497" y="22403"/>
                </a:lnTo>
                <a:lnTo>
                  <a:pt x="128737" y="33955"/>
                </a:lnTo>
                <a:lnTo>
                  <a:pt x="132980" y="49381"/>
                </a:lnTo>
                <a:lnTo>
                  <a:pt x="134475" y="68380"/>
                </a:lnTo>
                <a:lnTo>
                  <a:pt x="132472" y="90654"/>
                </a:lnTo>
                <a:lnTo>
                  <a:pt x="122613" y="139727"/>
                </a:lnTo>
                <a:lnTo>
                  <a:pt x="107804" y="194310"/>
                </a:lnTo>
                <a:lnTo>
                  <a:pt x="89246" y="244972"/>
                </a:lnTo>
                <a:lnTo>
                  <a:pt x="68142" y="282285"/>
                </a:lnTo>
                <a:lnTo>
                  <a:pt x="45694" y="29681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64" name="Google Shape;564;p10"/>
          <p:cNvPicPr preferRelativeResize="0"/>
          <p:nvPr/>
        </p:nvPicPr>
        <p:blipFill rotWithShape="1">
          <a:blip r:embed="rId4">
            <a:alphaModFix/>
          </a:blip>
          <a:srcRect b="0" l="0" r="0" t="0"/>
          <a:stretch/>
        </p:blipFill>
        <p:spPr>
          <a:xfrm>
            <a:off x="928483" y="9488687"/>
            <a:ext cx="120329" cy="231229"/>
          </a:xfrm>
          <a:prstGeom prst="rect">
            <a:avLst/>
          </a:prstGeom>
          <a:noFill/>
          <a:ln>
            <a:noFill/>
          </a:ln>
        </p:spPr>
      </p:pic>
      <p:sp>
        <p:nvSpPr>
          <p:cNvPr id="565" name="Google Shape;565;p10"/>
          <p:cNvSpPr/>
          <p:nvPr/>
        </p:nvSpPr>
        <p:spPr>
          <a:xfrm>
            <a:off x="968266" y="9825924"/>
            <a:ext cx="114300" cy="287655"/>
          </a:xfrm>
          <a:custGeom>
            <a:rect b="b" l="l" r="r" t="t"/>
            <a:pathLst>
              <a:path extrusionOk="0" h="287654" w="114300">
                <a:moveTo>
                  <a:pt x="42248" y="287523"/>
                </a:moveTo>
                <a:lnTo>
                  <a:pt x="37873" y="287523"/>
                </a:lnTo>
                <a:lnTo>
                  <a:pt x="32756" y="286389"/>
                </a:lnTo>
                <a:lnTo>
                  <a:pt x="7022" y="223888"/>
                </a:lnTo>
                <a:lnTo>
                  <a:pt x="0" y="175223"/>
                </a:lnTo>
                <a:lnTo>
                  <a:pt x="955" y="126559"/>
                </a:lnTo>
                <a:lnTo>
                  <a:pt x="12630" y="82350"/>
                </a:lnTo>
                <a:lnTo>
                  <a:pt x="42306" y="31775"/>
                </a:lnTo>
                <a:lnTo>
                  <a:pt x="76461" y="1410"/>
                </a:lnTo>
                <a:lnTo>
                  <a:pt x="80376" y="0"/>
                </a:lnTo>
                <a:lnTo>
                  <a:pt x="82214" y="0"/>
                </a:lnTo>
                <a:lnTo>
                  <a:pt x="91452" y="4230"/>
                </a:lnTo>
                <a:lnTo>
                  <a:pt x="98814" y="15633"/>
                </a:lnTo>
                <a:lnTo>
                  <a:pt x="104089" y="32274"/>
                </a:lnTo>
                <a:lnTo>
                  <a:pt x="107064" y="52219"/>
                </a:lnTo>
                <a:lnTo>
                  <a:pt x="110974" y="63175"/>
                </a:lnTo>
                <a:lnTo>
                  <a:pt x="113454" y="76808"/>
                </a:lnTo>
                <a:lnTo>
                  <a:pt x="114068" y="92821"/>
                </a:lnTo>
                <a:lnTo>
                  <a:pt x="112380" y="110914"/>
                </a:lnTo>
                <a:lnTo>
                  <a:pt x="101966" y="162689"/>
                </a:lnTo>
                <a:lnTo>
                  <a:pt x="87940" y="210733"/>
                </a:lnTo>
                <a:lnTo>
                  <a:pt x="70673" y="251336"/>
                </a:lnTo>
                <a:lnTo>
                  <a:pt x="46645" y="285120"/>
                </a:lnTo>
                <a:lnTo>
                  <a:pt x="42248" y="28752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66" name="Google Shape;566;p10"/>
          <p:cNvPicPr preferRelativeResize="0"/>
          <p:nvPr/>
        </p:nvPicPr>
        <p:blipFill rotWithShape="1">
          <a:blip r:embed="rId5">
            <a:alphaModFix/>
          </a:blip>
          <a:srcRect b="0" l="0" r="0" t="0"/>
          <a:stretch/>
        </p:blipFill>
        <p:spPr>
          <a:xfrm>
            <a:off x="1141229" y="9838143"/>
            <a:ext cx="74549" cy="209036"/>
          </a:xfrm>
          <a:prstGeom prst="rect">
            <a:avLst/>
          </a:prstGeom>
          <a:noFill/>
          <a:ln>
            <a:noFill/>
          </a:ln>
        </p:spPr>
      </p:pic>
      <p:sp>
        <p:nvSpPr>
          <p:cNvPr id="567" name="Google Shape;567;p10"/>
          <p:cNvSpPr/>
          <p:nvPr/>
        </p:nvSpPr>
        <p:spPr>
          <a:xfrm>
            <a:off x="1103807" y="10272991"/>
            <a:ext cx="227329" cy="471805"/>
          </a:xfrm>
          <a:custGeom>
            <a:rect b="b" l="l" r="r" t="t"/>
            <a:pathLst>
              <a:path extrusionOk="0" h="471804" w="227330">
                <a:moveTo>
                  <a:pt x="102590" y="114223"/>
                </a:moveTo>
                <a:lnTo>
                  <a:pt x="101828" y="63855"/>
                </a:lnTo>
                <a:lnTo>
                  <a:pt x="89954" y="23012"/>
                </a:lnTo>
                <a:lnTo>
                  <a:pt x="83210" y="16230"/>
                </a:lnTo>
                <a:lnTo>
                  <a:pt x="78600" y="6210"/>
                </a:lnTo>
                <a:lnTo>
                  <a:pt x="72885" y="0"/>
                </a:lnTo>
                <a:lnTo>
                  <a:pt x="66459" y="0"/>
                </a:lnTo>
                <a:lnTo>
                  <a:pt x="62738" y="0"/>
                </a:lnTo>
                <a:lnTo>
                  <a:pt x="36880" y="33159"/>
                </a:lnTo>
                <a:lnTo>
                  <a:pt x="20370" y="71678"/>
                </a:lnTo>
                <a:lnTo>
                  <a:pt x="7327" y="118224"/>
                </a:lnTo>
                <a:lnTo>
                  <a:pt x="0" y="168732"/>
                </a:lnTo>
                <a:lnTo>
                  <a:pt x="609" y="219151"/>
                </a:lnTo>
                <a:lnTo>
                  <a:pt x="11391" y="265430"/>
                </a:lnTo>
                <a:lnTo>
                  <a:pt x="37223" y="293154"/>
                </a:lnTo>
                <a:lnTo>
                  <a:pt x="48615" y="289255"/>
                </a:lnTo>
                <a:lnTo>
                  <a:pt x="79235" y="243230"/>
                </a:lnTo>
                <a:lnTo>
                  <a:pt x="91922" y="203593"/>
                </a:lnTo>
                <a:lnTo>
                  <a:pt x="99504" y="160693"/>
                </a:lnTo>
                <a:lnTo>
                  <a:pt x="102590" y="114223"/>
                </a:lnTo>
                <a:close/>
              </a:path>
              <a:path extrusionOk="0" h="471804" w="227330">
                <a:moveTo>
                  <a:pt x="226847" y="282917"/>
                </a:moveTo>
                <a:lnTo>
                  <a:pt x="220014" y="238925"/>
                </a:lnTo>
                <a:lnTo>
                  <a:pt x="194183" y="204952"/>
                </a:lnTo>
                <a:lnTo>
                  <a:pt x="188823" y="204952"/>
                </a:lnTo>
                <a:lnTo>
                  <a:pt x="159791" y="261124"/>
                </a:lnTo>
                <a:lnTo>
                  <a:pt x="141973" y="313867"/>
                </a:lnTo>
                <a:lnTo>
                  <a:pt x="130517" y="372541"/>
                </a:lnTo>
                <a:lnTo>
                  <a:pt x="131089" y="432117"/>
                </a:lnTo>
                <a:lnTo>
                  <a:pt x="134975" y="452589"/>
                </a:lnTo>
                <a:lnTo>
                  <a:pt x="140474" y="467944"/>
                </a:lnTo>
                <a:lnTo>
                  <a:pt x="142875" y="471208"/>
                </a:lnTo>
                <a:lnTo>
                  <a:pt x="173012" y="471208"/>
                </a:lnTo>
                <a:lnTo>
                  <a:pt x="196837" y="425488"/>
                </a:lnTo>
                <a:lnTo>
                  <a:pt x="213550" y="374637"/>
                </a:lnTo>
                <a:lnTo>
                  <a:pt x="225564" y="314871"/>
                </a:lnTo>
                <a:lnTo>
                  <a:pt x="226847" y="282917"/>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68" name="Google Shape;568;p10"/>
          <p:cNvPicPr preferRelativeResize="0"/>
          <p:nvPr/>
        </p:nvPicPr>
        <p:blipFill rotWithShape="1">
          <a:blip r:embed="rId6">
            <a:alphaModFix/>
          </a:blip>
          <a:srcRect b="0" l="0" r="0" t="0"/>
          <a:stretch/>
        </p:blipFill>
        <p:spPr>
          <a:xfrm>
            <a:off x="767314" y="9574432"/>
            <a:ext cx="102078" cy="186738"/>
          </a:xfrm>
          <a:prstGeom prst="rect">
            <a:avLst/>
          </a:prstGeom>
          <a:noFill/>
          <a:ln>
            <a:noFill/>
          </a:ln>
        </p:spPr>
      </p:pic>
      <p:sp>
        <p:nvSpPr>
          <p:cNvPr id="569" name="Google Shape;569;p10"/>
          <p:cNvSpPr/>
          <p:nvPr/>
        </p:nvSpPr>
        <p:spPr>
          <a:xfrm>
            <a:off x="581382" y="9959345"/>
            <a:ext cx="121920" cy="296545"/>
          </a:xfrm>
          <a:custGeom>
            <a:rect b="b" l="l" r="r" t="t"/>
            <a:pathLst>
              <a:path extrusionOk="0" h="296545" w="121920">
                <a:moveTo>
                  <a:pt x="39210" y="296505"/>
                </a:moveTo>
                <a:lnTo>
                  <a:pt x="35010" y="296505"/>
                </a:lnTo>
                <a:lnTo>
                  <a:pt x="29753" y="295356"/>
                </a:lnTo>
                <a:lnTo>
                  <a:pt x="4286" y="232219"/>
                </a:lnTo>
                <a:lnTo>
                  <a:pt x="0" y="184258"/>
                </a:lnTo>
                <a:lnTo>
                  <a:pt x="3817" y="136885"/>
                </a:lnTo>
                <a:lnTo>
                  <a:pt x="16548" y="93369"/>
                </a:lnTo>
                <a:lnTo>
                  <a:pt x="46954" y="44178"/>
                </a:lnTo>
                <a:lnTo>
                  <a:pt x="80379" y="9242"/>
                </a:lnTo>
                <a:lnTo>
                  <a:pt x="84404" y="2871"/>
                </a:lnTo>
                <a:lnTo>
                  <a:pt x="88889" y="0"/>
                </a:lnTo>
                <a:lnTo>
                  <a:pt x="93373" y="0"/>
                </a:lnTo>
                <a:lnTo>
                  <a:pt x="118075" y="35314"/>
                </a:lnTo>
                <a:lnTo>
                  <a:pt x="121300" y="71493"/>
                </a:lnTo>
                <a:lnTo>
                  <a:pt x="120424" y="84054"/>
                </a:lnTo>
                <a:lnTo>
                  <a:pt x="118305" y="95725"/>
                </a:lnTo>
                <a:lnTo>
                  <a:pt x="114942" y="106058"/>
                </a:lnTo>
                <a:lnTo>
                  <a:pt x="101544" y="158937"/>
                </a:lnTo>
                <a:lnTo>
                  <a:pt x="86523" y="211223"/>
                </a:lnTo>
                <a:lnTo>
                  <a:pt x="68759" y="256959"/>
                </a:lnTo>
                <a:lnTo>
                  <a:pt x="47129" y="290186"/>
                </a:lnTo>
                <a:lnTo>
                  <a:pt x="43410" y="294363"/>
                </a:lnTo>
                <a:lnTo>
                  <a:pt x="39210" y="296505"/>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0" name="Google Shape;570;p10"/>
          <p:cNvSpPr/>
          <p:nvPr/>
        </p:nvSpPr>
        <p:spPr>
          <a:xfrm>
            <a:off x="655768" y="10354651"/>
            <a:ext cx="118110" cy="267970"/>
          </a:xfrm>
          <a:custGeom>
            <a:rect b="b" l="l" r="r" t="t"/>
            <a:pathLst>
              <a:path extrusionOk="0" h="267970" w="118109">
                <a:moveTo>
                  <a:pt x="29946" y="267366"/>
                </a:moveTo>
                <a:lnTo>
                  <a:pt x="26053" y="267366"/>
                </a:lnTo>
                <a:lnTo>
                  <a:pt x="17263" y="264131"/>
                </a:lnTo>
                <a:lnTo>
                  <a:pt x="9335" y="254683"/>
                </a:lnTo>
                <a:lnTo>
                  <a:pt x="3252" y="239410"/>
                </a:lnTo>
                <a:lnTo>
                  <a:pt x="0" y="218697"/>
                </a:lnTo>
                <a:lnTo>
                  <a:pt x="2030" y="157031"/>
                </a:lnTo>
                <a:lnTo>
                  <a:pt x="12707" y="97928"/>
                </a:lnTo>
                <a:lnTo>
                  <a:pt x="30085" y="47790"/>
                </a:lnTo>
                <a:lnTo>
                  <a:pt x="52222" y="13014"/>
                </a:lnTo>
                <a:lnTo>
                  <a:pt x="77174" y="0"/>
                </a:lnTo>
                <a:lnTo>
                  <a:pt x="84308" y="1099"/>
                </a:lnTo>
                <a:lnTo>
                  <a:pt x="113536" y="35316"/>
                </a:lnTo>
                <a:lnTo>
                  <a:pt x="117688" y="76296"/>
                </a:lnTo>
                <a:lnTo>
                  <a:pt x="115018" y="96502"/>
                </a:lnTo>
                <a:lnTo>
                  <a:pt x="114245" y="106019"/>
                </a:lnTo>
                <a:lnTo>
                  <a:pt x="90722" y="170261"/>
                </a:lnTo>
                <a:lnTo>
                  <a:pt x="74137" y="204611"/>
                </a:lnTo>
                <a:lnTo>
                  <a:pt x="37231" y="261570"/>
                </a:lnTo>
                <a:lnTo>
                  <a:pt x="33796" y="265486"/>
                </a:lnTo>
                <a:lnTo>
                  <a:pt x="29946" y="26736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1" name="Google Shape;571;p10"/>
          <p:cNvSpPr/>
          <p:nvPr/>
        </p:nvSpPr>
        <p:spPr>
          <a:xfrm>
            <a:off x="481097" y="10489796"/>
            <a:ext cx="116205" cy="254635"/>
          </a:xfrm>
          <a:custGeom>
            <a:rect b="b" l="l" r="r" t="t"/>
            <a:pathLst>
              <a:path extrusionOk="0" h="254634" w="116204">
                <a:moveTo>
                  <a:pt x="63601" y="254403"/>
                </a:moveTo>
                <a:lnTo>
                  <a:pt x="13681" y="254403"/>
                </a:lnTo>
                <a:lnTo>
                  <a:pt x="11767" y="250237"/>
                </a:lnTo>
                <a:lnTo>
                  <a:pt x="0" y="198177"/>
                </a:lnTo>
                <a:lnTo>
                  <a:pt x="2507" y="149161"/>
                </a:lnTo>
                <a:lnTo>
                  <a:pt x="15172" y="104381"/>
                </a:lnTo>
                <a:lnTo>
                  <a:pt x="33876" y="65027"/>
                </a:lnTo>
                <a:lnTo>
                  <a:pt x="54501" y="32291"/>
                </a:lnTo>
                <a:lnTo>
                  <a:pt x="81264" y="0"/>
                </a:lnTo>
                <a:lnTo>
                  <a:pt x="85070" y="0"/>
                </a:lnTo>
                <a:lnTo>
                  <a:pt x="92457" y="3004"/>
                </a:lnTo>
                <a:lnTo>
                  <a:pt x="98885" y="11272"/>
                </a:lnTo>
                <a:lnTo>
                  <a:pt x="104180" y="23682"/>
                </a:lnTo>
                <a:lnTo>
                  <a:pt x="108170" y="39112"/>
                </a:lnTo>
                <a:lnTo>
                  <a:pt x="113181" y="54106"/>
                </a:lnTo>
                <a:lnTo>
                  <a:pt x="115821" y="72233"/>
                </a:lnTo>
                <a:lnTo>
                  <a:pt x="115467" y="92455"/>
                </a:lnTo>
                <a:lnTo>
                  <a:pt x="111495" y="113734"/>
                </a:lnTo>
                <a:lnTo>
                  <a:pt x="98148" y="160891"/>
                </a:lnTo>
                <a:lnTo>
                  <a:pt x="80676" y="216164"/>
                </a:lnTo>
                <a:lnTo>
                  <a:pt x="63601" y="25440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72" name="Google Shape;572;p10"/>
          <p:cNvPicPr preferRelativeResize="0"/>
          <p:nvPr/>
        </p:nvPicPr>
        <p:blipFill rotWithShape="1">
          <a:blip r:embed="rId7">
            <a:alphaModFix/>
          </a:blip>
          <a:srcRect b="0" l="0" r="0" t="0"/>
          <a:stretch/>
        </p:blipFill>
        <p:spPr>
          <a:xfrm>
            <a:off x="933730" y="10299924"/>
            <a:ext cx="101536" cy="245747"/>
          </a:xfrm>
          <a:prstGeom prst="rect">
            <a:avLst/>
          </a:prstGeom>
          <a:noFill/>
          <a:ln>
            <a:noFill/>
          </a:ln>
        </p:spPr>
      </p:pic>
      <p:sp>
        <p:nvSpPr>
          <p:cNvPr id="573" name="Google Shape;573;p10"/>
          <p:cNvSpPr/>
          <p:nvPr/>
        </p:nvSpPr>
        <p:spPr>
          <a:xfrm>
            <a:off x="6767865" y="90780"/>
            <a:ext cx="635000" cy="1391920"/>
          </a:xfrm>
          <a:custGeom>
            <a:rect b="b" l="l" r="r" t="t"/>
            <a:pathLst>
              <a:path extrusionOk="0" h="1391920" w="635000">
                <a:moveTo>
                  <a:pt x="156110" y="1391557"/>
                </a:moveTo>
                <a:lnTo>
                  <a:pt x="95144" y="1356797"/>
                </a:lnTo>
                <a:lnTo>
                  <a:pt x="67852" y="1317584"/>
                </a:lnTo>
                <a:lnTo>
                  <a:pt x="43934" y="1267019"/>
                </a:lnTo>
                <a:lnTo>
                  <a:pt x="24324" y="1207506"/>
                </a:lnTo>
                <a:lnTo>
                  <a:pt x="13424" y="1160209"/>
                </a:lnTo>
                <a:lnTo>
                  <a:pt x="5620" y="1110346"/>
                </a:lnTo>
                <a:lnTo>
                  <a:pt x="1087" y="1058835"/>
                </a:lnTo>
                <a:lnTo>
                  <a:pt x="0" y="1006593"/>
                </a:lnTo>
                <a:lnTo>
                  <a:pt x="2532" y="954538"/>
                </a:lnTo>
                <a:lnTo>
                  <a:pt x="8858" y="903587"/>
                </a:lnTo>
                <a:lnTo>
                  <a:pt x="19153" y="854657"/>
                </a:lnTo>
                <a:lnTo>
                  <a:pt x="32463" y="807049"/>
                </a:lnTo>
                <a:lnTo>
                  <a:pt x="47023" y="761036"/>
                </a:lnTo>
                <a:lnTo>
                  <a:pt x="62144" y="715639"/>
                </a:lnTo>
                <a:lnTo>
                  <a:pt x="77139" y="669881"/>
                </a:lnTo>
                <a:lnTo>
                  <a:pt x="91321" y="622784"/>
                </a:lnTo>
                <a:lnTo>
                  <a:pt x="103696" y="573784"/>
                </a:lnTo>
                <a:lnTo>
                  <a:pt x="115208" y="523064"/>
                </a:lnTo>
                <a:lnTo>
                  <a:pt x="126654" y="472084"/>
                </a:lnTo>
                <a:lnTo>
                  <a:pt x="138833" y="422301"/>
                </a:lnTo>
                <a:lnTo>
                  <a:pt x="139397" y="421500"/>
                </a:lnTo>
                <a:lnTo>
                  <a:pt x="151657" y="369058"/>
                </a:lnTo>
                <a:lnTo>
                  <a:pt x="165896" y="319398"/>
                </a:lnTo>
                <a:lnTo>
                  <a:pt x="181947" y="272683"/>
                </a:lnTo>
                <a:lnTo>
                  <a:pt x="199641" y="229077"/>
                </a:lnTo>
                <a:lnTo>
                  <a:pt x="218813" y="188740"/>
                </a:lnTo>
                <a:lnTo>
                  <a:pt x="239294" y="151836"/>
                </a:lnTo>
                <a:lnTo>
                  <a:pt x="260916" y="118527"/>
                </a:lnTo>
                <a:lnTo>
                  <a:pt x="299617" y="70822"/>
                </a:lnTo>
                <a:lnTo>
                  <a:pt x="340290" y="34643"/>
                </a:lnTo>
                <a:lnTo>
                  <a:pt x="382123" y="10775"/>
                </a:lnTo>
                <a:lnTo>
                  <a:pt x="424304" y="0"/>
                </a:lnTo>
                <a:lnTo>
                  <a:pt x="451281" y="1661"/>
                </a:lnTo>
                <a:lnTo>
                  <a:pt x="502164" y="29268"/>
                </a:lnTo>
                <a:lnTo>
                  <a:pt x="547404" y="85636"/>
                </a:lnTo>
                <a:lnTo>
                  <a:pt x="567327" y="123249"/>
                </a:lnTo>
                <a:lnTo>
                  <a:pt x="585142" y="166425"/>
                </a:lnTo>
                <a:lnTo>
                  <a:pt x="600616" y="214621"/>
                </a:lnTo>
                <a:lnTo>
                  <a:pt x="613517" y="267295"/>
                </a:lnTo>
                <a:lnTo>
                  <a:pt x="623612" y="323904"/>
                </a:lnTo>
                <a:lnTo>
                  <a:pt x="630669" y="383906"/>
                </a:lnTo>
                <a:lnTo>
                  <a:pt x="634456" y="446758"/>
                </a:lnTo>
                <a:lnTo>
                  <a:pt x="634739" y="511917"/>
                </a:lnTo>
                <a:lnTo>
                  <a:pt x="631507" y="572477"/>
                </a:lnTo>
                <a:lnTo>
                  <a:pt x="624842" y="628358"/>
                </a:lnTo>
                <a:lnTo>
                  <a:pt x="615044" y="679778"/>
                </a:lnTo>
                <a:lnTo>
                  <a:pt x="602415" y="726956"/>
                </a:lnTo>
                <a:lnTo>
                  <a:pt x="587255" y="770110"/>
                </a:lnTo>
                <a:lnTo>
                  <a:pt x="569864" y="809458"/>
                </a:lnTo>
                <a:lnTo>
                  <a:pt x="550545" y="845219"/>
                </a:lnTo>
                <a:lnTo>
                  <a:pt x="529597" y="877611"/>
                </a:lnTo>
                <a:lnTo>
                  <a:pt x="506735" y="908443"/>
                </a:lnTo>
                <a:lnTo>
                  <a:pt x="489855" y="931145"/>
                </a:lnTo>
                <a:lnTo>
                  <a:pt x="456456" y="977350"/>
                </a:lnTo>
                <a:lnTo>
                  <a:pt x="427466" y="1019892"/>
                </a:lnTo>
                <a:lnTo>
                  <a:pt x="399134" y="1064889"/>
                </a:lnTo>
                <a:lnTo>
                  <a:pt x="371614" y="1113165"/>
                </a:lnTo>
                <a:lnTo>
                  <a:pt x="345061" y="1165540"/>
                </a:lnTo>
                <a:lnTo>
                  <a:pt x="325746" y="1205071"/>
                </a:lnTo>
                <a:lnTo>
                  <a:pt x="305670" y="1243887"/>
                </a:lnTo>
                <a:lnTo>
                  <a:pt x="284784" y="1280720"/>
                </a:lnTo>
                <a:lnTo>
                  <a:pt x="263039" y="1314301"/>
                </a:lnTo>
                <a:lnTo>
                  <a:pt x="238108" y="1345938"/>
                </a:lnTo>
                <a:lnTo>
                  <a:pt x="184709" y="1386227"/>
                </a:lnTo>
                <a:lnTo>
                  <a:pt x="156110" y="1391557"/>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4" name="Google Shape;574;p10"/>
          <p:cNvSpPr/>
          <p:nvPr/>
        </p:nvSpPr>
        <p:spPr>
          <a:xfrm>
            <a:off x="3262326" y="9015730"/>
            <a:ext cx="511175" cy="932180"/>
          </a:xfrm>
          <a:custGeom>
            <a:rect b="b" l="l" r="r" t="t"/>
            <a:pathLst>
              <a:path extrusionOk="0" h="932179" w="511175">
                <a:moveTo>
                  <a:pt x="284791" y="931918"/>
                </a:moveTo>
                <a:lnTo>
                  <a:pt x="226532" y="917667"/>
                </a:lnTo>
                <a:lnTo>
                  <a:pt x="174328" y="881670"/>
                </a:lnTo>
                <a:lnTo>
                  <a:pt x="123415" y="825122"/>
                </a:lnTo>
                <a:lnTo>
                  <a:pt x="99494" y="789621"/>
                </a:lnTo>
                <a:lnTo>
                  <a:pt x="77158" y="749557"/>
                </a:lnTo>
                <a:lnTo>
                  <a:pt x="56829" y="705124"/>
                </a:lnTo>
                <a:lnTo>
                  <a:pt x="38926" y="656511"/>
                </a:lnTo>
                <a:lnTo>
                  <a:pt x="23871" y="603913"/>
                </a:lnTo>
                <a:lnTo>
                  <a:pt x="12084" y="547519"/>
                </a:lnTo>
                <a:lnTo>
                  <a:pt x="3987" y="487523"/>
                </a:lnTo>
                <a:lnTo>
                  <a:pt x="0" y="424116"/>
                </a:lnTo>
                <a:lnTo>
                  <a:pt x="543" y="357490"/>
                </a:lnTo>
                <a:lnTo>
                  <a:pt x="6038" y="287836"/>
                </a:lnTo>
                <a:lnTo>
                  <a:pt x="18270" y="216175"/>
                </a:lnTo>
                <a:lnTo>
                  <a:pt x="35548" y="159852"/>
                </a:lnTo>
                <a:lnTo>
                  <a:pt x="57189" y="117520"/>
                </a:lnTo>
                <a:lnTo>
                  <a:pt x="82513" y="87834"/>
                </a:lnTo>
                <a:lnTo>
                  <a:pt x="92617" y="68779"/>
                </a:lnTo>
                <a:lnTo>
                  <a:pt x="116828" y="37818"/>
                </a:lnTo>
                <a:lnTo>
                  <a:pt x="150722" y="14540"/>
                </a:lnTo>
                <a:lnTo>
                  <a:pt x="192494" y="1609"/>
                </a:lnTo>
                <a:lnTo>
                  <a:pt x="214266" y="0"/>
                </a:lnTo>
                <a:lnTo>
                  <a:pt x="244738" y="3024"/>
                </a:lnTo>
                <a:lnTo>
                  <a:pt x="306085" y="27078"/>
                </a:lnTo>
                <a:lnTo>
                  <a:pt x="365137" y="74811"/>
                </a:lnTo>
                <a:lnTo>
                  <a:pt x="392742" y="107436"/>
                </a:lnTo>
                <a:lnTo>
                  <a:pt x="418499" y="145834"/>
                </a:lnTo>
                <a:lnTo>
                  <a:pt x="441985" y="189957"/>
                </a:lnTo>
                <a:lnTo>
                  <a:pt x="462775" y="239755"/>
                </a:lnTo>
                <a:lnTo>
                  <a:pt x="480444" y="295182"/>
                </a:lnTo>
                <a:lnTo>
                  <a:pt x="494568" y="356186"/>
                </a:lnTo>
                <a:lnTo>
                  <a:pt x="504722" y="422720"/>
                </a:lnTo>
                <a:lnTo>
                  <a:pt x="510522" y="497566"/>
                </a:lnTo>
                <a:lnTo>
                  <a:pt x="510585" y="566540"/>
                </a:lnTo>
                <a:lnTo>
                  <a:pt x="505445" y="629620"/>
                </a:lnTo>
                <a:lnTo>
                  <a:pt x="495632" y="686787"/>
                </a:lnTo>
                <a:lnTo>
                  <a:pt x="481678" y="738021"/>
                </a:lnTo>
                <a:lnTo>
                  <a:pt x="464116" y="783303"/>
                </a:lnTo>
                <a:lnTo>
                  <a:pt x="443476" y="822612"/>
                </a:lnTo>
                <a:lnTo>
                  <a:pt x="420291" y="855928"/>
                </a:lnTo>
                <a:lnTo>
                  <a:pt x="368411" y="904502"/>
                </a:lnTo>
                <a:lnTo>
                  <a:pt x="312729" y="928865"/>
                </a:lnTo>
                <a:lnTo>
                  <a:pt x="284791" y="931918"/>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5" name="Google Shape;575;p10"/>
          <p:cNvSpPr/>
          <p:nvPr/>
        </p:nvSpPr>
        <p:spPr>
          <a:xfrm>
            <a:off x="6719840" y="2035117"/>
            <a:ext cx="795655" cy="1821180"/>
          </a:xfrm>
          <a:custGeom>
            <a:rect b="b" l="l" r="r" t="t"/>
            <a:pathLst>
              <a:path extrusionOk="0" h="1821179" w="795654">
                <a:moveTo>
                  <a:pt x="683577" y="1820963"/>
                </a:moveTo>
                <a:lnTo>
                  <a:pt x="637400" y="1789584"/>
                </a:lnTo>
                <a:lnTo>
                  <a:pt x="606030" y="1737773"/>
                </a:lnTo>
                <a:lnTo>
                  <a:pt x="574115" y="1665700"/>
                </a:lnTo>
                <a:lnTo>
                  <a:pt x="557932" y="1623258"/>
                </a:lnTo>
                <a:lnTo>
                  <a:pt x="541589" y="1577182"/>
                </a:lnTo>
                <a:lnTo>
                  <a:pt x="525076" y="1527948"/>
                </a:lnTo>
                <a:lnTo>
                  <a:pt x="508385" y="1476034"/>
                </a:lnTo>
                <a:lnTo>
                  <a:pt x="491509" y="1421917"/>
                </a:lnTo>
                <a:lnTo>
                  <a:pt x="474438" y="1366072"/>
                </a:lnTo>
                <a:lnTo>
                  <a:pt x="457165" y="1308979"/>
                </a:lnTo>
                <a:lnTo>
                  <a:pt x="439681" y="1251113"/>
                </a:lnTo>
                <a:lnTo>
                  <a:pt x="421979" y="1192951"/>
                </a:lnTo>
                <a:lnTo>
                  <a:pt x="404049" y="1134971"/>
                </a:lnTo>
                <a:lnTo>
                  <a:pt x="385883" y="1077649"/>
                </a:lnTo>
                <a:lnTo>
                  <a:pt x="367474" y="1021463"/>
                </a:lnTo>
                <a:lnTo>
                  <a:pt x="348813" y="966889"/>
                </a:lnTo>
                <a:lnTo>
                  <a:pt x="329891" y="914404"/>
                </a:lnTo>
                <a:lnTo>
                  <a:pt x="310701" y="864486"/>
                </a:lnTo>
                <a:lnTo>
                  <a:pt x="291234" y="817611"/>
                </a:lnTo>
                <a:lnTo>
                  <a:pt x="271482" y="774256"/>
                </a:lnTo>
                <a:lnTo>
                  <a:pt x="251437" y="734898"/>
                </a:lnTo>
                <a:lnTo>
                  <a:pt x="231090" y="700015"/>
                </a:lnTo>
                <a:lnTo>
                  <a:pt x="189457" y="645579"/>
                </a:lnTo>
                <a:lnTo>
                  <a:pt x="146519" y="614764"/>
                </a:lnTo>
                <a:lnTo>
                  <a:pt x="80882" y="601363"/>
                </a:lnTo>
                <a:lnTo>
                  <a:pt x="47676" y="585538"/>
                </a:lnTo>
                <a:lnTo>
                  <a:pt x="23953" y="562951"/>
                </a:lnTo>
                <a:lnTo>
                  <a:pt x="8745" y="534626"/>
                </a:lnTo>
                <a:lnTo>
                  <a:pt x="1083" y="501582"/>
                </a:lnTo>
                <a:lnTo>
                  <a:pt x="0" y="464843"/>
                </a:lnTo>
                <a:lnTo>
                  <a:pt x="4526" y="425428"/>
                </a:lnTo>
                <a:lnTo>
                  <a:pt x="13696" y="384361"/>
                </a:lnTo>
                <a:lnTo>
                  <a:pt x="26538" y="342661"/>
                </a:lnTo>
                <a:lnTo>
                  <a:pt x="42087" y="301351"/>
                </a:lnTo>
                <a:lnTo>
                  <a:pt x="59373" y="261453"/>
                </a:lnTo>
                <a:lnTo>
                  <a:pt x="77429" y="223987"/>
                </a:lnTo>
                <a:lnTo>
                  <a:pt x="95286" y="189974"/>
                </a:lnTo>
                <a:lnTo>
                  <a:pt x="126530" y="136398"/>
                </a:lnTo>
                <a:lnTo>
                  <a:pt x="164034" y="85256"/>
                </a:lnTo>
                <a:lnTo>
                  <a:pt x="203191" y="46810"/>
                </a:lnTo>
                <a:lnTo>
                  <a:pt x="243592" y="20294"/>
                </a:lnTo>
                <a:lnTo>
                  <a:pt x="284828" y="4946"/>
                </a:lnTo>
                <a:lnTo>
                  <a:pt x="326490" y="0"/>
                </a:lnTo>
                <a:lnTo>
                  <a:pt x="367892" y="4632"/>
                </a:lnTo>
                <a:lnTo>
                  <a:pt x="408901" y="18033"/>
                </a:lnTo>
                <a:lnTo>
                  <a:pt x="449113" y="39453"/>
                </a:lnTo>
                <a:lnTo>
                  <a:pt x="488127" y="68147"/>
                </a:lnTo>
                <a:lnTo>
                  <a:pt x="525540" y="103366"/>
                </a:lnTo>
                <a:lnTo>
                  <a:pt x="560950" y="144364"/>
                </a:lnTo>
                <a:lnTo>
                  <a:pt x="593955" y="190394"/>
                </a:lnTo>
                <a:lnTo>
                  <a:pt x="634104" y="260492"/>
                </a:lnTo>
                <a:lnTo>
                  <a:pt x="655023" y="302948"/>
                </a:lnTo>
                <a:lnTo>
                  <a:pt x="675873" y="349448"/>
                </a:lnTo>
                <a:lnTo>
                  <a:pt x="696182" y="399317"/>
                </a:lnTo>
                <a:lnTo>
                  <a:pt x="715476" y="451884"/>
                </a:lnTo>
                <a:lnTo>
                  <a:pt x="733280" y="506477"/>
                </a:lnTo>
                <a:lnTo>
                  <a:pt x="749121" y="562422"/>
                </a:lnTo>
                <a:lnTo>
                  <a:pt x="762527" y="619048"/>
                </a:lnTo>
                <a:lnTo>
                  <a:pt x="773022" y="675683"/>
                </a:lnTo>
                <a:lnTo>
                  <a:pt x="780133" y="731654"/>
                </a:lnTo>
                <a:lnTo>
                  <a:pt x="783956" y="776675"/>
                </a:lnTo>
                <a:lnTo>
                  <a:pt x="787241" y="825239"/>
                </a:lnTo>
                <a:lnTo>
                  <a:pt x="789980" y="876863"/>
                </a:lnTo>
                <a:lnTo>
                  <a:pt x="792163" y="931065"/>
                </a:lnTo>
                <a:lnTo>
                  <a:pt x="793781" y="987362"/>
                </a:lnTo>
                <a:lnTo>
                  <a:pt x="794826" y="1045274"/>
                </a:lnTo>
                <a:lnTo>
                  <a:pt x="795289" y="1104316"/>
                </a:lnTo>
                <a:lnTo>
                  <a:pt x="795160" y="1164008"/>
                </a:lnTo>
                <a:lnTo>
                  <a:pt x="794430" y="1223867"/>
                </a:lnTo>
                <a:lnTo>
                  <a:pt x="793092" y="1283410"/>
                </a:lnTo>
                <a:lnTo>
                  <a:pt x="791135" y="1342157"/>
                </a:lnTo>
                <a:lnTo>
                  <a:pt x="788550" y="1399623"/>
                </a:lnTo>
                <a:lnTo>
                  <a:pt x="785330" y="1455328"/>
                </a:lnTo>
                <a:lnTo>
                  <a:pt x="781464" y="1508789"/>
                </a:lnTo>
                <a:lnTo>
                  <a:pt x="776944" y="1559524"/>
                </a:lnTo>
                <a:lnTo>
                  <a:pt x="771760" y="1607050"/>
                </a:lnTo>
                <a:lnTo>
                  <a:pt x="765904" y="1650886"/>
                </a:lnTo>
                <a:lnTo>
                  <a:pt x="759368" y="1690548"/>
                </a:lnTo>
                <a:lnTo>
                  <a:pt x="744215" y="1755427"/>
                </a:lnTo>
                <a:lnTo>
                  <a:pt x="714052" y="1805232"/>
                </a:lnTo>
                <a:lnTo>
                  <a:pt x="698857" y="1817112"/>
                </a:lnTo>
                <a:lnTo>
                  <a:pt x="683577" y="1820963"/>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6" name="Google Shape;576;p10"/>
          <p:cNvSpPr/>
          <p:nvPr/>
        </p:nvSpPr>
        <p:spPr>
          <a:xfrm>
            <a:off x="7200205" y="1297928"/>
            <a:ext cx="281305" cy="601345"/>
          </a:xfrm>
          <a:custGeom>
            <a:rect b="b" l="l" r="r" t="t"/>
            <a:pathLst>
              <a:path extrusionOk="0" h="601344" w="281304">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5" y="4295"/>
                </a:lnTo>
                <a:lnTo>
                  <a:pt x="138018" y="9781"/>
                </a:lnTo>
                <a:lnTo>
                  <a:pt x="146009" y="17598"/>
                </a:lnTo>
                <a:lnTo>
                  <a:pt x="153880" y="22669"/>
                </a:lnTo>
                <a:lnTo>
                  <a:pt x="161628" y="28329"/>
                </a:lnTo>
                <a:lnTo>
                  <a:pt x="169376" y="34576"/>
                </a:lnTo>
                <a:lnTo>
                  <a:pt x="177247" y="41410"/>
                </a:lnTo>
                <a:lnTo>
                  <a:pt x="187697" y="48945"/>
                </a:lnTo>
                <a:lnTo>
                  <a:pt x="217803" y="79531"/>
                </a:lnTo>
                <a:lnTo>
                  <a:pt x="237656" y="113541"/>
                </a:lnTo>
                <a:lnTo>
                  <a:pt x="254027" y="155478"/>
                </a:lnTo>
                <a:lnTo>
                  <a:pt x="266789" y="203741"/>
                </a:lnTo>
                <a:lnTo>
                  <a:pt x="275815" y="256731"/>
                </a:lnTo>
                <a:lnTo>
                  <a:pt x="280978" y="312849"/>
                </a:lnTo>
                <a:lnTo>
                  <a:pt x="280738" y="388745"/>
                </a:lnTo>
                <a:lnTo>
                  <a:pt x="272507" y="453255"/>
                </a:lnTo>
                <a:lnTo>
                  <a:pt x="257561" y="506273"/>
                </a:lnTo>
                <a:lnTo>
                  <a:pt x="237176" y="547694"/>
                </a:lnTo>
                <a:lnTo>
                  <a:pt x="212630" y="577412"/>
                </a:lnTo>
                <a:lnTo>
                  <a:pt x="185199" y="595320"/>
                </a:lnTo>
                <a:lnTo>
                  <a:pt x="156159" y="60131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577" name="Google Shape;577;p10"/>
          <p:cNvGrpSpPr/>
          <p:nvPr/>
        </p:nvGrpSpPr>
        <p:grpSpPr>
          <a:xfrm>
            <a:off x="7557675" y="0"/>
            <a:ext cx="443865" cy="5526405"/>
            <a:chOff x="7557675" y="0"/>
            <a:chExt cx="443865" cy="5526405"/>
          </a:xfrm>
        </p:grpSpPr>
        <p:sp>
          <p:nvSpPr>
            <p:cNvPr id="578" name="Google Shape;578;p10"/>
            <p:cNvSpPr/>
            <p:nvPr/>
          </p:nvSpPr>
          <p:spPr>
            <a:xfrm>
              <a:off x="7557675" y="126442"/>
              <a:ext cx="443865" cy="4255770"/>
            </a:xfrm>
            <a:custGeom>
              <a:rect b="b" l="l" r="r" t="t"/>
              <a:pathLst>
                <a:path extrusionOk="0" h="4255770" w="443865">
                  <a:moveTo>
                    <a:pt x="443323" y="4255298"/>
                  </a:moveTo>
                  <a:lnTo>
                    <a:pt x="418393" y="4207290"/>
                  </a:lnTo>
                  <a:lnTo>
                    <a:pt x="396856" y="4160949"/>
                  </a:lnTo>
                  <a:lnTo>
                    <a:pt x="375169" y="4110106"/>
                  </a:lnTo>
                  <a:lnTo>
                    <a:pt x="353191" y="4054556"/>
                  </a:lnTo>
                  <a:lnTo>
                    <a:pt x="330783" y="3994095"/>
                  </a:lnTo>
                  <a:lnTo>
                    <a:pt x="307805" y="3928521"/>
                  </a:lnTo>
                  <a:lnTo>
                    <a:pt x="284117" y="3857630"/>
                  </a:lnTo>
                  <a:lnTo>
                    <a:pt x="268670" y="3811667"/>
                  </a:lnTo>
                  <a:lnTo>
                    <a:pt x="252917" y="3766071"/>
                  </a:lnTo>
                  <a:lnTo>
                    <a:pt x="236940" y="3720756"/>
                  </a:lnTo>
                  <a:lnTo>
                    <a:pt x="220827" y="3675638"/>
                  </a:lnTo>
                  <a:lnTo>
                    <a:pt x="188528" y="3585655"/>
                  </a:lnTo>
                  <a:lnTo>
                    <a:pt x="172513" y="3540621"/>
                  </a:lnTo>
                  <a:lnTo>
                    <a:pt x="156700" y="3495446"/>
                  </a:lnTo>
                  <a:lnTo>
                    <a:pt x="141174" y="3450045"/>
                  </a:lnTo>
                  <a:lnTo>
                    <a:pt x="126020" y="3404333"/>
                  </a:lnTo>
                  <a:lnTo>
                    <a:pt x="111324" y="3358227"/>
                  </a:lnTo>
                  <a:lnTo>
                    <a:pt x="97169" y="3311641"/>
                  </a:lnTo>
                  <a:lnTo>
                    <a:pt x="83642" y="3264491"/>
                  </a:lnTo>
                  <a:lnTo>
                    <a:pt x="70827" y="3216692"/>
                  </a:lnTo>
                  <a:lnTo>
                    <a:pt x="58808" y="3168160"/>
                  </a:lnTo>
                  <a:lnTo>
                    <a:pt x="47671" y="3118810"/>
                  </a:lnTo>
                  <a:lnTo>
                    <a:pt x="37501" y="3068558"/>
                  </a:lnTo>
                  <a:lnTo>
                    <a:pt x="28383" y="3017319"/>
                  </a:lnTo>
                  <a:lnTo>
                    <a:pt x="20401" y="2965008"/>
                  </a:lnTo>
                  <a:lnTo>
                    <a:pt x="13640" y="2911541"/>
                  </a:lnTo>
                  <a:lnTo>
                    <a:pt x="8186" y="2856834"/>
                  </a:lnTo>
                  <a:lnTo>
                    <a:pt x="4123" y="2800802"/>
                  </a:lnTo>
                  <a:lnTo>
                    <a:pt x="1536" y="2743359"/>
                  </a:lnTo>
                  <a:lnTo>
                    <a:pt x="1536" y="2733855"/>
                  </a:lnTo>
                  <a:lnTo>
                    <a:pt x="858" y="2727484"/>
                  </a:lnTo>
                  <a:lnTo>
                    <a:pt x="465" y="2706011"/>
                  </a:lnTo>
                  <a:lnTo>
                    <a:pt x="177" y="2684429"/>
                  </a:lnTo>
                  <a:lnTo>
                    <a:pt x="0" y="2662730"/>
                  </a:lnTo>
                  <a:lnTo>
                    <a:pt x="35" y="2614018"/>
                  </a:lnTo>
                  <a:lnTo>
                    <a:pt x="825" y="2559678"/>
                  </a:lnTo>
                  <a:lnTo>
                    <a:pt x="2865" y="2483937"/>
                  </a:lnTo>
                  <a:lnTo>
                    <a:pt x="4614" y="2435320"/>
                  </a:lnTo>
                  <a:lnTo>
                    <a:pt x="6739" y="2386412"/>
                  </a:lnTo>
                  <a:lnTo>
                    <a:pt x="9195" y="2337239"/>
                  </a:lnTo>
                  <a:lnTo>
                    <a:pt x="11937" y="2287829"/>
                  </a:lnTo>
                  <a:lnTo>
                    <a:pt x="14921" y="2238209"/>
                  </a:lnTo>
                  <a:lnTo>
                    <a:pt x="18102" y="2188406"/>
                  </a:lnTo>
                  <a:lnTo>
                    <a:pt x="21436" y="2138448"/>
                  </a:lnTo>
                  <a:lnTo>
                    <a:pt x="24878" y="2088363"/>
                  </a:lnTo>
                  <a:lnTo>
                    <a:pt x="31907" y="1987917"/>
                  </a:lnTo>
                  <a:lnTo>
                    <a:pt x="35405" y="1937612"/>
                  </a:lnTo>
                  <a:lnTo>
                    <a:pt x="38833" y="1887287"/>
                  </a:lnTo>
                  <a:lnTo>
                    <a:pt x="42146" y="1836972"/>
                  </a:lnTo>
                  <a:lnTo>
                    <a:pt x="45300" y="1786693"/>
                  </a:lnTo>
                  <a:lnTo>
                    <a:pt x="48250" y="1736477"/>
                  </a:lnTo>
                  <a:lnTo>
                    <a:pt x="50951" y="1686351"/>
                  </a:lnTo>
                  <a:lnTo>
                    <a:pt x="53359" y="1636344"/>
                  </a:lnTo>
                  <a:lnTo>
                    <a:pt x="55429" y="1586482"/>
                  </a:lnTo>
                  <a:lnTo>
                    <a:pt x="57116" y="1536793"/>
                  </a:lnTo>
                  <a:lnTo>
                    <a:pt x="58377" y="1487303"/>
                  </a:lnTo>
                  <a:lnTo>
                    <a:pt x="59166" y="1438041"/>
                  </a:lnTo>
                  <a:lnTo>
                    <a:pt x="59439" y="1389034"/>
                  </a:lnTo>
                  <a:lnTo>
                    <a:pt x="59275" y="1335821"/>
                  </a:lnTo>
                  <a:lnTo>
                    <a:pt x="59242" y="1305064"/>
                  </a:lnTo>
                  <a:lnTo>
                    <a:pt x="59456" y="1235232"/>
                  </a:lnTo>
                  <a:lnTo>
                    <a:pt x="60139" y="1168537"/>
                  </a:lnTo>
                  <a:lnTo>
                    <a:pt x="61359" y="1104807"/>
                  </a:lnTo>
                  <a:lnTo>
                    <a:pt x="63181" y="1043870"/>
                  </a:lnTo>
                  <a:lnTo>
                    <a:pt x="65671" y="985556"/>
                  </a:lnTo>
                  <a:lnTo>
                    <a:pt x="68895" y="929693"/>
                  </a:lnTo>
                  <a:lnTo>
                    <a:pt x="72917" y="876110"/>
                  </a:lnTo>
                  <a:lnTo>
                    <a:pt x="77805" y="824636"/>
                  </a:lnTo>
                  <a:lnTo>
                    <a:pt x="83624" y="775100"/>
                  </a:lnTo>
                  <a:lnTo>
                    <a:pt x="90439" y="727330"/>
                  </a:lnTo>
                  <a:lnTo>
                    <a:pt x="98317" y="681156"/>
                  </a:lnTo>
                  <a:lnTo>
                    <a:pt x="107323" y="636406"/>
                  </a:lnTo>
                  <a:lnTo>
                    <a:pt x="117524" y="592909"/>
                  </a:lnTo>
                  <a:lnTo>
                    <a:pt x="128984" y="550494"/>
                  </a:lnTo>
                  <a:lnTo>
                    <a:pt x="141769" y="508990"/>
                  </a:lnTo>
                  <a:lnTo>
                    <a:pt x="155946" y="468225"/>
                  </a:lnTo>
                  <a:lnTo>
                    <a:pt x="171580" y="428028"/>
                  </a:lnTo>
                  <a:lnTo>
                    <a:pt x="188737" y="388228"/>
                  </a:lnTo>
                  <a:lnTo>
                    <a:pt x="207482" y="348655"/>
                  </a:lnTo>
                  <a:lnTo>
                    <a:pt x="227882" y="309135"/>
                  </a:lnTo>
                  <a:lnTo>
                    <a:pt x="250002" y="269500"/>
                  </a:lnTo>
                  <a:lnTo>
                    <a:pt x="273909" y="229576"/>
                  </a:lnTo>
                  <a:lnTo>
                    <a:pt x="299667" y="189194"/>
                  </a:lnTo>
                  <a:lnTo>
                    <a:pt x="327342" y="148182"/>
                  </a:lnTo>
                  <a:lnTo>
                    <a:pt x="353573" y="111318"/>
                  </a:lnTo>
                  <a:lnTo>
                    <a:pt x="383980" y="71120"/>
                  </a:lnTo>
                  <a:lnTo>
                    <a:pt x="417933" y="29115"/>
                  </a:lnTo>
                  <a:lnTo>
                    <a:pt x="443323" y="0"/>
                  </a:lnTo>
                  <a:lnTo>
                    <a:pt x="443323" y="4255298"/>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9" name="Google Shape;579;p10"/>
            <p:cNvSpPr/>
            <p:nvPr/>
          </p:nvSpPr>
          <p:spPr>
            <a:xfrm>
              <a:off x="7717518" y="0"/>
              <a:ext cx="283845" cy="5526405"/>
            </a:xfrm>
            <a:custGeom>
              <a:rect b="b" l="l" r="r" t="t"/>
              <a:pathLst>
                <a:path extrusionOk="0" h="5526405" w="283845">
                  <a:moveTo>
                    <a:pt x="283481" y="5526372"/>
                  </a:moveTo>
                  <a:lnTo>
                    <a:pt x="269061" y="5476860"/>
                  </a:lnTo>
                  <a:lnTo>
                    <a:pt x="257791" y="5431801"/>
                  </a:lnTo>
                  <a:lnTo>
                    <a:pt x="247952" y="5386164"/>
                  </a:lnTo>
                  <a:lnTo>
                    <a:pt x="239454" y="5339909"/>
                  </a:lnTo>
                  <a:lnTo>
                    <a:pt x="232210" y="5292995"/>
                  </a:lnTo>
                  <a:lnTo>
                    <a:pt x="226132" y="5245381"/>
                  </a:lnTo>
                  <a:lnTo>
                    <a:pt x="221130" y="5197027"/>
                  </a:lnTo>
                  <a:lnTo>
                    <a:pt x="217117" y="5147892"/>
                  </a:lnTo>
                  <a:lnTo>
                    <a:pt x="214004" y="5097936"/>
                  </a:lnTo>
                  <a:lnTo>
                    <a:pt x="211703" y="5047117"/>
                  </a:lnTo>
                  <a:lnTo>
                    <a:pt x="210125" y="4995396"/>
                  </a:lnTo>
                  <a:lnTo>
                    <a:pt x="209181" y="4942731"/>
                  </a:lnTo>
                  <a:lnTo>
                    <a:pt x="208785" y="4889082"/>
                  </a:lnTo>
                  <a:lnTo>
                    <a:pt x="208867" y="4831673"/>
                  </a:lnTo>
                  <a:lnTo>
                    <a:pt x="209303" y="4776602"/>
                  </a:lnTo>
                  <a:lnTo>
                    <a:pt x="210012" y="4720434"/>
                  </a:lnTo>
                  <a:lnTo>
                    <a:pt x="210908" y="4663132"/>
                  </a:lnTo>
                  <a:lnTo>
                    <a:pt x="213522" y="4508720"/>
                  </a:lnTo>
                  <a:lnTo>
                    <a:pt x="214270" y="4460112"/>
                  </a:lnTo>
                  <a:lnTo>
                    <a:pt x="214914" y="4410962"/>
                  </a:lnTo>
                  <a:lnTo>
                    <a:pt x="215406" y="4361185"/>
                  </a:lnTo>
                  <a:lnTo>
                    <a:pt x="215698" y="4310695"/>
                  </a:lnTo>
                  <a:lnTo>
                    <a:pt x="215744" y="4259406"/>
                  </a:lnTo>
                  <a:lnTo>
                    <a:pt x="215494" y="4207234"/>
                  </a:lnTo>
                  <a:lnTo>
                    <a:pt x="214901" y="4154092"/>
                  </a:lnTo>
                  <a:lnTo>
                    <a:pt x="213918" y="4099896"/>
                  </a:lnTo>
                  <a:lnTo>
                    <a:pt x="212000" y="4033222"/>
                  </a:lnTo>
                  <a:lnTo>
                    <a:pt x="209245" y="3970779"/>
                  </a:lnTo>
                  <a:lnTo>
                    <a:pt x="205606" y="3909994"/>
                  </a:lnTo>
                  <a:lnTo>
                    <a:pt x="201175" y="3851524"/>
                  </a:lnTo>
                  <a:lnTo>
                    <a:pt x="196012" y="3795217"/>
                  </a:lnTo>
                  <a:lnTo>
                    <a:pt x="190175" y="3740922"/>
                  </a:lnTo>
                  <a:lnTo>
                    <a:pt x="183722" y="3688488"/>
                  </a:lnTo>
                  <a:lnTo>
                    <a:pt x="176713" y="3637764"/>
                  </a:lnTo>
                  <a:lnTo>
                    <a:pt x="169205" y="3588599"/>
                  </a:lnTo>
                  <a:lnTo>
                    <a:pt x="161257" y="3540841"/>
                  </a:lnTo>
                  <a:lnTo>
                    <a:pt x="152928" y="3494340"/>
                  </a:lnTo>
                  <a:lnTo>
                    <a:pt x="144276" y="3448944"/>
                  </a:lnTo>
                  <a:lnTo>
                    <a:pt x="135360" y="3404502"/>
                  </a:lnTo>
                  <a:lnTo>
                    <a:pt x="126238" y="3360863"/>
                  </a:lnTo>
                  <a:lnTo>
                    <a:pt x="116968" y="3317876"/>
                  </a:lnTo>
                  <a:lnTo>
                    <a:pt x="107610" y="3275389"/>
                  </a:lnTo>
                  <a:lnTo>
                    <a:pt x="98221" y="3233253"/>
                  </a:lnTo>
                  <a:lnTo>
                    <a:pt x="89653" y="3194316"/>
                  </a:lnTo>
                  <a:lnTo>
                    <a:pt x="81173" y="3155446"/>
                  </a:lnTo>
                  <a:lnTo>
                    <a:pt x="72833" y="3116525"/>
                  </a:lnTo>
                  <a:lnTo>
                    <a:pt x="64685" y="3077438"/>
                  </a:lnTo>
                  <a:lnTo>
                    <a:pt x="56781" y="3038067"/>
                  </a:lnTo>
                  <a:lnTo>
                    <a:pt x="49174" y="2998297"/>
                  </a:lnTo>
                  <a:lnTo>
                    <a:pt x="41916" y="2958011"/>
                  </a:lnTo>
                  <a:lnTo>
                    <a:pt x="35058" y="2917091"/>
                  </a:lnTo>
                  <a:lnTo>
                    <a:pt x="28654" y="2875423"/>
                  </a:lnTo>
                  <a:lnTo>
                    <a:pt x="22755" y="2832890"/>
                  </a:lnTo>
                  <a:lnTo>
                    <a:pt x="17414" y="2789374"/>
                  </a:lnTo>
                  <a:lnTo>
                    <a:pt x="12683" y="2744760"/>
                  </a:lnTo>
                  <a:lnTo>
                    <a:pt x="8613" y="2698931"/>
                  </a:lnTo>
                  <a:lnTo>
                    <a:pt x="5258" y="2651771"/>
                  </a:lnTo>
                  <a:lnTo>
                    <a:pt x="2669" y="2603162"/>
                  </a:lnTo>
                  <a:lnTo>
                    <a:pt x="899" y="2552990"/>
                  </a:lnTo>
                  <a:lnTo>
                    <a:pt x="0" y="2501136"/>
                  </a:lnTo>
                  <a:lnTo>
                    <a:pt x="32" y="2446991"/>
                  </a:lnTo>
                  <a:lnTo>
                    <a:pt x="1022" y="2391922"/>
                  </a:lnTo>
                  <a:lnTo>
                    <a:pt x="3048" y="2334327"/>
                  </a:lnTo>
                  <a:lnTo>
                    <a:pt x="6154" y="2274586"/>
                  </a:lnTo>
                  <a:lnTo>
                    <a:pt x="10392" y="2212582"/>
                  </a:lnTo>
                  <a:lnTo>
                    <a:pt x="15814" y="2148199"/>
                  </a:lnTo>
                  <a:lnTo>
                    <a:pt x="22472" y="2081319"/>
                  </a:lnTo>
                  <a:lnTo>
                    <a:pt x="30419" y="2011827"/>
                  </a:lnTo>
                  <a:lnTo>
                    <a:pt x="39706" y="1939607"/>
                  </a:lnTo>
                  <a:lnTo>
                    <a:pt x="46617" y="1889193"/>
                  </a:lnTo>
                  <a:lnTo>
                    <a:pt x="53659" y="1838695"/>
                  </a:lnTo>
                  <a:lnTo>
                    <a:pt x="60796" y="1788222"/>
                  </a:lnTo>
                  <a:lnTo>
                    <a:pt x="67992" y="1737889"/>
                  </a:lnTo>
                  <a:lnTo>
                    <a:pt x="75212" y="1687806"/>
                  </a:lnTo>
                  <a:lnTo>
                    <a:pt x="89581" y="1588845"/>
                  </a:lnTo>
                  <a:lnTo>
                    <a:pt x="104219" y="1489094"/>
                  </a:lnTo>
                  <a:lnTo>
                    <a:pt x="111451" y="1439388"/>
                  </a:lnTo>
                  <a:lnTo>
                    <a:pt x="118593" y="1389783"/>
                  </a:lnTo>
                  <a:lnTo>
                    <a:pt x="125622" y="1340267"/>
                  </a:lnTo>
                  <a:lnTo>
                    <a:pt x="132515" y="1290830"/>
                  </a:lnTo>
                  <a:lnTo>
                    <a:pt x="139249" y="1241463"/>
                  </a:lnTo>
                  <a:lnTo>
                    <a:pt x="145799" y="1192155"/>
                  </a:lnTo>
                  <a:lnTo>
                    <a:pt x="152143" y="1142895"/>
                  </a:lnTo>
                  <a:lnTo>
                    <a:pt x="158258" y="1093675"/>
                  </a:lnTo>
                  <a:lnTo>
                    <a:pt x="164119" y="1044482"/>
                  </a:lnTo>
                  <a:lnTo>
                    <a:pt x="169703" y="995309"/>
                  </a:lnTo>
                  <a:lnTo>
                    <a:pt x="174988" y="946143"/>
                  </a:lnTo>
                  <a:lnTo>
                    <a:pt x="179949" y="896975"/>
                  </a:lnTo>
                  <a:lnTo>
                    <a:pt x="184564" y="847795"/>
                  </a:lnTo>
                  <a:lnTo>
                    <a:pt x="188809" y="798593"/>
                  </a:lnTo>
                  <a:lnTo>
                    <a:pt x="192660" y="749358"/>
                  </a:lnTo>
                  <a:lnTo>
                    <a:pt x="196094" y="700080"/>
                  </a:lnTo>
                  <a:lnTo>
                    <a:pt x="199088" y="650750"/>
                  </a:lnTo>
                  <a:lnTo>
                    <a:pt x="201619" y="601356"/>
                  </a:lnTo>
                  <a:lnTo>
                    <a:pt x="203663" y="551889"/>
                  </a:lnTo>
                  <a:lnTo>
                    <a:pt x="205196" y="502338"/>
                  </a:lnTo>
                  <a:lnTo>
                    <a:pt x="206196" y="452694"/>
                  </a:lnTo>
                  <a:lnTo>
                    <a:pt x="206638" y="402946"/>
                  </a:lnTo>
                  <a:lnTo>
                    <a:pt x="206501" y="353083"/>
                  </a:lnTo>
                  <a:lnTo>
                    <a:pt x="205759" y="303097"/>
                  </a:lnTo>
                  <a:lnTo>
                    <a:pt x="204390" y="252976"/>
                  </a:lnTo>
                  <a:lnTo>
                    <a:pt x="202370" y="202711"/>
                  </a:lnTo>
                  <a:lnTo>
                    <a:pt x="199677" y="152290"/>
                  </a:lnTo>
                  <a:lnTo>
                    <a:pt x="196286" y="101705"/>
                  </a:lnTo>
                  <a:lnTo>
                    <a:pt x="192174" y="50945"/>
                  </a:lnTo>
                  <a:lnTo>
                    <a:pt x="187318" y="0"/>
                  </a:lnTo>
                  <a:lnTo>
                    <a:pt x="195959" y="0"/>
                  </a:lnTo>
                  <a:lnTo>
                    <a:pt x="200755" y="51234"/>
                  </a:lnTo>
                  <a:lnTo>
                    <a:pt x="204811" y="102275"/>
                  </a:lnTo>
                  <a:lnTo>
                    <a:pt x="208149" y="153133"/>
                  </a:lnTo>
                  <a:lnTo>
                    <a:pt x="210794" y="203818"/>
                  </a:lnTo>
                  <a:lnTo>
                    <a:pt x="212768" y="254340"/>
                  </a:lnTo>
                  <a:lnTo>
                    <a:pt x="214095" y="304710"/>
                  </a:lnTo>
                  <a:lnTo>
                    <a:pt x="214772" y="353083"/>
                  </a:lnTo>
                  <a:lnTo>
                    <a:pt x="214899" y="405035"/>
                  </a:lnTo>
                  <a:lnTo>
                    <a:pt x="214423" y="455012"/>
                  </a:lnTo>
                  <a:lnTo>
                    <a:pt x="213393" y="504878"/>
                  </a:lnTo>
                  <a:lnTo>
                    <a:pt x="211832" y="554645"/>
                  </a:lnTo>
                  <a:lnTo>
                    <a:pt x="209762" y="604322"/>
                  </a:lnTo>
                  <a:lnTo>
                    <a:pt x="207209" y="653920"/>
                  </a:lnTo>
                  <a:lnTo>
                    <a:pt x="204193" y="703450"/>
                  </a:lnTo>
                  <a:lnTo>
                    <a:pt x="200740" y="752922"/>
                  </a:lnTo>
                  <a:lnTo>
                    <a:pt x="196872" y="802346"/>
                  </a:lnTo>
                  <a:lnTo>
                    <a:pt x="192613" y="851734"/>
                  </a:lnTo>
                  <a:lnTo>
                    <a:pt x="187985" y="901095"/>
                  </a:lnTo>
                  <a:lnTo>
                    <a:pt x="183012" y="950439"/>
                  </a:lnTo>
                  <a:lnTo>
                    <a:pt x="177717" y="999778"/>
                  </a:lnTo>
                  <a:lnTo>
                    <a:pt x="172123" y="1049122"/>
                  </a:lnTo>
                  <a:lnTo>
                    <a:pt x="166255" y="1098482"/>
                  </a:lnTo>
                  <a:lnTo>
                    <a:pt x="160134" y="1147867"/>
                  </a:lnTo>
                  <a:lnTo>
                    <a:pt x="153785" y="1197288"/>
                  </a:lnTo>
                  <a:lnTo>
                    <a:pt x="147230" y="1246756"/>
                  </a:lnTo>
                  <a:lnTo>
                    <a:pt x="140492" y="1296281"/>
                  </a:lnTo>
                  <a:lnTo>
                    <a:pt x="133596" y="1345873"/>
                  </a:lnTo>
                  <a:lnTo>
                    <a:pt x="126564" y="1395544"/>
                  </a:lnTo>
                  <a:lnTo>
                    <a:pt x="119419" y="1445303"/>
                  </a:lnTo>
                  <a:lnTo>
                    <a:pt x="112186" y="1495161"/>
                  </a:lnTo>
                  <a:lnTo>
                    <a:pt x="97543" y="1595216"/>
                  </a:lnTo>
                  <a:lnTo>
                    <a:pt x="83179" y="1693894"/>
                  </a:lnTo>
                  <a:lnTo>
                    <a:pt x="75963" y="1743750"/>
                  </a:lnTo>
                  <a:lnTo>
                    <a:pt x="68772" y="1793913"/>
                  </a:lnTo>
                  <a:lnTo>
                    <a:pt x="61639" y="1844357"/>
                  </a:lnTo>
                  <a:lnTo>
                    <a:pt x="54601" y="1895055"/>
                  </a:lnTo>
                  <a:lnTo>
                    <a:pt x="47690" y="1945977"/>
                  </a:lnTo>
                  <a:lnTo>
                    <a:pt x="38548" y="2017136"/>
                  </a:lnTo>
                  <a:lnTo>
                    <a:pt x="30729" y="2085631"/>
                  </a:lnTo>
                  <a:lnTo>
                    <a:pt x="24182" y="2151576"/>
                  </a:lnTo>
                  <a:lnTo>
                    <a:pt x="18854" y="2215083"/>
                  </a:lnTo>
                  <a:lnTo>
                    <a:pt x="14695" y="2276266"/>
                  </a:lnTo>
                  <a:lnTo>
                    <a:pt x="11652" y="2335236"/>
                  </a:lnTo>
                  <a:lnTo>
                    <a:pt x="9673" y="2392107"/>
                  </a:lnTo>
                  <a:lnTo>
                    <a:pt x="8707" y="2446991"/>
                  </a:lnTo>
                  <a:lnTo>
                    <a:pt x="8723" y="2501136"/>
                  </a:lnTo>
                  <a:lnTo>
                    <a:pt x="9607" y="2551250"/>
                  </a:lnTo>
                  <a:lnTo>
                    <a:pt x="11369" y="2600850"/>
                  </a:lnTo>
                  <a:lnTo>
                    <a:pt x="13937" y="2648915"/>
                  </a:lnTo>
                  <a:lnTo>
                    <a:pt x="17259" y="2695556"/>
                  </a:lnTo>
                  <a:lnTo>
                    <a:pt x="21284" y="2740888"/>
                  </a:lnTo>
                  <a:lnTo>
                    <a:pt x="25959" y="2785021"/>
                  </a:lnTo>
                  <a:lnTo>
                    <a:pt x="31233" y="2828070"/>
                  </a:lnTo>
                  <a:lnTo>
                    <a:pt x="37054" y="2870147"/>
                  </a:lnTo>
                  <a:lnTo>
                    <a:pt x="43371" y="2911365"/>
                  </a:lnTo>
                  <a:lnTo>
                    <a:pt x="50131" y="2951835"/>
                  </a:lnTo>
                  <a:lnTo>
                    <a:pt x="57283" y="2991672"/>
                  </a:lnTo>
                  <a:lnTo>
                    <a:pt x="64775" y="3030988"/>
                  </a:lnTo>
                  <a:lnTo>
                    <a:pt x="72556" y="3069896"/>
                  </a:lnTo>
                  <a:lnTo>
                    <a:pt x="80573" y="3108508"/>
                  </a:lnTo>
                  <a:lnTo>
                    <a:pt x="88775" y="3146936"/>
                  </a:lnTo>
                  <a:lnTo>
                    <a:pt x="97111" y="3185295"/>
                  </a:lnTo>
                  <a:lnTo>
                    <a:pt x="105528" y="3223696"/>
                  </a:lnTo>
                  <a:lnTo>
                    <a:pt x="115029" y="3266388"/>
                  </a:lnTo>
                  <a:lnTo>
                    <a:pt x="124488" y="3309401"/>
                  </a:lnTo>
                  <a:lnTo>
                    <a:pt x="133847" y="3352891"/>
                  </a:lnTo>
                  <a:lnTo>
                    <a:pt x="143050" y="3397017"/>
                  </a:lnTo>
                  <a:lnTo>
                    <a:pt x="152039" y="3441934"/>
                  </a:lnTo>
                  <a:lnTo>
                    <a:pt x="160758" y="3487801"/>
                  </a:lnTo>
                  <a:lnTo>
                    <a:pt x="169149" y="3534774"/>
                  </a:lnTo>
                  <a:lnTo>
                    <a:pt x="177157" y="3583009"/>
                  </a:lnTo>
                  <a:lnTo>
                    <a:pt x="184724" y="3632666"/>
                  </a:lnTo>
                  <a:lnTo>
                    <a:pt x="191793" y="3683899"/>
                  </a:lnTo>
                  <a:lnTo>
                    <a:pt x="198307" y="3736867"/>
                  </a:lnTo>
                  <a:lnTo>
                    <a:pt x="204210" y="3791727"/>
                  </a:lnTo>
                  <a:lnTo>
                    <a:pt x="209444" y="3848635"/>
                  </a:lnTo>
                  <a:lnTo>
                    <a:pt x="213953" y="3907749"/>
                  </a:lnTo>
                  <a:lnTo>
                    <a:pt x="217679" y="3969226"/>
                  </a:lnTo>
                  <a:lnTo>
                    <a:pt x="220591" y="4034029"/>
                  </a:lnTo>
                  <a:lnTo>
                    <a:pt x="222559" y="4099896"/>
                  </a:lnTo>
                  <a:lnTo>
                    <a:pt x="223383" y="4154092"/>
                  </a:lnTo>
                  <a:lnTo>
                    <a:pt x="223883" y="4207234"/>
                  </a:lnTo>
                  <a:lnTo>
                    <a:pt x="224095" y="4259406"/>
                  </a:lnTo>
                  <a:lnTo>
                    <a:pt x="224056" y="4310695"/>
                  </a:lnTo>
                  <a:lnTo>
                    <a:pt x="223800" y="4361185"/>
                  </a:lnTo>
                  <a:lnTo>
                    <a:pt x="223365" y="4410962"/>
                  </a:lnTo>
                  <a:lnTo>
                    <a:pt x="222786" y="4460112"/>
                  </a:lnTo>
                  <a:lnTo>
                    <a:pt x="222100" y="4508720"/>
                  </a:lnTo>
                  <a:lnTo>
                    <a:pt x="221341" y="4556873"/>
                  </a:lnTo>
                  <a:lnTo>
                    <a:pt x="220546" y="4604654"/>
                  </a:lnTo>
                  <a:lnTo>
                    <a:pt x="219457" y="4663833"/>
                  </a:lnTo>
                  <a:lnTo>
                    <a:pt x="218485" y="4721825"/>
                  </a:lnTo>
                  <a:lnTo>
                    <a:pt x="217722" y="4778670"/>
                  </a:lnTo>
                  <a:lnTo>
                    <a:pt x="217261" y="4831673"/>
                  </a:lnTo>
                  <a:lnTo>
                    <a:pt x="217178" y="4889082"/>
                  </a:lnTo>
                  <a:lnTo>
                    <a:pt x="217509" y="4938688"/>
                  </a:lnTo>
                  <a:lnTo>
                    <a:pt x="218407" y="4990711"/>
                  </a:lnTo>
                  <a:lnTo>
                    <a:pt x="219937" y="5041797"/>
                  </a:lnTo>
                  <a:lnTo>
                    <a:pt x="222185" y="5091985"/>
                  </a:lnTo>
                  <a:lnTo>
                    <a:pt x="225238" y="5141315"/>
                  </a:lnTo>
                  <a:lnTo>
                    <a:pt x="229181" y="5189828"/>
                  </a:lnTo>
                  <a:lnTo>
                    <a:pt x="234101" y="5237562"/>
                  </a:lnTo>
                  <a:lnTo>
                    <a:pt x="240084" y="5284557"/>
                  </a:lnTo>
                  <a:lnTo>
                    <a:pt x="247217" y="5330853"/>
                  </a:lnTo>
                  <a:lnTo>
                    <a:pt x="255586" y="5376490"/>
                  </a:lnTo>
                  <a:lnTo>
                    <a:pt x="265278" y="5421507"/>
                  </a:lnTo>
                  <a:lnTo>
                    <a:pt x="276378" y="5465943"/>
                  </a:lnTo>
                  <a:lnTo>
                    <a:pt x="283481" y="5490698"/>
                  </a:lnTo>
                  <a:lnTo>
                    <a:pt x="283481" y="552637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80" name="Google Shape;580;p10"/>
          <p:cNvSpPr/>
          <p:nvPr/>
        </p:nvSpPr>
        <p:spPr>
          <a:xfrm>
            <a:off x="6189997" y="429509"/>
            <a:ext cx="143510" cy="357505"/>
          </a:xfrm>
          <a:custGeom>
            <a:rect b="b" l="l" r="r" t="t"/>
            <a:pathLst>
              <a:path extrusionOk="0" h="357505" w="143510">
                <a:moveTo>
                  <a:pt x="71721" y="357132"/>
                </a:moveTo>
                <a:lnTo>
                  <a:pt x="28688" y="326007"/>
                </a:lnTo>
                <a:lnTo>
                  <a:pt x="4781" y="249804"/>
                </a:lnTo>
                <a:lnTo>
                  <a:pt x="0" y="202849"/>
                </a:lnTo>
                <a:lnTo>
                  <a:pt x="0" y="154283"/>
                </a:lnTo>
                <a:lnTo>
                  <a:pt x="4781" y="107327"/>
                </a:lnTo>
                <a:lnTo>
                  <a:pt x="14344" y="65201"/>
                </a:lnTo>
                <a:lnTo>
                  <a:pt x="47814" y="8317"/>
                </a:lnTo>
                <a:lnTo>
                  <a:pt x="71721" y="0"/>
                </a:lnTo>
                <a:lnTo>
                  <a:pt x="95622" y="8317"/>
                </a:lnTo>
                <a:lnTo>
                  <a:pt x="114744" y="31125"/>
                </a:lnTo>
                <a:lnTo>
                  <a:pt x="129084" y="65201"/>
                </a:lnTo>
                <a:lnTo>
                  <a:pt x="138645" y="107327"/>
                </a:lnTo>
                <a:lnTo>
                  <a:pt x="143425" y="154283"/>
                </a:lnTo>
                <a:lnTo>
                  <a:pt x="143425" y="202849"/>
                </a:lnTo>
                <a:lnTo>
                  <a:pt x="138645" y="249804"/>
                </a:lnTo>
                <a:lnTo>
                  <a:pt x="129084" y="291931"/>
                </a:lnTo>
                <a:lnTo>
                  <a:pt x="95622" y="348814"/>
                </a:lnTo>
                <a:lnTo>
                  <a:pt x="7172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81" name="Google Shape;581;p10"/>
          <p:cNvSpPr/>
          <p:nvPr/>
        </p:nvSpPr>
        <p:spPr>
          <a:xfrm>
            <a:off x="7611767" y="2220551"/>
            <a:ext cx="48895" cy="119380"/>
          </a:xfrm>
          <a:custGeom>
            <a:rect b="b" l="l" r="r" t="t"/>
            <a:pathLst>
              <a:path extrusionOk="0" h="119380" w="48895">
                <a:moveTo>
                  <a:pt x="24445" y="119061"/>
                </a:moveTo>
                <a:lnTo>
                  <a:pt x="6111" y="100458"/>
                </a:lnTo>
                <a:lnTo>
                  <a:pt x="0" y="59530"/>
                </a:lnTo>
                <a:lnTo>
                  <a:pt x="6111" y="18603"/>
                </a:lnTo>
                <a:lnTo>
                  <a:pt x="24445" y="0"/>
                </a:lnTo>
                <a:lnTo>
                  <a:pt x="42397" y="18603"/>
                </a:lnTo>
                <a:lnTo>
                  <a:pt x="48381" y="59530"/>
                </a:lnTo>
                <a:lnTo>
                  <a:pt x="42397" y="100458"/>
                </a:lnTo>
                <a:lnTo>
                  <a:pt x="24445"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82" name="Google Shape;582;p10"/>
          <p:cNvSpPr/>
          <p:nvPr/>
        </p:nvSpPr>
        <p:spPr>
          <a:xfrm>
            <a:off x="7651475" y="4771288"/>
            <a:ext cx="113030" cy="278130"/>
          </a:xfrm>
          <a:custGeom>
            <a:rect b="b" l="l" r="r" t="t"/>
            <a:pathLst>
              <a:path extrusionOk="0" h="278129" w="113029">
                <a:moveTo>
                  <a:pt x="56355" y="277758"/>
                </a:moveTo>
                <a:lnTo>
                  <a:pt x="31700" y="265823"/>
                </a:lnTo>
                <a:lnTo>
                  <a:pt x="14088" y="234358"/>
                </a:lnTo>
                <a:lnTo>
                  <a:pt x="3522" y="189873"/>
                </a:lnTo>
                <a:lnTo>
                  <a:pt x="0" y="138879"/>
                </a:lnTo>
                <a:lnTo>
                  <a:pt x="3522" y="87884"/>
                </a:lnTo>
                <a:lnTo>
                  <a:pt x="14088" y="43399"/>
                </a:lnTo>
                <a:lnTo>
                  <a:pt x="31700" y="11934"/>
                </a:lnTo>
                <a:lnTo>
                  <a:pt x="56355" y="0"/>
                </a:lnTo>
                <a:lnTo>
                  <a:pt x="80816" y="11934"/>
                </a:lnTo>
                <a:lnTo>
                  <a:pt x="98336" y="43399"/>
                </a:lnTo>
                <a:lnTo>
                  <a:pt x="108890" y="87884"/>
                </a:lnTo>
                <a:lnTo>
                  <a:pt x="112456" y="138879"/>
                </a:lnTo>
                <a:lnTo>
                  <a:pt x="109010" y="189873"/>
                </a:lnTo>
                <a:lnTo>
                  <a:pt x="98526" y="234358"/>
                </a:lnTo>
                <a:lnTo>
                  <a:pt x="80983" y="265823"/>
                </a:lnTo>
                <a:lnTo>
                  <a:pt x="56355" y="27775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83" name="Google Shape;583;p10"/>
          <p:cNvSpPr/>
          <p:nvPr/>
        </p:nvSpPr>
        <p:spPr>
          <a:xfrm>
            <a:off x="7517672" y="5179231"/>
            <a:ext cx="33020" cy="79375"/>
          </a:xfrm>
          <a:custGeom>
            <a:rect b="b" l="l" r="r" t="t"/>
            <a:pathLst>
              <a:path extrusionOk="0" h="79375" w="33020">
                <a:moveTo>
                  <a:pt x="15946" y="79374"/>
                </a:moveTo>
                <a:lnTo>
                  <a:pt x="3986" y="66972"/>
                </a:lnTo>
                <a:lnTo>
                  <a:pt x="0" y="39687"/>
                </a:lnTo>
                <a:lnTo>
                  <a:pt x="3986" y="12402"/>
                </a:lnTo>
                <a:lnTo>
                  <a:pt x="15946" y="0"/>
                </a:lnTo>
                <a:lnTo>
                  <a:pt x="28300" y="12402"/>
                </a:lnTo>
                <a:lnTo>
                  <a:pt x="32418" y="39687"/>
                </a:lnTo>
                <a:lnTo>
                  <a:pt x="28300" y="66972"/>
                </a:lnTo>
                <a:lnTo>
                  <a:pt x="15946"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84" name="Google Shape;584;p10"/>
          <p:cNvSpPr/>
          <p:nvPr/>
        </p:nvSpPr>
        <p:spPr>
          <a:xfrm>
            <a:off x="7739090" y="4312588"/>
            <a:ext cx="32384" cy="79375"/>
          </a:xfrm>
          <a:custGeom>
            <a:rect b="b" l="l" r="r" t="t"/>
            <a:pathLst>
              <a:path extrusionOk="0" h="79375" w="32384">
                <a:moveTo>
                  <a:pt x="15946" y="79374"/>
                </a:moveTo>
                <a:lnTo>
                  <a:pt x="3986" y="66972"/>
                </a:lnTo>
                <a:lnTo>
                  <a:pt x="0" y="39687"/>
                </a:lnTo>
                <a:lnTo>
                  <a:pt x="3986" y="12402"/>
                </a:lnTo>
                <a:lnTo>
                  <a:pt x="15946" y="0"/>
                </a:lnTo>
                <a:lnTo>
                  <a:pt x="27919" y="12402"/>
                </a:lnTo>
                <a:lnTo>
                  <a:pt x="31910" y="39687"/>
                </a:lnTo>
                <a:lnTo>
                  <a:pt x="27919" y="66972"/>
                </a:lnTo>
                <a:lnTo>
                  <a:pt x="15946"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85" name="Google Shape;585;p10"/>
          <p:cNvPicPr preferRelativeResize="0"/>
          <p:nvPr/>
        </p:nvPicPr>
        <p:blipFill rotWithShape="1">
          <a:blip r:embed="rId8">
            <a:alphaModFix/>
          </a:blip>
          <a:srcRect b="0" l="0" r="0" t="0"/>
          <a:stretch/>
        </p:blipFill>
        <p:spPr>
          <a:xfrm>
            <a:off x="7602401" y="3828457"/>
            <a:ext cx="69425" cy="179375"/>
          </a:xfrm>
          <a:prstGeom prst="rect">
            <a:avLst/>
          </a:prstGeom>
          <a:noFill/>
          <a:ln>
            <a:noFill/>
          </a:ln>
        </p:spPr>
      </p:pic>
      <p:sp>
        <p:nvSpPr>
          <p:cNvPr id="586" name="Google Shape;586;p10"/>
          <p:cNvSpPr/>
          <p:nvPr/>
        </p:nvSpPr>
        <p:spPr>
          <a:xfrm>
            <a:off x="7736109" y="3307823"/>
            <a:ext cx="33020" cy="79375"/>
          </a:xfrm>
          <a:custGeom>
            <a:rect b="b" l="l" r="r" t="t"/>
            <a:pathLst>
              <a:path extrusionOk="0" h="79375" w="33020">
                <a:moveTo>
                  <a:pt x="16455" y="79374"/>
                </a:moveTo>
                <a:lnTo>
                  <a:pt x="4113" y="66972"/>
                </a:lnTo>
                <a:lnTo>
                  <a:pt x="0" y="39687"/>
                </a:lnTo>
                <a:lnTo>
                  <a:pt x="4113" y="12402"/>
                </a:lnTo>
                <a:lnTo>
                  <a:pt x="16455" y="0"/>
                </a:lnTo>
                <a:lnTo>
                  <a:pt x="28427" y="12402"/>
                </a:lnTo>
                <a:lnTo>
                  <a:pt x="32418" y="39687"/>
                </a:lnTo>
                <a:lnTo>
                  <a:pt x="28427" y="66972"/>
                </a:lnTo>
                <a:lnTo>
                  <a:pt x="16455"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87" name="Google Shape;587;p10"/>
          <p:cNvSpPr/>
          <p:nvPr/>
        </p:nvSpPr>
        <p:spPr>
          <a:xfrm>
            <a:off x="7719993" y="1366649"/>
            <a:ext cx="33020" cy="79375"/>
          </a:xfrm>
          <a:custGeom>
            <a:rect b="b" l="l" r="r" t="t"/>
            <a:pathLst>
              <a:path extrusionOk="0" h="79375" w="33020">
                <a:moveTo>
                  <a:pt x="15946" y="79322"/>
                </a:moveTo>
                <a:lnTo>
                  <a:pt x="3986" y="66928"/>
                </a:lnTo>
                <a:lnTo>
                  <a:pt x="0" y="39661"/>
                </a:lnTo>
                <a:lnTo>
                  <a:pt x="3986" y="12394"/>
                </a:lnTo>
                <a:lnTo>
                  <a:pt x="15946" y="0"/>
                </a:lnTo>
                <a:lnTo>
                  <a:pt x="28288" y="12394"/>
                </a:lnTo>
                <a:lnTo>
                  <a:pt x="32402" y="39661"/>
                </a:lnTo>
                <a:lnTo>
                  <a:pt x="28288" y="66928"/>
                </a:lnTo>
                <a:lnTo>
                  <a:pt x="15946" y="7932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88" name="Google Shape;588;p10"/>
          <p:cNvSpPr/>
          <p:nvPr/>
        </p:nvSpPr>
        <p:spPr>
          <a:xfrm>
            <a:off x="7821717" y="2103108"/>
            <a:ext cx="32384" cy="79375"/>
          </a:xfrm>
          <a:custGeom>
            <a:rect b="b" l="l" r="r" t="t"/>
            <a:pathLst>
              <a:path extrusionOk="0" h="79375" w="32384">
                <a:moveTo>
                  <a:pt x="15963" y="79374"/>
                </a:moveTo>
                <a:lnTo>
                  <a:pt x="3990" y="66972"/>
                </a:lnTo>
                <a:lnTo>
                  <a:pt x="0" y="39687"/>
                </a:lnTo>
                <a:lnTo>
                  <a:pt x="3990" y="12402"/>
                </a:lnTo>
                <a:lnTo>
                  <a:pt x="15963" y="0"/>
                </a:lnTo>
                <a:lnTo>
                  <a:pt x="28018" y="12402"/>
                </a:lnTo>
                <a:lnTo>
                  <a:pt x="32164" y="39687"/>
                </a:lnTo>
                <a:lnTo>
                  <a:pt x="28209"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89" name="Google Shape;589;p10"/>
          <p:cNvPicPr preferRelativeResize="0"/>
          <p:nvPr/>
        </p:nvPicPr>
        <p:blipFill rotWithShape="1">
          <a:blip r:embed="rId9">
            <a:alphaModFix/>
          </a:blip>
          <a:srcRect b="0" l="0" r="0" t="0"/>
          <a:stretch/>
        </p:blipFill>
        <p:spPr>
          <a:xfrm>
            <a:off x="7867525" y="6056997"/>
            <a:ext cx="69410" cy="179323"/>
          </a:xfrm>
          <a:prstGeom prst="rect">
            <a:avLst/>
          </a:prstGeom>
          <a:noFill/>
          <a:ln>
            <a:noFill/>
          </a:ln>
        </p:spPr>
      </p:pic>
      <p:sp>
        <p:nvSpPr>
          <p:cNvPr id="590" name="Google Shape;590;p10"/>
          <p:cNvSpPr/>
          <p:nvPr/>
        </p:nvSpPr>
        <p:spPr>
          <a:xfrm>
            <a:off x="9612" y="497291"/>
            <a:ext cx="412750" cy="1061085"/>
          </a:xfrm>
          <a:custGeom>
            <a:rect b="b" l="l" r="r" t="t"/>
            <a:pathLst>
              <a:path extrusionOk="0" h="1061085" w="412750">
                <a:moveTo>
                  <a:pt x="230797" y="1060788"/>
                </a:moveTo>
                <a:lnTo>
                  <a:pt x="168399" y="1036863"/>
                </a:lnTo>
                <a:lnTo>
                  <a:pt x="138444" y="1006363"/>
                </a:lnTo>
                <a:lnTo>
                  <a:pt x="110266" y="962975"/>
                </a:lnTo>
                <a:lnTo>
                  <a:pt x="92136" y="926484"/>
                </a:lnTo>
                <a:lnTo>
                  <a:pt x="75390" y="885869"/>
                </a:lnTo>
                <a:lnTo>
                  <a:pt x="60108" y="841601"/>
                </a:lnTo>
                <a:lnTo>
                  <a:pt x="46368" y="794152"/>
                </a:lnTo>
                <a:lnTo>
                  <a:pt x="34250" y="743996"/>
                </a:lnTo>
                <a:lnTo>
                  <a:pt x="23832" y="691602"/>
                </a:lnTo>
                <a:lnTo>
                  <a:pt x="15192" y="637444"/>
                </a:lnTo>
                <a:lnTo>
                  <a:pt x="8411" y="581993"/>
                </a:lnTo>
                <a:lnTo>
                  <a:pt x="3566" y="525722"/>
                </a:lnTo>
                <a:lnTo>
                  <a:pt x="736" y="469102"/>
                </a:lnTo>
                <a:lnTo>
                  <a:pt x="0" y="412605"/>
                </a:lnTo>
                <a:lnTo>
                  <a:pt x="1700" y="357893"/>
                </a:lnTo>
                <a:lnTo>
                  <a:pt x="5885" y="304240"/>
                </a:lnTo>
                <a:lnTo>
                  <a:pt x="12568" y="252415"/>
                </a:lnTo>
                <a:lnTo>
                  <a:pt x="21764" y="203190"/>
                </a:lnTo>
                <a:lnTo>
                  <a:pt x="33488" y="157337"/>
                </a:lnTo>
                <a:lnTo>
                  <a:pt x="47753" y="115628"/>
                </a:lnTo>
                <a:lnTo>
                  <a:pt x="64575" y="78833"/>
                </a:lnTo>
                <a:lnTo>
                  <a:pt x="102637" y="26527"/>
                </a:lnTo>
                <a:lnTo>
                  <a:pt x="142155" y="2876"/>
                </a:lnTo>
                <a:lnTo>
                  <a:pt x="162494" y="0"/>
                </a:lnTo>
                <a:lnTo>
                  <a:pt x="185266" y="3508"/>
                </a:lnTo>
                <a:lnTo>
                  <a:pt x="207775" y="13825"/>
                </a:lnTo>
                <a:lnTo>
                  <a:pt x="229666" y="30637"/>
                </a:lnTo>
                <a:lnTo>
                  <a:pt x="250583" y="53629"/>
                </a:lnTo>
                <a:lnTo>
                  <a:pt x="254335" y="56680"/>
                </a:lnTo>
                <a:lnTo>
                  <a:pt x="259364" y="62682"/>
                </a:lnTo>
                <a:lnTo>
                  <a:pt x="263115" y="68587"/>
                </a:lnTo>
                <a:lnTo>
                  <a:pt x="283419" y="95890"/>
                </a:lnTo>
                <a:lnTo>
                  <a:pt x="302871" y="129434"/>
                </a:lnTo>
                <a:lnTo>
                  <a:pt x="321296" y="168481"/>
                </a:lnTo>
                <a:lnTo>
                  <a:pt x="338521" y="212296"/>
                </a:lnTo>
                <a:lnTo>
                  <a:pt x="354371" y="260139"/>
                </a:lnTo>
                <a:lnTo>
                  <a:pt x="368672" y="311274"/>
                </a:lnTo>
                <a:lnTo>
                  <a:pt x="381251" y="364963"/>
                </a:lnTo>
                <a:lnTo>
                  <a:pt x="391933" y="420470"/>
                </a:lnTo>
                <a:lnTo>
                  <a:pt x="400544" y="477056"/>
                </a:lnTo>
                <a:lnTo>
                  <a:pt x="406910" y="533984"/>
                </a:lnTo>
                <a:lnTo>
                  <a:pt x="410858" y="590518"/>
                </a:lnTo>
                <a:lnTo>
                  <a:pt x="412212" y="645919"/>
                </a:lnTo>
                <a:lnTo>
                  <a:pt x="409644" y="720759"/>
                </a:lnTo>
                <a:lnTo>
                  <a:pt x="402276" y="788974"/>
                </a:lnTo>
                <a:lnTo>
                  <a:pt x="390610" y="850270"/>
                </a:lnTo>
                <a:lnTo>
                  <a:pt x="375148" y="904350"/>
                </a:lnTo>
                <a:lnTo>
                  <a:pt x="356393" y="950920"/>
                </a:lnTo>
                <a:lnTo>
                  <a:pt x="334847" y="989685"/>
                </a:lnTo>
                <a:lnTo>
                  <a:pt x="311012" y="1020350"/>
                </a:lnTo>
                <a:lnTo>
                  <a:pt x="258485" y="1056196"/>
                </a:lnTo>
                <a:lnTo>
                  <a:pt x="230797" y="1060788"/>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91" name="Google Shape;591;p10"/>
          <p:cNvSpPr/>
          <p:nvPr/>
        </p:nvSpPr>
        <p:spPr>
          <a:xfrm>
            <a:off x="646221" y="879254"/>
            <a:ext cx="119380" cy="297180"/>
          </a:xfrm>
          <a:custGeom>
            <a:rect b="b" l="l" r="r" t="t"/>
            <a:pathLst>
              <a:path extrusionOk="0" h="297180" w="119379">
                <a:moveTo>
                  <a:pt x="59597" y="296818"/>
                </a:moveTo>
                <a:lnTo>
                  <a:pt x="35758" y="286639"/>
                </a:lnTo>
                <a:lnTo>
                  <a:pt x="17879" y="259359"/>
                </a:lnTo>
                <a:lnTo>
                  <a:pt x="5959" y="219865"/>
                </a:lnTo>
                <a:lnTo>
                  <a:pt x="0" y="173042"/>
                </a:lnTo>
                <a:lnTo>
                  <a:pt x="0" y="123776"/>
                </a:lnTo>
                <a:lnTo>
                  <a:pt x="5959" y="76952"/>
                </a:lnTo>
                <a:lnTo>
                  <a:pt x="17879" y="37458"/>
                </a:lnTo>
                <a:lnTo>
                  <a:pt x="35758" y="10178"/>
                </a:lnTo>
                <a:lnTo>
                  <a:pt x="59597" y="0"/>
                </a:lnTo>
                <a:lnTo>
                  <a:pt x="83413" y="10178"/>
                </a:lnTo>
                <a:lnTo>
                  <a:pt x="101237" y="37458"/>
                </a:lnTo>
                <a:lnTo>
                  <a:pt x="113084" y="76952"/>
                </a:lnTo>
                <a:lnTo>
                  <a:pt x="118971" y="123776"/>
                </a:lnTo>
                <a:lnTo>
                  <a:pt x="118915" y="173042"/>
                </a:lnTo>
                <a:lnTo>
                  <a:pt x="112933" y="219865"/>
                </a:lnTo>
                <a:lnTo>
                  <a:pt x="101041" y="259359"/>
                </a:lnTo>
                <a:lnTo>
                  <a:pt x="83257" y="286639"/>
                </a:lnTo>
                <a:lnTo>
                  <a:pt x="59597" y="296818"/>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92" name="Google Shape;592;p10"/>
          <p:cNvSpPr/>
          <p:nvPr/>
        </p:nvSpPr>
        <p:spPr>
          <a:xfrm>
            <a:off x="1784852" y="10589674"/>
            <a:ext cx="24765" cy="59055"/>
          </a:xfrm>
          <a:custGeom>
            <a:rect b="b" l="l" r="r" t="t"/>
            <a:pathLst>
              <a:path extrusionOk="0" h="59054" w="24764">
                <a:moveTo>
                  <a:pt x="11960" y="58747"/>
                </a:moveTo>
                <a:lnTo>
                  <a:pt x="2990" y="49568"/>
                </a:lnTo>
                <a:lnTo>
                  <a:pt x="0" y="29373"/>
                </a:lnTo>
                <a:lnTo>
                  <a:pt x="2990" y="9179"/>
                </a:lnTo>
                <a:lnTo>
                  <a:pt x="11960" y="0"/>
                </a:lnTo>
                <a:lnTo>
                  <a:pt x="21311" y="9179"/>
                </a:lnTo>
                <a:lnTo>
                  <a:pt x="24428" y="29373"/>
                </a:lnTo>
                <a:lnTo>
                  <a:pt x="21311" y="49568"/>
                </a:lnTo>
                <a:lnTo>
                  <a:pt x="11960" y="58747"/>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93" name="Google Shape;593;p10"/>
          <p:cNvSpPr/>
          <p:nvPr/>
        </p:nvSpPr>
        <p:spPr>
          <a:xfrm>
            <a:off x="1157493" y="10711718"/>
            <a:ext cx="55880" cy="33020"/>
          </a:xfrm>
          <a:custGeom>
            <a:rect b="b" l="l" r="r" t="t"/>
            <a:pathLst>
              <a:path extrusionOk="0" h="33020" w="55880">
                <a:moveTo>
                  <a:pt x="55516" y="32482"/>
                </a:moveTo>
                <a:lnTo>
                  <a:pt x="0" y="32482"/>
                </a:lnTo>
                <a:lnTo>
                  <a:pt x="350" y="31906"/>
                </a:lnTo>
                <a:lnTo>
                  <a:pt x="5010" y="22401"/>
                </a:lnTo>
                <a:lnTo>
                  <a:pt x="9669" y="17649"/>
                </a:lnTo>
                <a:lnTo>
                  <a:pt x="14306" y="16031"/>
                </a:lnTo>
                <a:lnTo>
                  <a:pt x="19425" y="5691"/>
                </a:lnTo>
                <a:lnTo>
                  <a:pt x="26316" y="0"/>
                </a:lnTo>
                <a:lnTo>
                  <a:pt x="33141" y="0"/>
                </a:lnTo>
                <a:lnTo>
                  <a:pt x="41210" y="2795"/>
                </a:lnTo>
                <a:lnTo>
                  <a:pt x="48543" y="11436"/>
                </a:lnTo>
                <a:lnTo>
                  <a:pt x="54437" y="26304"/>
                </a:lnTo>
                <a:lnTo>
                  <a:pt x="55516" y="3248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594" name="Google Shape;594;p10"/>
          <p:cNvGrpSpPr/>
          <p:nvPr/>
        </p:nvGrpSpPr>
        <p:grpSpPr>
          <a:xfrm>
            <a:off x="186698" y="1454374"/>
            <a:ext cx="7814292" cy="3281525"/>
            <a:chOff x="186698" y="1454374"/>
            <a:chExt cx="7814292" cy="3281525"/>
          </a:xfrm>
        </p:grpSpPr>
        <p:sp>
          <p:nvSpPr>
            <p:cNvPr id="595" name="Google Shape;595;p10"/>
            <p:cNvSpPr/>
            <p:nvPr/>
          </p:nvSpPr>
          <p:spPr>
            <a:xfrm>
              <a:off x="186698" y="1770498"/>
              <a:ext cx="6340475" cy="2790825"/>
            </a:xfrm>
            <a:custGeom>
              <a:rect b="b" l="l" r="r" t="t"/>
              <a:pathLst>
                <a:path extrusionOk="0" h="2790825" w="6340475">
                  <a:moveTo>
                    <a:pt x="0" y="176403"/>
                  </a:moveTo>
                  <a:lnTo>
                    <a:pt x="6301" y="129508"/>
                  </a:lnTo>
                  <a:lnTo>
                    <a:pt x="24084" y="87369"/>
                  </a:lnTo>
                  <a:lnTo>
                    <a:pt x="51667" y="51667"/>
                  </a:lnTo>
                  <a:lnTo>
                    <a:pt x="87369" y="24084"/>
                  </a:lnTo>
                  <a:lnTo>
                    <a:pt x="129508" y="6301"/>
                  </a:lnTo>
                  <a:lnTo>
                    <a:pt x="176403" y="0"/>
                  </a:lnTo>
                  <a:lnTo>
                    <a:pt x="6163496" y="0"/>
                  </a:lnTo>
                  <a:lnTo>
                    <a:pt x="6231003" y="13428"/>
                  </a:lnTo>
                  <a:lnTo>
                    <a:pt x="6288232" y="51667"/>
                  </a:lnTo>
                  <a:lnTo>
                    <a:pt x="6326471" y="108897"/>
                  </a:lnTo>
                  <a:lnTo>
                    <a:pt x="6339899" y="176403"/>
                  </a:lnTo>
                  <a:lnTo>
                    <a:pt x="6339899" y="881996"/>
                  </a:lnTo>
                  <a:lnTo>
                    <a:pt x="6333598" y="928891"/>
                  </a:lnTo>
                  <a:lnTo>
                    <a:pt x="6315815" y="971030"/>
                  </a:lnTo>
                  <a:lnTo>
                    <a:pt x="6288232" y="1006732"/>
                  </a:lnTo>
                  <a:lnTo>
                    <a:pt x="6252530" y="1034315"/>
                  </a:lnTo>
                  <a:lnTo>
                    <a:pt x="6210391" y="1052098"/>
                  </a:lnTo>
                  <a:lnTo>
                    <a:pt x="6163496" y="1058399"/>
                  </a:lnTo>
                  <a:lnTo>
                    <a:pt x="176403" y="1058399"/>
                  </a:lnTo>
                  <a:lnTo>
                    <a:pt x="129508" y="1052098"/>
                  </a:lnTo>
                  <a:lnTo>
                    <a:pt x="87369" y="1034315"/>
                  </a:lnTo>
                  <a:lnTo>
                    <a:pt x="51667" y="1006732"/>
                  </a:lnTo>
                  <a:lnTo>
                    <a:pt x="24084" y="971030"/>
                  </a:lnTo>
                  <a:lnTo>
                    <a:pt x="6301" y="928891"/>
                  </a:lnTo>
                  <a:lnTo>
                    <a:pt x="0" y="881996"/>
                  </a:lnTo>
                  <a:lnTo>
                    <a:pt x="0" y="176403"/>
                  </a:lnTo>
                  <a:close/>
                </a:path>
                <a:path extrusionOk="0" h="2790825" w="6340475">
                  <a:moveTo>
                    <a:pt x="1" y="1665455"/>
                  </a:moveTo>
                  <a:lnTo>
                    <a:pt x="4572" y="1620109"/>
                  </a:lnTo>
                  <a:lnTo>
                    <a:pt x="17683" y="1577873"/>
                  </a:lnTo>
                  <a:lnTo>
                    <a:pt x="38428" y="1539653"/>
                  </a:lnTo>
                  <a:lnTo>
                    <a:pt x="65903" y="1506353"/>
                  </a:lnTo>
                  <a:lnTo>
                    <a:pt x="99203" y="1478878"/>
                  </a:lnTo>
                  <a:lnTo>
                    <a:pt x="137423" y="1458133"/>
                  </a:lnTo>
                  <a:lnTo>
                    <a:pt x="179659" y="1445022"/>
                  </a:lnTo>
                  <a:lnTo>
                    <a:pt x="225005" y="1440451"/>
                  </a:lnTo>
                  <a:lnTo>
                    <a:pt x="6114896" y="1440451"/>
                  </a:lnTo>
                  <a:lnTo>
                    <a:pt x="6158997" y="1444814"/>
                  </a:lnTo>
                  <a:lnTo>
                    <a:pt x="6201002" y="1457578"/>
                  </a:lnTo>
                  <a:lnTo>
                    <a:pt x="6239729" y="1478254"/>
                  </a:lnTo>
                  <a:lnTo>
                    <a:pt x="6273998" y="1506353"/>
                  </a:lnTo>
                  <a:lnTo>
                    <a:pt x="6302097" y="1540623"/>
                  </a:lnTo>
                  <a:lnTo>
                    <a:pt x="6322773" y="1579350"/>
                  </a:lnTo>
                  <a:lnTo>
                    <a:pt x="6335538" y="1621354"/>
                  </a:lnTo>
                  <a:lnTo>
                    <a:pt x="6339901" y="1665455"/>
                  </a:lnTo>
                  <a:lnTo>
                    <a:pt x="6339901" y="2565446"/>
                  </a:lnTo>
                  <a:lnTo>
                    <a:pt x="6335330" y="2610792"/>
                  </a:lnTo>
                  <a:lnTo>
                    <a:pt x="6322219" y="2653028"/>
                  </a:lnTo>
                  <a:lnTo>
                    <a:pt x="6301474" y="2691248"/>
                  </a:lnTo>
                  <a:lnTo>
                    <a:pt x="6273999" y="2724548"/>
                  </a:lnTo>
                  <a:lnTo>
                    <a:pt x="6240698" y="2752023"/>
                  </a:lnTo>
                  <a:lnTo>
                    <a:pt x="6202478" y="2772769"/>
                  </a:lnTo>
                  <a:lnTo>
                    <a:pt x="6160242" y="2785879"/>
                  </a:lnTo>
                  <a:lnTo>
                    <a:pt x="6114896" y="2790451"/>
                  </a:lnTo>
                  <a:lnTo>
                    <a:pt x="225005" y="2790451"/>
                  </a:lnTo>
                  <a:lnTo>
                    <a:pt x="179659" y="2785879"/>
                  </a:lnTo>
                  <a:lnTo>
                    <a:pt x="137423" y="2772769"/>
                  </a:lnTo>
                  <a:lnTo>
                    <a:pt x="99203" y="2752023"/>
                  </a:lnTo>
                  <a:lnTo>
                    <a:pt x="65903" y="2724548"/>
                  </a:lnTo>
                  <a:lnTo>
                    <a:pt x="38428" y="2691248"/>
                  </a:lnTo>
                  <a:lnTo>
                    <a:pt x="17683" y="2653028"/>
                  </a:lnTo>
                  <a:lnTo>
                    <a:pt x="4572" y="2610792"/>
                  </a:lnTo>
                  <a:lnTo>
                    <a:pt x="1" y="2565446"/>
                  </a:lnTo>
                  <a:lnTo>
                    <a:pt x="1" y="1665455"/>
                  </a:lnTo>
                  <a:close/>
                </a:path>
              </a:pathLst>
            </a:custGeom>
            <a:noFill/>
            <a:ln cap="flat" cmpd="sng" w="19025">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96" name="Google Shape;596;p10"/>
            <p:cNvPicPr preferRelativeResize="0"/>
            <p:nvPr/>
          </p:nvPicPr>
          <p:blipFill rotWithShape="1">
            <a:blip r:embed="rId10">
              <a:alphaModFix/>
            </a:blip>
            <a:srcRect b="0" l="0" r="0" t="0"/>
            <a:stretch/>
          </p:blipFill>
          <p:spPr>
            <a:xfrm>
              <a:off x="5586400" y="3385900"/>
              <a:ext cx="2414590" cy="1349999"/>
            </a:xfrm>
            <a:prstGeom prst="rect">
              <a:avLst/>
            </a:prstGeom>
            <a:noFill/>
            <a:ln>
              <a:noFill/>
            </a:ln>
          </p:spPr>
        </p:pic>
        <p:sp>
          <p:nvSpPr>
            <p:cNvPr id="597" name="Google Shape;597;p10"/>
            <p:cNvSpPr/>
            <p:nvPr/>
          </p:nvSpPr>
          <p:spPr>
            <a:xfrm>
              <a:off x="518224" y="2890600"/>
              <a:ext cx="1638300" cy="324485"/>
            </a:xfrm>
            <a:custGeom>
              <a:rect b="b" l="l" r="r" t="t"/>
              <a:pathLst>
                <a:path extrusionOk="0" h="324485" w="1638300">
                  <a:moveTo>
                    <a:pt x="1583998" y="323999"/>
                  </a:moveTo>
                  <a:lnTo>
                    <a:pt x="54001" y="323999"/>
                  </a:lnTo>
                  <a:lnTo>
                    <a:pt x="32981" y="319756"/>
                  </a:lnTo>
                  <a:lnTo>
                    <a:pt x="15816" y="308183"/>
                  </a:lnTo>
                  <a:lnTo>
                    <a:pt x="4243" y="291018"/>
                  </a:lnTo>
                  <a:lnTo>
                    <a:pt x="0" y="269998"/>
                  </a:lnTo>
                  <a:lnTo>
                    <a:pt x="0" y="54001"/>
                  </a:lnTo>
                  <a:lnTo>
                    <a:pt x="4243" y="32981"/>
                  </a:lnTo>
                  <a:lnTo>
                    <a:pt x="15816" y="15816"/>
                  </a:lnTo>
                  <a:lnTo>
                    <a:pt x="32981" y="4243"/>
                  </a:lnTo>
                  <a:lnTo>
                    <a:pt x="54001" y="0"/>
                  </a:lnTo>
                  <a:lnTo>
                    <a:pt x="1583998" y="0"/>
                  </a:lnTo>
                  <a:lnTo>
                    <a:pt x="1622183" y="15816"/>
                  </a:lnTo>
                  <a:lnTo>
                    <a:pt x="1637999" y="54001"/>
                  </a:lnTo>
                  <a:lnTo>
                    <a:pt x="1637999" y="269998"/>
                  </a:lnTo>
                  <a:lnTo>
                    <a:pt x="1633756" y="291018"/>
                  </a:lnTo>
                  <a:lnTo>
                    <a:pt x="1622183" y="308183"/>
                  </a:lnTo>
                  <a:lnTo>
                    <a:pt x="1605018" y="319756"/>
                  </a:lnTo>
                  <a:lnTo>
                    <a:pt x="1583998" y="3239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98" name="Google Shape;598;p10"/>
            <p:cNvSpPr/>
            <p:nvPr/>
          </p:nvSpPr>
          <p:spPr>
            <a:xfrm>
              <a:off x="518224" y="2890600"/>
              <a:ext cx="1638300" cy="324485"/>
            </a:xfrm>
            <a:custGeom>
              <a:rect b="b" l="l" r="r" t="t"/>
              <a:pathLst>
                <a:path extrusionOk="0" h="324485" w="1638300">
                  <a:moveTo>
                    <a:pt x="0" y="54001"/>
                  </a:moveTo>
                  <a:lnTo>
                    <a:pt x="4243" y="32981"/>
                  </a:lnTo>
                  <a:lnTo>
                    <a:pt x="15816" y="15816"/>
                  </a:lnTo>
                  <a:lnTo>
                    <a:pt x="32981" y="4243"/>
                  </a:lnTo>
                  <a:lnTo>
                    <a:pt x="54001" y="0"/>
                  </a:lnTo>
                  <a:lnTo>
                    <a:pt x="1583998" y="0"/>
                  </a:lnTo>
                  <a:lnTo>
                    <a:pt x="1622183" y="15816"/>
                  </a:lnTo>
                  <a:lnTo>
                    <a:pt x="1637999" y="54001"/>
                  </a:lnTo>
                  <a:lnTo>
                    <a:pt x="1637999" y="269998"/>
                  </a:lnTo>
                  <a:lnTo>
                    <a:pt x="1633756" y="291018"/>
                  </a:lnTo>
                  <a:lnTo>
                    <a:pt x="1622183" y="308183"/>
                  </a:lnTo>
                  <a:lnTo>
                    <a:pt x="1605018" y="319756"/>
                  </a:lnTo>
                  <a:lnTo>
                    <a:pt x="1583998" y="323999"/>
                  </a:lnTo>
                  <a:lnTo>
                    <a:pt x="54001" y="323999"/>
                  </a:lnTo>
                  <a:lnTo>
                    <a:pt x="32981" y="319756"/>
                  </a:lnTo>
                  <a:lnTo>
                    <a:pt x="15816" y="308183"/>
                  </a:lnTo>
                  <a:lnTo>
                    <a:pt x="4243" y="291018"/>
                  </a:lnTo>
                  <a:lnTo>
                    <a:pt x="0" y="269998"/>
                  </a:lnTo>
                  <a:lnTo>
                    <a:pt x="0" y="54001"/>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99" name="Google Shape;599;p10"/>
            <p:cNvSpPr/>
            <p:nvPr/>
          </p:nvSpPr>
          <p:spPr>
            <a:xfrm>
              <a:off x="518199" y="1454374"/>
              <a:ext cx="1638300" cy="324485"/>
            </a:xfrm>
            <a:custGeom>
              <a:rect b="b" l="l" r="r" t="t"/>
              <a:pathLst>
                <a:path extrusionOk="0" h="324485" w="1638300">
                  <a:moveTo>
                    <a:pt x="1583998" y="323999"/>
                  </a:moveTo>
                  <a:lnTo>
                    <a:pt x="54001" y="323999"/>
                  </a:lnTo>
                  <a:lnTo>
                    <a:pt x="32981" y="319756"/>
                  </a:lnTo>
                  <a:lnTo>
                    <a:pt x="15816" y="308183"/>
                  </a:lnTo>
                  <a:lnTo>
                    <a:pt x="4243" y="291018"/>
                  </a:lnTo>
                  <a:lnTo>
                    <a:pt x="0" y="269998"/>
                  </a:lnTo>
                  <a:lnTo>
                    <a:pt x="0" y="54001"/>
                  </a:lnTo>
                  <a:lnTo>
                    <a:pt x="4243" y="32981"/>
                  </a:lnTo>
                  <a:lnTo>
                    <a:pt x="15816" y="15816"/>
                  </a:lnTo>
                  <a:lnTo>
                    <a:pt x="32981" y="4243"/>
                  </a:lnTo>
                  <a:lnTo>
                    <a:pt x="54001" y="0"/>
                  </a:lnTo>
                  <a:lnTo>
                    <a:pt x="1583998" y="0"/>
                  </a:lnTo>
                  <a:lnTo>
                    <a:pt x="1622183" y="15816"/>
                  </a:lnTo>
                  <a:lnTo>
                    <a:pt x="1637999" y="54001"/>
                  </a:lnTo>
                  <a:lnTo>
                    <a:pt x="1637999" y="269998"/>
                  </a:lnTo>
                  <a:lnTo>
                    <a:pt x="1633756" y="291018"/>
                  </a:lnTo>
                  <a:lnTo>
                    <a:pt x="1622183" y="308183"/>
                  </a:lnTo>
                  <a:lnTo>
                    <a:pt x="1605018" y="319756"/>
                  </a:lnTo>
                  <a:lnTo>
                    <a:pt x="1583998" y="3239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00" name="Google Shape;600;p10"/>
            <p:cNvSpPr/>
            <p:nvPr/>
          </p:nvSpPr>
          <p:spPr>
            <a:xfrm>
              <a:off x="518199" y="1454374"/>
              <a:ext cx="1638300" cy="324485"/>
            </a:xfrm>
            <a:custGeom>
              <a:rect b="b" l="l" r="r" t="t"/>
              <a:pathLst>
                <a:path extrusionOk="0" h="324485" w="1638300">
                  <a:moveTo>
                    <a:pt x="0" y="54001"/>
                  </a:moveTo>
                  <a:lnTo>
                    <a:pt x="4243" y="32981"/>
                  </a:lnTo>
                  <a:lnTo>
                    <a:pt x="15816" y="15816"/>
                  </a:lnTo>
                  <a:lnTo>
                    <a:pt x="32981" y="4243"/>
                  </a:lnTo>
                  <a:lnTo>
                    <a:pt x="54001" y="0"/>
                  </a:lnTo>
                  <a:lnTo>
                    <a:pt x="1583998" y="0"/>
                  </a:lnTo>
                  <a:lnTo>
                    <a:pt x="1622183" y="15816"/>
                  </a:lnTo>
                  <a:lnTo>
                    <a:pt x="1637999" y="54001"/>
                  </a:lnTo>
                  <a:lnTo>
                    <a:pt x="1637999" y="269998"/>
                  </a:lnTo>
                  <a:lnTo>
                    <a:pt x="1633756" y="291018"/>
                  </a:lnTo>
                  <a:lnTo>
                    <a:pt x="1622183" y="308183"/>
                  </a:lnTo>
                  <a:lnTo>
                    <a:pt x="1605018" y="319756"/>
                  </a:lnTo>
                  <a:lnTo>
                    <a:pt x="1583998" y="323999"/>
                  </a:lnTo>
                  <a:lnTo>
                    <a:pt x="54001" y="323999"/>
                  </a:lnTo>
                  <a:lnTo>
                    <a:pt x="32981" y="319756"/>
                  </a:lnTo>
                  <a:lnTo>
                    <a:pt x="15816" y="308183"/>
                  </a:lnTo>
                  <a:lnTo>
                    <a:pt x="4243" y="291018"/>
                  </a:lnTo>
                  <a:lnTo>
                    <a:pt x="0" y="269998"/>
                  </a:lnTo>
                  <a:lnTo>
                    <a:pt x="0" y="54001"/>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01" name="Google Shape;601;p10"/>
          <p:cNvSpPr txBox="1"/>
          <p:nvPr/>
        </p:nvSpPr>
        <p:spPr>
          <a:xfrm>
            <a:off x="476650" y="1491788"/>
            <a:ext cx="5909310" cy="3877310"/>
          </a:xfrm>
          <a:prstGeom prst="rect">
            <a:avLst/>
          </a:prstGeom>
          <a:noFill/>
          <a:ln>
            <a:noFill/>
          </a:ln>
        </p:spPr>
        <p:txBody>
          <a:bodyPr anchorCtr="0" anchor="t" bIns="0" lIns="0" spcFirstLastPara="1" rIns="0" wrap="square" tIns="12700">
            <a:spAutoFit/>
          </a:bodyPr>
          <a:lstStyle/>
          <a:p>
            <a:pPr indent="0" lvl="0" marL="0" marR="4179570" rtl="0" algn="ctr">
              <a:lnSpc>
                <a:spcPct val="100000"/>
              </a:lnSpc>
              <a:spcBef>
                <a:spcPts val="0"/>
              </a:spcBef>
              <a:spcAft>
                <a:spcPts val="0"/>
              </a:spcAft>
              <a:buNone/>
            </a:pPr>
            <a:r>
              <a:rPr b="1" lang="en-US" sz="1400">
                <a:latin typeface="Tahoma"/>
                <a:ea typeface="Tahoma"/>
                <a:cs typeface="Tahoma"/>
                <a:sym typeface="Tahoma"/>
              </a:rPr>
              <a:t>Deﬁnition:</a:t>
            </a:r>
            <a:endParaRPr sz="1400">
              <a:latin typeface="Tahoma"/>
              <a:ea typeface="Tahoma"/>
              <a:cs typeface="Tahoma"/>
              <a:sym typeface="Tahoma"/>
            </a:endParaRPr>
          </a:p>
          <a:p>
            <a:pPr indent="0" lvl="0" marL="0" marR="0" rtl="0" algn="l">
              <a:lnSpc>
                <a:spcPct val="100000"/>
              </a:lnSpc>
              <a:spcBef>
                <a:spcPts val="55"/>
              </a:spcBef>
              <a:spcAft>
                <a:spcPts val="0"/>
              </a:spcAft>
              <a:buNone/>
            </a:pPr>
            <a:r>
              <a:t/>
            </a:r>
            <a:endParaRPr sz="2400">
              <a:latin typeface="Tahoma"/>
              <a:ea typeface="Tahoma"/>
              <a:cs typeface="Tahoma"/>
              <a:sym typeface="Tahoma"/>
            </a:endParaRPr>
          </a:p>
          <a:p>
            <a:pPr indent="0" lvl="0" marL="304165" marR="107950" rtl="0" algn="l">
              <a:lnSpc>
                <a:spcPct val="117857"/>
              </a:lnSpc>
              <a:spcBef>
                <a:spcPts val="0"/>
              </a:spcBef>
              <a:spcAft>
                <a:spcPts val="0"/>
              </a:spcAft>
              <a:buNone/>
            </a:pPr>
            <a:r>
              <a:rPr lang="en-US" sz="1400">
                <a:solidFill>
                  <a:srgbClr val="980000"/>
                </a:solidFill>
                <a:latin typeface="Lucida Sans"/>
                <a:ea typeface="Lucida Sans"/>
                <a:cs typeface="Lucida Sans"/>
                <a:sym typeface="Lucida Sans"/>
              </a:rPr>
              <a:t>Persistent productive cough </a:t>
            </a:r>
            <a:r>
              <a:rPr lang="en-US" sz="1400">
                <a:latin typeface="Lucida Sans"/>
                <a:ea typeface="Lucida Sans"/>
                <a:cs typeface="Lucida Sans"/>
                <a:sym typeface="Lucida Sans"/>
              </a:rPr>
              <a:t>for 3 consecutive months (at least) in  2 consecutive years (at least).</a:t>
            </a:r>
            <a:endParaRPr sz="1400">
              <a:latin typeface="Lucida Sans"/>
              <a:ea typeface="Lucida Sans"/>
              <a:cs typeface="Lucida Sans"/>
              <a:sym typeface="Lucida Sans"/>
            </a:endParaRPr>
          </a:p>
          <a:p>
            <a:pPr indent="0" lvl="0" marL="0" marR="0" rtl="0" algn="l">
              <a:lnSpc>
                <a:spcPct val="100000"/>
              </a:lnSpc>
              <a:spcBef>
                <a:spcPts val="70"/>
              </a:spcBef>
              <a:spcAft>
                <a:spcPts val="0"/>
              </a:spcAft>
              <a:buNone/>
            </a:pPr>
            <a:r>
              <a:t/>
            </a:r>
            <a:endParaRPr sz="2150">
              <a:latin typeface="Lucida Sans"/>
              <a:ea typeface="Lucida Sans"/>
              <a:cs typeface="Lucida Sans"/>
              <a:sym typeface="Lucida Sans"/>
            </a:endParaRPr>
          </a:p>
          <a:p>
            <a:pPr indent="0" lvl="0" marL="0" marR="4179570" rtl="0" algn="ctr">
              <a:lnSpc>
                <a:spcPct val="100000"/>
              </a:lnSpc>
              <a:spcBef>
                <a:spcPts val="0"/>
              </a:spcBef>
              <a:spcAft>
                <a:spcPts val="0"/>
              </a:spcAft>
              <a:buNone/>
            </a:pPr>
            <a:r>
              <a:rPr b="1" lang="en-US" sz="1400">
                <a:latin typeface="Tahoma"/>
                <a:ea typeface="Tahoma"/>
                <a:cs typeface="Tahoma"/>
                <a:sym typeface="Tahoma"/>
              </a:rPr>
              <a:t>Causes</a:t>
            </a:r>
            <a:endParaRPr sz="1400">
              <a:latin typeface="Tahoma"/>
              <a:ea typeface="Tahoma"/>
              <a:cs typeface="Tahoma"/>
              <a:sym typeface="Tahoma"/>
            </a:endParaRPr>
          </a:p>
          <a:p>
            <a:pPr indent="0" lvl="0" marL="0" marR="0" rtl="0" algn="l">
              <a:lnSpc>
                <a:spcPct val="100000"/>
              </a:lnSpc>
              <a:spcBef>
                <a:spcPts val="35"/>
              </a:spcBef>
              <a:spcAft>
                <a:spcPts val="0"/>
              </a:spcAft>
              <a:buNone/>
            </a:pPr>
            <a:r>
              <a:t/>
            </a:r>
            <a:endParaRPr sz="2650">
              <a:latin typeface="Tahoma"/>
              <a:ea typeface="Tahoma"/>
              <a:cs typeface="Tahoma"/>
              <a:sym typeface="Tahoma"/>
            </a:endParaRPr>
          </a:p>
          <a:p>
            <a:pPr indent="-109220" lvl="0" marL="427355" marR="0" rtl="0" algn="l">
              <a:lnSpc>
                <a:spcPct val="118857"/>
              </a:lnSpc>
              <a:spcBef>
                <a:spcPts val="0"/>
              </a:spcBef>
              <a:spcAft>
                <a:spcPts val="0"/>
              </a:spcAft>
              <a:buClr>
                <a:srgbClr val="44546A"/>
              </a:buClr>
              <a:buSzPts val="1400"/>
              <a:buFont typeface="Tahoma"/>
              <a:buChar char="◦"/>
            </a:pPr>
            <a:r>
              <a:rPr lang="en-US" sz="1400">
                <a:solidFill>
                  <a:srgbClr val="980000"/>
                </a:solidFill>
                <a:latin typeface="Lucida Sans"/>
                <a:ea typeface="Lucida Sans"/>
                <a:cs typeface="Lucida Sans"/>
                <a:sym typeface="Lucida Sans"/>
              </a:rPr>
              <a:t>Cigarette smoking </a:t>
            </a:r>
            <a:r>
              <a:rPr lang="en-US" sz="1400">
                <a:latin typeface="Lucida Sans"/>
                <a:ea typeface="Lucida Sans"/>
                <a:cs typeface="Lucida Sans"/>
                <a:sym typeface="Lucida Sans"/>
              </a:rPr>
              <a:t>(most important).</a:t>
            </a:r>
            <a:endParaRPr sz="1400">
              <a:latin typeface="Lucida Sans"/>
              <a:ea typeface="Lucida Sans"/>
              <a:cs typeface="Lucida Sans"/>
              <a:sym typeface="Lucida Sans"/>
            </a:endParaRPr>
          </a:p>
          <a:p>
            <a:pPr indent="-109220" lvl="0" marL="427355" marR="0" rtl="0" algn="l">
              <a:lnSpc>
                <a:spcPct val="117857"/>
              </a:lnSpc>
              <a:spcBef>
                <a:spcPts val="0"/>
              </a:spcBef>
              <a:spcAft>
                <a:spcPts val="0"/>
              </a:spcAft>
              <a:buClr>
                <a:srgbClr val="44546A"/>
              </a:buClr>
              <a:buSzPts val="1400"/>
              <a:buFont typeface="Tahoma"/>
              <a:buChar char="◦"/>
            </a:pPr>
            <a:r>
              <a:rPr lang="en-US" sz="1400">
                <a:solidFill>
                  <a:srgbClr val="980000"/>
                </a:solidFill>
                <a:latin typeface="Lucida Sans"/>
                <a:ea typeface="Lucida Sans"/>
                <a:cs typeface="Lucida Sans"/>
                <a:sym typeface="Lucida Sans"/>
              </a:rPr>
              <a:t>Air pollutants.</a:t>
            </a:r>
            <a:endParaRPr sz="1400">
              <a:latin typeface="Lucida Sans"/>
              <a:ea typeface="Lucida Sans"/>
              <a:cs typeface="Lucida Sans"/>
              <a:sym typeface="Lucida Sans"/>
            </a:endParaRPr>
          </a:p>
          <a:p>
            <a:pPr indent="-109220" lvl="0" marL="427355" marR="0" rtl="0" algn="l">
              <a:lnSpc>
                <a:spcPct val="118857"/>
              </a:lnSpc>
              <a:spcBef>
                <a:spcPts val="0"/>
              </a:spcBef>
              <a:spcAft>
                <a:spcPts val="0"/>
              </a:spcAft>
              <a:buClr>
                <a:srgbClr val="44546A"/>
              </a:buClr>
              <a:buSzPts val="1400"/>
              <a:buFont typeface="Tahoma"/>
              <a:buChar char="◦"/>
            </a:pPr>
            <a:r>
              <a:rPr lang="en-US" sz="1400">
                <a:solidFill>
                  <a:srgbClr val="999999"/>
                </a:solidFill>
                <a:latin typeface="Lucida Sans"/>
                <a:ea typeface="Lucida Sans"/>
                <a:cs typeface="Lucida Sans"/>
                <a:sym typeface="Lucida Sans"/>
              </a:rPr>
              <a:t>Cystic ﬁbrosis.</a:t>
            </a:r>
            <a:endParaRPr sz="1400">
              <a:latin typeface="Lucida Sans"/>
              <a:ea typeface="Lucida Sans"/>
              <a:cs typeface="Lucida Sans"/>
              <a:sym typeface="Lucida Sans"/>
            </a:endParaRPr>
          </a:p>
          <a:p>
            <a:pPr indent="0" lvl="0" marL="0" marR="0" rtl="0" algn="l">
              <a:lnSpc>
                <a:spcPct val="100000"/>
              </a:lnSpc>
              <a:spcBef>
                <a:spcPts val="70"/>
              </a:spcBef>
              <a:spcAft>
                <a:spcPts val="0"/>
              </a:spcAft>
              <a:buNone/>
            </a:pPr>
            <a:r>
              <a:t/>
            </a:r>
            <a:endParaRPr sz="2650">
              <a:latin typeface="Lucida Sans"/>
              <a:ea typeface="Lucida Sans"/>
              <a:cs typeface="Lucida Sans"/>
              <a:sym typeface="Lucida Sans"/>
            </a:endParaRPr>
          </a:p>
          <a:p>
            <a:pPr indent="0" lvl="0" marL="12700" marR="0" rtl="0" algn="l">
              <a:lnSpc>
                <a:spcPct val="119107"/>
              </a:lnSpc>
              <a:spcBef>
                <a:spcPts val="0"/>
              </a:spcBef>
              <a:spcAft>
                <a:spcPts val="0"/>
              </a:spcAft>
              <a:buNone/>
            </a:pPr>
            <a:r>
              <a:rPr b="1" lang="en-US" sz="2800">
                <a:latin typeface="Tahoma"/>
                <a:ea typeface="Tahoma"/>
                <a:cs typeface="Tahoma"/>
                <a:sym typeface="Tahoma"/>
              </a:rPr>
              <a:t>Pathogenesis</a:t>
            </a:r>
            <a:endParaRPr sz="2800">
              <a:latin typeface="Tahoma"/>
              <a:ea typeface="Tahoma"/>
              <a:cs typeface="Tahoma"/>
              <a:sym typeface="Tahoma"/>
            </a:endParaRPr>
          </a:p>
          <a:p>
            <a:pPr indent="0" lvl="0" marL="127000" marR="0" rtl="0" algn="l">
              <a:lnSpc>
                <a:spcPct val="118214"/>
              </a:lnSpc>
              <a:spcBef>
                <a:spcPts val="0"/>
              </a:spcBef>
              <a:spcAft>
                <a:spcPts val="0"/>
              </a:spcAft>
              <a:buNone/>
            </a:pPr>
            <a:r>
              <a:rPr lang="en-US" sz="1400">
                <a:latin typeface="Lucida Sans"/>
                <a:ea typeface="Lucida Sans"/>
                <a:cs typeface="Lucida Sans"/>
                <a:sym typeface="Lucida Sans"/>
              </a:rPr>
              <a:t>Cigarette smoking , air pollutants and environmental irritants induce:</a:t>
            </a:r>
            <a:endParaRPr sz="1400">
              <a:latin typeface="Lucida Sans"/>
              <a:ea typeface="Lucida Sans"/>
              <a:cs typeface="Lucida Sans"/>
              <a:sym typeface="Lucida Sans"/>
            </a:endParaRPr>
          </a:p>
        </p:txBody>
      </p:sp>
      <p:sp>
        <p:nvSpPr>
          <p:cNvPr id="602" name="Google Shape;602;p10"/>
          <p:cNvSpPr txBox="1"/>
          <p:nvPr/>
        </p:nvSpPr>
        <p:spPr>
          <a:xfrm>
            <a:off x="704949" y="5640775"/>
            <a:ext cx="6934200" cy="615950"/>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41275">
            <a:spAutoFit/>
          </a:bodyPr>
          <a:lstStyle/>
          <a:p>
            <a:pPr indent="0" lvl="0" marL="85725" marR="376555" rtl="0" algn="l">
              <a:lnSpc>
                <a:spcPct val="117857"/>
              </a:lnSpc>
              <a:spcBef>
                <a:spcPts val="0"/>
              </a:spcBef>
              <a:spcAft>
                <a:spcPts val="0"/>
              </a:spcAft>
              <a:buNone/>
            </a:pPr>
            <a:r>
              <a:rPr lang="en-US" sz="1400">
                <a:latin typeface="Lucida Sans"/>
                <a:ea typeface="Lucida Sans"/>
                <a:cs typeface="Lucida Sans"/>
                <a:sym typeface="Lucida Sans"/>
              </a:rPr>
              <a:t>Hypertrophy of mucous secreting cells in trachea and bronchi </a:t>
            </a:r>
            <a:r>
              <a:rPr lang="en-US" sz="1400">
                <a:solidFill>
                  <a:srgbClr val="980000"/>
                </a:solidFill>
                <a:latin typeface="Lucida Sans"/>
                <a:ea typeface="Lucida Sans"/>
                <a:cs typeface="Lucida Sans"/>
                <a:sym typeface="Lucida Sans"/>
              </a:rPr>
              <a:t>increase goblet  cells </a:t>
            </a:r>
            <a:r>
              <a:rPr lang="en-US" sz="1400">
                <a:latin typeface="Lucida Sans"/>
                <a:ea typeface="Lucida Sans"/>
                <a:cs typeface="Lucida Sans"/>
                <a:sym typeface="Lucida Sans"/>
              </a:rPr>
              <a:t>in bronchiole.</a:t>
            </a:r>
            <a:endParaRPr sz="1400">
              <a:latin typeface="Lucida Sans"/>
              <a:ea typeface="Lucida Sans"/>
              <a:cs typeface="Lucida Sans"/>
              <a:sym typeface="Lucida Sans"/>
            </a:endParaRPr>
          </a:p>
        </p:txBody>
      </p:sp>
      <p:sp>
        <p:nvSpPr>
          <p:cNvPr id="603" name="Google Shape;603;p10"/>
          <p:cNvSpPr txBox="1"/>
          <p:nvPr/>
        </p:nvSpPr>
        <p:spPr>
          <a:xfrm>
            <a:off x="704949" y="6631375"/>
            <a:ext cx="6934200" cy="510540"/>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31100">
            <a:spAutoFit/>
          </a:bodyPr>
          <a:lstStyle/>
          <a:p>
            <a:pPr indent="0" lvl="0" marL="85725" marR="0" rtl="0" algn="l">
              <a:lnSpc>
                <a:spcPct val="100000"/>
              </a:lnSpc>
              <a:spcBef>
                <a:spcPts val="0"/>
              </a:spcBef>
              <a:spcAft>
                <a:spcPts val="0"/>
              </a:spcAft>
              <a:buNone/>
            </a:pPr>
            <a:r>
              <a:rPr lang="en-US" sz="1400">
                <a:latin typeface="Lucida Sans"/>
                <a:ea typeface="Lucida Sans"/>
                <a:cs typeface="Lucida Sans"/>
                <a:sym typeface="Lucida Sans"/>
              </a:rPr>
              <a:t>Chronic inﬂammation; macrophages, neutrophils.</a:t>
            </a:r>
            <a:endParaRPr sz="1400">
              <a:latin typeface="Lucida Sans"/>
              <a:ea typeface="Lucida Sans"/>
              <a:cs typeface="Lucida Sans"/>
              <a:sym typeface="Lucida Sans"/>
            </a:endParaRPr>
          </a:p>
        </p:txBody>
      </p:sp>
      <p:sp>
        <p:nvSpPr>
          <p:cNvPr id="604" name="Google Shape;604;p10"/>
          <p:cNvSpPr txBox="1"/>
          <p:nvPr/>
        </p:nvSpPr>
        <p:spPr>
          <a:xfrm>
            <a:off x="704949" y="7469575"/>
            <a:ext cx="6934200" cy="510540"/>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31100">
            <a:spAutoFit/>
          </a:bodyPr>
          <a:lstStyle/>
          <a:p>
            <a:pPr indent="0" lvl="0" marL="131445" marR="0" rtl="0" algn="l">
              <a:lnSpc>
                <a:spcPct val="100000"/>
              </a:lnSpc>
              <a:spcBef>
                <a:spcPts val="0"/>
              </a:spcBef>
              <a:spcAft>
                <a:spcPts val="0"/>
              </a:spcAft>
              <a:buNone/>
            </a:pPr>
            <a:r>
              <a:rPr lang="en-US" sz="1400">
                <a:latin typeface="Lucida Sans"/>
                <a:ea typeface="Lucida Sans"/>
                <a:cs typeface="Lucida Sans"/>
                <a:sym typeface="Lucida Sans"/>
              </a:rPr>
              <a:t>Secretion of </a:t>
            </a:r>
            <a:r>
              <a:rPr lang="en-US" sz="1400">
                <a:solidFill>
                  <a:srgbClr val="980000"/>
                </a:solidFill>
                <a:latin typeface="Lucida Sans"/>
                <a:ea typeface="Lucida Sans"/>
                <a:cs typeface="Lucida Sans"/>
                <a:sym typeface="Lucida Sans"/>
              </a:rPr>
              <a:t>IL-13 </a:t>
            </a:r>
            <a:r>
              <a:rPr lang="en-US" sz="1400">
                <a:latin typeface="Lucida Sans"/>
                <a:ea typeface="Lucida Sans"/>
                <a:cs typeface="Lucida Sans"/>
                <a:sym typeface="Lucida Sans"/>
              </a:rPr>
              <a:t>by T lymphocytes.</a:t>
            </a:r>
            <a:endParaRPr sz="1400">
              <a:latin typeface="Lucida Sans"/>
              <a:ea typeface="Lucida Sans"/>
              <a:cs typeface="Lucida Sans"/>
              <a:sym typeface="Lucida Sans"/>
            </a:endParaRPr>
          </a:p>
        </p:txBody>
      </p:sp>
      <p:sp>
        <p:nvSpPr>
          <p:cNvPr id="605" name="Google Shape;605;p10"/>
          <p:cNvSpPr/>
          <p:nvPr/>
        </p:nvSpPr>
        <p:spPr>
          <a:xfrm>
            <a:off x="704949" y="8366749"/>
            <a:ext cx="6934200" cy="608330"/>
          </a:xfrm>
          <a:custGeom>
            <a:rect b="b" l="l" r="r" t="t"/>
            <a:pathLst>
              <a:path extrusionOk="0" h="608329" w="6934200">
                <a:moveTo>
                  <a:pt x="6934199" y="608099"/>
                </a:moveTo>
                <a:lnTo>
                  <a:pt x="0" y="608099"/>
                </a:lnTo>
                <a:lnTo>
                  <a:pt x="0" y="0"/>
                </a:lnTo>
                <a:lnTo>
                  <a:pt x="6934199" y="0"/>
                </a:lnTo>
                <a:lnTo>
                  <a:pt x="6934199" y="608099"/>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06" name="Google Shape;606;p10"/>
          <p:cNvSpPr txBox="1"/>
          <p:nvPr/>
        </p:nvSpPr>
        <p:spPr>
          <a:xfrm>
            <a:off x="704949" y="8366749"/>
            <a:ext cx="6934200" cy="608330"/>
          </a:xfrm>
          <a:prstGeom prst="rect">
            <a:avLst/>
          </a:prstGeom>
          <a:noFill/>
          <a:ln cap="flat" cmpd="sng" w="28550">
            <a:solidFill>
              <a:srgbClr val="3B8085"/>
            </a:solidFill>
            <a:prstDash val="solid"/>
            <a:round/>
            <a:headEnd len="sm" w="sm" type="none"/>
            <a:tailEnd len="sm" w="sm" type="none"/>
          </a:ln>
        </p:spPr>
        <p:txBody>
          <a:bodyPr anchorCtr="0" anchor="t" bIns="0" lIns="0" spcFirstLastPara="1" rIns="0" wrap="square" tIns="78100">
            <a:spAutoFit/>
          </a:bodyPr>
          <a:lstStyle/>
          <a:p>
            <a:pPr indent="0" lvl="0" marL="85725" marR="495934" rtl="0" algn="l">
              <a:lnSpc>
                <a:spcPct val="100000"/>
              </a:lnSpc>
              <a:spcBef>
                <a:spcPts val="0"/>
              </a:spcBef>
              <a:spcAft>
                <a:spcPts val="0"/>
              </a:spcAft>
              <a:buNone/>
            </a:pPr>
            <a:r>
              <a:rPr lang="en-US" sz="1400">
                <a:latin typeface="Lucida Sans"/>
                <a:ea typeface="Lucida Sans"/>
                <a:cs typeface="Lucida Sans"/>
                <a:sym typeface="Lucida Sans"/>
              </a:rPr>
              <a:t>Chronic inﬂammation with increased mucous formation leads to </a:t>
            </a:r>
            <a:r>
              <a:rPr lang="en-US" sz="1400">
                <a:solidFill>
                  <a:srgbClr val="980000"/>
                </a:solidFill>
                <a:latin typeface="Lucida Sans"/>
                <a:ea typeface="Lucida Sans"/>
                <a:cs typeface="Lucida Sans"/>
                <a:sym typeface="Lucida Sans"/>
              </a:rPr>
              <a:t>bronchiolar  obstruction </a:t>
            </a:r>
            <a:r>
              <a:rPr lang="en-US" sz="1400">
                <a:latin typeface="Lucida Sans"/>
                <a:ea typeface="Lucida Sans"/>
                <a:cs typeface="Lucida Sans"/>
                <a:sym typeface="Lucida Sans"/>
              </a:rPr>
              <a:t>along with ﬁbrosis.</a:t>
            </a:r>
            <a:endParaRPr sz="1400">
              <a:latin typeface="Lucida Sans"/>
              <a:ea typeface="Lucida Sans"/>
              <a:cs typeface="Lucida Sans"/>
              <a:sym typeface="Lucida Sans"/>
            </a:endParaRPr>
          </a:p>
        </p:txBody>
      </p:sp>
      <p:sp>
        <p:nvSpPr>
          <p:cNvPr id="607" name="Google Shape;607;p10"/>
          <p:cNvSpPr/>
          <p:nvPr/>
        </p:nvSpPr>
        <p:spPr>
          <a:xfrm>
            <a:off x="704949" y="9477550"/>
            <a:ext cx="6934200" cy="615950"/>
          </a:xfrm>
          <a:custGeom>
            <a:rect b="b" l="l" r="r" t="t"/>
            <a:pathLst>
              <a:path extrusionOk="0" h="615950" w="6934200">
                <a:moveTo>
                  <a:pt x="6934199" y="615599"/>
                </a:moveTo>
                <a:lnTo>
                  <a:pt x="0" y="615599"/>
                </a:lnTo>
                <a:lnTo>
                  <a:pt x="0" y="0"/>
                </a:lnTo>
                <a:lnTo>
                  <a:pt x="6934199" y="0"/>
                </a:lnTo>
                <a:lnTo>
                  <a:pt x="6934199" y="615599"/>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08" name="Google Shape;608;p10"/>
          <p:cNvSpPr txBox="1"/>
          <p:nvPr/>
        </p:nvSpPr>
        <p:spPr>
          <a:xfrm>
            <a:off x="704949" y="9477550"/>
            <a:ext cx="6934200" cy="615950"/>
          </a:xfrm>
          <a:prstGeom prst="rect">
            <a:avLst/>
          </a:prstGeom>
          <a:noFill/>
          <a:ln cap="flat" cmpd="sng" w="28550">
            <a:solidFill>
              <a:srgbClr val="3B8085"/>
            </a:solidFill>
            <a:prstDash val="solid"/>
            <a:round/>
            <a:headEnd len="sm" w="sm" type="none"/>
            <a:tailEnd len="sm" w="sm" type="none"/>
          </a:ln>
        </p:spPr>
        <p:txBody>
          <a:bodyPr anchorCtr="0" anchor="t" bIns="0" lIns="0" spcFirstLastPara="1" rIns="0" wrap="square" tIns="78725">
            <a:spAutoFit/>
          </a:bodyPr>
          <a:lstStyle/>
          <a:p>
            <a:pPr indent="0" lvl="0" marL="85725" marR="1076960" rtl="0" algn="l">
              <a:lnSpc>
                <a:spcPct val="100000"/>
              </a:lnSpc>
              <a:spcBef>
                <a:spcPts val="0"/>
              </a:spcBef>
              <a:spcAft>
                <a:spcPts val="0"/>
              </a:spcAft>
              <a:buNone/>
            </a:pPr>
            <a:r>
              <a:rPr lang="en-US" sz="1400">
                <a:solidFill>
                  <a:srgbClr val="44546A"/>
                </a:solidFill>
                <a:latin typeface="Lucida Sans"/>
                <a:ea typeface="Lucida Sans"/>
                <a:cs typeface="Lucida Sans"/>
                <a:sym typeface="Lucida Sans"/>
              </a:rPr>
              <a:t>As result; mild or signiﬁcant airﬂow obstruction, which almost always  complicated by </a:t>
            </a:r>
            <a:r>
              <a:rPr lang="en-US" sz="1400">
                <a:solidFill>
                  <a:srgbClr val="980000"/>
                </a:solidFill>
                <a:latin typeface="Lucida Sans"/>
                <a:ea typeface="Lucida Sans"/>
                <a:cs typeface="Lucida Sans"/>
                <a:sym typeface="Lucida Sans"/>
              </a:rPr>
              <a:t>emphysema.</a:t>
            </a:r>
            <a:endParaRPr sz="1400">
              <a:latin typeface="Lucida Sans"/>
              <a:ea typeface="Lucida Sans"/>
              <a:cs typeface="Lucida Sans"/>
              <a:sym typeface="Lucida Sans"/>
            </a:endParaRPr>
          </a:p>
        </p:txBody>
      </p:sp>
      <p:sp>
        <p:nvSpPr>
          <p:cNvPr id="609" name="Google Shape;609;p10"/>
          <p:cNvSpPr/>
          <p:nvPr/>
        </p:nvSpPr>
        <p:spPr>
          <a:xfrm>
            <a:off x="21" y="5640786"/>
            <a:ext cx="590550" cy="307975"/>
          </a:xfrm>
          <a:custGeom>
            <a:rect b="b" l="l" r="r" t="t"/>
            <a:pathLst>
              <a:path extrusionOk="0" h="307975" w="590550">
                <a:moveTo>
                  <a:pt x="590512" y="307770"/>
                </a:moveTo>
                <a:lnTo>
                  <a:pt x="0" y="307770"/>
                </a:lnTo>
                <a:lnTo>
                  <a:pt x="0" y="0"/>
                </a:lnTo>
                <a:lnTo>
                  <a:pt x="590512" y="0"/>
                </a:lnTo>
                <a:lnTo>
                  <a:pt x="590512" y="307770"/>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10" name="Google Shape;610;p10"/>
          <p:cNvSpPr txBox="1"/>
          <p:nvPr/>
        </p:nvSpPr>
        <p:spPr>
          <a:xfrm>
            <a:off x="189560" y="5588805"/>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1</a:t>
            </a:r>
            <a:endParaRPr sz="2400">
              <a:latin typeface="Comic Sans MS"/>
              <a:ea typeface="Comic Sans MS"/>
              <a:cs typeface="Comic Sans MS"/>
              <a:sym typeface="Comic Sans MS"/>
            </a:endParaRPr>
          </a:p>
        </p:txBody>
      </p:sp>
      <p:sp>
        <p:nvSpPr>
          <p:cNvPr id="611" name="Google Shape;611;p10"/>
          <p:cNvSpPr/>
          <p:nvPr/>
        </p:nvSpPr>
        <p:spPr>
          <a:xfrm>
            <a:off x="-11" y="5948592"/>
            <a:ext cx="590550" cy="307975"/>
          </a:xfrm>
          <a:custGeom>
            <a:rect b="b" l="l" r="r" t="t"/>
            <a:pathLst>
              <a:path extrusionOk="0" h="307975" w="590550">
                <a:moveTo>
                  <a:pt x="590512" y="0"/>
                </a:moveTo>
                <a:lnTo>
                  <a:pt x="590512" y="307770"/>
                </a:lnTo>
                <a:lnTo>
                  <a:pt x="0" y="0"/>
                </a:lnTo>
                <a:lnTo>
                  <a:pt x="590512"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12" name="Google Shape;612;p10"/>
          <p:cNvSpPr/>
          <p:nvPr/>
        </p:nvSpPr>
        <p:spPr>
          <a:xfrm>
            <a:off x="21" y="6631386"/>
            <a:ext cx="590550" cy="307975"/>
          </a:xfrm>
          <a:custGeom>
            <a:rect b="b" l="l" r="r" t="t"/>
            <a:pathLst>
              <a:path extrusionOk="0" h="307975" w="590550">
                <a:moveTo>
                  <a:pt x="590512" y="307770"/>
                </a:moveTo>
                <a:lnTo>
                  <a:pt x="0" y="307770"/>
                </a:lnTo>
                <a:lnTo>
                  <a:pt x="0" y="0"/>
                </a:lnTo>
                <a:lnTo>
                  <a:pt x="590512" y="0"/>
                </a:lnTo>
                <a:lnTo>
                  <a:pt x="590512" y="307770"/>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13" name="Google Shape;613;p10"/>
          <p:cNvSpPr txBox="1"/>
          <p:nvPr/>
        </p:nvSpPr>
        <p:spPr>
          <a:xfrm>
            <a:off x="189560" y="6579405"/>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2</a:t>
            </a:r>
            <a:endParaRPr sz="2400">
              <a:latin typeface="Comic Sans MS"/>
              <a:ea typeface="Comic Sans MS"/>
              <a:cs typeface="Comic Sans MS"/>
              <a:sym typeface="Comic Sans MS"/>
            </a:endParaRPr>
          </a:p>
        </p:txBody>
      </p:sp>
      <p:grpSp>
        <p:nvGrpSpPr>
          <p:cNvPr id="614" name="Google Shape;614;p10"/>
          <p:cNvGrpSpPr/>
          <p:nvPr/>
        </p:nvGrpSpPr>
        <p:grpSpPr>
          <a:xfrm>
            <a:off x="-11" y="6939192"/>
            <a:ext cx="590550" cy="307975"/>
            <a:chOff x="-11" y="6939192"/>
            <a:chExt cx="590550" cy="307975"/>
          </a:xfrm>
        </p:grpSpPr>
        <p:sp>
          <p:nvSpPr>
            <p:cNvPr id="615" name="Google Shape;615;p10"/>
            <p:cNvSpPr/>
            <p:nvPr/>
          </p:nvSpPr>
          <p:spPr>
            <a:xfrm>
              <a:off x="-11" y="6939192"/>
              <a:ext cx="590550" cy="307975"/>
            </a:xfrm>
            <a:custGeom>
              <a:rect b="b" l="l" r="r" t="t"/>
              <a:pathLst>
                <a:path extrusionOk="0" h="307975" w="590550">
                  <a:moveTo>
                    <a:pt x="590512" y="307770"/>
                  </a:moveTo>
                  <a:lnTo>
                    <a:pt x="0" y="0"/>
                  </a:lnTo>
                  <a:lnTo>
                    <a:pt x="590512" y="0"/>
                  </a:lnTo>
                  <a:lnTo>
                    <a:pt x="590512" y="3077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16" name="Google Shape;616;p10"/>
            <p:cNvSpPr/>
            <p:nvPr/>
          </p:nvSpPr>
          <p:spPr>
            <a:xfrm>
              <a:off x="-11" y="6939192"/>
              <a:ext cx="590550" cy="307975"/>
            </a:xfrm>
            <a:custGeom>
              <a:rect b="b" l="l" r="r" t="t"/>
              <a:pathLst>
                <a:path extrusionOk="0" h="307975" w="590550">
                  <a:moveTo>
                    <a:pt x="590512" y="0"/>
                  </a:moveTo>
                  <a:lnTo>
                    <a:pt x="590512" y="307770"/>
                  </a:lnTo>
                  <a:lnTo>
                    <a:pt x="0" y="0"/>
                  </a:lnTo>
                  <a:lnTo>
                    <a:pt x="590512"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17" name="Google Shape;617;p10"/>
          <p:cNvSpPr/>
          <p:nvPr/>
        </p:nvSpPr>
        <p:spPr>
          <a:xfrm>
            <a:off x="21" y="7469586"/>
            <a:ext cx="590550" cy="307975"/>
          </a:xfrm>
          <a:custGeom>
            <a:rect b="b" l="l" r="r" t="t"/>
            <a:pathLst>
              <a:path extrusionOk="0" h="307975" w="590550">
                <a:moveTo>
                  <a:pt x="590512" y="307770"/>
                </a:moveTo>
                <a:lnTo>
                  <a:pt x="0" y="307770"/>
                </a:lnTo>
                <a:lnTo>
                  <a:pt x="0" y="0"/>
                </a:lnTo>
                <a:lnTo>
                  <a:pt x="590512" y="0"/>
                </a:lnTo>
                <a:lnTo>
                  <a:pt x="590512" y="307770"/>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18" name="Google Shape;618;p10"/>
          <p:cNvSpPr txBox="1"/>
          <p:nvPr/>
        </p:nvSpPr>
        <p:spPr>
          <a:xfrm>
            <a:off x="189560" y="7417605"/>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3</a:t>
            </a:r>
            <a:endParaRPr sz="2400">
              <a:latin typeface="Comic Sans MS"/>
              <a:ea typeface="Comic Sans MS"/>
              <a:cs typeface="Comic Sans MS"/>
              <a:sym typeface="Comic Sans MS"/>
            </a:endParaRPr>
          </a:p>
        </p:txBody>
      </p:sp>
      <p:grpSp>
        <p:nvGrpSpPr>
          <p:cNvPr id="619" name="Google Shape;619;p10"/>
          <p:cNvGrpSpPr/>
          <p:nvPr/>
        </p:nvGrpSpPr>
        <p:grpSpPr>
          <a:xfrm>
            <a:off x="-11" y="7777392"/>
            <a:ext cx="590550" cy="307975"/>
            <a:chOff x="-11" y="7777392"/>
            <a:chExt cx="590550" cy="307975"/>
          </a:xfrm>
        </p:grpSpPr>
        <p:sp>
          <p:nvSpPr>
            <p:cNvPr id="620" name="Google Shape;620;p10"/>
            <p:cNvSpPr/>
            <p:nvPr/>
          </p:nvSpPr>
          <p:spPr>
            <a:xfrm>
              <a:off x="-11" y="7777392"/>
              <a:ext cx="590550" cy="307975"/>
            </a:xfrm>
            <a:custGeom>
              <a:rect b="b" l="l" r="r" t="t"/>
              <a:pathLst>
                <a:path extrusionOk="0" h="307975" w="590550">
                  <a:moveTo>
                    <a:pt x="590512" y="307770"/>
                  </a:moveTo>
                  <a:lnTo>
                    <a:pt x="0" y="0"/>
                  </a:lnTo>
                  <a:lnTo>
                    <a:pt x="590512" y="0"/>
                  </a:lnTo>
                  <a:lnTo>
                    <a:pt x="590512" y="3077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21" name="Google Shape;621;p10"/>
            <p:cNvSpPr/>
            <p:nvPr/>
          </p:nvSpPr>
          <p:spPr>
            <a:xfrm>
              <a:off x="-11" y="7777392"/>
              <a:ext cx="590550" cy="307975"/>
            </a:xfrm>
            <a:custGeom>
              <a:rect b="b" l="l" r="r" t="t"/>
              <a:pathLst>
                <a:path extrusionOk="0" h="307975" w="590550">
                  <a:moveTo>
                    <a:pt x="590512" y="0"/>
                  </a:moveTo>
                  <a:lnTo>
                    <a:pt x="590512" y="307770"/>
                  </a:lnTo>
                  <a:lnTo>
                    <a:pt x="0" y="0"/>
                  </a:lnTo>
                  <a:lnTo>
                    <a:pt x="590512"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22" name="Google Shape;622;p10"/>
          <p:cNvSpPr/>
          <p:nvPr/>
        </p:nvSpPr>
        <p:spPr>
          <a:xfrm>
            <a:off x="21" y="8383986"/>
            <a:ext cx="590550" cy="307975"/>
          </a:xfrm>
          <a:custGeom>
            <a:rect b="b" l="l" r="r" t="t"/>
            <a:pathLst>
              <a:path extrusionOk="0" h="307975" w="590550">
                <a:moveTo>
                  <a:pt x="590512" y="307770"/>
                </a:moveTo>
                <a:lnTo>
                  <a:pt x="0" y="307770"/>
                </a:lnTo>
                <a:lnTo>
                  <a:pt x="0" y="0"/>
                </a:lnTo>
                <a:lnTo>
                  <a:pt x="590512" y="0"/>
                </a:lnTo>
                <a:lnTo>
                  <a:pt x="590512" y="307770"/>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23" name="Google Shape;623;p10"/>
          <p:cNvSpPr txBox="1"/>
          <p:nvPr/>
        </p:nvSpPr>
        <p:spPr>
          <a:xfrm>
            <a:off x="189560" y="8332005"/>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4</a:t>
            </a:r>
            <a:endParaRPr sz="2400">
              <a:latin typeface="Comic Sans MS"/>
              <a:ea typeface="Comic Sans MS"/>
              <a:cs typeface="Comic Sans MS"/>
              <a:sym typeface="Comic Sans MS"/>
            </a:endParaRPr>
          </a:p>
        </p:txBody>
      </p:sp>
      <p:grpSp>
        <p:nvGrpSpPr>
          <p:cNvPr id="624" name="Google Shape;624;p10"/>
          <p:cNvGrpSpPr/>
          <p:nvPr/>
        </p:nvGrpSpPr>
        <p:grpSpPr>
          <a:xfrm>
            <a:off x="-11" y="8691792"/>
            <a:ext cx="590550" cy="307975"/>
            <a:chOff x="-11" y="8691792"/>
            <a:chExt cx="590550" cy="307975"/>
          </a:xfrm>
        </p:grpSpPr>
        <p:sp>
          <p:nvSpPr>
            <p:cNvPr id="625" name="Google Shape;625;p10"/>
            <p:cNvSpPr/>
            <p:nvPr/>
          </p:nvSpPr>
          <p:spPr>
            <a:xfrm>
              <a:off x="-11" y="8691792"/>
              <a:ext cx="590550" cy="307975"/>
            </a:xfrm>
            <a:custGeom>
              <a:rect b="b" l="l" r="r" t="t"/>
              <a:pathLst>
                <a:path extrusionOk="0" h="307975" w="590550">
                  <a:moveTo>
                    <a:pt x="590512" y="307770"/>
                  </a:moveTo>
                  <a:lnTo>
                    <a:pt x="0" y="0"/>
                  </a:lnTo>
                  <a:lnTo>
                    <a:pt x="590512" y="0"/>
                  </a:lnTo>
                  <a:lnTo>
                    <a:pt x="590512" y="3077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26" name="Google Shape;626;p10"/>
            <p:cNvSpPr/>
            <p:nvPr/>
          </p:nvSpPr>
          <p:spPr>
            <a:xfrm>
              <a:off x="-11" y="8691792"/>
              <a:ext cx="590550" cy="307975"/>
            </a:xfrm>
            <a:custGeom>
              <a:rect b="b" l="l" r="r" t="t"/>
              <a:pathLst>
                <a:path extrusionOk="0" h="307975" w="590550">
                  <a:moveTo>
                    <a:pt x="590512" y="0"/>
                  </a:moveTo>
                  <a:lnTo>
                    <a:pt x="590512" y="307770"/>
                  </a:lnTo>
                  <a:lnTo>
                    <a:pt x="0" y="0"/>
                  </a:lnTo>
                  <a:lnTo>
                    <a:pt x="590512"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27" name="Google Shape;627;p10"/>
          <p:cNvSpPr/>
          <p:nvPr/>
        </p:nvSpPr>
        <p:spPr>
          <a:xfrm>
            <a:off x="21" y="9450786"/>
            <a:ext cx="590550" cy="307975"/>
          </a:xfrm>
          <a:custGeom>
            <a:rect b="b" l="l" r="r" t="t"/>
            <a:pathLst>
              <a:path extrusionOk="0" h="307975" w="590550">
                <a:moveTo>
                  <a:pt x="590512" y="307770"/>
                </a:moveTo>
                <a:lnTo>
                  <a:pt x="0" y="307770"/>
                </a:lnTo>
                <a:lnTo>
                  <a:pt x="0" y="0"/>
                </a:lnTo>
                <a:lnTo>
                  <a:pt x="590512" y="0"/>
                </a:lnTo>
                <a:lnTo>
                  <a:pt x="590512" y="307770"/>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28" name="Google Shape;628;p10"/>
          <p:cNvSpPr txBox="1"/>
          <p:nvPr/>
        </p:nvSpPr>
        <p:spPr>
          <a:xfrm>
            <a:off x="189560" y="9398805"/>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5</a:t>
            </a:r>
            <a:endParaRPr sz="2400">
              <a:latin typeface="Comic Sans MS"/>
              <a:ea typeface="Comic Sans MS"/>
              <a:cs typeface="Comic Sans MS"/>
              <a:sym typeface="Comic Sans MS"/>
            </a:endParaRPr>
          </a:p>
        </p:txBody>
      </p:sp>
      <p:grpSp>
        <p:nvGrpSpPr>
          <p:cNvPr id="629" name="Google Shape;629;p10"/>
          <p:cNvGrpSpPr/>
          <p:nvPr/>
        </p:nvGrpSpPr>
        <p:grpSpPr>
          <a:xfrm>
            <a:off x="-11" y="9758592"/>
            <a:ext cx="590550" cy="307975"/>
            <a:chOff x="-11" y="9758592"/>
            <a:chExt cx="590550" cy="307975"/>
          </a:xfrm>
        </p:grpSpPr>
        <p:sp>
          <p:nvSpPr>
            <p:cNvPr id="630" name="Google Shape;630;p10"/>
            <p:cNvSpPr/>
            <p:nvPr/>
          </p:nvSpPr>
          <p:spPr>
            <a:xfrm>
              <a:off x="-11" y="9758592"/>
              <a:ext cx="590550" cy="307975"/>
            </a:xfrm>
            <a:custGeom>
              <a:rect b="b" l="l" r="r" t="t"/>
              <a:pathLst>
                <a:path extrusionOk="0" h="307975" w="590550">
                  <a:moveTo>
                    <a:pt x="590512" y="307770"/>
                  </a:moveTo>
                  <a:lnTo>
                    <a:pt x="0" y="0"/>
                  </a:lnTo>
                  <a:lnTo>
                    <a:pt x="590512" y="0"/>
                  </a:lnTo>
                  <a:lnTo>
                    <a:pt x="590512" y="3077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31" name="Google Shape;631;p10"/>
            <p:cNvSpPr/>
            <p:nvPr/>
          </p:nvSpPr>
          <p:spPr>
            <a:xfrm>
              <a:off x="-11" y="9758592"/>
              <a:ext cx="590550" cy="307975"/>
            </a:xfrm>
            <a:custGeom>
              <a:rect b="b" l="l" r="r" t="t"/>
              <a:pathLst>
                <a:path extrusionOk="0" h="307975" w="590550">
                  <a:moveTo>
                    <a:pt x="590512" y="0"/>
                  </a:moveTo>
                  <a:lnTo>
                    <a:pt x="590512" y="307770"/>
                  </a:lnTo>
                  <a:lnTo>
                    <a:pt x="0" y="0"/>
                  </a:lnTo>
                  <a:lnTo>
                    <a:pt x="590512"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pic>
        <p:nvPicPr>
          <p:cNvPr id="632" name="Google Shape;632;p10"/>
          <p:cNvPicPr preferRelativeResize="0"/>
          <p:nvPr/>
        </p:nvPicPr>
        <p:blipFill rotWithShape="1">
          <a:blip r:embed="rId11">
            <a:alphaModFix/>
          </a:blip>
          <a:srcRect b="0" l="0" r="0" t="0"/>
          <a:stretch/>
        </p:blipFill>
        <p:spPr>
          <a:xfrm>
            <a:off x="6526651" y="1770501"/>
            <a:ext cx="1474348" cy="1349999"/>
          </a:xfrm>
          <a:prstGeom prst="rect">
            <a:avLst/>
          </a:prstGeom>
          <a:noFill/>
          <a:ln>
            <a:noFill/>
          </a:ln>
        </p:spPr>
      </p:pic>
      <p:sp>
        <p:nvSpPr>
          <p:cNvPr id="633" name="Google Shape;633;p10"/>
          <p:cNvSpPr txBox="1"/>
          <p:nvPr>
            <p:ph type="title"/>
          </p:nvPr>
        </p:nvSpPr>
        <p:spPr>
          <a:xfrm>
            <a:off x="2075943" y="642417"/>
            <a:ext cx="384937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Chronic bronchitis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11"/>
          <p:cNvSpPr/>
          <p:nvPr/>
        </p:nvSpPr>
        <p:spPr>
          <a:xfrm>
            <a:off x="633401" y="1440488"/>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39" name="Google Shape;639;p11"/>
          <p:cNvSpPr/>
          <p:nvPr/>
        </p:nvSpPr>
        <p:spPr>
          <a:xfrm>
            <a:off x="471302" y="3249128"/>
            <a:ext cx="33020" cy="79375"/>
          </a:xfrm>
          <a:custGeom>
            <a:rect b="b" l="l" r="r" t="t"/>
            <a:pathLst>
              <a:path extrusionOk="0" h="79375" w="33020">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0" name="Google Shape;640;p11"/>
          <p:cNvSpPr/>
          <p:nvPr/>
        </p:nvSpPr>
        <p:spPr>
          <a:xfrm>
            <a:off x="82223" y="189442"/>
            <a:ext cx="627380" cy="1410335"/>
          </a:xfrm>
          <a:custGeom>
            <a:rect b="b" l="l" r="r" t="t"/>
            <a:pathLst>
              <a:path extrusionOk="0" h="1410335" w="627380">
                <a:moveTo>
                  <a:pt x="138022" y="1409906"/>
                </a:moveTo>
                <a:lnTo>
                  <a:pt x="80134" y="1362088"/>
                </a:lnTo>
                <a:lnTo>
                  <a:pt x="54989" y="1316630"/>
                </a:lnTo>
                <a:lnTo>
                  <a:pt x="39459" y="1277329"/>
                </a:lnTo>
                <a:lnTo>
                  <a:pt x="26072" y="1233269"/>
                </a:lnTo>
                <a:lnTo>
                  <a:pt x="15129" y="1185404"/>
                </a:lnTo>
                <a:lnTo>
                  <a:pt x="6935" y="1134685"/>
                </a:lnTo>
                <a:lnTo>
                  <a:pt x="1791" y="1082064"/>
                </a:lnTo>
                <a:lnTo>
                  <a:pt x="0" y="1028493"/>
                </a:lnTo>
                <a:lnTo>
                  <a:pt x="1863" y="974923"/>
                </a:lnTo>
                <a:lnTo>
                  <a:pt x="7234" y="921468"/>
                </a:lnTo>
                <a:lnTo>
                  <a:pt x="15303" y="871164"/>
                </a:lnTo>
                <a:lnTo>
                  <a:pt x="25724" y="823783"/>
                </a:lnTo>
                <a:lnTo>
                  <a:pt x="38153" y="779099"/>
                </a:lnTo>
                <a:lnTo>
                  <a:pt x="52244" y="736887"/>
                </a:lnTo>
                <a:lnTo>
                  <a:pt x="69862" y="691575"/>
                </a:lnTo>
                <a:lnTo>
                  <a:pt x="88673" y="648844"/>
                </a:lnTo>
                <a:lnTo>
                  <a:pt x="108162" y="608360"/>
                </a:lnTo>
                <a:lnTo>
                  <a:pt x="127815" y="569787"/>
                </a:lnTo>
                <a:lnTo>
                  <a:pt x="148910" y="527351"/>
                </a:lnTo>
                <a:lnTo>
                  <a:pt x="168990" y="482940"/>
                </a:lnTo>
                <a:lnTo>
                  <a:pt x="188215" y="436813"/>
                </a:lnTo>
                <a:lnTo>
                  <a:pt x="206744" y="389231"/>
                </a:lnTo>
                <a:lnTo>
                  <a:pt x="224737" y="340451"/>
                </a:lnTo>
                <a:lnTo>
                  <a:pt x="249581" y="269923"/>
                </a:lnTo>
                <a:lnTo>
                  <a:pt x="274143" y="198195"/>
                </a:lnTo>
                <a:lnTo>
                  <a:pt x="275594" y="194012"/>
                </a:lnTo>
                <a:lnTo>
                  <a:pt x="301443" y="128497"/>
                </a:lnTo>
                <a:lnTo>
                  <a:pt x="326333" y="79531"/>
                </a:lnTo>
                <a:lnTo>
                  <a:pt x="353306" y="40615"/>
                </a:lnTo>
                <a:lnTo>
                  <a:pt x="382451" y="13516"/>
                </a:lnTo>
                <a:lnTo>
                  <a:pt x="413859" y="0"/>
                </a:lnTo>
                <a:lnTo>
                  <a:pt x="447620" y="1833"/>
                </a:lnTo>
                <a:lnTo>
                  <a:pt x="496222" y="30277"/>
                </a:lnTo>
                <a:lnTo>
                  <a:pt x="538906" y="83856"/>
                </a:lnTo>
                <a:lnTo>
                  <a:pt x="557661" y="118789"/>
                </a:lnTo>
                <a:lnTo>
                  <a:pt x="574496" y="158468"/>
                </a:lnTo>
                <a:lnTo>
                  <a:pt x="589264" y="202379"/>
                </a:lnTo>
                <a:lnTo>
                  <a:pt x="601817" y="250011"/>
                </a:lnTo>
                <a:lnTo>
                  <a:pt x="612010" y="300849"/>
                </a:lnTo>
                <a:lnTo>
                  <a:pt x="619693" y="354382"/>
                </a:lnTo>
                <a:lnTo>
                  <a:pt x="624722" y="410096"/>
                </a:lnTo>
                <a:lnTo>
                  <a:pt x="626948" y="467479"/>
                </a:lnTo>
                <a:lnTo>
                  <a:pt x="626224" y="526017"/>
                </a:lnTo>
                <a:lnTo>
                  <a:pt x="622405" y="585199"/>
                </a:lnTo>
                <a:lnTo>
                  <a:pt x="616374" y="641079"/>
                </a:lnTo>
                <a:lnTo>
                  <a:pt x="608534" y="696200"/>
                </a:lnTo>
                <a:lnTo>
                  <a:pt x="598971" y="750231"/>
                </a:lnTo>
                <a:lnTo>
                  <a:pt x="587772" y="802841"/>
                </a:lnTo>
                <a:lnTo>
                  <a:pt x="575024" y="853699"/>
                </a:lnTo>
                <a:lnTo>
                  <a:pt x="560813" y="902474"/>
                </a:lnTo>
                <a:lnTo>
                  <a:pt x="545225" y="948836"/>
                </a:lnTo>
                <a:lnTo>
                  <a:pt x="524698" y="1001109"/>
                </a:lnTo>
                <a:lnTo>
                  <a:pt x="502444" y="1048800"/>
                </a:lnTo>
                <a:lnTo>
                  <a:pt x="478613" y="1091325"/>
                </a:lnTo>
                <a:lnTo>
                  <a:pt x="453360" y="1128106"/>
                </a:lnTo>
                <a:lnTo>
                  <a:pt x="426836" y="1158562"/>
                </a:lnTo>
                <a:lnTo>
                  <a:pt x="399193" y="1182111"/>
                </a:lnTo>
                <a:lnTo>
                  <a:pt x="398765" y="1183298"/>
                </a:lnTo>
                <a:lnTo>
                  <a:pt x="376118" y="1203318"/>
                </a:lnTo>
                <a:lnTo>
                  <a:pt x="353104" y="1221407"/>
                </a:lnTo>
                <a:lnTo>
                  <a:pt x="330186" y="1239694"/>
                </a:lnTo>
                <a:lnTo>
                  <a:pt x="307828" y="1260307"/>
                </a:lnTo>
                <a:lnTo>
                  <a:pt x="280546" y="1292205"/>
                </a:lnTo>
                <a:lnTo>
                  <a:pt x="253796" y="1326753"/>
                </a:lnTo>
                <a:lnTo>
                  <a:pt x="227024" y="1360466"/>
                </a:lnTo>
                <a:lnTo>
                  <a:pt x="199672" y="1389855"/>
                </a:lnTo>
                <a:lnTo>
                  <a:pt x="168854" y="1409144"/>
                </a:lnTo>
                <a:lnTo>
                  <a:pt x="138022" y="1409906"/>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1" name="Google Shape;641;p11"/>
          <p:cNvSpPr/>
          <p:nvPr/>
        </p:nvSpPr>
        <p:spPr>
          <a:xfrm>
            <a:off x="143867" y="2555307"/>
            <a:ext cx="143510" cy="357505"/>
          </a:xfrm>
          <a:custGeom>
            <a:rect b="b" l="l" r="r" t="t"/>
            <a:pathLst>
              <a:path extrusionOk="0" h="357505" w="143510">
                <a:moveTo>
                  <a:pt x="71491" y="357132"/>
                </a:moveTo>
                <a:lnTo>
                  <a:pt x="28514" y="326007"/>
                </a:lnTo>
                <a:lnTo>
                  <a:pt x="4723" y="249804"/>
                </a:lnTo>
                <a:lnTo>
                  <a:pt x="0" y="202849"/>
                </a:lnTo>
                <a:lnTo>
                  <a:pt x="45" y="154283"/>
                </a:lnTo>
                <a:lnTo>
                  <a:pt x="4851" y="107327"/>
                </a:lnTo>
                <a:lnTo>
                  <a:pt x="14408" y="65201"/>
                </a:lnTo>
                <a:lnTo>
                  <a:pt x="47737" y="8317"/>
                </a:lnTo>
                <a:lnTo>
                  <a:pt x="71491" y="0"/>
                </a:lnTo>
                <a:lnTo>
                  <a:pt x="95393" y="8317"/>
                </a:lnTo>
                <a:lnTo>
                  <a:pt x="114514" y="31124"/>
                </a:lnTo>
                <a:lnTo>
                  <a:pt x="128855" y="65201"/>
                </a:lnTo>
                <a:lnTo>
                  <a:pt x="138416" y="107327"/>
                </a:lnTo>
                <a:lnTo>
                  <a:pt x="143196" y="154283"/>
                </a:lnTo>
                <a:lnTo>
                  <a:pt x="143196" y="202849"/>
                </a:lnTo>
                <a:lnTo>
                  <a:pt x="138416" y="249804"/>
                </a:lnTo>
                <a:lnTo>
                  <a:pt x="128855" y="291930"/>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2" name="Google Shape;642;p11"/>
          <p:cNvSpPr/>
          <p:nvPr/>
        </p:nvSpPr>
        <p:spPr>
          <a:xfrm>
            <a:off x="333326" y="1665504"/>
            <a:ext cx="281305" cy="601345"/>
          </a:xfrm>
          <a:custGeom>
            <a:rect b="b" l="l" r="r" t="t"/>
            <a:pathLst>
              <a:path extrusionOk="0" h="601344" w="281305">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6" y="4295"/>
                </a:lnTo>
                <a:lnTo>
                  <a:pt x="138018" y="9781"/>
                </a:lnTo>
                <a:lnTo>
                  <a:pt x="146009" y="17597"/>
                </a:lnTo>
                <a:lnTo>
                  <a:pt x="153880" y="22669"/>
                </a:lnTo>
                <a:lnTo>
                  <a:pt x="161628" y="28329"/>
                </a:lnTo>
                <a:lnTo>
                  <a:pt x="169376" y="34576"/>
                </a:lnTo>
                <a:lnTo>
                  <a:pt x="177247" y="41410"/>
                </a:lnTo>
                <a:lnTo>
                  <a:pt x="187697" y="48945"/>
                </a:lnTo>
                <a:lnTo>
                  <a:pt x="217803" y="79530"/>
                </a:lnTo>
                <a:lnTo>
                  <a:pt x="237656" y="113541"/>
                </a:lnTo>
                <a:lnTo>
                  <a:pt x="254027" y="155478"/>
                </a:lnTo>
                <a:lnTo>
                  <a:pt x="266789" y="203741"/>
                </a:lnTo>
                <a:lnTo>
                  <a:pt x="275815" y="256731"/>
                </a:lnTo>
                <a:lnTo>
                  <a:pt x="280978" y="312849"/>
                </a:lnTo>
                <a:lnTo>
                  <a:pt x="280738" y="388745"/>
                </a:lnTo>
                <a:lnTo>
                  <a:pt x="272507" y="453255"/>
                </a:lnTo>
                <a:lnTo>
                  <a:pt x="257561" y="506273"/>
                </a:lnTo>
                <a:lnTo>
                  <a:pt x="237177" y="547694"/>
                </a:lnTo>
                <a:lnTo>
                  <a:pt x="212631" y="577411"/>
                </a:lnTo>
                <a:lnTo>
                  <a:pt x="185199" y="595320"/>
                </a:lnTo>
                <a:lnTo>
                  <a:pt x="156159" y="60131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3" name="Google Shape;643;p11"/>
          <p:cNvSpPr/>
          <p:nvPr/>
        </p:nvSpPr>
        <p:spPr>
          <a:xfrm>
            <a:off x="7094987" y="8898392"/>
            <a:ext cx="281305" cy="601345"/>
          </a:xfrm>
          <a:custGeom>
            <a:rect b="b" l="l" r="r" t="t"/>
            <a:pathLst>
              <a:path extrusionOk="0" h="601345" w="281304">
                <a:moveTo>
                  <a:pt x="175787" y="601312"/>
                </a:moveTo>
                <a:lnTo>
                  <a:pt x="167824" y="601312"/>
                </a:lnTo>
                <a:lnTo>
                  <a:pt x="159452" y="600252"/>
                </a:lnTo>
                <a:lnTo>
                  <a:pt x="151142" y="597017"/>
                </a:lnTo>
                <a:lnTo>
                  <a:pt x="142960" y="591531"/>
                </a:lnTo>
                <a:lnTo>
                  <a:pt x="134968" y="583714"/>
                </a:lnTo>
                <a:lnTo>
                  <a:pt x="127097" y="578643"/>
                </a:lnTo>
                <a:lnTo>
                  <a:pt x="119349" y="572983"/>
                </a:lnTo>
                <a:lnTo>
                  <a:pt x="111602" y="566736"/>
                </a:lnTo>
                <a:lnTo>
                  <a:pt x="103731" y="559902"/>
                </a:lnTo>
                <a:lnTo>
                  <a:pt x="93281" y="552367"/>
                </a:lnTo>
                <a:lnTo>
                  <a:pt x="63174" y="521782"/>
                </a:lnTo>
                <a:lnTo>
                  <a:pt x="43322" y="487771"/>
                </a:lnTo>
                <a:lnTo>
                  <a:pt x="26951" y="445835"/>
                </a:lnTo>
                <a:lnTo>
                  <a:pt x="14189" y="397572"/>
                </a:lnTo>
                <a:lnTo>
                  <a:pt x="5163" y="344581"/>
                </a:lnTo>
                <a:lnTo>
                  <a:pt x="0" y="288462"/>
                </a:lnTo>
                <a:lnTo>
                  <a:pt x="239" y="212567"/>
                </a:lnTo>
                <a:lnTo>
                  <a:pt x="8471" y="148058"/>
                </a:lnTo>
                <a:lnTo>
                  <a:pt x="23417" y="95039"/>
                </a:lnTo>
                <a:lnTo>
                  <a:pt x="43801" y="53618"/>
                </a:lnTo>
                <a:lnTo>
                  <a:pt x="68347" y="23901"/>
                </a:lnTo>
                <a:lnTo>
                  <a:pt x="124818" y="0"/>
                </a:lnTo>
                <a:lnTo>
                  <a:pt x="133042" y="470"/>
                </a:lnTo>
                <a:lnTo>
                  <a:pt x="183007" y="23798"/>
                </a:lnTo>
                <a:lnTo>
                  <a:pt x="228728" y="81886"/>
                </a:lnTo>
                <a:lnTo>
                  <a:pt x="247648" y="122182"/>
                </a:lnTo>
                <a:lnTo>
                  <a:pt x="263023" y="168970"/>
                </a:lnTo>
                <a:lnTo>
                  <a:pt x="274163" y="221494"/>
                </a:lnTo>
                <a:lnTo>
                  <a:pt x="280378" y="278995"/>
                </a:lnTo>
                <a:lnTo>
                  <a:pt x="280978" y="340718"/>
                </a:lnTo>
                <a:lnTo>
                  <a:pt x="275274" y="405905"/>
                </a:lnTo>
                <a:lnTo>
                  <a:pt x="262184" y="472904"/>
                </a:lnTo>
                <a:lnTo>
                  <a:pt x="243359" y="528740"/>
                </a:lnTo>
                <a:lnTo>
                  <a:pt x="219547" y="569987"/>
                </a:lnTo>
                <a:lnTo>
                  <a:pt x="183749" y="598493"/>
                </a:lnTo>
                <a:lnTo>
                  <a:pt x="175787" y="601312"/>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4" name="Google Shape;644;p11"/>
          <p:cNvSpPr/>
          <p:nvPr/>
        </p:nvSpPr>
        <p:spPr>
          <a:xfrm>
            <a:off x="7638876" y="8275929"/>
            <a:ext cx="48895" cy="119380"/>
          </a:xfrm>
          <a:custGeom>
            <a:rect b="b" l="l" r="r" t="t"/>
            <a:pathLst>
              <a:path extrusionOk="0" h="119379" w="48895">
                <a:moveTo>
                  <a:pt x="24445" y="119061"/>
                </a:moveTo>
                <a:lnTo>
                  <a:pt x="6111" y="100458"/>
                </a:lnTo>
                <a:lnTo>
                  <a:pt x="0" y="59530"/>
                </a:lnTo>
                <a:lnTo>
                  <a:pt x="6111" y="18603"/>
                </a:lnTo>
                <a:lnTo>
                  <a:pt x="24445" y="0"/>
                </a:lnTo>
                <a:lnTo>
                  <a:pt x="42397" y="18603"/>
                </a:lnTo>
                <a:lnTo>
                  <a:pt x="48382" y="59530"/>
                </a:lnTo>
                <a:lnTo>
                  <a:pt x="42397" y="100458"/>
                </a:lnTo>
                <a:lnTo>
                  <a:pt x="24445"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5" name="Google Shape;645;p11"/>
          <p:cNvSpPr/>
          <p:nvPr/>
        </p:nvSpPr>
        <p:spPr>
          <a:xfrm>
            <a:off x="7592988" y="7783861"/>
            <a:ext cx="33020" cy="79375"/>
          </a:xfrm>
          <a:custGeom>
            <a:rect b="b" l="l" r="r" t="t"/>
            <a:pathLst>
              <a:path extrusionOk="0" h="79375" w="33020">
                <a:moveTo>
                  <a:pt x="16455" y="79373"/>
                </a:moveTo>
                <a:lnTo>
                  <a:pt x="4113" y="66971"/>
                </a:lnTo>
                <a:lnTo>
                  <a:pt x="0" y="39686"/>
                </a:lnTo>
                <a:lnTo>
                  <a:pt x="4113" y="12402"/>
                </a:lnTo>
                <a:lnTo>
                  <a:pt x="16455" y="0"/>
                </a:lnTo>
                <a:lnTo>
                  <a:pt x="28427" y="12402"/>
                </a:lnTo>
                <a:lnTo>
                  <a:pt x="32418" y="39686"/>
                </a:lnTo>
                <a:lnTo>
                  <a:pt x="28427" y="66971"/>
                </a:lnTo>
                <a:lnTo>
                  <a:pt x="16455"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6" name="Google Shape;646;p11"/>
          <p:cNvSpPr/>
          <p:nvPr/>
        </p:nvSpPr>
        <p:spPr>
          <a:xfrm>
            <a:off x="7359631" y="10301909"/>
            <a:ext cx="33020" cy="79375"/>
          </a:xfrm>
          <a:custGeom>
            <a:rect b="b" l="l" r="r" t="t"/>
            <a:pathLst>
              <a:path extrusionOk="0" h="79375" w="33020">
                <a:moveTo>
                  <a:pt x="15946" y="79321"/>
                </a:moveTo>
                <a:lnTo>
                  <a:pt x="3986" y="66927"/>
                </a:lnTo>
                <a:lnTo>
                  <a:pt x="0" y="39660"/>
                </a:lnTo>
                <a:lnTo>
                  <a:pt x="3986" y="12394"/>
                </a:lnTo>
                <a:lnTo>
                  <a:pt x="15946" y="0"/>
                </a:lnTo>
                <a:lnTo>
                  <a:pt x="28288" y="12394"/>
                </a:lnTo>
                <a:lnTo>
                  <a:pt x="32402" y="39660"/>
                </a:lnTo>
                <a:lnTo>
                  <a:pt x="28288" y="66927"/>
                </a:lnTo>
                <a:lnTo>
                  <a:pt x="15946" y="793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647" name="Google Shape;647;p11"/>
          <p:cNvGrpSpPr/>
          <p:nvPr/>
        </p:nvGrpSpPr>
        <p:grpSpPr>
          <a:xfrm>
            <a:off x="7381249" y="6267026"/>
            <a:ext cx="620151" cy="4476802"/>
            <a:chOff x="7381249" y="6267026"/>
            <a:chExt cx="620151" cy="4476802"/>
          </a:xfrm>
        </p:grpSpPr>
        <p:sp>
          <p:nvSpPr>
            <p:cNvPr id="648" name="Google Shape;648;p11"/>
            <p:cNvSpPr/>
            <p:nvPr/>
          </p:nvSpPr>
          <p:spPr>
            <a:xfrm>
              <a:off x="7381249" y="9626391"/>
              <a:ext cx="32384" cy="79375"/>
            </a:xfrm>
            <a:custGeom>
              <a:rect b="b" l="l" r="r" t="t"/>
              <a:pathLst>
                <a:path extrusionOk="0" h="79375" w="32384">
                  <a:moveTo>
                    <a:pt x="15963" y="79373"/>
                  </a:moveTo>
                  <a:lnTo>
                    <a:pt x="3990" y="66971"/>
                  </a:lnTo>
                  <a:lnTo>
                    <a:pt x="0" y="39686"/>
                  </a:lnTo>
                  <a:lnTo>
                    <a:pt x="3990" y="12402"/>
                  </a:lnTo>
                  <a:lnTo>
                    <a:pt x="15963" y="0"/>
                  </a:lnTo>
                  <a:lnTo>
                    <a:pt x="28209" y="12402"/>
                  </a:lnTo>
                  <a:lnTo>
                    <a:pt x="32164" y="39686"/>
                  </a:lnTo>
                  <a:lnTo>
                    <a:pt x="28018" y="66971"/>
                  </a:lnTo>
                  <a:lnTo>
                    <a:pt x="15963"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9" name="Google Shape;649;p11"/>
            <p:cNvSpPr/>
            <p:nvPr/>
          </p:nvSpPr>
          <p:spPr>
            <a:xfrm>
              <a:off x="7445140" y="6267078"/>
              <a:ext cx="556260" cy="4476750"/>
            </a:xfrm>
            <a:custGeom>
              <a:rect b="b" l="l" r="r" t="t"/>
              <a:pathLst>
                <a:path extrusionOk="0" h="4476750" w="556259">
                  <a:moveTo>
                    <a:pt x="555859" y="4476663"/>
                  </a:moveTo>
                  <a:lnTo>
                    <a:pt x="0" y="4476663"/>
                  </a:lnTo>
                  <a:lnTo>
                    <a:pt x="11481" y="4428793"/>
                  </a:lnTo>
                  <a:lnTo>
                    <a:pt x="22584" y="4379580"/>
                  </a:lnTo>
                  <a:lnTo>
                    <a:pt x="33297" y="4329207"/>
                  </a:lnTo>
                  <a:lnTo>
                    <a:pt x="43610" y="4277856"/>
                  </a:lnTo>
                  <a:lnTo>
                    <a:pt x="53512" y="4225710"/>
                  </a:lnTo>
                  <a:lnTo>
                    <a:pt x="62992" y="4172951"/>
                  </a:lnTo>
                  <a:lnTo>
                    <a:pt x="72041" y="4119760"/>
                  </a:lnTo>
                  <a:lnTo>
                    <a:pt x="80648" y="4066321"/>
                  </a:lnTo>
                  <a:lnTo>
                    <a:pt x="88802" y="4012815"/>
                  </a:lnTo>
                  <a:lnTo>
                    <a:pt x="96493" y="3959424"/>
                  </a:lnTo>
                  <a:lnTo>
                    <a:pt x="103710" y="3906331"/>
                  </a:lnTo>
                  <a:lnTo>
                    <a:pt x="110443" y="3853718"/>
                  </a:lnTo>
                  <a:lnTo>
                    <a:pt x="116682" y="3801767"/>
                  </a:lnTo>
                  <a:lnTo>
                    <a:pt x="122415" y="3750660"/>
                  </a:lnTo>
                  <a:lnTo>
                    <a:pt x="127633" y="3700579"/>
                  </a:lnTo>
                  <a:lnTo>
                    <a:pt x="132325" y="3651708"/>
                  </a:lnTo>
                  <a:lnTo>
                    <a:pt x="136480" y="3604227"/>
                  </a:lnTo>
                  <a:lnTo>
                    <a:pt x="140088" y="3558319"/>
                  </a:lnTo>
                  <a:lnTo>
                    <a:pt x="143139" y="3514166"/>
                  </a:lnTo>
                  <a:lnTo>
                    <a:pt x="145621" y="3471950"/>
                  </a:lnTo>
                  <a:lnTo>
                    <a:pt x="147801" y="3420261"/>
                  </a:lnTo>
                  <a:lnTo>
                    <a:pt x="149051" y="3369343"/>
                  </a:lnTo>
                  <a:lnTo>
                    <a:pt x="149529" y="3319107"/>
                  </a:lnTo>
                  <a:lnTo>
                    <a:pt x="149398" y="3269467"/>
                  </a:lnTo>
                  <a:lnTo>
                    <a:pt x="148815" y="3220335"/>
                  </a:lnTo>
                  <a:lnTo>
                    <a:pt x="147942" y="3171624"/>
                  </a:lnTo>
                  <a:lnTo>
                    <a:pt x="145963" y="3075116"/>
                  </a:lnTo>
                  <a:lnTo>
                    <a:pt x="145178" y="3027145"/>
                  </a:lnTo>
                  <a:lnTo>
                    <a:pt x="144741" y="2979245"/>
                  </a:lnTo>
                  <a:lnTo>
                    <a:pt x="144813" y="2931330"/>
                  </a:lnTo>
                  <a:lnTo>
                    <a:pt x="145555" y="2883311"/>
                  </a:lnTo>
                  <a:lnTo>
                    <a:pt x="147125" y="2835103"/>
                  </a:lnTo>
                  <a:lnTo>
                    <a:pt x="149684" y="2786618"/>
                  </a:lnTo>
                  <a:lnTo>
                    <a:pt x="153392" y="2737767"/>
                  </a:lnTo>
                  <a:lnTo>
                    <a:pt x="158408" y="2688465"/>
                  </a:lnTo>
                  <a:lnTo>
                    <a:pt x="164893" y="2638623"/>
                  </a:lnTo>
                  <a:lnTo>
                    <a:pt x="173645" y="2587149"/>
                  </a:lnTo>
                  <a:lnTo>
                    <a:pt x="184550" y="2538502"/>
                  </a:lnTo>
                  <a:lnTo>
                    <a:pt x="197237" y="2492152"/>
                  </a:lnTo>
                  <a:lnTo>
                    <a:pt x="211336" y="2447574"/>
                  </a:lnTo>
                  <a:lnTo>
                    <a:pt x="226476" y="2404239"/>
                  </a:lnTo>
                  <a:lnTo>
                    <a:pt x="242286" y="2361619"/>
                  </a:lnTo>
                  <a:lnTo>
                    <a:pt x="258395" y="2319187"/>
                  </a:lnTo>
                  <a:lnTo>
                    <a:pt x="274433" y="2276416"/>
                  </a:lnTo>
                  <a:lnTo>
                    <a:pt x="290029" y="2232777"/>
                  </a:lnTo>
                  <a:lnTo>
                    <a:pt x="304813" y="2187744"/>
                  </a:lnTo>
                  <a:lnTo>
                    <a:pt x="318412" y="2140787"/>
                  </a:lnTo>
                  <a:lnTo>
                    <a:pt x="330458" y="2091381"/>
                  </a:lnTo>
                  <a:lnTo>
                    <a:pt x="340578" y="2038996"/>
                  </a:lnTo>
                  <a:lnTo>
                    <a:pt x="348403" y="1983106"/>
                  </a:lnTo>
                  <a:lnTo>
                    <a:pt x="353343" y="1932638"/>
                  </a:lnTo>
                  <a:lnTo>
                    <a:pt x="356848" y="1882083"/>
                  </a:lnTo>
                  <a:lnTo>
                    <a:pt x="359016" y="1831454"/>
                  </a:lnTo>
                  <a:lnTo>
                    <a:pt x="359947" y="1780763"/>
                  </a:lnTo>
                  <a:lnTo>
                    <a:pt x="359742" y="1730023"/>
                  </a:lnTo>
                  <a:lnTo>
                    <a:pt x="358498" y="1679246"/>
                  </a:lnTo>
                  <a:lnTo>
                    <a:pt x="356317" y="1628445"/>
                  </a:lnTo>
                  <a:lnTo>
                    <a:pt x="353298" y="1577631"/>
                  </a:lnTo>
                  <a:lnTo>
                    <a:pt x="349541" y="1526818"/>
                  </a:lnTo>
                  <a:lnTo>
                    <a:pt x="345145" y="1476017"/>
                  </a:lnTo>
                  <a:lnTo>
                    <a:pt x="340209" y="1425240"/>
                  </a:lnTo>
                  <a:lnTo>
                    <a:pt x="334835" y="1374501"/>
                  </a:lnTo>
                  <a:lnTo>
                    <a:pt x="329121" y="1323812"/>
                  </a:lnTo>
                  <a:lnTo>
                    <a:pt x="323166" y="1273184"/>
                  </a:lnTo>
                  <a:lnTo>
                    <a:pt x="317072" y="1222631"/>
                  </a:lnTo>
                  <a:lnTo>
                    <a:pt x="310937" y="1172164"/>
                  </a:lnTo>
                  <a:lnTo>
                    <a:pt x="304861" y="1121796"/>
                  </a:lnTo>
                  <a:lnTo>
                    <a:pt x="298943" y="1071539"/>
                  </a:lnTo>
                  <a:lnTo>
                    <a:pt x="293284" y="1021406"/>
                  </a:lnTo>
                  <a:lnTo>
                    <a:pt x="287983" y="971409"/>
                  </a:lnTo>
                  <a:lnTo>
                    <a:pt x="283140" y="921560"/>
                  </a:lnTo>
                  <a:lnTo>
                    <a:pt x="278854" y="871872"/>
                  </a:lnTo>
                  <a:lnTo>
                    <a:pt x="275226" y="822357"/>
                  </a:lnTo>
                  <a:lnTo>
                    <a:pt x="272354" y="773027"/>
                  </a:lnTo>
                  <a:lnTo>
                    <a:pt x="270339" y="723895"/>
                  </a:lnTo>
                  <a:lnTo>
                    <a:pt x="269280" y="674973"/>
                  </a:lnTo>
                  <a:lnTo>
                    <a:pt x="269276" y="626273"/>
                  </a:lnTo>
                  <a:lnTo>
                    <a:pt x="270429" y="577808"/>
                  </a:lnTo>
                  <a:lnTo>
                    <a:pt x="272836" y="529591"/>
                  </a:lnTo>
                  <a:lnTo>
                    <a:pt x="276599" y="481632"/>
                  </a:lnTo>
                  <a:lnTo>
                    <a:pt x="281815" y="433946"/>
                  </a:lnTo>
                  <a:lnTo>
                    <a:pt x="288587" y="386543"/>
                  </a:lnTo>
                  <a:lnTo>
                    <a:pt x="297012" y="339437"/>
                  </a:lnTo>
                  <a:lnTo>
                    <a:pt x="307190" y="292640"/>
                  </a:lnTo>
                  <a:lnTo>
                    <a:pt x="328769" y="213602"/>
                  </a:lnTo>
                  <a:lnTo>
                    <a:pt x="351709" y="149255"/>
                  </a:lnTo>
                  <a:lnTo>
                    <a:pt x="375828" y="98317"/>
                  </a:lnTo>
                  <a:lnTo>
                    <a:pt x="400941" y="59511"/>
                  </a:lnTo>
                  <a:lnTo>
                    <a:pt x="426864" y="31555"/>
                  </a:lnTo>
                  <a:lnTo>
                    <a:pt x="480404" y="3079"/>
                  </a:lnTo>
                  <a:lnTo>
                    <a:pt x="507653" y="0"/>
                  </a:lnTo>
                  <a:lnTo>
                    <a:pt x="524933" y="1091"/>
                  </a:lnTo>
                  <a:lnTo>
                    <a:pt x="542193" y="4151"/>
                  </a:lnTo>
                  <a:lnTo>
                    <a:pt x="555859" y="7890"/>
                  </a:lnTo>
                  <a:lnTo>
                    <a:pt x="555859" y="447666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50" name="Google Shape;650;p11"/>
            <p:cNvSpPr/>
            <p:nvPr/>
          </p:nvSpPr>
          <p:spPr>
            <a:xfrm>
              <a:off x="7447673" y="6267026"/>
              <a:ext cx="119380" cy="297180"/>
            </a:xfrm>
            <a:custGeom>
              <a:rect b="b" l="l" r="r" t="t"/>
              <a:pathLst>
                <a:path extrusionOk="0" h="297179" w="119379">
                  <a:moveTo>
                    <a:pt x="59374" y="296818"/>
                  </a:moveTo>
                  <a:lnTo>
                    <a:pt x="17929" y="259359"/>
                  </a:lnTo>
                  <a:lnTo>
                    <a:pt x="6037" y="219865"/>
                  </a:lnTo>
                  <a:lnTo>
                    <a:pt x="55" y="173042"/>
                  </a:lnTo>
                  <a:lnTo>
                    <a:pt x="0" y="123776"/>
                  </a:lnTo>
                  <a:lnTo>
                    <a:pt x="5887" y="76952"/>
                  </a:lnTo>
                  <a:lnTo>
                    <a:pt x="17734" y="37458"/>
                  </a:lnTo>
                  <a:lnTo>
                    <a:pt x="35557" y="10178"/>
                  </a:lnTo>
                  <a:lnTo>
                    <a:pt x="59374" y="0"/>
                  </a:lnTo>
                  <a:lnTo>
                    <a:pt x="83212" y="10178"/>
                  </a:lnTo>
                  <a:lnTo>
                    <a:pt x="101092" y="37458"/>
                  </a:lnTo>
                  <a:lnTo>
                    <a:pt x="113011" y="76952"/>
                  </a:lnTo>
                  <a:lnTo>
                    <a:pt x="118971" y="123776"/>
                  </a:lnTo>
                  <a:lnTo>
                    <a:pt x="118971" y="173042"/>
                  </a:lnTo>
                  <a:lnTo>
                    <a:pt x="113011" y="219865"/>
                  </a:lnTo>
                  <a:lnTo>
                    <a:pt x="101092" y="259359"/>
                  </a:lnTo>
                  <a:lnTo>
                    <a:pt x="83212" y="286639"/>
                  </a:lnTo>
                  <a:lnTo>
                    <a:pt x="59374" y="29681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51" name="Google Shape;651;p11"/>
          <p:cNvSpPr/>
          <p:nvPr/>
        </p:nvSpPr>
        <p:spPr>
          <a:xfrm>
            <a:off x="7739338" y="5320852"/>
            <a:ext cx="143510" cy="357505"/>
          </a:xfrm>
          <a:custGeom>
            <a:rect b="b" l="l" r="r" t="t"/>
            <a:pathLst>
              <a:path extrusionOk="0" h="357504" w="143509">
                <a:moveTo>
                  <a:pt x="71704" y="357132"/>
                </a:moveTo>
                <a:lnTo>
                  <a:pt x="28681" y="326007"/>
                </a:lnTo>
                <a:lnTo>
                  <a:pt x="4780" y="249804"/>
                </a:lnTo>
                <a:lnTo>
                  <a:pt x="0" y="202849"/>
                </a:lnTo>
                <a:lnTo>
                  <a:pt x="0" y="154283"/>
                </a:lnTo>
                <a:lnTo>
                  <a:pt x="4780" y="107327"/>
                </a:lnTo>
                <a:lnTo>
                  <a:pt x="14340" y="65201"/>
                </a:lnTo>
                <a:lnTo>
                  <a:pt x="47803" y="8317"/>
                </a:lnTo>
                <a:lnTo>
                  <a:pt x="71704" y="0"/>
                </a:lnTo>
                <a:lnTo>
                  <a:pt x="95611" y="8317"/>
                </a:lnTo>
                <a:lnTo>
                  <a:pt x="114737" y="31124"/>
                </a:lnTo>
                <a:lnTo>
                  <a:pt x="129081" y="65201"/>
                </a:lnTo>
                <a:lnTo>
                  <a:pt x="138644" y="107327"/>
                </a:lnTo>
                <a:lnTo>
                  <a:pt x="143425" y="154283"/>
                </a:lnTo>
                <a:lnTo>
                  <a:pt x="143425" y="202849"/>
                </a:lnTo>
                <a:lnTo>
                  <a:pt x="138644" y="249804"/>
                </a:lnTo>
                <a:lnTo>
                  <a:pt x="129081" y="291930"/>
                </a:lnTo>
                <a:lnTo>
                  <a:pt x="95611" y="348814"/>
                </a:lnTo>
                <a:lnTo>
                  <a:pt x="71704"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652" name="Google Shape;652;p11"/>
          <p:cNvGrpSpPr/>
          <p:nvPr/>
        </p:nvGrpSpPr>
        <p:grpSpPr>
          <a:xfrm>
            <a:off x="7005663" y="4717406"/>
            <a:ext cx="995338" cy="6026785"/>
            <a:chOff x="7005663" y="4717406"/>
            <a:chExt cx="995338" cy="6026785"/>
          </a:xfrm>
        </p:grpSpPr>
        <p:sp>
          <p:nvSpPr>
            <p:cNvPr id="653" name="Google Shape;653;p11"/>
            <p:cNvSpPr/>
            <p:nvPr/>
          </p:nvSpPr>
          <p:spPr>
            <a:xfrm>
              <a:off x="7005663" y="7035391"/>
              <a:ext cx="412750" cy="1061085"/>
            </a:xfrm>
            <a:custGeom>
              <a:rect b="b" l="l" r="r" t="t"/>
              <a:pathLst>
                <a:path extrusionOk="0" h="1061084" w="412750">
                  <a:moveTo>
                    <a:pt x="181414" y="1060788"/>
                  </a:moveTo>
                  <a:lnTo>
                    <a:pt x="126821" y="1042619"/>
                  </a:lnTo>
                  <a:lnTo>
                    <a:pt x="77364" y="989686"/>
                  </a:lnTo>
                  <a:lnTo>
                    <a:pt x="55818" y="950921"/>
                  </a:lnTo>
                  <a:lnTo>
                    <a:pt x="37063" y="904350"/>
                  </a:lnTo>
                  <a:lnTo>
                    <a:pt x="21601" y="850270"/>
                  </a:lnTo>
                  <a:lnTo>
                    <a:pt x="9935" y="788974"/>
                  </a:lnTo>
                  <a:lnTo>
                    <a:pt x="2567" y="720759"/>
                  </a:lnTo>
                  <a:lnTo>
                    <a:pt x="0" y="645920"/>
                  </a:lnTo>
                  <a:lnTo>
                    <a:pt x="1354" y="590519"/>
                  </a:lnTo>
                  <a:lnTo>
                    <a:pt x="5301" y="533985"/>
                  </a:lnTo>
                  <a:lnTo>
                    <a:pt x="11668" y="477057"/>
                  </a:lnTo>
                  <a:lnTo>
                    <a:pt x="20279" y="420470"/>
                  </a:lnTo>
                  <a:lnTo>
                    <a:pt x="30961" y="364964"/>
                  </a:lnTo>
                  <a:lnTo>
                    <a:pt x="43539" y="311274"/>
                  </a:lnTo>
                  <a:lnTo>
                    <a:pt x="57840" y="260139"/>
                  </a:lnTo>
                  <a:lnTo>
                    <a:pt x="73690" y="212296"/>
                  </a:lnTo>
                  <a:lnTo>
                    <a:pt x="90915" y="168482"/>
                  </a:lnTo>
                  <a:lnTo>
                    <a:pt x="109340" y="129434"/>
                  </a:lnTo>
                  <a:lnTo>
                    <a:pt x="128792" y="95890"/>
                  </a:lnTo>
                  <a:lnTo>
                    <a:pt x="149096" y="68587"/>
                  </a:lnTo>
                  <a:lnTo>
                    <a:pt x="152848" y="62683"/>
                  </a:lnTo>
                  <a:lnTo>
                    <a:pt x="157877" y="56680"/>
                  </a:lnTo>
                  <a:lnTo>
                    <a:pt x="161628" y="53630"/>
                  </a:lnTo>
                  <a:lnTo>
                    <a:pt x="182545" y="30637"/>
                  </a:lnTo>
                  <a:lnTo>
                    <a:pt x="204436" y="13825"/>
                  </a:lnTo>
                  <a:lnTo>
                    <a:pt x="226946" y="3508"/>
                  </a:lnTo>
                  <a:lnTo>
                    <a:pt x="249717" y="0"/>
                  </a:lnTo>
                  <a:lnTo>
                    <a:pt x="270056" y="2876"/>
                  </a:lnTo>
                  <a:lnTo>
                    <a:pt x="309574" y="26527"/>
                  </a:lnTo>
                  <a:lnTo>
                    <a:pt x="347636" y="78834"/>
                  </a:lnTo>
                  <a:lnTo>
                    <a:pt x="364458" y="115628"/>
                  </a:lnTo>
                  <a:lnTo>
                    <a:pt x="378723" y="157338"/>
                  </a:lnTo>
                  <a:lnTo>
                    <a:pt x="390447" y="203190"/>
                  </a:lnTo>
                  <a:lnTo>
                    <a:pt x="399643" y="252415"/>
                  </a:lnTo>
                  <a:lnTo>
                    <a:pt x="406326" y="304240"/>
                  </a:lnTo>
                  <a:lnTo>
                    <a:pt x="410511" y="357894"/>
                  </a:lnTo>
                  <a:lnTo>
                    <a:pt x="412212" y="412605"/>
                  </a:lnTo>
                  <a:lnTo>
                    <a:pt x="411476" y="469102"/>
                  </a:lnTo>
                  <a:lnTo>
                    <a:pt x="408646" y="525722"/>
                  </a:lnTo>
                  <a:lnTo>
                    <a:pt x="403801" y="581994"/>
                  </a:lnTo>
                  <a:lnTo>
                    <a:pt x="397019" y="637444"/>
                  </a:lnTo>
                  <a:lnTo>
                    <a:pt x="388380" y="691603"/>
                  </a:lnTo>
                  <a:lnTo>
                    <a:pt x="377961" y="743996"/>
                  </a:lnTo>
                  <a:lnTo>
                    <a:pt x="365843" y="794153"/>
                  </a:lnTo>
                  <a:lnTo>
                    <a:pt x="352103" y="841601"/>
                  </a:lnTo>
                  <a:lnTo>
                    <a:pt x="336821" y="885869"/>
                  </a:lnTo>
                  <a:lnTo>
                    <a:pt x="320075" y="926485"/>
                  </a:lnTo>
                  <a:lnTo>
                    <a:pt x="301945" y="962975"/>
                  </a:lnTo>
                  <a:lnTo>
                    <a:pt x="273768" y="1006363"/>
                  </a:lnTo>
                  <a:lnTo>
                    <a:pt x="243813" y="1036864"/>
                  </a:lnTo>
                  <a:lnTo>
                    <a:pt x="212791" y="1054873"/>
                  </a:lnTo>
                  <a:lnTo>
                    <a:pt x="181414" y="106078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54" name="Google Shape;654;p11"/>
            <p:cNvSpPr/>
            <p:nvPr/>
          </p:nvSpPr>
          <p:spPr>
            <a:xfrm>
              <a:off x="7402196" y="4717406"/>
              <a:ext cx="598805" cy="6026785"/>
            </a:xfrm>
            <a:custGeom>
              <a:rect b="b" l="l" r="r" t="t"/>
              <a:pathLst>
                <a:path extrusionOk="0" h="6026784" w="598804">
                  <a:moveTo>
                    <a:pt x="195959" y="6026336"/>
                  </a:moveTo>
                  <a:lnTo>
                    <a:pt x="187318" y="6026336"/>
                  </a:lnTo>
                  <a:lnTo>
                    <a:pt x="192197" y="5975101"/>
                  </a:lnTo>
                  <a:lnTo>
                    <a:pt x="196324" y="5924060"/>
                  </a:lnTo>
                  <a:lnTo>
                    <a:pt x="199722" y="5873202"/>
                  </a:lnTo>
                  <a:lnTo>
                    <a:pt x="202370" y="5823624"/>
                  </a:lnTo>
                  <a:lnTo>
                    <a:pt x="204390" y="5773359"/>
                  </a:lnTo>
                  <a:lnTo>
                    <a:pt x="205759" y="5723238"/>
                  </a:lnTo>
                  <a:lnTo>
                    <a:pt x="206501" y="5673251"/>
                  </a:lnTo>
                  <a:lnTo>
                    <a:pt x="206620" y="5621300"/>
                  </a:lnTo>
                  <a:lnTo>
                    <a:pt x="206196" y="5573641"/>
                  </a:lnTo>
                  <a:lnTo>
                    <a:pt x="205196" y="5523997"/>
                  </a:lnTo>
                  <a:lnTo>
                    <a:pt x="203663" y="5474446"/>
                  </a:lnTo>
                  <a:lnTo>
                    <a:pt x="201619" y="5424979"/>
                  </a:lnTo>
                  <a:lnTo>
                    <a:pt x="199088" y="5375585"/>
                  </a:lnTo>
                  <a:lnTo>
                    <a:pt x="196094" y="5326255"/>
                  </a:lnTo>
                  <a:lnTo>
                    <a:pt x="192660" y="5276977"/>
                  </a:lnTo>
                  <a:lnTo>
                    <a:pt x="188809" y="5227742"/>
                  </a:lnTo>
                  <a:lnTo>
                    <a:pt x="184564" y="5178540"/>
                  </a:lnTo>
                  <a:lnTo>
                    <a:pt x="179949" y="5129360"/>
                  </a:lnTo>
                  <a:lnTo>
                    <a:pt x="174988" y="5080192"/>
                  </a:lnTo>
                  <a:lnTo>
                    <a:pt x="169703" y="5031026"/>
                  </a:lnTo>
                  <a:lnTo>
                    <a:pt x="164119" y="4981852"/>
                  </a:lnTo>
                  <a:lnTo>
                    <a:pt x="158258" y="4932660"/>
                  </a:lnTo>
                  <a:lnTo>
                    <a:pt x="152143" y="4883440"/>
                  </a:lnTo>
                  <a:lnTo>
                    <a:pt x="145799" y="4834180"/>
                  </a:lnTo>
                  <a:lnTo>
                    <a:pt x="139249" y="4784872"/>
                  </a:lnTo>
                  <a:lnTo>
                    <a:pt x="132515" y="4735505"/>
                  </a:lnTo>
                  <a:lnTo>
                    <a:pt x="125622" y="4686068"/>
                  </a:lnTo>
                  <a:lnTo>
                    <a:pt x="118593" y="4636552"/>
                  </a:lnTo>
                  <a:lnTo>
                    <a:pt x="111451" y="4586946"/>
                  </a:lnTo>
                  <a:lnTo>
                    <a:pt x="104219" y="4537241"/>
                  </a:lnTo>
                  <a:lnTo>
                    <a:pt x="89581" y="4437490"/>
                  </a:lnTo>
                  <a:lnTo>
                    <a:pt x="75212" y="4338529"/>
                  </a:lnTo>
                  <a:lnTo>
                    <a:pt x="67992" y="4288446"/>
                  </a:lnTo>
                  <a:lnTo>
                    <a:pt x="60796" y="4238113"/>
                  </a:lnTo>
                  <a:lnTo>
                    <a:pt x="53659" y="4187640"/>
                  </a:lnTo>
                  <a:lnTo>
                    <a:pt x="46617" y="4137141"/>
                  </a:lnTo>
                  <a:lnTo>
                    <a:pt x="39706" y="4086728"/>
                  </a:lnTo>
                  <a:lnTo>
                    <a:pt x="30419" y="4014507"/>
                  </a:lnTo>
                  <a:lnTo>
                    <a:pt x="22472" y="3945015"/>
                  </a:lnTo>
                  <a:lnTo>
                    <a:pt x="15814" y="3878136"/>
                  </a:lnTo>
                  <a:lnTo>
                    <a:pt x="10392" y="3813752"/>
                  </a:lnTo>
                  <a:lnTo>
                    <a:pt x="6154" y="3751748"/>
                  </a:lnTo>
                  <a:lnTo>
                    <a:pt x="3048" y="3692007"/>
                  </a:lnTo>
                  <a:lnTo>
                    <a:pt x="1019" y="3634228"/>
                  </a:lnTo>
                  <a:lnTo>
                    <a:pt x="32" y="3579344"/>
                  </a:lnTo>
                  <a:lnTo>
                    <a:pt x="0" y="3525198"/>
                  </a:lnTo>
                  <a:lnTo>
                    <a:pt x="899" y="3473345"/>
                  </a:lnTo>
                  <a:lnTo>
                    <a:pt x="2669" y="3423173"/>
                  </a:lnTo>
                  <a:lnTo>
                    <a:pt x="5258" y="3374564"/>
                  </a:lnTo>
                  <a:lnTo>
                    <a:pt x="8613" y="3327404"/>
                  </a:lnTo>
                  <a:lnTo>
                    <a:pt x="12683" y="3281575"/>
                  </a:lnTo>
                  <a:lnTo>
                    <a:pt x="17414" y="3236961"/>
                  </a:lnTo>
                  <a:lnTo>
                    <a:pt x="22756" y="3193445"/>
                  </a:lnTo>
                  <a:lnTo>
                    <a:pt x="28654" y="3150912"/>
                  </a:lnTo>
                  <a:lnTo>
                    <a:pt x="35059" y="3109243"/>
                  </a:lnTo>
                  <a:lnTo>
                    <a:pt x="41916" y="3068324"/>
                  </a:lnTo>
                  <a:lnTo>
                    <a:pt x="49174" y="3028038"/>
                  </a:lnTo>
                  <a:lnTo>
                    <a:pt x="56782" y="2988268"/>
                  </a:lnTo>
                  <a:lnTo>
                    <a:pt x="64685" y="2948897"/>
                  </a:lnTo>
                  <a:lnTo>
                    <a:pt x="72833" y="2909810"/>
                  </a:lnTo>
                  <a:lnTo>
                    <a:pt x="81173" y="2870889"/>
                  </a:lnTo>
                  <a:lnTo>
                    <a:pt x="89654" y="2832019"/>
                  </a:lnTo>
                  <a:lnTo>
                    <a:pt x="98222" y="2793082"/>
                  </a:lnTo>
                  <a:lnTo>
                    <a:pt x="107610" y="2750945"/>
                  </a:lnTo>
                  <a:lnTo>
                    <a:pt x="116969" y="2708459"/>
                  </a:lnTo>
                  <a:lnTo>
                    <a:pt x="126238" y="2665472"/>
                  </a:lnTo>
                  <a:lnTo>
                    <a:pt x="135360" y="2621833"/>
                  </a:lnTo>
                  <a:lnTo>
                    <a:pt x="144277" y="2577391"/>
                  </a:lnTo>
                  <a:lnTo>
                    <a:pt x="152928" y="2531995"/>
                  </a:lnTo>
                  <a:lnTo>
                    <a:pt x="161257" y="2485493"/>
                  </a:lnTo>
                  <a:lnTo>
                    <a:pt x="169205" y="2437736"/>
                  </a:lnTo>
                  <a:lnTo>
                    <a:pt x="176713" y="2388570"/>
                  </a:lnTo>
                  <a:lnTo>
                    <a:pt x="183722" y="2337847"/>
                  </a:lnTo>
                  <a:lnTo>
                    <a:pt x="190175" y="2285413"/>
                  </a:lnTo>
                  <a:lnTo>
                    <a:pt x="196012" y="2231118"/>
                  </a:lnTo>
                  <a:lnTo>
                    <a:pt x="201175" y="2174811"/>
                  </a:lnTo>
                  <a:lnTo>
                    <a:pt x="205606" y="2116341"/>
                  </a:lnTo>
                  <a:lnTo>
                    <a:pt x="209245" y="2055556"/>
                  </a:lnTo>
                  <a:lnTo>
                    <a:pt x="212036" y="1992306"/>
                  </a:lnTo>
                  <a:lnTo>
                    <a:pt x="213918" y="1926439"/>
                  </a:lnTo>
                  <a:lnTo>
                    <a:pt x="214901" y="1872242"/>
                  </a:lnTo>
                  <a:lnTo>
                    <a:pt x="215494" y="1819101"/>
                  </a:lnTo>
                  <a:lnTo>
                    <a:pt x="215744" y="1766928"/>
                  </a:lnTo>
                  <a:lnTo>
                    <a:pt x="215699" y="1715640"/>
                  </a:lnTo>
                  <a:lnTo>
                    <a:pt x="215406" y="1665150"/>
                  </a:lnTo>
                  <a:lnTo>
                    <a:pt x="214914" y="1615372"/>
                  </a:lnTo>
                  <a:lnTo>
                    <a:pt x="214270" y="1566222"/>
                  </a:lnTo>
                  <a:lnTo>
                    <a:pt x="213522" y="1517614"/>
                  </a:lnTo>
                  <a:lnTo>
                    <a:pt x="210896" y="1362502"/>
                  </a:lnTo>
                  <a:lnTo>
                    <a:pt x="209990" y="1304510"/>
                  </a:lnTo>
                  <a:lnTo>
                    <a:pt x="209277" y="1247665"/>
                  </a:lnTo>
                  <a:lnTo>
                    <a:pt x="208867" y="1194661"/>
                  </a:lnTo>
                  <a:lnTo>
                    <a:pt x="208785" y="1137253"/>
                  </a:lnTo>
                  <a:lnTo>
                    <a:pt x="209181" y="1083604"/>
                  </a:lnTo>
                  <a:lnTo>
                    <a:pt x="210125" y="1030939"/>
                  </a:lnTo>
                  <a:lnTo>
                    <a:pt x="211703" y="979218"/>
                  </a:lnTo>
                  <a:lnTo>
                    <a:pt x="214004" y="928399"/>
                  </a:lnTo>
                  <a:lnTo>
                    <a:pt x="217117" y="878443"/>
                  </a:lnTo>
                  <a:lnTo>
                    <a:pt x="221130" y="829308"/>
                  </a:lnTo>
                  <a:lnTo>
                    <a:pt x="226132" y="780954"/>
                  </a:lnTo>
                  <a:lnTo>
                    <a:pt x="232211" y="733340"/>
                  </a:lnTo>
                  <a:lnTo>
                    <a:pt x="239454" y="686426"/>
                  </a:lnTo>
                  <a:lnTo>
                    <a:pt x="247952" y="640171"/>
                  </a:lnTo>
                  <a:lnTo>
                    <a:pt x="257791" y="594534"/>
                  </a:lnTo>
                  <a:lnTo>
                    <a:pt x="269061" y="549475"/>
                  </a:lnTo>
                  <a:lnTo>
                    <a:pt x="281849" y="504953"/>
                  </a:lnTo>
                  <a:lnTo>
                    <a:pt x="296245" y="460927"/>
                  </a:lnTo>
                  <a:lnTo>
                    <a:pt x="312336" y="417357"/>
                  </a:lnTo>
                  <a:lnTo>
                    <a:pt x="330211" y="374203"/>
                  </a:lnTo>
                  <a:lnTo>
                    <a:pt x="349959" y="331422"/>
                  </a:lnTo>
                  <a:lnTo>
                    <a:pt x="371667" y="288976"/>
                  </a:lnTo>
                  <a:lnTo>
                    <a:pt x="395424" y="246823"/>
                  </a:lnTo>
                  <a:lnTo>
                    <a:pt x="421319" y="204922"/>
                  </a:lnTo>
                  <a:lnTo>
                    <a:pt x="449440" y="163233"/>
                  </a:lnTo>
                  <a:lnTo>
                    <a:pt x="479875" y="121716"/>
                  </a:lnTo>
                  <a:lnTo>
                    <a:pt x="518491" y="74806"/>
                  </a:lnTo>
                  <a:lnTo>
                    <a:pt x="557062" y="35055"/>
                  </a:lnTo>
                  <a:lnTo>
                    <a:pt x="595602" y="2182"/>
                  </a:lnTo>
                  <a:lnTo>
                    <a:pt x="598803" y="0"/>
                  </a:lnTo>
                  <a:lnTo>
                    <a:pt x="598803" y="20167"/>
                  </a:lnTo>
                  <a:lnTo>
                    <a:pt x="597935" y="20762"/>
                  </a:lnTo>
                  <a:lnTo>
                    <a:pt x="559918" y="53352"/>
                  </a:lnTo>
                  <a:lnTo>
                    <a:pt x="521896" y="92744"/>
                  </a:lnTo>
                  <a:lnTo>
                    <a:pt x="483856" y="139210"/>
                  </a:lnTo>
                  <a:lnTo>
                    <a:pt x="453919" y="180026"/>
                  </a:lnTo>
                  <a:lnTo>
                    <a:pt x="426255" y="221025"/>
                  </a:lnTo>
                  <a:lnTo>
                    <a:pt x="400776" y="262248"/>
                  </a:lnTo>
                  <a:lnTo>
                    <a:pt x="377397" y="303734"/>
                  </a:lnTo>
                  <a:lnTo>
                    <a:pt x="356032" y="345523"/>
                  </a:lnTo>
                  <a:lnTo>
                    <a:pt x="336593" y="387653"/>
                  </a:lnTo>
                  <a:lnTo>
                    <a:pt x="318994" y="430166"/>
                  </a:lnTo>
                  <a:lnTo>
                    <a:pt x="303150" y="473100"/>
                  </a:lnTo>
                  <a:lnTo>
                    <a:pt x="288973" y="516495"/>
                  </a:lnTo>
                  <a:lnTo>
                    <a:pt x="276378" y="560391"/>
                  </a:lnTo>
                  <a:lnTo>
                    <a:pt x="265278" y="604828"/>
                  </a:lnTo>
                  <a:lnTo>
                    <a:pt x="255586" y="649845"/>
                  </a:lnTo>
                  <a:lnTo>
                    <a:pt x="247217" y="695482"/>
                  </a:lnTo>
                  <a:lnTo>
                    <a:pt x="240084" y="741778"/>
                  </a:lnTo>
                  <a:lnTo>
                    <a:pt x="234101" y="788773"/>
                  </a:lnTo>
                  <a:lnTo>
                    <a:pt x="229181" y="836507"/>
                  </a:lnTo>
                  <a:lnTo>
                    <a:pt x="225238" y="885019"/>
                  </a:lnTo>
                  <a:lnTo>
                    <a:pt x="222185" y="934350"/>
                  </a:lnTo>
                  <a:lnTo>
                    <a:pt x="219937" y="984538"/>
                  </a:lnTo>
                  <a:lnTo>
                    <a:pt x="218407" y="1035624"/>
                  </a:lnTo>
                  <a:lnTo>
                    <a:pt x="217509" y="1087646"/>
                  </a:lnTo>
                  <a:lnTo>
                    <a:pt x="217178" y="1137253"/>
                  </a:lnTo>
                  <a:lnTo>
                    <a:pt x="217261" y="1194661"/>
                  </a:lnTo>
                  <a:lnTo>
                    <a:pt x="217740" y="1249733"/>
                  </a:lnTo>
                  <a:lnTo>
                    <a:pt x="218504" y="1305900"/>
                  </a:lnTo>
                  <a:lnTo>
                    <a:pt x="219469" y="1363203"/>
                  </a:lnTo>
                  <a:lnTo>
                    <a:pt x="220547" y="1421681"/>
                  </a:lnTo>
                  <a:lnTo>
                    <a:pt x="221341" y="1469462"/>
                  </a:lnTo>
                  <a:lnTo>
                    <a:pt x="222100" y="1517614"/>
                  </a:lnTo>
                  <a:lnTo>
                    <a:pt x="222787" y="1566222"/>
                  </a:lnTo>
                  <a:lnTo>
                    <a:pt x="223365" y="1615372"/>
                  </a:lnTo>
                  <a:lnTo>
                    <a:pt x="223800" y="1665150"/>
                  </a:lnTo>
                  <a:lnTo>
                    <a:pt x="224056" y="1715640"/>
                  </a:lnTo>
                  <a:lnTo>
                    <a:pt x="224095" y="1766928"/>
                  </a:lnTo>
                  <a:lnTo>
                    <a:pt x="223883" y="1819101"/>
                  </a:lnTo>
                  <a:lnTo>
                    <a:pt x="223383" y="1872242"/>
                  </a:lnTo>
                  <a:lnTo>
                    <a:pt x="222559" y="1926439"/>
                  </a:lnTo>
                  <a:lnTo>
                    <a:pt x="220567" y="1993112"/>
                  </a:lnTo>
                  <a:lnTo>
                    <a:pt x="217680" y="2057109"/>
                  </a:lnTo>
                  <a:lnTo>
                    <a:pt x="213953" y="2118586"/>
                  </a:lnTo>
                  <a:lnTo>
                    <a:pt x="209444" y="2177699"/>
                  </a:lnTo>
                  <a:lnTo>
                    <a:pt x="204210" y="2234608"/>
                  </a:lnTo>
                  <a:lnTo>
                    <a:pt x="198307" y="2289467"/>
                  </a:lnTo>
                  <a:lnTo>
                    <a:pt x="191793" y="2342435"/>
                  </a:lnTo>
                  <a:lnTo>
                    <a:pt x="184724" y="2393669"/>
                  </a:lnTo>
                  <a:lnTo>
                    <a:pt x="177157" y="2443325"/>
                  </a:lnTo>
                  <a:lnTo>
                    <a:pt x="169150" y="2491561"/>
                  </a:lnTo>
                  <a:lnTo>
                    <a:pt x="160758" y="2538534"/>
                  </a:lnTo>
                  <a:lnTo>
                    <a:pt x="152039" y="2584400"/>
                  </a:lnTo>
                  <a:lnTo>
                    <a:pt x="143050" y="2629318"/>
                  </a:lnTo>
                  <a:lnTo>
                    <a:pt x="133847" y="2673443"/>
                  </a:lnTo>
                  <a:lnTo>
                    <a:pt x="124488" y="2716934"/>
                  </a:lnTo>
                  <a:lnTo>
                    <a:pt x="115029" y="2759946"/>
                  </a:lnTo>
                  <a:lnTo>
                    <a:pt x="105528" y="2802638"/>
                  </a:lnTo>
                  <a:lnTo>
                    <a:pt x="97111" y="2841039"/>
                  </a:lnTo>
                  <a:lnTo>
                    <a:pt x="88775" y="2879398"/>
                  </a:lnTo>
                  <a:lnTo>
                    <a:pt x="80573" y="2917827"/>
                  </a:lnTo>
                  <a:lnTo>
                    <a:pt x="72556" y="2956439"/>
                  </a:lnTo>
                  <a:lnTo>
                    <a:pt x="64775" y="2995346"/>
                  </a:lnTo>
                  <a:lnTo>
                    <a:pt x="57283" y="3034662"/>
                  </a:lnTo>
                  <a:lnTo>
                    <a:pt x="50131" y="3074499"/>
                  </a:lnTo>
                  <a:lnTo>
                    <a:pt x="43371" y="3114970"/>
                  </a:lnTo>
                  <a:lnTo>
                    <a:pt x="37054" y="3156188"/>
                  </a:lnTo>
                  <a:lnTo>
                    <a:pt x="31233" y="3198264"/>
                  </a:lnTo>
                  <a:lnTo>
                    <a:pt x="25959" y="3241313"/>
                  </a:lnTo>
                  <a:lnTo>
                    <a:pt x="21284" y="3285447"/>
                  </a:lnTo>
                  <a:lnTo>
                    <a:pt x="17259" y="3330779"/>
                  </a:lnTo>
                  <a:lnTo>
                    <a:pt x="13937" y="3377420"/>
                  </a:lnTo>
                  <a:lnTo>
                    <a:pt x="11369" y="3425485"/>
                  </a:lnTo>
                  <a:lnTo>
                    <a:pt x="9607" y="3475085"/>
                  </a:lnTo>
                  <a:lnTo>
                    <a:pt x="8723" y="3525198"/>
                  </a:lnTo>
                  <a:lnTo>
                    <a:pt x="8707" y="3579344"/>
                  </a:lnTo>
                  <a:lnTo>
                    <a:pt x="9679" y="3634413"/>
                  </a:lnTo>
                  <a:lnTo>
                    <a:pt x="11652" y="3691099"/>
                  </a:lnTo>
                  <a:lnTo>
                    <a:pt x="14695" y="3750070"/>
                  </a:lnTo>
                  <a:lnTo>
                    <a:pt x="18854" y="3811252"/>
                  </a:lnTo>
                  <a:lnTo>
                    <a:pt x="24182" y="3874759"/>
                  </a:lnTo>
                  <a:lnTo>
                    <a:pt x="30729" y="3940704"/>
                  </a:lnTo>
                  <a:lnTo>
                    <a:pt x="38548" y="4009200"/>
                  </a:lnTo>
                  <a:lnTo>
                    <a:pt x="47690" y="4080358"/>
                  </a:lnTo>
                  <a:lnTo>
                    <a:pt x="54601" y="4131280"/>
                  </a:lnTo>
                  <a:lnTo>
                    <a:pt x="61639" y="4181977"/>
                  </a:lnTo>
                  <a:lnTo>
                    <a:pt x="68772" y="4232421"/>
                  </a:lnTo>
                  <a:lnTo>
                    <a:pt x="75963" y="4282585"/>
                  </a:lnTo>
                  <a:lnTo>
                    <a:pt x="83179" y="4332441"/>
                  </a:lnTo>
                  <a:lnTo>
                    <a:pt x="97543" y="4431120"/>
                  </a:lnTo>
                  <a:lnTo>
                    <a:pt x="112186" y="4531174"/>
                  </a:lnTo>
                  <a:lnTo>
                    <a:pt x="119419" y="4581032"/>
                  </a:lnTo>
                  <a:lnTo>
                    <a:pt x="126564" y="4630791"/>
                  </a:lnTo>
                  <a:lnTo>
                    <a:pt x="133596" y="4680462"/>
                  </a:lnTo>
                  <a:lnTo>
                    <a:pt x="140492" y="4730055"/>
                  </a:lnTo>
                  <a:lnTo>
                    <a:pt x="147230" y="4779579"/>
                  </a:lnTo>
                  <a:lnTo>
                    <a:pt x="153785" y="4829047"/>
                  </a:lnTo>
                  <a:lnTo>
                    <a:pt x="160134" y="4878468"/>
                  </a:lnTo>
                  <a:lnTo>
                    <a:pt x="166255" y="4927853"/>
                  </a:lnTo>
                  <a:lnTo>
                    <a:pt x="172124" y="4977213"/>
                  </a:lnTo>
                  <a:lnTo>
                    <a:pt x="177717" y="5026557"/>
                  </a:lnTo>
                  <a:lnTo>
                    <a:pt x="183012" y="5075896"/>
                  </a:lnTo>
                  <a:lnTo>
                    <a:pt x="187985" y="5125240"/>
                  </a:lnTo>
                  <a:lnTo>
                    <a:pt x="192613" y="5174601"/>
                  </a:lnTo>
                  <a:lnTo>
                    <a:pt x="196872" y="5223989"/>
                  </a:lnTo>
                  <a:lnTo>
                    <a:pt x="200740" y="5273413"/>
                  </a:lnTo>
                  <a:lnTo>
                    <a:pt x="204194" y="5322885"/>
                  </a:lnTo>
                  <a:lnTo>
                    <a:pt x="207209" y="5372415"/>
                  </a:lnTo>
                  <a:lnTo>
                    <a:pt x="209763" y="5422013"/>
                  </a:lnTo>
                  <a:lnTo>
                    <a:pt x="211832" y="5471690"/>
                  </a:lnTo>
                  <a:lnTo>
                    <a:pt x="213393" y="5521457"/>
                  </a:lnTo>
                  <a:lnTo>
                    <a:pt x="214423" y="5571323"/>
                  </a:lnTo>
                  <a:lnTo>
                    <a:pt x="214899" y="5621300"/>
                  </a:lnTo>
                  <a:lnTo>
                    <a:pt x="214798" y="5671397"/>
                  </a:lnTo>
                  <a:lnTo>
                    <a:pt x="214095" y="5721625"/>
                  </a:lnTo>
                  <a:lnTo>
                    <a:pt x="212768" y="5771995"/>
                  </a:lnTo>
                  <a:lnTo>
                    <a:pt x="210794" y="5822517"/>
                  </a:lnTo>
                  <a:lnTo>
                    <a:pt x="208094" y="5874045"/>
                  </a:lnTo>
                  <a:lnTo>
                    <a:pt x="204766" y="5924630"/>
                  </a:lnTo>
                  <a:lnTo>
                    <a:pt x="200728" y="5975390"/>
                  </a:lnTo>
                  <a:lnTo>
                    <a:pt x="195959" y="60263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55" name="Google Shape;655;p11"/>
          <p:cNvSpPr txBox="1"/>
          <p:nvPr>
            <p:ph type="title"/>
          </p:nvPr>
        </p:nvSpPr>
        <p:spPr>
          <a:xfrm>
            <a:off x="2728024" y="595863"/>
            <a:ext cx="254508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Morphology</a:t>
            </a:r>
            <a:endParaRPr/>
          </a:p>
        </p:txBody>
      </p:sp>
      <p:pic>
        <p:nvPicPr>
          <p:cNvPr id="656" name="Google Shape;656;p11"/>
          <p:cNvPicPr preferRelativeResize="0"/>
          <p:nvPr/>
        </p:nvPicPr>
        <p:blipFill rotWithShape="1">
          <a:blip r:embed="rId3">
            <a:alphaModFix/>
          </a:blip>
          <a:srcRect b="0" l="0" r="0" t="0"/>
          <a:stretch/>
        </p:blipFill>
        <p:spPr>
          <a:xfrm>
            <a:off x="5219700" y="1587675"/>
            <a:ext cx="2225411" cy="2186449"/>
          </a:xfrm>
          <a:prstGeom prst="rect">
            <a:avLst/>
          </a:prstGeom>
          <a:noFill/>
          <a:ln>
            <a:noFill/>
          </a:ln>
        </p:spPr>
      </p:pic>
      <p:sp>
        <p:nvSpPr>
          <p:cNvPr id="657" name="Google Shape;657;p11"/>
          <p:cNvSpPr txBox="1"/>
          <p:nvPr/>
        </p:nvSpPr>
        <p:spPr>
          <a:xfrm>
            <a:off x="1152414" y="1587699"/>
            <a:ext cx="3700145" cy="2186940"/>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57775">
            <a:spAutoFit/>
          </a:bodyPr>
          <a:lstStyle/>
          <a:p>
            <a:pPr indent="0" lvl="0" marL="542925" marR="0" rtl="0" algn="l">
              <a:lnSpc>
                <a:spcPct val="100000"/>
              </a:lnSpc>
              <a:spcBef>
                <a:spcPts val="0"/>
              </a:spcBef>
              <a:spcAft>
                <a:spcPts val="0"/>
              </a:spcAft>
              <a:buNone/>
            </a:pPr>
            <a:r>
              <a:rPr b="1" lang="en-US" sz="1600">
                <a:latin typeface="Tahoma"/>
                <a:ea typeface="Tahoma"/>
                <a:cs typeface="Tahoma"/>
                <a:sym typeface="Tahoma"/>
              </a:rPr>
              <a:t>Gross morphology:</a:t>
            </a:r>
            <a:endParaRPr sz="1600">
              <a:latin typeface="Tahoma"/>
              <a:ea typeface="Tahoma"/>
              <a:cs typeface="Tahoma"/>
              <a:sym typeface="Tahoma"/>
            </a:endParaRPr>
          </a:p>
          <a:p>
            <a:pPr indent="-336550" lvl="0" marL="542925" marR="241300" rtl="0" algn="l">
              <a:lnSpc>
                <a:spcPct val="107857"/>
              </a:lnSpc>
              <a:spcBef>
                <a:spcPts val="1540"/>
              </a:spcBef>
              <a:spcAft>
                <a:spcPts val="0"/>
              </a:spcAft>
              <a:buSzPts val="1400"/>
              <a:buFont typeface="Tahoma"/>
              <a:buChar char="○"/>
            </a:pPr>
            <a:r>
              <a:rPr lang="en-US" sz="1400">
                <a:latin typeface="Lucida Sans"/>
                <a:ea typeface="Lucida Sans"/>
                <a:cs typeface="Lucida Sans"/>
                <a:sym typeface="Lucida Sans"/>
              </a:rPr>
              <a:t>Bronchial wall shows; Redness,  swelling, covered by mucopurulent  secretion.</a:t>
            </a:r>
            <a:endParaRPr sz="1400">
              <a:latin typeface="Lucida Sans"/>
              <a:ea typeface="Lucida Sans"/>
              <a:cs typeface="Lucida Sans"/>
              <a:sym typeface="Lucida Sans"/>
            </a:endParaRPr>
          </a:p>
          <a:p>
            <a:pPr indent="-336550" lvl="0" marL="542925" marR="633095" rtl="0" algn="l">
              <a:lnSpc>
                <a:spcPct val="107857"/>
              </a:lnSpc>
              <a:spcBef>
                <a:spcPts val="1520"/>
              </a:spcBef>
              <a:spcAft>
                <a:spcPts val="0"/>
              </a:spcAft>
              <a:buSzPts val="1400"/>
              <a:buFont typeface="Tahoma"/>
              <a:buChar char="○"/>
            </a:pPr>
            <a:r>
              <a:rPr lang="en-US" sz="1400">
                <a:latin typeface="Lucida Sans"/>
                <a:ea typeface="Lucida Sans"/>
                <a:cs typeface="Lucida Sans"/>
                <a:sym typeface="Lucida Sans"/>
              </a:rPr>
              <a:t>Thickening of the wall Mild  narrowing of bronchial lumen.</a:t>
            </a:r>
            <a:endParaRPr sz="1400">
              <a:latin typeface="Lucida Sans"/>
              <a:ea typeface="Lucida Sans"/>
              <a:cs typeface="Lucida Sans"/>
              <a:sym typeface="Lucida Sans"/>
            </a:endParaRPr>
          </a:p>
          <a:p>
            <a:pPr indent="-336550" lvl="0" marL="542925" marR="469900" rtl="0" algn="l">
              <a:lnSpc>
                <a:spcPct val="107857"/>
              </a:lnSpc>
              <a:spcBef>
                <a:spcPts val="0"/>
              </a:spcBef>
              <a:spcAft>
                <a:spcPts val="0"/>
              </a:spcAft>
              <a:buSzPts val="1400"/>
              <a:buFont typeface="Tahoma"/>
              <a:buChar char="○"/>
            </a:pPr>
            <a:r>
              <a:rPr lang="en-US" sz="1400">
                <a:latin typeface="Lucida Sans"/>
                <a:ea typeface="Lucida Sans"/>
                <a:cs typeface="Lucida Sans"/>
                <a:sym typeface="Lucida Sans"/>
              </a:rPr>
              <a:t>Small bronchioles are ﬁlled with  secretion.</a:t>
            </a:r>
            <a:endParaRPr sz="1400">
              <a:latin typeface="Lucida Sans"/>
              <a:ea typeface="Lucida Sans"/>
              <a:cs typeface="Lucida Sans"/>
              <a:sym typeface="Lucida Sans"/>
            </a:endParaRPr>
          </a:p>
        </p:txBody>
      </p:sp>
      <p:pic>
        <p:nvPicPr>
          <p:cNvPr id="658" name="Google Shape;658;p11"/>
          <p:cNvPicPr preferRelativeResize="0"/>
          <p:nvPr/>
        </p:nvPicPr>
        <p:blipFill rotWithShape="1">
          <a:blip r:embed="rId4">
            <a:alphaModFix/>
          </a:blip>
          <a:srcRect b="0" l="0" r="0" t="0"/>
          <a:stretch/>
        </p:blipFill>
        <p:spPr>
          <a:xfrm>
            <a:off x="425875" y="5348787"/>
            <a:ext cx="2438399" cy="1580474"/>
          </a:xfrm>
          <a:prstGeom prst="rect">
            <a:avLst/>
          </a:prstGeom>
          <a:noFill/>
          <a:ln>
            <a:noFill/>
          </a:ln>
        </p:spPr>
      </p:pic>
      <p:pic>
        <p:nvPicPr>
          <p:cNvPr id="659" name="Google Shape;659;p11"/>
          <p:cNvPicPr preferRelativeResize="0"/>
          <p:nvPr/>
        </p:nvPicPr>
        <p:blipFill rotWithShape="1">
          <a:blip r:embed="rId5">
            <a:alphaModFix/>
          </a:blip>
          <a:srcRect b="0" l="0" r="0" t="0"/>
          <a:stretch/>
        </p:blipFill>
        <p:spPr>
          <a:xfrm>
            <a:off x="425875" y="7110100"/>
            <a:ext cx="2438400" cy="1580449"/>
          </a:xfrm>
          <a:prstGeom prst="rect">
            <a:avLst/>
          </a:prstGeom>
          <a:noFill/>
          <a:ln>
            <a:noFill/>
          </a:ln>
        </p:spPr>
      </p:pic>
      <p:pic>
        <p:nvPicPr>
          <p:cNvPr id="660" name="Google Shape;660;p11"/>
          <p:cNvPicPr preferRelativeResize="0"/>
          <p:nvPr/>
        </p:nvPicPr>
        <p:blipFill rotWithShape="1">
          <a:blip r:embed="rId6">
            <a:alphaModFix/>
          </a:blip>
          <a:srcRect b="0" l="0" r="0" t="0"/>
          <a:stretch/>
        </p:blipFill>
        <p:spPr>
          <a:xfrm>
            <a:off x="425875" y="8871400"/>
            <a:ext cx="2438399" cy="1577199"/>
          </a:xfrm>
          <a:prstGeom prst="rect">
            <a:avLst/>
          </a:prstGeom>
          <a:noFill/>
          <a:ln>
            <a:noFill/>
          </a:ln>
        </p:spPr>
      </p:pic>
      <p:sp>
        <p:nvSpPr>
          <p:cNvPr id="661" name="Google Shape;661;p11"/>
          <p:cNvSpPr/>
          <p:nvPr/>
        </p:nvSpPr>
        <p:spPr>
          <a:xfrm>
            <a:off x="2997112" y="9387899"/>
            <a:ext cx="615315" cy="544195"/>
          </a:xfrm>
          <a:custGeom>
            <a:rect b="b" l="l" r="r" t="t"/>
            <a:pathLst>
              <a:path extrusionOk="0" h="544195" w="615314">
                <a:moveTo>
                  <a:pt x="0" y="136049"/>
                </a:moveTo>
                <a:lnTo>
                  <a:pt x="342599" y="136049"/>
                </a:lnTo>
                <a:lnTo>
                  <a:pt x="342599" y="0"/>
                </a:lnTo>
                <a:lnTo>
                  <a:pt x="614699" y="272099"/>
                </a:lnTo>
                <a:lnTo>
                  <a:pt x="342599" y="544199"/>
                </a:lnTo>
                <a:lnTo>
                  <a:pt x="342599" y="408149"/>
                </a:lnTo>
                <a:lnTo>
                  <a:pt x="0" y="408149"/>
                </a:lnTo>
                <a:lnTo>
                  <a:pt x="0" y="136049"/>
                </a:lnTo>
                <a:close/>
              </a:path>
            </a:pathLst>
          </a:custGeom>
          <a:noFill/>
          <a:ln cap="flat" cmpd="sng" w="95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62" name="Google Shape;662;p11"/>
          <p:cNvSpPr txBox="1"/>
          <p:nvPr/>
        </p:nvSpPr>
        <p:spPr>
          <a:xfrm>
            <a:off x="3724095" y="5533049"/>
            <a:ext cx="3076575" cy="1580515"/>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78725">
            <a:spAutoFit/>
          </a:bodyPr>
          <a:lstStyle/>
          <a:p>
            <a:pPr indent="0" lvl="0" marL="131445" marR="0" rtl="0" algn="l">
              <a:lnSpc>
                <a:spcPct val="100000"/>
              </a:lnSpc>
              <a:spcBef>
                <a:spcPts val="0"/>
              </a:spcBef>
              <a:spcAft>
                <a:spcPts val="0"/>
              </a:spcAft>
              <a:buNone/>
            </a:pPr>
            <a:r>
              <a:rPr b="1" lang="en-US" sz="1400">
                <a:latin typeface="Tahoma"/>
                <a:ea typeface="Tahoma"/>
                <a:cs typeface="Tahoma"/>
                <a:sym typeface="Tahoma"/>
              </a:rPr>
              <a:t>Histologic examination</a:t>
            </a:r>
            <a:endParaRPr sz="1400">
              <a:latin typeface="Tahoma"/>
              <a:ea typeface="Tahoma"/>
              <a:cs typeface="Tahoma"/>
              <a:sym typeface="Tahoma"/>
            </a:endParaRPr>
          </a:p>
          <a:p>
            <a:pPr indent="-365125" lvl="0" marL="542925" marR="0" rtl="0" algn="l">
              <a:lnSpc>
                <a:spcPct val="100000"/>
              </a:lnSpc>
              <a:spcBef>
                <a:spcPts val="0"/>
              </a:spcBef>
              <a:spcAft>
                <a:spcPts val="0"/>
              </a:spcAft>
              <a:buSzPts val="1400"/>
              <a:buFont typeface="Lucida Sans"/>
              <a:buAutoNum type="arabicPeriod"/>
            </a:pPr>
            <a:r>
              <a:rPr lang="en-US" sz="1400">
                <a:latin typeface="Lucida Sans"/>
                <a:ea typeface="Lucida Sans"/>
                <a:cs typeface="Lucida Sans"/>
                <a:sym typeface="Lucida Sans"/>
              </a:rPr>
              <a:t>Chronic inﬂammation.</a:t>
            </a:r>
            <a:endParaRPr sz="1400">
              <a:latin typeface="Lucida Sans"/>
              <a:ea typeface="Lucida Sans"/>
              <a:cs typeface="Lucida Sans"/>
              <a:sym typeface="Lucida Sans"/>
            </a:endParaRPr>
          </a:p>
          <a:p>
            <a:pPr indent="-379095" lvl="0" marL="542925" marR="647065" rtl="0" algn="l">
              <a:lnSpc>
                <a:spcPct val="100000"/>
              </a:lnSpc>
              <a:spcBef>
                <a:spcPts val="0"/>
              </a:spcBef>
              <a:spcAft>
                <a:spcPts val="0"/>
              </a:spcAft>
              <a:buSzPts val="1400"/>
              <a:buFont typeface="Lucida Sans"/>
              <a:buAutoNum type="arabicPeriod"/>
            </a:pPr>
            <a:r>
              <a:rPr lang="en-US" sz="1400">
                <a:latin typeface="Lucida Sans"/>
                <a:ea typeface="Lucida Sans"/>
                <a:cs typeface="Lucida Sans"/>
                <a:sym typeface="Lucida Sans"/>
              </a:rPr>
              <a:t>Enlargement of mucus  secreting glands.</a:t>
            </a:r>
            <a:endParaRPr sz="1400">
              <a:latin typeface="Lucida Sans"/>
              <a:ea typeface="Lucida Sans"/>
              <a:cs typeface="Lucida Sans"/>
              <a:sym typeface="Lucida Sans"/>
            </a:endParaRPr>
          </a:p>
          <a:p>
            <a:pPr indent="-381635" lvl="0" marL="542925" marR="0" rtl="0" algn="l">
              <a:lnSpc>
                <a:spcPct val="100000"/>
              </a:lnSpc>
              <a:spcBef>
                <a:spcPts val="0"/>
              </a:spcBef>
              <a:spcAft>
                <a:spcPts val="0"/>
              </a:spcAft>
              <a:buSzPts val="1400"/>
              <a:buFont typeface="Lucida Sans"/>
              <a:buAutoNum type="arabicPeriod"/>
            </a:pPr>
            <a:r>
              <a:rPr lang="en-US" sz="1400">
                <a:latin typeface="Lucida Sans"/>
                <a:ea typeface="Lucida Sans"/>
                <a:cs typeface="Lucida Sans"/>
                <a:sym typeface="Lucida Sans"/>
              </a:rPr>
              <a:t>Goblet cell metaplasia.</a:t>
            </a:r>
            <a:endParaRPr sz="1400">
              <a:latin typeface="Lucida Sans"/>
              <a:ea typeface="Lucida Sans"/>
              <a:cs typeface="Lucida Sans"/>
              <a:sym typeface="Lucida Sans"/>
            </a:endParaRPr>
          </a:p>
          <a:p>
            <a:pPr indent="-376555" lvl="0" marL="542925" marR="0" rtl="0" algn="l">
              <a:lnSpc>
                <a:spcPct val="100000"/>
              </a:lnSpc>
              <a:spcBef>
                <a:spcPts val="0"/>
              </a:spcBef>
              <a:spcAft>
                <a:spcPts val="0"/>
              </a:spcAft>
              <a:buSzPts val="1400"/>
              <a:buFont typeface="Lucida Sans"/>
              <a:buAutoNum type="arabicPeriod"/>
            </a:pPr>
            <a:r>
              <a:rPr lang="en-US" sz="1400">
                <a:latin typeface="Lucida Sans"/>
                <a:ea typeface="Lucida Sans"/>
                <a:cs typeface="Lucida Sans"/>
                <a:sym typeface="Lucida Sans"/>
              </a:rPr>
              <a:t>Bronchiolar wall ﬁbrosis.</a:t>
            </a:r>
            <a:endParaRPr sz="1400">
              <a:latin typeface="Lucida Sans"/>
              <a:ea typeface="Lucida Sans"/>
              <a:cs typeface="Lucida Sans"/>
              <a:sym typeface="Lucida Sans"/>
            </a:endParaRPr>
          </a:p>
        </p:txBody>
      </p:sp>
      <p:sp>
        <p:nvSpPr>
          <p:cNvPr id="663" name="Google Shape;663;p11"/>
          <p:cNvSpPr txBox="1"/>
          <p:nvPr/>
        </p:nvSpPr>
        <p:spPr>
          <a:xfrm>
            <a:off x="3724102" y="7294660"/>
            <a:ext cx="3076575" cy="1580515"/>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46350">
            <a:spAutoFit/>
          </a:bodyPr>
          <a:lstStyle/>
          <a:p>
            <a:pPr indent="0" lvl="0" marL="85725" marR="432434" rtl="0" algn="l">
              <a:lnSpc>
                <a:spcPct val="114999"/>
              </a:lnSpc>
              <a:spcBef>
                <a:spcPts val="0"/>
              </a:spcBef>
              <a:spcAft>
                <a:spcPts val="0"/>
              </a:spcAft>
              <a:buNone/>
            </a:pPr>
            <a:r>
              <a:rPr lang="en-US" sz="1400">
                <a:latin typeface="Lucida Sans"/>
                <a:ea typeface="Lucida Sans"/>
                <a:cs typeface="Lucida Sans"/>
                <a:sym typeface="Lucida Sans"/>
              </a:rPr>
              <a:t>In chronic bronchitis the main  abnormality is secretion of  abnormal amounts of mucus,  causing plugging of the airway  lumen (P).</a:t>
            </a:r>
            <a:endParaRPr sz="1400">
              <a:latin typeface="Lucida Sans"/>
              <a:ea typeface="Lucida Sans"/>
              <a:cs typeface="Lucida Sans"/>
              <a:sym typeface="Lucida Sans"/>
            </a:endParaRPr>
          </a:p>
        </p:txBody>
      </p:sp>
      <p:sp>
        <p:nvSpPr>
          <p:cNvPr id="664" name="Google Shape;664;p11"/>
          <p:cNvSpPr txBox="1"/>
          <p:nvPr/>
        </p:nvSpPr>
        <p:spPr>
          <a:xfrm>
            <a:off x="3744650" y="9308100"/>
            <a:ext cx="3035300" cy="704215"/>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78725">
            <a:spAutoFit/>
          </a:bodyPr>
          <a:lstStyle/>
          <a:p>
            <a:pPr indent="0" lvl="0" marL="85725" marR="608965" rtl="0" algn="l">
              <a:lnSpc>
                <a:spcPct val="100000"/>
              </a:lnSpc>
              <a:spcBef>
                <a:spcPts val="0"/>
              </a:spcBef>
              <a:spcAft>
                <a:spcPts val="0"/>
              </a:spcAft>
              <a:buNone/>
            </a:pPr>
            <a:r>
              <a:rPr lang="en-US" sz="1400">
                <a:latin typeface="Lucida Sans"/>
                <a:ea typeface="Lucida Sans"/>
                <a:cs typeface="Lucida Sans"/>
                <a:sym typeface="Lucida Sans"/>
              </a:rPr>
              <a:t>Chronic inﬂammation in the  bronchial wall.</a:t>
            </a:r>
            <a:endParaRPr sz="1400">
              <a:latin typeface="Lucida Sans"/>
              <a:ea typeface="Lucida Sans"/>
              <a:cs typeface="Lucida Sans"/>
              <a:sym typeface="Lucida Sans"/>
            </a:endParaRPr>
          </a:p>
        </p:txBody>
      </p:sp>
      <p:sp>
        <p:nvSpPr>
          <p:cNvPr id="665" name="Google Shape;665;p11"/>
          <p:cNvSpPr txBox="1"/>
          <p:nvPr/>
        </p:nvSpPr>
        <p:spPr>
          <a:xfrm>
            <a:off x="258275" y="3948138"/>
            <a:ext cx="7136130" cy="139255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400">
                <a:solidFill>
                  <a:srgbClr val="980000"/>
                </a:solidFill>
                <a:latin typeface="MS PGothic"/>
                <a:ea typeface="MS PGothic"/>
                <a:cs typeface="MS PGothic"/>
                <a:sym typeface="MS PGothic"/>
              </a:rPr>
              <a:t>★ </a:t>
            </a:r>
            <a:r>
              <a:rPr lang="en-US" sz="1400">
                <a:latin typeface="Lucida Sans"/>
                <a:ea typeface="Lucida Sans"/>
                <a:cs typeface="Lucida Sans"/>
                <a:sym typeface="Lucida Sans"/>
              </a:rPr>
              <a:t>“</a:t>
            </a:r>
            <a:r>
              <a:rPr b="1" lang="en-US" sz="1400">
                <a:solidFill>
                  <a:srgbClr val="980000"/>
                </a:solidFill>
                <a:latin typeface="Tahoma"/>
                <a:ea typeface="Tahoma"/>
                <a:cs typeface="Tahoma"/>
                <a:sym typeface="Tahoma"/>
              </a:rPr>
              <a:t>Reid Index</a:t>
            </a:r>
            <a:r>
              <a:rPr lang="en-US" sz="1400">
                <a:latin typeface="Lucida Sans"/>
                <a:ea typeface="Lucida Sans"/>
                <a:cs typeface="Lucida Sans"/>
                <a:sym typeface="Lucida Sans"/>
              </a:rPr>
              <a:t>“: which is a mathematical relationship comparing the thickness of the  mucus glandular tissue versus the distance from the epithelium to the level of the  cartilage. ( </a:t>
            </a:r>
            <a:r>
              <a:rPr b="1" lang="en-US" sz="1400">
                <a:solidFill>
                  <a:srgbClr val="6AA84F"/>
                </a:solidFill>
                <a:latin typeface="Tahoma"/>
                <a:ea typeface="Tahoma"/>
                <a:cs typeface="Tahoma"/>
                <a:sym typeface="Tahoma"/>
              </a:rPr>
              <a:t>it’s &gt; 40-50% from the entire thickness of the bronchial wall in Chronic  bronchitis</a:t>
            </a:r>
            <a:r>
              <a:rPr lang="en-US" sz="1400">
                <a:latin typeface="Lucida Sans"/>
                <a:ea typeface="Lucida Sans"/>
                <a:cs typeface="Lucida Sans"/>
                <a:sym typeface="Lucida Sans"/>
              </a:rPr>
              <a:t>) “Normally:&lt;40%” (</a:t>
            </a:r>
            <a:r>
              <a:rPr lang="en-US" sz="1400">
                <a:solidFill>
                  <a:srgbClr val="980000"/>
                </a:solidFill>
                <a:latin typeface="MS PGothic"/>
                <a:ea typeface="MS PGothic"/>
                <a:cs typeface="MS PGothic"/>
                <a:sym typeface="MS PGothic"/>
              </a:rPr>
              <a:t>★ </a:t>
            </a:r>
            <a:r>
              <a:rPr b="1" lang="en-US" sz="1400">
                <a:solidFill>
                  <a:srgbClr val="980000"/>
                </a:solidFill>
                <a:latin typeface="Tahoma"/>
                <a:ea typeface="Tahoma"/>
                <a:cs typeface="Tahoma"/>
                <a:sym typeface="Tahoma"/>
              </a:rPr>
              <a:t>Doctor said “will come in exam</a:t>
            </a:r>
            <a:r>
              <a:rPr lang="en-US" sz="1400">
                <a:solidFill>
                  <a:srgbClr val="980000"/>
                </a:solidFill>
                <a:latin typeface="Lucida Sans"/>
                <a:ea typeface="Lucida Sans"/>
                <a:cs typeface="Lucida Sans"/>
                <a:sym typeface="Lucida Sans"/>
              </a:rPr>
              <a:t>”</a:t>
            </a:r>
            <a:r>
              <a:rPr lang="en-US" sz="1400">
                <a:latin typeface="Lucida Sans"/>
                <a:ea typeface="Lucida Sans"/>
                <a:cs typeface="Lucida Sans"/>
                <a:sym typeface="Lucida Sans"/>
              </a:rPr>
              <a:t>)</a:t>
            </a:r>
            <a:endParaRPr sz="1400">
              <a:latin typeface="Lucida Sans"/>
              <a:ea typeface="Lucida Sans"/>
              <a:cs typeface="Lucida Sans"/>
              <a:sym typeface="Lucida Sans"/>
            </a:endParaRPr>
          </a:p>
          <a:p>
            <a:pPr indent="0" lvl="0" marL="347980" marR="0" rtl="0" algn="ctr">
              <a:lnSpc>
                <a:spcPct val="100000"/>
              </a:lnSpc>
              <a:spcBef>
                <a:spcPts val="440"/>
              </a:spcBef>
              <a:spcAft>
                <a:spcPts val="0"/>
              </a:spcAft>
              <a:buNone/>
            </a:pPr>
            <a:r>
              <a:rPr b="1" lang="en-US" sz="3000">
                <a:latin typeface="Tahoma"/>
                <a:ea typeface="Tahoma"/>
                <a:cs typeface="Tahoma"/>
                <a:sym typeface="Tahoma"/>
              </a:rPr>
              <a:t>Microscopic</a:t>
            </a:r>
            <a:endParaRPr sz="3000">
              <a:latin typeface="Tahoma"/>
              <a:ea typeface="Tahoma"/>
              <a:cs typeface="Tahoma"/>
              <a:sym typeface="Tahoma"/>
            </a:endParaRPr>
          </a:p>
        </p:txBody>
      </p:sp>
      <p:sp>
        <p:nvSpPr>
          <p:cNvPr id="666" name="Google Shape;666;p11"/>
          <p:cNvSpPr/>
          <p:nvPr/>
        </p:nvSpPr>
        <p:spPr>
          <a:xfrm>
            <a:off x="2986828" y="7628221"/>
            <a:ext cx="615315" cy="544195"/>
          </a:xfrm>
          <a:custGeom>
            <a:rect b="b" l="l" r="r" t="t"/>
            <a:pathLst>
              <a:path extrusionOk="0" h="544195" w="615314">
                <a:moveTo>
                  <a:pt x="0" y="136049"/>
                </a:moveTo>
                <a:lnTo>
                  <a:pt x="342599" y="136049"/>
                </a:lnTo>
                <a:lnTo>
                  <a:pt x="342599" y="0"/>
                </a:lnTo>
                <a:lnTo>
                  <a:pt x="614699" y="272099"/>
                </a:lnTo>
                <a:lnTo>
                  <a:pt x="342599" y="544199"/>
                </a:lnTo>
                <a:lnTo>
                  <a:pt x="342599" y="408149"/>
                </a:lnTo>
                <a:lnTo>
                  <a:pt x="0" y="408149"/>
                </a:lnTo>
                <a:lnTo>
                  <a:pt x="0" y="136049"/>
                </a:lnTo>
                <a:close/>
              </a:path>
            </a:pathLst>
          </a:custGeom>
          <a:noFill/>
          <a:ln cap="flat" cmpd="sng" w="95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67" name="Google Shape;667;p11"/>
          <p:cNvSpPr/>
          <p:nvPr/>
        </p:nvSpPr>
        <p:spPr>
          <a:xfrm>
            <a:off x="2948135" y="6051150"/>
            <a:ext cx="615315" cy="544195"/>
          </a:xfrm>
          <a:custGeom>
            <a:rect b="b" l="l" r="r" t="t"/>
            <a:pathLst>
              <a:path extrusionOk="0" h="544195" w="615314">
                <a:moveTo>
                  <a:pt x="0" y="136049"/>
                </a:moveTo>
                <a:lnTo>
                  <a:pt x="342600" y="136049"/>
                </a:lnTo>
                <a:lnTo>
                  <a:pt x="342600" y="0"/>
                </a:lnTo>
                <a:lnTo>
                  <a:pt x="614700" y="272099"/>
                </a:lnTo>
                <a:lnTo>
                  <a:pt x="342600" y="544199"/>
                </a:lnTo>
                <a:lnTo>
                  <a:pt x="342600" y="408149"/>
                </a:lnTo>
                <a:lnTo>
                  <a:pt x="0" y="408149"/>
                </a:lnTo>
                <a:lnTo>
                  <a:pt x="0" y="136049"/>
                </a:lnTo>
                <a:close/>
              </a:path>
            </a:pathLst>
          </a:custGeom>
          <a:noFill/>
          <a:ln cap="flat" cmpd="sng" w="95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12"/>
          <p:cNvSpPr/>
          <p:nvPr/>
        </p:nvSpPr>
        <p:spPr>
          <a:xfrm>
            <a:off x="633401" y="1440488"/>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73" name="Google Shape;673;p12"/>
          <p:cNvSpPr/>
          <p:nvPr/>
        </p:nvSpPr>
        <p:spPr>
          <a:xfrm>
            <a:off x="471302" y="3249128"/>
            <a:ext cx="33020" cy="79375"/>
          </a:xfrm>
          <a:custGeom>
            <a:rect b="b" l="l" r="r" t="t"/>
            <a:pathLst>
              <a:path extrusionOk="0" h="79375" w="33020">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74" name="Google Shape;674;p12"/>
          <p:cNvSpPr/>
          <p:nvPr/>
        </p:nvSpPr>
        <p:spPr>
          <a:xfrm>
            <a:off x="82223" y="189442"/>
            <a:ext cx="627380" cy="1410335"/>
          </a:xfrm>
          <a:custGeom>
            <a:rect b="b" l="l" r="r" t="t"/>
            <a:pathLst>
              <a:path extrusionOk="0" h="1410335" w="627380">
                <a:moveTo>
                  <a:pt x="138022" y="1409906"/>
                </a:moveTo>
                <a:lnTo>
                  <a:pt x="80134" y="1362088"/>
                </a:lnTo>
                <a:lnTo>
                  <a:pt x="54989" y="1316630"/>
                </a:lnTo>
                <a:lnTo>
                  <a:pt x="39459" y="1277329"/>
                </a:lnTo>
                <a:lnTo>
                  <a:pt x="26072" y="1233269"/>
                </a:lnTo>
                <a:lnTo>
                  <a:pt x="15129" y="1185404"/>
                </a:lnTo>
                <a:lnTo>
                  <a:pt x="6935" y="1134685"/>
                </a:lnTo>
                <a:lnTo>
                  <a:pt x="1791" y="1082064"/>
                </a:lnTo>
                <a:lnTo>
                  <a:pt x="0" y="1028493"/>
                </a:lnTo>
                <a:lnTo>
                  <a:pt x="1863" y="974923"/>
                </a:lnTo>
                <a:lnTo>
                  <a:pt x="7234" y="921468"/>
                </a:lnTo>
                <a:lnTo>
                  <a:pt x="15303" y="871164"/>
                </a:lnTo>
                <a:lnTo>
                  <a:pt x="25724" y="823783"/>
                </a:lnTo>
                <a:lnTo>
                  <a:pt x="38153" y="779099"/>
                </a:lnTo>
                <a:lnTo>
                  <a:pt x="52244" y="736887"/>
                </a:lnTo>
                <a:lnTo>
                  <a:pt x="69862" y="691575"/>
                </a:lnTo>
                <a:lnTo>
                  <a:pt x="88673" y="648844"/>
                </a:lnTo>
                <a:lnTo>
                  <a:pt x="108162" y="608360"/>
                </a:lnTo>
                <a:lnTo>
                  <a:pt x="127815" y="569787"/>
                </a:lnTo>
                <a:lnTo>
                  <a:pt x="148910" y="527351"/>
                </a:lnTo>
                <a:lnTo>
                  <a:pt x="168990" y="482940"/>
                </a:lnTo>
                <a:lnTo>
                  <a:pt x="188215" y="436813"/>
                </a:lnTo>
                <a:lnTo>
                  <a:pt x="206744" y="389231"/>
                </a:lnTo>
                <a:lnTo>
                  <a:pt x="224737" y="340451"/>
                </a:lnTo>
                <a:lnTo>
                  <a:pt x="249581" y="269923"/>
                </a:lnTo>
                <a:lnTo>
                  <a:pt x="274143" y="198195"/>
                </a:lnTo>
                <a:lnTo>
                  <a:pt x="275594" y="194012"/>
                </a:lnTo>
                <a:lnTo>
                  <a:pt x="301443" y="128497"/>
                </a:lnTo>
                <a:lnTo>
                  <a:pt x="326333" y="79531"/>
                </a:lnTo>
                <a:lnTo>
                  <a:pt x="353306" y="40615"/>
                </a:lnTo>
                <a:lnTo>
                  <a:pt x="382451" y="13516"/>
                </a:lnTo>
                <a:lnTo>
                  <a:pt x="413859" y="0"/>
                </a:lnTo>
                <a:lnTo>
                  <a:pt x="447620" y="1833"/>
                </a:lnTo>
                <a:lnTo>
                  <a:pt x="496222" y="30277"/>
                </a:lnTo>
                <a:lnTo>
                  <a:pt x="538906" y="83856"/>
                </a:lnTo>
                <a:lnTo>
                  <a:pt x="557661" y="118789"/>
                </a:lnTo>
                <a:lnTo>
                  <a:pt x="574496" y="158468"/>
                </a:lnTo>
                <a:lnTo>
                  <a:pt x="589264" y="202379"/>
                </a:lnTo>
                <a:lnTo>
                  <a:pt x="601817" y="250011"/>
                </a:lnTo>
                <a:lnTo>
                  <a:pt x="612010" y="300849"/>
                </a:lnTo>
                <a:lnTo>
                  <a:pt x="619693" y="354382"/>
                </a:lnTo>
                <a:lnTo>
                  <a:pt x="624722" y="410096"/>
                </a:lnTo>
                <a:lnTo>
                  <a:pt x="626948" y="467479"/>
                </a:lnTo>
                <a:lnTo>
                  <a:pt x="626224" y="526017"/>
                </a:lnTo>
                <a:lnTo>
                  <a:pt x="622405" y="585199"/>
                </a:lnTo>
                <a:lnTo>
                  <a:pt x="616374" y="641079"/>
                </a:lnTo>
                <a:lnTo>
                  <a:pt x="608534" y="696200"/>
                </a:lnTo>
                <a:lnTo>
                  <a:pt x="598971" y="750231"/>
                </a:lnTo>
                <a:lnTo>
                  <a:pt x="587772" y="802841"/>
                </a:lnTo>
                <a:lnTo>
                  <a:pt x="575024" y="853699"/>
                </a:lnTo>
                <a:lnTo>
                  <a:pt x="560813" y="902474"/>
                </a:lnTo>
                <a:lnTo>
                  <a:pt x="545225" y="948836"/>
                </a:lnTo>
                <a:lnTo>
                  <a:pt x="524698" y="1001109"/>
                </a:lnTo>
                <a:lnTo>
                  <a:pt x="502444" y="1048800"/>
                </a:lnTo>
                <a:lnTo>
                  <a:pt x="478613" y="1091325"/>
                </a:lnTo>
                <a:lnTo>
                  <a:pt x="453360" y="1128106"/>
                </a:lnTo>
                <a:lnTo>
                  <a:pt x="426836" y="1158562"/>
                </a:lnTo>
                <a:lnTo>
                  <a:pt x="399193" y="1182111"/>
                </a:lnTo>
                <a:lnTo>
                  <a:pt x="398765" y="1183298"/>
                </a:lnTo>
                <a:lnTo>
                  <a:pt x="376118" y="1203318"/>
                </a:lnTo>
                <a:lnTo>
                  <a:pt x="353104" y="1221407"/>
                </a:lnTo>
                <a:lnTo>
                  <a:pt x="330186" y="1239694"/>
                </a:lnTo>
                <a:lnTo>
                  <a:pt x="307828" y="1260307"/>
                </a:lnTo>
                <a:lnTo>
                  <a:pt x="280546" y="1292205"/>
                </a:lnTo>
                <a:lnTo>
                  <a:pt x="253796" y="1326753"/>
                </a:lnTo>
                <a:lnTo>
                  <a:pt x="227024" y="1360466"/>
                </a:lnTo>
                <a:lnTo>
                  <a:pt x="199672" y="1389855"/>
                </a:lnTo>
                <a:lnTo>
                  <a:pt x="168854" y="1409144"/>
                </a:lnTo>
                <a:lnTo>
                  <a:pt x="138022" y="1409906"/>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75" name="Google Shape;675;p12"/>
          <p:cNvSpPr/>
          <p:nvPr/>
        </p:nvSpPr>
        <p:spPr>
          <a:xfrm>
            <a:off x="143867" y="2555307"/>
            <a:ext cx="143510" cy="357505"/>
          </a:xfrm>
          <a:custGeom>
            <a:rect b="b" l="l" r="r" t="t"/>
            <a:pathLst>
              <a:path extrusionOk="0" h="357505" w="143510">
                <a:moveTo>
                  <a:pt x="71491" y="357132"/>
                </a:moveTo>
                <a:lnTo>
                  <a:pt x="28514" y="326007"/>
                </a:lnTo>
                <a:lnTo>
                  <a:pt x="4723" y="249804"/>
                </a:lnTo>
                <a:lnTo>
                  <a:pt x="0" y="202849"/>
                </a:lnTo>
                <a:lnTo>
                  <a:pt x="45" y="154283"/>
                </a:lnTo>
                <a:lnTo>
                  <a:pt x="4851" y="107327"/>
                </a:lnTo>
                <a:lnTo>
                  <a:pt x="14408" y="65201"/>
                </a:lnTo>
                <a:lnTo>
                  <a:pt x="47737" y="8317"/>
                </a:lnTo>
                <a:lnTo>
                  <a:pt x="71491" y="0"/>
                </a:lnTo>
                <a:lnTo>
                  <a:pt x="95393" y="8317"/>
                </a:lnTo>
                <a:lnTo>
                  <a:pt x="114514" y="31124"/>
                </a:lnTo>
                <a:lnTo>
                  <a:pt x="128855" y="65201"/>
                </a:lnTo>
                <a:lnTo>
                  <a:pt x="138416" y="107327"/>
                </a:lnTo>
                <a:lnTo>
                  <a:pt x="143196" y="154283"/>
                </a:lnTo>
                <a:lnTo>
                  <a:pt x="143196" y="202849"/>
                </a:lnTo>
                <a:lnTo>
                  <a:pt x="138416" y="249804"/>
                </a:lnTo>
                <a:lnTo>
                  <a:pt x="128855" y="291930"/>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76" name="Google Shape;676;p12"/>
          <p:cNvSpPr/>
          <p:nvPr/>
        </p:nvSpPr>
        <p:spPr>
          <a:xfrm>
            <a:off x="333326" y="1665504"/>
            <a:ext cx="281305" cy="601345"/>
          </a:xfrm>
          <a:custGeom>
            <a:rect b="b" l="l" r="r" t="t"/>
            <a:pathLst>
              <a:path extrusionOk="0" h="601344" w="281305">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6" y="4295"/>
                </a:lnTo>
                <a:lnTo>
                  <a:pt x="138018" y="9781"/>
                </a:lnTo>
                <a:lnTo>
                  <a:pt x="146009" y="17597"/>
                </a:lnTo>
                <a:lnTo>
                  <a:pt x="153880" y="22669"/>
                </a:lnTo>
                <a:lnTo>
                  <a:pt x="161628" y="28329"/>
                </a:lnTo>
                <a:lnTo>
                  <a:pt x="169376" y="34576"/>
                </a:lnTo>
                <a:lnTo>
                  <a:pt x="177247" y="41410"/>
                </a:lnTo>
                <a:lnTo>
                  <a:pt x="187697" y="48945"/>
                </a:lnTo>
                <a:lnTo>
                  <a:pt x="217803" y="79530"/>
                </a:lnTo>
                <a:lnTo>
                  <a:pt x="237656" y="113541"/>
                </a:lnTo>
                <a:lnTo>
                  <a:pt x="254027" y="155478"/>
                </a:lnTo>
                <a:lnTo>
                  <a:pt x="266789" y="203741"/>
                </a:lnTo>
                <a:lnTo>
                  <a:pt x="275815" y="256731"/>
                </a:lnTo>
                <a:lnTo>
                  <a:pt x="280978" y="312849"/>
                </a:lnTo>
                <a:lnTo>
                  <a:pt x="280738" y="388745"/>
                </a:lnTo>
                <a:lnTo>
                  <a:pt x="272507" y="453255"/>
                </a:lnTo>
                <a:lnTo>
                  <a:pt x="257561" y="506273"/>
                </a:lnTo>
                <a:lnTo>
                  <a:pt x="237177" y="547694"/>
                </a:lnTo>
                <a:lnTo>
                  <a:pt x="212631" y="577411"/>
                </a:lnTo>
                <a:lnTo>
                  <a:pt x="185199" y="595320"/>
                </a:lnTo>
                <a:lnTo>
                  <a:pt x="156159" y="60131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77" name="Google Shape;677;p12"/>
          <p:cNvSpPr/>
          <p:nvPr/>
        </p:nvSpPr>
        <p:spPr>
          <a:xfrm>
            <a:off x="7094987" y="8898392"/>
            <a:ext cx="281305" cy="601345"/>
          </a:xfrm>
          <a:custGeom>
            <a:rect b="b" l="l" r="r" t="t"/>
            <a:pathLst>
              <a:path extrusionOk="0" h="601345" w="281304">
                <a:moveTo>
                  <a:pt x="175787" y="601312"/>
                </a:moveTo>
                <a:lnTo>
                  <a:pt x="167824" y="601312"/>
                </a:lnTo>
                <a:lnTo>
                  <a:pt x="159452" y="600252"/>
                </a:lnTo>
                <a:lnTo>
                  <a:pt x="151142" y="597017"/>
                </a:lnTo>
                <a:lnTo>
                  <a:pt x="142960" y="591531"/>
                </a:lnTo>
                <a:lnTo>
                  <a:pt x="134968" y="583714"/>
                </a:lnTo>
                <a:lnTo>
                  <a:pt x="127097" y="578643"/>
                </a:lnTo>
                <a:lnTo>
                  <a:pt x="119349" y="572983"/>
                </a:lnTo>
                <a:lnTo>
                  <a:pt x="111602" y="566736"/>
                </a:lnTo>
                <a:lnTo>
                  <a:pt x="103731" y="559902"/>
                </a:lnTo>
                <a:lnTo>
                  <a:pt x="93281" y="552367"/>
                </a:lnTo>
                <a:lnTo>
                  <a:pt x="63174" y="521782"/>
                </a:lnTo>
                <a:lnTo>
                  <a:pt x="43322" y="487771"/>
                </a:lnTo>
                <a:lnTo>
                  <a:pt x="26951" y="445835"/>
                </a:lnTo>
                <a:lnTo>
                  <a:pt x="14189" y="397572"/>
                </a:lnTo>
                <a:lnTo>
                  <a:pt x="5163" y="344581"/>
                </a:lnTo>
                <a:lnTo>
                  <a:pt x="0" y="288462"/>
                </a:lnTo>
                <a:lnTo>
                  <a:pt x="239" y="212567"/>
                </a:lnTo>
                <a:lnTo>
                  <a:pt x="8471" y="148058"/>
                </a:lnTo>
                <a:lnTo>
                  <a:pt x="23417" y="95039"/>
                </a:lnTo>
                <a:lnTo>
                  <a:pt x="43801" y="53618"/>
                </a:lnTo>
                <a:lnTo>
                  <a:pt x="68347" y="23901"/>
                </a:lnTo>
                <a:lnTo>
                  <a:pt x="124818" y="0"/>
                </a:lnTo>
                <a:lnTo>
                  <a:pt x="133042" y="470"/>
                </a:lnTo>
                <a:lnTo>
                  <a:pt x="183007" y="23798"/>
                </a:lnTo>
                <a:lnTo>
                  <a:pt x="228728" y="81886"/>
                </a:lnTo>
                <a:lnTo>
                  <a:pt x="247648" y="122182"/>
                </a:lnTo>
                <a:lnTo>
                  <a:pt x="263023" y="168970"/>
                </a:lnTo>
                <a:lnTo>
                  <a:pt x="274163" y="221494"/>
                </a:lnTo>
                <a:lnTo>
                  <a:pt x="280378" y="278995"/>
                </a:lnTo>
                <a:lnTo>
                  <a:pt x="280978" y="340718"/>
                </a:lnTo>
                <a:lnTo>
                  <a:pt x="275274" y="405905"/>
                </a:lnTo>
                <a:lnTo>
                  <a:pt x="262184" y="472904"/>
                </a:lnTo>
                <a:lnTo>
                  <a:pt x="243359" y="528740"/>
                </a:lnTo>
                <a:lnTo>
                  <a:pt x="219547" y="569987"/>
                </a:lnTo>
                <a:lnTo>
                  <a:pt x="183749" y="598493"/>
                </a:lnTo>
                <a:lnTo>
                  <a:pt x="175787" y="601312"/>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78" name="Google Shape;678;p12"/>
          <p:cNvSpPr/>
          <p:nvPr/>
        </p:nvSpPr>
        <p:spPr>
          <a:xfrm>
            <a:off x="7638876" y="8275929"/>
            <a:ext cx="48895" cy="119380"/>
          </a:xfrm>
          <a:custGeom>
            <a:rect b="b" l="l" r="r" t="t"/>
            <a:pathLst>
              <a:path extrusionOk="0" h="119379" w="48895">
                <a:moveTo>
                  <a:pt x="24445" y="119061"/>
                </a:moveTo>
                <a:lnTo>
                  <a:pt x="6111" y="100458"/>
                </a:lnTo>
                <a:lnTo>
                  <a:pt x="0" y="59530"/>
                </a:lnTo>
                <a:lnTo>
                  <a:pt x="6111" y="18603"/>
                </a:lnTo>
                <a:lnTo>
                  <a:pt x="24445" y="0"/>
                </a:lnTo>
                <a:lnTo>
                  <a:pt x="42397" y="18603"/>
                </a:lnTo>
                <a:lnTo>
                  <a:pt x="48382" y="59530"/>
                </a:lnTo>
                <a:lnTo>
                  <a:pt x="42397" y="100458"/>
                </a:lnTo>
                <a:lnTo>
                  <a:pt x="24445"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79" name="Google Shape;679;p12"/>
          <p:cNvSpPr/>
          <p:nvPr/>
        </p:nvSpPr>
        <p:spPr>
          <a:xfrm>
            <a:off x="7592988" y="7783861"/>
            <a:ext cx="33020" cy="79375"/>
          </a:xfrm>
          <a:custGeom>
            <a:rect b="b" l="l" r="r" t="t"/>
            <a:pathLst>
              <a:path extrusionOk="0" h="79375" w="33020">
                <a:moveTo>
                  <a:pt x="16455" y="79373"/>
                </a:moveTo>
                <a:lnTo>
                  <a:pt x="4113" y="66971"/>
                </a:lnTo>
                <a:lnTo>
                  <a:pt x="0" y="39686"/>
                </a:lnTo>
                <a:lnTo>
                  <a:pt x="4113" y="12402"/>
                </a:lnTo>
                <a:lnTo>
                  <a:pt x="16455" y="0"/>
                </a:lnTo>
                <a:lnTo>
                  <a:pt x="28427" y="12402"/>
                </a:lnTo>
                <a:lnTo>
                  <a:pt x="32418" y="39686"/>
                </a:lnTo>
                <a:lnTo>
                  <a:pt x="28427" y="66971"/>
                </a:lnTo>
                <a:lnTo>
                  <a:pt x="16455"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80" name="Google Shape;680;p12"/>
          <p:cNvSpPr/>
          <p:nvPr/>
        </p:nvSpPr>
        <p:spPr>
          <a:xfrm>
            <a:off x="7359631" y="10301909"/>
            <a:ext cx="33020" cy="79375"/>
          </a:xfrm>
          <a:custGeom>
            <a:rect b="b" l="l" r="r" t="t"/>
            <a:pathLst>
              <a:path extrusionOk="0" h="79375" w="33020">
                <a:moveTo>
                  <a:pt x="15946" y="79321"/>
                </a:moveTo>
                <a:lnTo>
                  <a:pt x="3986" y="66927"/>
                </a:lnTo>
                <a:lnTo>
                  <a:pt x="0" y="39660"/>
                </a:lnTo>
                <a:lnTo>
                  <a:pt x="3986" y="12394"/>
                </a:lnTo>
                <a:lnTo>
                  <a:pt x="15946" y="0"/>
                </a:lnTo>
                <a:lnTo>
                  <a:pt x="28288" y="12394"/>
                </a:lnTo>
                <a:lnTo>
                  <a:pt x="32402" y="39660"/>
                </a:lnTo>
                <a:lnTo>
                  <a:pt x="28288" y="66927"/>
                </a:lnTo>
                <a:lnTo>
                  <a:pt x="15946" y="793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681" name="Google Shape;681;p12"/>
          <p:cNvGrpSpPr/>
          <p:nvPr/>
        </p:nvGrpSpPr>
        <p:grpSpPr>
          <a:xfrm>
            <a:off x="7381249" y="6267026"/>
            <a:ext cx="620151" cy="4476802"/>
            <a:chOff x="7381249" y="6267026"/>
            <a:chExt cx="620151" cy="4476802"/>
          </a:xfrm>
        </p:grpSpPr>
        <p:sp>
          <p:nvSpPr>
            <p:cNvPr id="682" name="Google Shape;682;p12"/>
            <p:cNvSpPr/>
            <p:nvPr/>
          </p:nvSpPr>
          <p:spPr>
            <a:xfrm>
              <a:off x="7381249" y="9626391"/>
              <a:ext cx="32384" cy="79375"/>
            </a:xfrm>
            <a:custGeom>
              <a:rect b="b" l="l" r="r" t="t"/>
              <a:pathLst>
                <a:path extrusionOk="0" h="79375" w="32384">
                  <a:moveTo>
                    <a:pt x="15963" y="79373"/>
                  </a:moveTo>
                  <a:lnTo>
                    <a:pt x="3990" y="66971"/>
                  </a:lnTo>
                  <a:lnTo>
                    <a:pt x="0" y="39686"/>
                  </a:lnTo>
                  <a:lnTo>
                    <a:pt x="3990" y="12402"/>
                  </a:lnTo>
                  <a:lnTo>
                    <a:pt x="15963" y="0"/>
                  </a:lnTo>
                  <a:lnTo>
                    <a:pt x="28209" y="12402"/>
                  </a:lnTo>
                  <a:lnTo>
                    <a:pt x="32164" y="39686"/>
                  </a:lnTo>
                  <a:lnTo>
                    <a:pt x="28018" y="66971"/>
                  </a:lnTo>
                  <a:lnTo>
                    <a:pt x="15963"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83" name="Google Shape;683;p12"/>
            <p:cNvSpPr/>
            <p:nvPr/>
          </p:nvSpPr>
          <p:spPr>
            <a:xfrm>
              <a:off x="7445140" y="6267078"/>
              <a:ext cx="556260" cy="4476750"/>
            </a:xfrm>
            <a:custGeom>
              <a:rect b="b" l="l" r="r" t="t"/>
              <a:pathLst>
                <a:path extrusionOk="0" h="4476750" w="556259">
                  <a:moveTo>
                    <a:pt x="555859" y="4476663"/>
                  </a:moveTo>
                  <a:lnTo>
                    <a:pt x="0" y="4476663"/>
                  </a:lnTo>
                  <a:lnTo>
                    <a:pt x="11481" y="4428793"/>
                  </a:lnTo>
                  <a:lnTo>
                    <a:pt x="22584" y="4379580"/>
                  </a:lnTo>
                  <a:lnTo>
                    <a:pt x="33297" y="4329207"/>
                  </a:lnTo>
                  <a:lnTo>
                    <a:pt x="43610" y="4277856"/>
                  </a:lnTo>
                  <a:lnTo>
                    <a:pt x="53512" y="4225710"/>
                  </a:lnTo>
                  <a:lnTo>
                    <a:pt x="62992" y="4172951"/>
                  </a:lnTo>
                  <a:lnTo>
                    <a:pt x="72041" y="4119760"/>
                  </a:lnTo>
                  <a:lnTo>
                    <a:pt x="80648" y="4066321"/>
                  </a:lnTo>
                  <a:lnTo>
                    <a:pt x="88802" y="4012815"/>
                  </a:lnTo>
                  <a:lnTo>
                    <a:pt x="96493" y="3959424"/>
                  </a:lnTo>
                  <a:lnTo>
                    <a:pt x="103710" y="3906331"/>
                  </a:lnTo>
                  <a:lnTo>
                    <a:pt x="110443" y="3853718"/>
                  </a:lnTo>
                  <a:lnTo>
                    <a:pt x="116682" y="3801767"/>
                  </a:lnTo>
                  <a:lnTo>
                    <a:pt x="122415" y="3750660"/>
                  </a:lnTo>
                  <a:lnTo>
                    <a:pt x="127633" y="3700579"/>
                  </a:lnTo>
                  <a:lnTo>
                    <a:pt x="132325" y="3651708"/>
                  </a:lnTo>
                  <a:lnTo>
                    <a:pt x="136480" y="3604227"/>
                  </a:lnTo>
                  <a:lnTo>
                    <a:pt x="140088" y="3558319"/>
                  </a:lnTo>
                  <a:lnTo>
                    <a:pt x="143139" y="3514166"/>
                  </a:lnTo>
                  <a:lnTo>
                    <a:pt x="145621" y="3471950"/>
                  </a:lnTo>
                  <a:lnTo>
                    <a:pt x="147801" y="3420261"/>
                  </a:lnTo>
                  <a:lnTo>
                    <a:pt x="149051" y="3369343"/>
                  </a:lnTo>
                  <a:lnTo>
                    <a:pt x="149529" y="3319107"/>
                  </a:lnTo>
                  <a:lnTo>
                    <a:pt x="149398" y="3269467"/>
                  </a:lnTo>
                  <a:lnTo>
                    <a:pt x="148815" y="3220335"/>
                  </a:lnTo>
                  <a:lnTo>
                    <a:pt x="147942" y="3171624"/>
                  </a:lnTo>
                  <a:lnTo>
                    <a:pt x="145963" y="3075116"/>
                  </a:lnTo>
                  <a:lnTo>
                    <a:pt x="145178" y="3027145"/>
                  </a:lnTo>
                  <a:lnTo>
                    <a:pt x="144741" y="2979245"/>
                  </a:lnTo>
                  <a:lnTo>
                    <a:pt x="144813" y="2931330"/>
                  </a:lnTo>
                  <a:lnTo>
                    <a:pt x="145555" y="2883311"/>
                  </a:lnTo>
                  <a:lnTo>
                    <a:pt x="147125" y="2835103"/>
                  </a:lnTo>
                  <a:lnTo>
                    <a:pt x="149684" y="2786618"/>
                  </a:lnTo>
                  <a:lnTo>
                    <a:pt x="153392" y="2737767"/>
                  </a:lnTo>
                  <a:lnTo>
                    <a:pt x="158408" y="2688465"/>
                  </a:lnTo>
                  <a:lnTo>
                    <a:pt x="164893" y="2638623"/>
                  </a:lnTo>
                  <a:lnTo>
                    <a:pt x="173645" y="2587149"/>
                  </a:lnTo>
                  <a:lnTo>
                    <a:pt x="184550" y="2538502"/>
                  </a:lnTo>
                  <a:lnTo>
                    <a:pt x="197237" y="2492152"/>
                  </a:lnTo>
                  <a:lnTo>
                    <a:pt x="211336" y="2447574"/>
                  </a:lnTo>
                  <a:lnTo>
                    <a:pt x="226476" y="2404239"/>
                  </a:lnTo>
                  <a:lnTo>
                    <a:pt x="242286" y="2361619"/>
                  </a:lnTo>
                  <a:lnTo>
                    <a:pt x="258395" y="2319187"/>
                  </a:lnTo>
                  <a:lnTo>
                    <a:pt x="274433" y="2276416"/>
                  </a:lnTo>
                  <a:lnTo>
                    <a:pt x="290029" y="2232777"/>
                  </a:lnTo>
                  <a:lnTo>
                    <a:pt x="304813" y="2187744"/>
                  </a:lnTo>
                  <a:lnTo>
                    <a:pt x="318412" y="2140787"/>
                  </a:lnTo>
                  <a:lnTo>
                    <a:pt x="330458" y="2091381"/>
                  </a:lnTo>
                  <a:lnTo>
                    <a:pt x="340578" y="2038996"/>
                  </a:lnTo>
                  <a:lnTo>
                    <a:pt x="348403" y="1983106"/>
                  </a:lnTo>
                  <a:lnTo>
                    <a:pt x="353343" y="1932638"/>
                  </a:lnTo>
                  <a:lnTo>
                    <a:pt x="356848" y="1882083"/>
                  </a:lnTo>
                  <a:lnTo>
                    <a:pt x="359016" y="1831454"/>
                  </a:lnTo>
                  <a:lnTo>
                    <a:pt x="359947" y="1780763"/>
                  </a:lnTo>
                  <a:lnTo>
                    <a:pt x="359742" y="1730023"/>
                  </a:lnTo>
                  <a:lnTo>
                    <a:pt x="358498" y="1679246"/>
                  </a:lnTo>
                  <a:lnTo>
                    <a:pt x="356317" y="1628445"/>
                  </a:lnTo>
                  <a:lnTo>
                    <a:pt x="353298" y="1577631"/>
                  </a:lnTo>
                  <a:lnTo>
                    <a:pt x="349541" y="1526818"/>
                  </a:lnTo>
                  <a:lnTo>
                    <a:pt x="345145" y="1476017"/>
                  </a:lnTo>
                  <a:lnTo>
                    <a:pt x="340209" y="1425240"/>
                  </a:lnTo>
                  <a:lnTo>
                    <a:pt x="334835" y="1374501"/>
                  </a:lnTo>
                  <a:lnTo>
                    <a:pt x="329121" y="1323812"/>
                  </a:lnTo>
                  <a:lnTo>
                    <a:pt x="323166" y="1273184"/>
                  </a:lnTo>
                  <a:lnTo>
                    <a:pt x="317072" y="1222631"/>
                  </a:lnTo>
                  <a:lnTo>
                    <a:pt x="310937" y="1172164"/>
                  </a:lnTo>
                  <a:lnTo>
                    <a:pt x="304861" y="1121796"/>
                  </a:lnTo>
                  <a:lnTo>
                    <a:pt x="298943" y="1071539"/>
                  </a:lnTo>
                  <a:lnTo>
                    <a:pt x="293284" y="1021406"/>
                  </a:lnTo>
                  <a:lnTo>
                    <a:pt x="287983" y="971409"/>
                  </a:lnTo>
                  <a:lnTo>
                    <a:pt x="283140" y="921560"/>
                  </a:lnTo>
                  <a:lnTo>
                    <a:pt x="278854" y="871872"/>
                  </a:lnTo>
                  <a:lnTo>
                    <a:pt x="275226" y="822357"/>
                  </a:lnTo>
                  <a:lnTo>
                    <a:pt x="272354" y="773027"/>
                  </a:lnTo>
                  <a:lnTo>
                    <a:pt x="270339" y="723895"/>
                  </a:lnTo>
                  <a:lnTo>
                    <a:pt x="269280" y="674973"/>
                  </a:lnTo>
                  <a:lnTo>
                    <a:pt x="269276" y="626273"/>
                  </a:lnTo>
                  <a:lnTo>
                    <a:pt x="270429" y="577808"/>
                  </a:lnTo>
                  <a:lnTo>
                    <a:pt x="272836" y="529591"/>
                  </a:lnTo>
                  <a:lnTo>
                    <a:pt x="276599" y="481632"/>
                  </a:lnTo>
                  <a:lnTo>
                    <a:pt x="281815" y="433946"/>
                  </a:lnTo>
                  <a:lnTo>
                    <a:pt x="288587" y="386543"/>
                  </a:lnTo>
                  <a:lnTo>
                    <a:pt x="297012" y="339437"/>
                  </a:lnTo>
                  <a:lnTo>
                    <a:pt x="307190" y="292640"/>
                  </a:lnTo>
                  <a:lnTo>
                    <a:pt x="328769" y="213602"/>
                  </a:lnTo>
                  <a:lnTo>
                    <a:pt x="351709" y="149255"/>
                  </a:lnTo>
                  <a:lnTo>
                    <a:pt x="375828" y="98317"/>
                  </a:lnTo>
                  <a:lnTo>
                    <a:pt x="400941" y="59511"/>
                  </a:lnTo>
                  <a:lnTo>
                    <a:pt x="426864" y="31555"/>
                  </a:lnTo>
                  <a:lnTo>
                    <a:pt x="480404" y="3079"/>
                  </a:lnTo>
                  <a:lnTo>
                    <a:pt x="507653" y="0"/>
                  </a:lnTo>
                  <a:lnTo>
                    <a:pt x="524933" y="1091"/>
                  </a:lnTo>
                  <a:lnTo>
                    <a:pt x="542193" y="4151"/>
                  </a:lnTo>
                  <a:lnTo>
                    <a:pt x="555859" y="7890"/>
                  </a:lnTo>
                  <a:lnTo>
                    <a:pt x="555859" y="447666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84" name="Google Shape;684;p12"/>
            <p:cNvSpPr/>
            <p:nvPr/>
          </p:nvSpPr>
          <p:spPr>
            <a:xfrm>
              <a:off x="7447673" y="6267026"/>
              <a:ext cx="119380" cy="297180"/>
            </a:xfrm>
            <a:custGeom>
              <a:rect b="b" l="l" r="r" t="t"/>
              <a:pathLst>
                <a:path extrusionOk="0" h="297179" w="119379">
                  <a:moveTo>
                    <a:pt x="59374" y="296818"/>
                  </a:moveTo>
                  <a:lnTo>
                    <a:pt x="17929" y="259359"/>
                  </a:lnTo>
                  <a:lnTo>
                    <a:pt x="6037" y="219865"/>
                  </a:lnTo>
                  <a:lnTo>
                    <a:pt x="55" y="173042"/>
                  </a:lnTo>
                  <a:lnTo>
                    <a:pt x="0" y="123776"/>
                  </a:lnTo>
                  <a:lnTo>
                    <a:pt x="5887" y="76952"/>
                  </a:lnTo>
                  <a:lnTo>
                    <a:pt x="17734" y="37458"/>
                  </a:lnTo>
                  <a:lnTo>
                    <a:pt x="35557" y="10178"/>
                  </a:lnTo>
                  <a:lnTo>
                    <a:pt x="59374" y="0"/>
                  </a:lnTo>
                  <a:lnTo>
                    <a:pt x="83212" y="10178"/>
                  </a:lnTo>
                  <a:lnTo>
                    <a:pt x="101092" y="37458"/>
                  </a:lnTo>
                  <a:lnTo>
                    <a:pt x="113011" y="76952"/>
                  </a:lnTo>
                  <a:lnTo>
                    <a:pt x="118971" y="123776"/>
                  </a:lnTo>
                  <a:lnTo>
                    <a:pt x="118971" y="173042"/>
                  </a:lnTo>
                  <a:lnTo>
                    <a:pt x="113011" y="219865"/>
                  </a:lnTo>
                  <a:lnTo>
                    <a:pt x="101092" y="259359"/>
                  </a:lnTo>
                  <a:lnTo>
                    <a:pt x="83212" y="286639"/>
                  </a:lnTo>
                  <a:lnTo>
                    <a:pt x="59374" y="29681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85" name="Google Shape;685;p12"/>
          <p:cNvSpPr/>
          <p:nvPr/>
        </p:nvSpPr>
        <p:spPr>
          <a:xfrm>
            <a:off x="7739338" y="5320852"/>
            <a:ext cx="143510" cy="357505"/>
          </a:xfrm>
          <a:custGeom>
            <a:rect b="b" l="l" r="r" t="t"/>
            <a:pathLst>
              <a:path extrusionOk="0" h="357504" w="143509">
                <a:moveTo>
                  <a:pt x="71704" y="357132"/>
                </a:moveTo>
                <a:lnTo>
                  <a:pt x="28681" y="326007"/>
                </a:lnTo>
                <a:lnTo>
                  <a:pt x="4780" y="249804"/>
                </a:lnTo>
                <a:lnTo>
                  <a:pt x="0" y="202849"/>
                </a:lnTo>
                <a:lnTo>
                  <a:pt x="0" y="154283"/>
                </a:lnTo>
                <a:lnTo>
                  <a:pt x="4780" y="107327"/>
                </a:lnTo>
                <a:lnTo>
                  <a:pt x="14340" y="65201"/>
                </a:lnTo>
                <a:lnTo>
                  <a:pt x="47803" y="8317"/>
                </a:lnTo>
                <a:lnTo>
                  <a:pt x="71704" y="0"/>
                </a:lnTo>
                <a:lnTo>
                  <a:pt x="95611" y="8317"/>
                </a:lnTo>
                <a:lnTo>
                  <a:pt x="114737" y="31124"/>
                </a:lnTo>
                <a:lnTo>
                  <a:pt x="129081" y="65201"/>
                </a:lnTo>
                <a:lnTo>
                  <a:pt x="138644" y="107327"/>
                </a:lnTo>
                <a:lnTo>
                  <a:pt x="143425" y="154283"/>
                </a:lnTo>
                <a:lnTo>
                  <a:pt x="143425" y="202849"/>
                </a:lnTo>
                <a:lnTo>
                  <a:pt x="138644" y="249804"/>
                </a:lnTo>
                <a:lnTo>
                  <a:pt x="129081" y="291930"/>
                </a:lnTo>
                <a:lnTo>
                  <a:pt x="95611" y="348814"/>
                </a:lnTo>
                <a:lnTo>
                  <a:pt x="71704"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686" name="Google Shape;686;p12"/>
          <p:cNvGrpSpPr/>
          <p:nvPr/>
        </p:nvGrpSpPr>
        <p:grpSpPr>
          <a:xfrm>
            <a:off x="7005663" y="4717406"/>
            <a:ext cx="995338" cy="6026785"/>
            <a:chOff x="7005663" y="4717406"/>
            <a:chExt cx="995338" cy="6026785"/>
          </a:xfrm>
        </p:grpSpPr>
        <p:sp>
          <p:nvSpPr>
            <p:cNvPr id="687" name="Google Shape;687;p12"/>
            <p:cNvSpPr/>
            <p:nvPr/>
          </p:nvSpPr>
          <p:spPr>
            <a:xfrm>
              <a:off x="7005663" y="7035391"/>
              <a:ext cx="412750" cy="1061085"/>
            </a:xfrm>
            <a:custGeom>
              <a:rect b="b" l="l" r="r" t="t"/>
              <a:pathLst>
                <a:path extrusionOk="0" h="1061084" w="412750">
                  <a:moveTo>
                    <a:pt x="181414" y="1060788"/>
                  </a:moveTo>
                  <a:lnTo>
                    <a:pt x="126821" y="1042619"/>
                  </a:lnTo>
                  <a:lnTo>
                    <a:pt x="77364" y="989686"/>
                  </a:lnTo>
                  <a:lnTo>
                    <a:pt x="55818" y="950921"/>
                  </a:lnTo>
                  <a:lnTo>
                    <a:pt x="37063" y="904350"/>
                  </a:lnTo>
                  <a:lnTo>
                    <a:pt x="21601" y="850270"/>
                  </a:lnTo>
                  <a:lnTo>
                    <a:pt x="9935" y="788974"/>
                  </a:lnTo>
                  <a:lnTo>
                    <a:pt x="2567" y="720759"/>
                  </a:lnTo>
                  <a:lnTo>
                    <a:pt x="0" y="645920"/>
                  </a:lnTo>
                  <a:lnTo>
                    <a:pt x="1354" y="590519"/>
                  </a:lnTo>
                  <a:lnTo>
                    <a:pt x="5301" y="533985"/>
                  </a:lnTo>
                  <a:lnTo>
                    <a:pt x="11668" y="477057"/>
                  </a:lnTo>
                  <a:lnTo>
                    <a:pt x="20279" y="420470"/>
                  </a:lnTo>
                  <a:lnTo>
                    <a:pt x="30961" y="364964"/>
                  </a:lnTo>
                  <a:lnTo>
                    <a:pt x="43539" y="311274"/>
                  </a:lnTo>
                  <a:lnTo>
                    <a:pt x="57840" y="260139"/>
                  </a:lnTo>
                  <a:lnTo>
                    <a:pt x="73690" y="212296"/>
                  </a:lnTo>
                  <a:lnTo>
                    <a:pt x="90915" y="168482"/>
                  </a:lnTo>
                  <a:lnTo>
                    <a:pt x="109340" y="129434"/>
                  </a:lnTo>
                  <a:lnTo>
                    <a:pt x="128792" y="95890"/>
                  </a:lnTo>
                  <a:lnTo>
                    <a:pt x="149096" y="68587"/>
                  </a:lnTo>
                  <a:lnTo>
                    <a:pt x="152848" y="62683"/>
                  </a:lnTo>
                  <a:lnTo>
                    <a:pt x="157877" y="56680"/>
                  </a:lnTo>
                  <a:lnTo>
                    <a:pt x="161628" y="53630"/>
                  </a:lnTo>
                  <a:lnTo>
                    <a:pt x="182545" y="30637"/>
                  </a:lnTo>
                  <a:lnTo>
                    <a:pt x="204436" y="13825"/>
                  </a:lnTo>
                  <a:lnTo>
                    <a:pt x="226946" y="3508"/>
                  </a:lnTo>
                  <a:lnTo>
                    <a:pt x="249717" y="0"/>
                  </a:lnTo>
                  <a:lnTo>
                    <a:pt x="270056" y="2876"/>
                  </a:lnTo>
                  <a:lnTo>
                    <a:pt x="309574" y="26527"/>
                  </a:lnTo>
                  <a:lnTo>
                    <a:pt x="347636" y="78834"/>
                  </a:lnTo>
                  <a:lnTo>
                    <a:pt x="364458" y="115628"/>
                  </a:lnTo>
                  <a:lnTo>
                    <a:pt x="378723" y="157338"/>
                  </a:lnTo>
                  <a:lnTo>
                    <a:pt x="390447" y="203190"/>
                  </a:lnTo>
                  <a:lnTo>
                    <a:pt x="399643" y="252415"/>
                  </a:lnTo>
                  <a:lnTo>
                    <a:pt x="406326" y="304240"/>
                  </a:lnTo>
                  <a:lnTo>
                    <a:pt x="410511" y="357894"/>
                  </a:lnTo>
                  <a:lnTo>
                    <a:pt x="412212" y="412605"/>
                  </a:lnTo>
                  <a:lnTo>
                    <a:pt x="411476" y="469102"/>
                  </a:lnTo>
                  <a:lnTo>
                    <a:pt x="408646" y="525722"/>
                  </a:lnTo>
                  <a:lnTo>
                    <a:pt x="403801" y="581994"/>
                  </a:lnTo>
                  <a:lnTo>
                    <a:pt x="397019" y="637444"/>
                  </a:lnTo>
                  <a:lnTo>
                    <a:pt x="388380" y="691603"/>
                  </a:lnTo>
                  <a:lnTo>
                    <a:pt x="377961" y="743996"/>
                  </a:lnTo>
                  <a:lnTo>
                    <a:pt x="365843" y="794153"/>
                  </a:lnTo>
                  <a:lnTo>
                    <a:pt x="352103" y="841601"/>
                  </a:lnTo>
                  <a:lnTo>
                    <a:pt x="336821" y="885869"/>
                  </a:lnTo>
                  <a:lnTo>
                    <a:pt x="320075" y="926485"/>
                  </a:lnTo>
                  <a:lnTo>
                    <a:pt x="301945" y="962975"/>
                  </a:lnTo>
                  <a:lnTo>
                    <a:pt x="273768" y="1006363"/>
                  </a:lnTo>
                  <a:lnTo>
                    <a:pt x="243813" y="1036864"/>
                  </a:lnTo>
                  <a:lnTo>
                    <a:pt x="212791" y="1054873"/>
                  </a:lnTo>
                  <a:lnTo>
                    <a:pt x="181414" y="106078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88" name="Google Shape;688;p12"/>
            <p:cNvSpPr/>
            <p:nvPr/>
          </p:nvSpPr>
          <p:spPr>
            <a:xfrm>
              <a:off x="7402196" y="4717406"/>
              <a:ext cx="598805" cy="6026785"/>
            </a:xfrm>
            <a:custGeom>
              <a:rect b="b" l="l" r="r" t="t"/>
              <a:pathLst>
                <a:path extrusionOk="0" h="6026784" w="598804">
                  <a:moveTo>
                    <a:pt x="195959" y="6026336"/>
                  </a:moveTo>
                  <a:lnTo>
                    <a:pt x="187318" y="6026336"/>
                  </a:lnTo>
                  <a:lnTo>
                    <a:pt x="192197" y="5975101"/>
                  </a:lnTo>
                  <a:lnTo>
                    <a:pt x="196324" y="5924060"/>
                  </a:lnTo>
                  <a:lnTo>
                    <a:pt x="199722" y="5873202"/>
                  </a:lnTo>
                  <a:lnTo>
                    <a:pt x="202370" y="5823624"/>
                  </a:lnTo>
                  <a:lnTo>
                    <a:pt x="204390" y="5773359"/>
                  </a:lnTo>
                  <a:lnTo>
                    <a:pt x="205759" y="5723238"/>
                  </a:lnTo>
                  <a:lnTo>
                    <a:pt x="206501" y="5673251"/>
                  </a:lnTo>
                  <a:lnTo>
                    <a:pt x="206620" y="5621300"/>
                  </a:lnTo>
                  <a:lnTo>
                    <a:pt x="206196" y="5573641"/>
                  </a:lnTo>
                  <a:lnTo>
                    <a:pt x="205196" y="5523997"/>
                  </a:lnTo>
                  <a:lnTo>
                    <a:pt x="203663" y="5474446"/>
                  </a:lnTo>
                  <a:lnTo>
                    <a:pt x="201619" y="5424979"/>
                  </a:lnTo>
                  <a:lnTo>
                    <a:pt x="199088" y="5375585"/>
                  </a:lnTo>
                  <a:lnTo>
                    <a:pt x="196094" y="5326255"/>
                  </a:lnTo>
                  <a:lnTo>
                    <a:pt x="192660" y="5276977"/>
                  </a:lnTo>
                  <a:lnTo>
                    <a:pt x="188809" y="5227742"/>
                  </a:lnTo>
                  <a:lnTo>
                    <a:pt x="184564" y="5178540"/>
                  </a:lnTo>
                  <a:lnTo>
                    <a:pt x="179949" y="5129360"/>
                  </a:lnTo>
                  <a:lnTo>
                    <a:pt x="174988" y="5080192"/>
                  </a:lnTo>
                  <a:lnTo>
                    <a:pt x="169703" y="5031026"/>
                  </a:lnTo>
                  <a:lnTo>
                    <a:pt x="164119" y="4981852"/>
                  </a:lnTo>
                  <a:lnTo>
                    <a:pt x="158258" y="4932660"/>
                  </a:lnTo>
                  <a:lnTo>
                    <a:pt x="152143" y="4883440"/>
                  </a:lnTo>
                  <a:lnTo>
                    <a:pt x="145799" y="4834180"/>
                  </a:lnTo>
                  <a:lnTo>
                    <a:pt x="139249" y="4784872"/>
                  </a:lnTo>
                  <a:lnTo>
                    <a:pt x="132515" y="4735505"/>
                  </a:lnTo>
                  <a:lnTo>
                    <a:pt x="125622" y="4686068"/>
                  </a:lnTo>
                  <a:lnTo>
                    <a:pt x="118593" y="4636552"/>
                  </a:lnTo>
                  <a:lnTo>
                    <a:pt x="111451" y="4586946"/>
                  </a:lnTo>
                  <a:lnTo>
                    <a:pt x="104219" y="4537241"/>
                  </a:lnTo>
                  <a:lnTo>
                    <a:pt x="89581" y="4437490"/>
                  </a:lnTo>
                  <a:lnTo>
                    <a:pt x="75212" y="4338529"/>
                  </a:lnTo>
                  <a:lnTo>
                    <a:pt x="67992" y="4288446"/>
                  </a:lnTo>
                  <a:lnTo>
                    <a:pt x="60796" y="4238113"/>
                  </a:lnTo>
                  <a:lnTo>
                    <a:pt x="53659" y="4187640"/>
                  </a:lnTo>
                  <a:lnTo>
                    <a:pt x="46617" y="4137141"/>
                  </a:lnTo>
                  <a:lnTo>
                    <a:pt x="39706" y="4086728"/>
                  </a:lnTo>
                  <a:lnTo>
                    <a:pt x="30419" y="4014507"/>
                  </a:lnTo>
                  <a:lnTo>
                    <a:pt x="22472" y="3945015"/>
                  </a:lnTo>
                  <a:lnTo>
                    <a:pt x="15814" y="3878136"/>
                  </a:lnTo>
                  <a:lnTo>
                    <a:pt x="10392" y="3813752"/>
                  </a:lnTo>
                  <a:lnTo>
                    <a:pt x="6154" y="3751748"/>
                  </a:lnTo>
                  <a:lnTo>
                    <a:pt x="3048" y="3692007"/>
                  </a:lnTo>
                  <a:lnTo>
                    <a:pt x="1019" y="3634228"/>
                  </a:lnTo>
                  <a:lnTo>
                    <a:pt x="32" y="3579344"/>
                  </a:lnTo>
                  <a:lnTo>
                    <a:pt x="0" y="3525198"/>
                  </a:lnTo>
                  <a:lnTo>
                    <a:pt x="899" y="3473345"/>
                  </a:lnTo>
                  <a:lnTo>
                    <a:pt x="2669" y="3423173"/>
                  </a:lnTo>
                  <a:lnTo>
                    <a:pt x="5258" y="3374564"/>
                  </a:lnTo>
                  <a:lnTo>
                    <a:pt x="8613" y="3327404"/>
                  </a:lnTo>
                  <a:lnTo>
                    <a:pt x="12683" y="3281575"/>
                  </a:lnTo>
                  <a:lnTo>
                    <a:pt x="17414" y="3236961"/>
                  </a:lnTo>
                  <a:lnTo>
                    <a:pt x="22756" y="3193445"/>
                  </a:lnTo>
                  <a:lnTo>
                    <a:pt x="28654" y="3150912"/>
                  </a:lnTo>
                  <a:lnTo>
                    <a:pt x="35059" y="3109243"/>
                  </a:lnTo>
                  <a:lnTo>
                    <a:pt x="41916" y="3068324"/>
                  </a:lnTo>
                  <a:lnTo>
                    <a:pt x="49174" y="3028038"/>
                  </a:lnTo>
                  <a:lnTo>
                    <a:pt x="56782" y="2988268"/>
                  </a:lnTo>
                  <a:lnTo>
                    <a:pt x="64685" y="2948897"/>
                  </a:lnTo>
                  <a:lnTo>
                    <a:pt x="72833" y="2909810"/>
                  </a:lnTo>
                  <a:lnTo>
                    <a:pt x="81173" y="2870889"/>
                  </a:lnTo>
                  <a:lnTo>
                    <a:pt x="89654" y="2832019"/>
                  </a:lnTo>
                  <a:lnTo>
                    <a:pt x="98222" y="2793082"/>
                  </a:lnTo>
                  <a:lnTo>
                    <a:pt x="107610" y="2750945"/>
                  </a:lnTo>
                  <a:lnTo>
                    <a:pt x="116969" y="2708459"/>
                  </a:lnTo>
                  <a:lnTo>
                    <a:pt x="126238" y="2665472"/>
                  </a:lnTo>
                  <a:lnTo>
                    <a:pt x="135360" y="2621833"/>
                  </a:lnTo>
                  <a:lnTo>
                    <a:pt x="144277" y="2577391"/>
                  </a:lnTo>
                  <a:lnTo>
                    <a:pt x="152928" y="2531995"/>
                  </a:lnTo>
                  <a:lnTo>
                    <a:pt x="161257" y="2485493"/>
                  </a:lnTo>
                  <a:lnTo>
                    <a:pt x="169205" y="2437736"/>
                  </a:lnTo>
                  <a:lnTo>
                    <a:pt x="176713" y="2388570"/>
                  </a:lnTo>
                  <a:lnTo>
                    <a:pt x="183722" y="2337847"/>
                  </a:lnTo>
                  <a:lnTo>
                    <a:pt x="190175" y="2285413"/>
                  </a:lnTo>
                  <a:lnTo>
                    <a:pt x="196012" y="2231118"/>
                  </a:lnTo>
                  <a:lnTo>
                    <a:pt x="201175" y="2174811"/>
                  </a:lnTo>
                  <a:lnTo>
                    <a:pt x="205606" y="2116341"/>
                  </a:lnTo>
                  <a:lnTo>
                    <a:pt x="209245" y="2055556"/>
                  </a:lnTo>
                  <a:lnTo>
                    <a:pt x="212036" y="1992306"/>
                  </a:lnTo>
                  <a:lnTo>
                    <a:pt x="213918" y="1926439"/>
                  </a:lnTo>
                  <a:lnTo>
                    <a:pt x="214901" y="1872242"/>
                  </a:lnTo>
                  <a:lnTo>
                    <a:pt x="215494" y="1819101"/>
                  </a:lnTo>
                  <a:lnTo>
                    <a:pt x="215744" y="1766928"/>
                  </a:lnTo>
                  <a:lnTo>
                    <a:pt x="215699" y="1715640"/>
                  </a:lnTo>
                  <a:lnTo>
                    <a:pt x="215406" y="1665150"/>
                  </a:lnTo>
                  <a:lnTo>
                    <a:pt x="214914" y="1615372"/>
                  </a:lnTo>
                  <a:lnTo>
                    <a:pt x="214270" y="1566222"/>
                  </a:lnTo>
                  <a:lnTo>
                    <a:pt x="213522" y="1517614"/>
                  </a:lnTo>
                  <a:lnTo>
                    <a:pt x="210896" y="1362502"/>
                  </a:lnTo>
                  <a:lnTo>
                    <a:pt x="209990" y="1304510"/>
                  </a:lnTo>
                  <a:lnTo>
                    <a:pt x="209277" y="1247665"/>
                  </a:lnTo>
                  <a:lnTo>
                    <a:pt x="208867" y="1194661"/>
                  </a:lnTo>
                  <a:lnTo>
                    <a:pt x="208785" y="1137253"/>
                  </a:lnTo>
                  <a:lnTo>
                    <a:pt x="209181" y="1083604"/>
                  </a:lnTo>
                  <a:lnTo>
                    <a:pt x="210125" y="1030939"/>
                  </a:lnTo>
                  <a:lnTo>
                    <a:pt x="211703" y="979218"/>
                  </a:lnTo>
                  <a:lnTo>
                    <a:pt x="214004" y="928399"/>
                  </a:lnTo>
                  <a:lnTo>
                    <a:pt x="217117" y="878443"/>
                  </a:lnTo>
                  <a:lnTo>
                    <a:pt x="221130" y="829308"/>
                  </a:lnTo>
                  <a:lnTo>
                    <a:pt x="226132" y="780954"/>
                  </a:lnTo>
                  <a:lnTo>
                    <a:pt x="232211" y="733340"/>
                  </a:lnTo>
                  <a:lnTo>
                    <a:pt x="239454" y="686426"/>
                  </a:lnTo>
                  <a:lnTo>
                    <a:pt x="247952" y="640171"/>
                  </a:lnTo>
                  <a:lnTo>
                    <a:pt x="257791" y="594534"/>
                  </a:lnTo>
                  <a:lnTo>
                    <a:pt x="269061" y="549475"/>
                  </a:lnTo>
                  <a:lnTo>
                    <a:pt x="281849" y="504953"/>
                  </a:lnTo>
                  <a:lnTo>
                    <a:pt x="296245" y="460927"/>
                  </a:lnTo>
                  <a:lnTo>
                    <a:pt x="312336" y="417357"/>
                  </a:lnTo>
                  <a:lnTo>
                    <a:pt x="330211" y="374203"/>
                  </a:lnTo>
                  <a:lnTo>
                    <a:pt x="349959" y="331422"/>
                  </a:lnTo>
                  <a:lnTo>
                    <a:pt x="371667" y="288976"/>
                  </a:lnTo>
                  <a:lnTo>
                    <a:pt x="395424" y="246823"/>
                  </a:lnTo>
                  <a:lnTo>
                    <a:pt x="421319" y="204922"/>
                  </a:lnTo>
                  <a:lnTo>
                    <a:pt x="449440" y="163233"/>
                  </a:lnTo>
                  <a:lnTo>
                    <a:pt x="479875" y="121716"/>
                  </a:lnTo>
                  <a:lnTo>
                    <a:pt x="518491" y="74806"/>
                  </a:lnTo>
                  <a:lnTo>
                    <a:pt x="557062" y="35055"/>
                  </a:lnTo>
                  <a:lnTo>
                    <a:pt x="595602" y="2182"/>
                  </a:lnTo>
                  <a:lnTo>
                    <a:pt x="598803" y="0"/>
                  </a:lnTo>
                  <a:lnTo>
                    <a:pt x="598803" y="20167"/>
                  </a:lnTo>
                  <a:lnTo>
                    <a:pt x="597935" y="20762"/>
                  </a:lnTo>
                  <a:lnTo>
                    <a:pt x="559918" y="53352"/>
                  </a:lnTo>
                  <a:lnTo>
                    <a:pt x="521896" y="92744"/>
                  </a:lnTo>
                  <a:lnTo>
                    <a:pt x="483856" y="139210"/>
                  </a:lnTo>
                  <a:lnTo>
                    <a:pt x="453919" y="180026"/>
                  </a:lnTo>
                  <a:lnTo>
                    <a:pt x="426255" y="221025"/>
                  </a:lnTo>
                  <a:lnTo>
                    <a:pt x="400776" y="262248"/>
                  </a:lnTo>
                  <a:lnTo>
                    <a:pt x="377397" y="303734"/>
                  </a:lnTo>
                  <a:lnTo>
                    <a:pt x="356032" y="345523"/>
                  </a:lnTo>
                  <a:lnTo>
                    <a:pt x="336593" y="387653"/>
                  </a:lnTo>
                  <a:lnTo>
                    <a:pt x="318994" y="430166"/>
                  </a:lnTo>
                  <a:lnTo>
                    <a:pt x="303150" y="473100"/>
                  </a:lnTo>
                  <a:lnTo>
                    <a:pt x="288973" y="516495"/>
                  </a:lnTo>
                  <a:lnTo>
                    <a:pt x="276378" y="560391"/>
                  </a:lnTo>
                  <a:lnTo>
                    <a:pt x="265278" y="604828"/>
                  </a:lnTo>
                  <a:lnTo>
                    <a:pt x="255586" y="649845"/>
                  </a:lnTo>
                  <a:lnTo>
                    <a:pt x="247217" y="695482"/>
                  </a:lnTo>
                  <a:lnTo>
                    <a:pt x="240084" y="741778"/>
                  </a:lnTo>
                  <a:lnTo>
                    <a:pt x="234101" y="788773"/>
                  </a:lnTo>
                  <a:lnTo>
                    <a:pt x="229181" y="836507"/>
                  </a:lnTo>
                  <a:lnTo>
                    <a:pt x="225238" y="885019"/>
                  </a:lnTo>
                  <a:lnTo>
                    <a:pt x="222185" y="934350"/>
                  </a:lnTo>
                  <a:lnTo>
                    <a:pt x="219937" y="984538"/>
                  </a:lnTo>
                  <a:lnTo>
                    <a:pt x="218407" y="1035624"/>
                  </a:lnTo>
                  <a:lnTo>
                    <a:pt x="217509" y="1087646"/>
                  </a:lnTo>
                  <a:lnTo>
                    <a:pt x="217178" y="1137253"/>
                  </a:lnTo>
                  <a:lnTo>
                    <a:pt x="217261" y="1194661"/>
                  </a:lnTo>
                  <a:lnTo>
                    <a:pt x="217740" y="1249733"/>
                  </a:lnTo>
                  <a:lnTo>
                    <a:pt x="218504" y="1305900"/>
                  </a:lnTo>
                  <a:lnTo>
                    <a:pt x="219469" y="1363203"/>
                  </a:lnTo>
                  <a:lnTo>
                    <a:pt x="220547" y="1421681"/>
                  </a:lnTo>
                  <a:lnTo>
                    <a:pt x="221341" y="1469462"/>
                  </a:lnTo>
                  <a:lnTo>
                    <a:pt x="222100" y="1517614"/>
                  </a:lnTo>
                  <a:lnTo>
                    <a:pt x="222787" y="1566222"/>
                  </a:lnTo>
                  <a:lnTo>
                    <a:pt x="223365" y="1615372"/>
                  </a:lnTo>
                  <a:lnTo>
                    <a:pt x="223800" y="1665150"/>
                  </a:lnTo>
                  <a:lnTo>
                    <a:pt x="224056" y="1715640"/>
                  </a:lnTo>
                  <a:lnTo>
                    <a:pt x="224095" y="1766928"/>
                  </a:lnTo>
                  <a:lnTo>
                    <a:pt x="223883" y="1819101"/>
                  </a:lnTo>
                  <a:lnTo>
                    <a:pt x="223383" y="1872242"/>
                  </a:lnTo>
                  <a:lnTo>
                    <a:pt x="222559" y="1926439"/>
                  </a:lnTo>
                  <a:lnTo>
                    <a:pt x="220567" y="1993112"/>
                  </a:lnTo>
                  <a:lnTo>
                    <a:pt x="217680" y="2057109"/>
                  </a:lnTo>
                  <a:lnTo>
                    <a:pt x="213953" y="2118586"/>
                  </a:lnTo>
                  <a:lnTo>
                    <a:pt x="209444" y="2177699"/>
                  </a:lnTo>
                  <a:lnTo>
                    <a:pt x="204210" y="2234608"/>
                  </a:lnTo>
                  <a:lnTo>
                    <a:pt x="198307" y="2289467"/>
                  </a:lnTo>
                  <a:lnTo>
                    <a:pt x="191793" y="2342435"/>
                  </a:lnTo>
                  <a:lnTo>
                    <a:pt x="184724" y="2393669"/>
                  </a:lnTo>
                  <a:lnTo>
                    <a:pt x="177157" y="2443325"/>
                  </a:lnTo>
                  <a:lnTo>
                    <a:pt x="169150" y="2491561"/>
                  </a:lnTo>
                  <a:lnTo>
                    <a:pt x="160758" y="2538534"/>
                  </a:lnTo>
                  <a:lnTo>
                    <a:pt x="152039" y="2584400"/>
                  </a:lnTo>
                  <a:lnTo>
                    <a:pt x="143050" y="2629318"/>
                  </a:lnTo>
                  <a:lnTo>
                    <a:pt x="133847" y="2673443"/>
                  </a:lnTo>
                  <a:lnTo>
                    <a:pt x="124488" y="2716934"/>
                  </a:lnTo>
                  <a:lnTo>
                    <a:pt x="115029" y="2759946"/>
                  </a:lnTo>
                  <a:lnTo>
                    <a:pt x="105528" y="2802638"/>
                  </a:lnTo>
                  <a:lnTo>
                    <a:pt x="97111" y="2841039"/>
                  </a:lnTo>
                  <a:lnTo>
                    <a:pt x="88775" y="2879398"/>
                  </a:lnTo>
                  <a:lnTo>
                    <a:pt x="80573" y="2917827"/>
                  </a:lnTo>
                  <a:lnTo>
                    <a:pt x="72556" y="2956439"/>
                  </a:lnTo>
                  <a:lnTo>
                    <a:pt x="64775" y="2995346"/>
                  </a:lnTo>
                  <a:lnTo>
                    <a:pt x="57283" y="3034662"/>
                  </a:lnTo>
                  <a:lnTo>
                    <a:pt x="50131" y="3074499"/>
                  </a:lnTo>
                  <a:lnTo>
                    <a:pt x="43371" y="3114970"/>
                  </a:lnTo>
                  <a:lnTo>
                    <a:pt x="37054" y="3156188"/>
                  </a:lnTo>
                  <a:lnTo>
                    <a:pt x="31233" y="3198264"/>
                  </a:lnTo>
                  <a:lnTo>
                    <a:pt x="25959" y="3241313"/>
                  </a:lnTo>
                  <a:lnTo>
                    <a:pt x="21284" y="3285447"/>
                  </a:lnTo>
                  <a:lnTo>
                    <a:pt x="17259" y="3330779"/>
                  </a:lnTo>
                  <a:lnTo>
                    <a:pt x="13937" y="3377420"/>
                  </a:lnTo>
                  <a:lnTo>
                    <a:pt x="11369" y="3425485"/>
                  </a:lnTo>
                  <a:lnTo>
                    <a:pt x="9607" y="3475085"/>
                  </a:lnTo>
                  <a:lnTo>
                    <a:pt x="8723" y="3525198"/>
                  </a:lnTo>
                  <a:lnTo>
                    <a:pt x="8707" y="3579344"/>
                  </a:lnTo>
                  <a:lnTo>
                    <a:pt x="9679" y="3634413"/>
                  </a:lnTo>
                  <a:lnTo>
                    <a:pt x="11652" y="3691099"/>
                  </a:lnTo>
                  <a:lnTo>
                    <a:pt x="14695" y="3750070"/>
                  </a:lnTo>
                  <a:lnTo>
                    <a:pt x="18854" y="3811252"/>
                  </a:lnTo>
                  <a:lnTo>
                    <a:pt x="24182" y="3874759"/>
                  </a:lnTo>
                  <a:lnTo>
                    <a:pt x="30729" y="3940704"/>
                  </a:lnTo>
                  <a:lnTo>
                    <a:pt x="38548" y="4009200"/>
                  </a:lnTo>
                  <a:lnTo>
                    <a:pt x="47690" y="4080358"/>
                  </a:lnTo>
                  <a:lnTo>
                    <a:pt x="54601" y="4131280"/>
                  </a:lnTo>
                  <a:lnTo>
                    <a:pt x="61639" y="4181977"/>
                  </a:lnTo>
                  <a:lnTo>
                    <a:pt x="68772" y="4232421"/>
                  </a:lnTo>
                  <a:lnTo>
                    <a:pt x="75963" y="4282585"/>
                  </a:lnTo>
                  <a:lnTo>
                    <a:pt x="83179" y="4332441"/>
                  </a:lnTo>
                  <a:lnTo>
                    <a:pt x="97543" y="4431120"/>
                  </a:lnTo>
                  <a:lnTo>
                    <a:pt x="112186" y="4531174"/>
                  </a:lnTo>
                  <a:lnTo>
                    <a:pt x="119419" y="4581032"/>
                  </a:lnTo>
                  <a:lnTo>
                    <a:pt x="126564" y="4630791"/>
                  </a:lnTo>
                  <a:lnTo>
                    <a:pt x="133596" y="4680462"/>
                  </a:lnTo>
                  <a:lnTo>
                    <a:pt x="140492" y="4730055"/>
                  </a:lnTo>
                  <a:lnTo>
                    <a:pt x="147230" y="4779579"/>
                  </a:lnTo>
                  <a:lnTo>
                    <a:pt x="153785" y="4829047"/>
                  </a:lnTo>
                  <a:lnTo>
                    <a:pt x="160134" y="4878468"/>
                  </a:lnTo>
                  <a:lnTo>
                    <a:pt x="166255" y="4927853"/>
                  </a:lnTo>
                  <a:lnTo>
                    <a:pt x="172124" y="4977213"/>
                  </a:lnTo>
                  <a:lnTo>
                    <a:pt x="177717" y="5026557"/>
                  </a:lnTo>
                  <a:lnTo>
                    <a:pt x="183012" y="5075896"/>
                  </a:lnTo>
                  <a:lnTo>
                    <a:pt x="187985" y="5125240"/>
                  </a:lnTo>
                  <a:lnTo>
                    <a:pt x="192613" y="5174601"/>
                  </a:lnTo>
                  <a:lnTo>
                    <a:pt x="196872" y="5223989"/>
                  </a:lnTo>
                  <a:lnTo>
                    <a:pt x="200740" y="5273413"/>
                  </a:lnTo>
                  <a:lnTo>
                    <a:pt x="204194" y="5322885"/>
                  </a:lnTo>
                  <a:lnTo>
                    <a:pt x="207209" y="5372415"/>
                  </a:lnTo>
                  <a:lnTo>
                    <a:pt x="209763" y="5422013"/>
                  </a:lnTo>
                  <a:lnTo>
                    <a:pt x="211832" y="5471690"/>
                  </a:lnTo>
                  <a:lnTo>
                    <a:pt x="213393" y="5521457"/>
                  </a:lnTo>
                  <a:lnTo>
                    <a:pt x="214423" y="5571323"/>
                  </a:lnTo>
                  <a:lnTo>
                    <a:pt x="214899" y="5621300"/>
                  </a:lnTo>
                  <a:lnTo>
                    <a:pt x="214798" y="5671397"/>
                  </a:lnTo>
                  <a:lnTo>
                    <a:pt x="214095" y="5721625"/>
                  </a:lnTo>
                  <a:lnTo>
                    <a:pt x="212768" y="5771995"/>
                  </a:lnTo>
                  <a:lnTo>
                    <a:pt x="210794" y="5822517"/>
                  </a:lnTo>
                  <a:lnTo>
                    <a:pt x="208094" y="5874045"/>
                  </a:lnTo>
                  <a:lnTo>
                    <a:pt x="204766" y="5924630"/>
                  </a:lnTo>
                  <a:lnTo>
                    <a:pt x="200728" y="5975390"/>
                  </a:lnTo>
                  <a:lnTo>
                    <a:pt x="195959" y="60263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89" name="Google Shape;689;p12"/>
          <p:cNvSpPr txBox="1"/>
          <p:nvPr>
            <p:ph type="title"/>
          </p:nvPr>
        </p:nvSpPr>
        <p:spPr>
          <a:xfrm>
            <a:off x="1461581" y="528735"/>
            <a:ext cx="5078095" cy="939800"/>
          </a:xfrm>
          <a:prstGeom prst="rect">
            <a:avLst/>
          </a:prstGeom>
          <a:noFill/>
          <a:ln>
            <a:noFill/>
          </a:ln>
        </p:spPr>
        <p:txBody>
          <a:bodyPr anchorCtr="0" anchor="t" bIns="0" lIns="0" spcFirstLastPara="1" rIns="0" wrap="square" tIns="12700">
            <a:spAutoFit/>
          </a:bodyPr>
          <a:lstStyle/>
          <a:p>
            <a:pPr indent="-1154430" lvl="0" marL="1166495" marR="5080" rtl="0" algn="l">
              <a:lnSpc>
                <a:spcPct val="100000"/>
              </a:lnSpc>
              <a:spcBef>
                <a:spcPts val="0"/>
              </a:spcBef>
              <a:spcAft>
                <a:spcPts val="0"/>
              </a:spcAft>
              <a:buNone/>
            </a:pPr>
            <a:r>
              <a:rPr lang="en-US"/>
              <a:t>Clinical Complications &amp;  presentation</a:t>
            </a:r>
            <a:endParaRPr/>
          </a:p>
        </p:txBody>
      </p:sp>
      <p:sp>
        <p:nvSpPr>
          <p:cNvPr id="690" name="Google Shape;690;p12"/>
          <p:cNvSpPr txBox="1"/>
          <p:nvPr/>
        </p:nvSpPr>
        <p:spPr>
          <a:xfrm>
            <a:off x="697100" y="2095182"/>
            <a:ext cx="3340735"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Tahoma"/>
                <a:ea typeface="Tahoma"/>
                <a:cs typeface="Tahoma"/>
                <a:sym typeface="Tahoma"/>
              </a:rPr>
              <a:t>Clinical Complications:</a:t>
            </a:r>
            <a:endParaRPr sz="2400">
              <a:latin typeface="Tahoma"/>
              <a:ea typeface="Tahoma"/>
              <a:cs typeface="Tahoma"/>
              <a:sym typeface="Tahoma"/>
            </a:endParaRPr>
          </a:p>
        </p:txBody>
      </p:sp>
      <p:sp>
        <p:nvSpPr>
          <p:cNvPr id="691" name="Google Shape;691;p12"/>
          <p:cNvSpPr/>
          <p:nvPr/>
        </p:nvSpPr>
        <p:spPr>
          <a:xfrm>
            <a:off x="462321" y="2843186"/>
            <a:ext cx="590550" cy="307975"/>
          </a:xfrm>
          <a:custGeom>
            <a:rect b="b" l="l" r="r" t="t"/>
            <a:pathLst>
              <a:path extrusionOk="0" h="307975" w="590550">
                <a:moveTo>
                  <a:pt x="590512" y="307771"/>
                </a:moveTo>
                <a:lnTo>
                  <a:pt x="0" y="307771"/>
                </a:lnTo>
                <a:lnTo>
                  <a:pt x="0" y="0"/>
                </a:lnTo>
                <a:lnTo>
                  <a:pt x="590512" y="0"/>
                </a:lnTo>
                <a:lnTo>
                  <a:pt x="590512" y="307771"/>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92" name="Google Shape;692;p12"/>
          <p:cNvSpPr txBox="1"/>
          <p:nvPr/>
        </p:nvSpPr>
        <p:spPr>
          <a:xfrm>
            <a:off x="651860" y="2791205"/>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1</a:t>
            </a:r>
            <a:endParaRPr sz="2400">
              <a:latin typeface="Comic Sans MS"/>
              <a:ea typeface="Comic Sans MS"/>
              <a:cs typeface="Comic Sans MS"/>
              <a:sym typeface="Comic Sans MS"/>
            </a:endParaRPr>
          </a:p>
        </p:txBody>
      </p:sp>
      <p:grpSp>
        <p:nvGrpSpPr>
          <p:cNvPr id="693" name="Google Shape;693;p12"/>
          <p:cNvGrpSpPr/>
          <p:nvPr/>
        </p:nvGrpSpPr>
        <p:grpSpPr>
          <a:xfrm>
            <a:off x="462288" y="3150992"/>
            <a:ext cx="590550" cy="307975"/>
            <a:chOff x="462288" y="3150992"/>
            <a:chExt cx="590550" cy="307975"/>
          </a:xfrm>
        </p:grpSpPr>
        <p:sp>
          <p:nvSpPr>
            <p:cNvPr id="694" name="Google Shape;694;p12"/>
            <p:cNvSpPr/>
            <p:nvPr/>
          </p:nvSpPr>
          <p:spPr>
            <a:xfrm>
              <a:off x="462288" y="3150992"/>
              <a:ext cx="590550" cy="307975"/>
            </a:xfrm>
            <a:custGeom>
              <a:rect b="b" l="l" r="r" t="t"/>
              <a:pathLst>
                <a:path extrusionOk="0" h="307975" w="590550">
                  <a:moveTo>
                    <a:pt x="590512" y="307770"/>
                  </a:moveTo>
                  <a:lnTo>
                    <a:pt x="0" y="0"/>
                  </a:lnTo>
                  <a:lnTo>
                    <a:pt x="590512" y="0"/>
                  </a:lnTo>
                  <a:lnTo>
                    <a:pt x="590512" y="3077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95" name="Google Shape;695;p12"/>
            <p:cNvSpPr/>
            <p:nvPr/>
          </p:nvSpPr>
          <p:spPr>
            <a:xfrm>
              <a:off x="462288" y="3150992"/>
              <a:ext cx="590550" cy="307975"/>
            </a:xfrm>
            <a:custGeom>
              <a:rect b="b" l="l" r="r" t="t"/>
              <a:pathLst>
                <a:path extrusionOk="0" h="307975" w="590550">
                  <a:moveTo>
                    <a:pt x="590512" y="0"/>
                  </a:moveTo>
                  <a:lnTo>
                    <a:pt x="590512" y="307770"/>
                  </a:lnTo>
                  <a:lnTo>
                    <a:pt x="0" y="0"/>
                  </a:lnTo>
                  <a:lnTo>
                    <a:pt x="590512"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96" name="Google Shape;696;p12"/>
          <p:cNvSpPr/>
          <p:nvPr/>
        </p:nvSpPr>
        <p:spPr>
          <a:xfrm>
            <a:off x="462331" y="3717404"/>
            <a:ext cx="590550" cy="307975"/>
          </a:xfrm>
          <a:custGeom>
            <a:rect b="b" l="l" r="r" t="t"/>
            <a:pathLst>
              <a:path extrusionOk="0" h="307975" w="590550">
                <a:moveTo>
                  <a:pt x="590512" y="307770"/>
                </a:moveTo>
                <a:lnTo>
                  <a:pt x="0" y="307770"/>
                </a:lnTo>
                <a:lnTo>
                  <a:pt x="0" y="0"/>
                </a:lnTo>
                <a:lnTo>
                  <a:pt x="590512" y="0"/>
                </a:lnTo>
                <a:lnTo>
                  <a:pt x="590512" y="307770"/>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97" name="Google Shape;697;p12"/>
          <p:cNvSpPr txBox="1"/>
          <p:nvPr/>
        </p:nvSpPr>
        <p:spPr>
          <a:xfrm>
            <a:off x="651870" y="3665423"/>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2</a:t>
            </a:r>
            <a:endParaRPr sz="2400">
              <a:latin typeface="Comic Sans MS"/>
              <a:ea typeface="Comic Sans MS"/>
              <a:cs typeface="Comic Sans MS"/>
              <a:sym typeface="Comic Sans MS"/>
            </a:endParaRPr>
          </a:p>
        </p:txBody>
      </p:sp>
      <p:grpSp>
        <p:nvGrpSpPr>
          <p:cNvPr id="698" name="Google Shape;698;p12"/>
          <p:cNvGrpSpPr/>
          <p:nvPr/>
        </p:nvGrpSpPr>
        <p:grpSpPr>
          <a:xfrm>
            <a:off x="462298" y="4025209"/>
            <a:ext cx="590550" cy="307975"/>
            <a:chOff x="462298" y="4025209"/>
            <a:chExt cx="590550" cy="307975"/>
          </a:xfrm>
        </p:grpSpPr>
        <p:sp>
          <p:nvSpPr>
            <p:cNvPr id="699" name="Google Shape;699;p12"/>
            <p:cNvSpPr/>
            <p:nvPr/>
          </p:nvSpPr>
          <p:spPr>
            <a:xfrm>
              <a:off x="462298" y="4025209"/>
              <a:ext cx="590550" cy="307975"/>
            </a:xfrm>
            <a:custGeom>
              <a:rect b="b" l="l" r="r" t="t"/>
              <a:pathLst>
                <a:path extrusionOk="0" h="307975" w="590550">
                  <a:moveTo>
                    <a:pt x="590512" y="307771"/>
                  </a:moveTo>
                  <a:lnTo>
                    <a:pt x="0" y="0"/>
                  </a:lnTo>
                  <a:lnTo>
                    <a:pt x="590512" y="0"/>
                  </a:lnTo>
                  <a:lnTo>
                    <a:pt x="590512" y="307771"/>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00" name="Google Shape;700;p12"/>
            <p:cNvSpPr/>
            <p:nvPr/>
          </p:nvSpPr>
          <p:spPr>
            <a:xfrm>
              <a:off x="462298" y="4025209"/>
              <a:ext cx="590550" cy="307975"/>
            </a:xfrm>
            <a:custGeom>
              <a:rect b="b" l="l" r="r" t="t"/>
              <a:pathLst>
                <a:path extrusionOk="0" h="307975" w="590550">
                  <a:moveTo>
                    <a:pt x="590512" y="0"/>
                  </a:moveTo>
                  <a:lnTo>
                    <a:pt x="590512" y="307771"/>
                  </a:lnTo>
                  <a:lnTo>
                    <a:pt x="0" y="0"/>
                  </a:lnTo>
                  <a:lnTo>
                    <a:pt x="590512"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01" name="Google Shape;701;p12"/>
          <p:cNvSpPr/>
          <p:nvPr/>
        </p:nvSpPr>
        <p:spPr>
          <a:xfrm>
            <a:off x="462321" y="4814501"/>
            <a:ext cx="590550" cy="307975"/>
          </a:xfrm>
          <a:custGeom>
            <a:rect b="b" l="l" r="r" t="t"/>
            <a:pathLst>
              <a:path extrusionOk="0" h="307975" w="590550">
                <a:moveTo>
                  <a:pt x="590512" y="307770"/>
                </a:moveTo>
                <a:lnTo>
                  <a:pt x="0" y="307770"/>
                </a:lnTo>
                <a:lnTo>
                  <a:pt x="0" y="0"/>
                </a:lnTo>
                <a:lnTo>
                  <a:pt x="590512" y="0"/>
                </a:lnTo>
                <a:lnTo>
                  <a:pt x="590512" y="307770"/>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02" name="Google Shape;702;p12"/>
          <p:cNvSpPr txBox="1"/>
          <p:nvPr/>
        </p:nvSpPr>
        <p:spPr>
          <a:xfrm>
            <a:off x="651860" y="4762520"/>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3</a:t>
            </a:r>
            <a:endParaRPr sz="2400">
              <a:latin typeface="Comic Sans MS"/>
              <a:ea typeface="Comic Sans MS"/>
              <a:cs typeface="Comic Sans MS"/>
              <a:sym typeface="Comic Sans MS"/>
            </a:endParaRPr>
          </a:p>
        </p:txBody>
      </p:sp>
      <p:grpSp>
        <p:nvGrpSpPr>
          <p:cNvPr id="703" name="Google Shape;703;p12"/>
          <p:cNvGrpSpPr/>
          <p:nvPr/>
        </p:nvGrpSpPr>
        <p:grpSpPr>
          <a:xfrm>
            <a:off x="462300" y="5122257"/>
            <a:ext cx="590550" cy="307975"/>
            <a:chOff x="462300" y="5122257"/>
            <a:chExt cx="590550" cy="307975"/>
          </a:xfrm>
        </p:grpSpPr>
        <p:sp>
          <p:nvSpPr>
            <p:cNvPr id="704" name="Google Shape;704;p12"/>
            <p:cNvSpPr/>
            <p:nvPr/>
          </p:nvSpPr>
          <p:spPr>
            <a:xfrm>
              <a:off x="462300" y="5122257"/>
              <a:ext cx="590550" cy="307975"/>
            </a:xfrm>
            <a:custGeom>
              <a:rect b="b" l="l" r="r" t="t"/>
              <a:pathLst>
                <a:path extrusionOk="0" h="307975" w="590550">
                  <a:moveTo>
                    <a:pt x="590512" y="307770"/>
                  </a:moveTo>
                  <a:lnTo>
                    <a:pt x="0" y="0"/>
                  </a:lnTo>
                  <a:lnTo>
                    <a:pt x="590512" y="0"/>
                  </a:lnTo>
                  <a:lnTo>
                    <a:pt x="590512" y="3077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05" name="Google Shape;705;p12"/>
            <p:cNvSpPr/>
            <p:nvPr/>
          </p:nvSpPr>
          <p:spPr>
            <a:xfrm>
              <a:off x="462300" y="5122257"/>
              <a:ext cx="590550" cy="307975"/>
            </a:xfrm>
            <a:custGeom>
              <a:rect b="b" l="l" r="r" t="t"/>
              <a:pathLst>
                <a:path extrusionOk="0" h="307975" w="590550">
                  <a:moveTo>
                    <a:pt x="590512" y="0"/>
                  </a:moveTo>
                  <a:lnTo>
                    <a:pt x="590512" y="307770"/>
                  </a:lnTo>
                  <a:lnTo>
                    <a:pt x="0" y="0"/>
                  </a:lnTo>
                  <a:lnTo>
                    <a:pt x="590512"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06" name="Google Shape;706;p12"/>
          <p:cNvSpPr/>
          <p:nvPr/>
        </p:nvSpPr>
        <p:spPr>
          <a:xfrm>
            <a:off x="462321" y="5911561"/>
            <a:ext cx="590550" cy="307975"/>
          </a:xfrm>
          <a:custGeom>
            <a:rect b="b" l="l" r="r" t="t"/>
            <a:pathLst>
              <a:path extrusionOk="0" h="307975" w="590550">
                <a:moveTo>
                  <a:pt x="590512" y="307770"/>
                </a:moveTo>
                <a:lnTo>
                  <a:pt x="0" y="307770"/>
                </a:lnTo>
                <a:lnTo>
                  <a:pt x="0" y="0"/>
                </a:lnTo>
                <a:lnTo>
                  <a:pt x="590512" y="0"/>
                </a:lnTo>
                <a:lnTo>
                  <a:pt x="590512" y="307770"/>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07" name="Google Shape;707;p12"/>
          <p:cNvSpPr txBox="1"/>
          <p:nvPr/>
        </p:nvSpPr>
        <p:spPr>
          <a:xfrm>
            <a:off x="651860" y="5859580"/>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4</a:t>
            </a:r>
            <a:endParaRPr sz="2400">
              <a:latin typeface="Comic Sans MS"/>
              <a:ea typeface="Comic Sans MS"/>
              <a:cs typeface="Comic Sans MS"/>
              <a:sym typeface="Comic Sans MS"/>
            </a:endParaRPr>
          </a:p>
        </p:txBody>
      </p:sp>
      <p:grpSp>
        <p:nvGrpSpPr>
          <p:cNvPr id="708" name="Google Shape;708;p12"/>
          <p:cNvGrpSpPr/>
          <p:nvPr/>
        </p:nvGrpSpPr>
        <p:grpSpPr>
          <a:xfrm>
            <a:off x="462288" y="6219367"/>
            <a:ext cx="590550" cy="307975"/>
            <a:chOff x="462288" y="6219367"/>
            <a:chExt cx="590550" cy="307975"/>
          </a:xfrm>
        </p:grpSpPr>
        <p:sp>
          <p:nvSpPr>
            <p:cNvPr id="709" name="Google Shape;709;p12"/>
            <p:cNvSpPr/>
            <p:nvPr/>
          </p:nvSpPr>
          <p:spPr>
            <a:xfrm>
              <a:off x="462288" y="6219367"/>
              <a:ext cx="590550" cy="307975"/>
            </a:xfrm>
            <a:custGeom>
              <a:rect b="b" l="l" r="r" t="t"/>
              <a:pathLst>
                <a:path extrusionOk="0" h="307975" w="590550">
                  <a:moveTo>
                    <a:pt x="590512" y="307770"/>
                  </a:moveTo>
                  <a:lnTo>
                    <a:pt x="0" y="0"/>
                  </a:lnTo>
                  <a:lnTo>
                    <a:pt x="590512" y="0"/>
                  </a:lnTo>
                  <a:lnTo>
                    <a:pt x="590512" y="3077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10" name="Google Shape;710;p12"/>
            <p:cNvSpPr/>
            <p:nvPr/>
          </p:nvSpPr>
          <p:spPr>
            <a:xfrm>
              <a:off x="462288" y="6219367"/>
              <a:ext cx="590550" cy="307975"/>
            </a:xfrm>
            <a:custGeom>
              <a:rect b="b" l="l" r="r" t="t"/>
              <a:pathLst>
                <a:path extrusionOk="0" h="307975" w="590550">
                  <a:moveTo>
                    <a:pt x="590512" y="0"/>
                  </a:moveTo>
                  <a:lnTo>
                    <a:pt x="590512" y="307770"/>
                  </a:lnTo>
                  <a:lnTo>
                    <a:pt x="0" y="0"/>
                  </a:lnTo>
                  <a:lnTo>
                    <a:pt x="590512"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11" name="Google Shape;711;p12"/>
          <p:cNvSpPr txBox="1"/>
          <p:nvPr/>
        </p:nvSpPr>
        <p:spPr>
          <a:xfrm>
            <a:off x="1125850" y="2836712"/>
            <a:ext cx="5815330" cy="45212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1400">
                <a:solidFill>
                  <a:srgbClr val="980000"/>
                </a:solidFill>
                <a:latin typeface="Tahoma"/>
                <a:ea typeface="Tahoma"/>
                <a:cs typeface="Tahoma"/>
                <a:sym typeface="Tahoma"/>
              </a:rPr>
              <a:t>Cough </a:t>
            </a:r>
            <a:r>
              <a:rPr lang="en-US" sz="1400">
                <a:latin typeface="Lucida Sans"/>
                <a:ea typeface="Lucida Sans"/>
                <a:cs typeface="Lucida Sans"/>
                <a:sym typeface="Lucida Sans"/>
              </a:rPr>
              <a:t>and </a:t>
            </a:r>
            <a:r>
              <a:rPr b="1" lang="en-US" sz="1400">
                <a:solidFill>
                  <a:srgbClr val="980000"/>
                </a:solidFill>
                <a:latin typeface="Tahoma"/>
                <a:ea typeface="Tahoma"/>
                <a:cs typeface="Tahoma"/>
                <a:sym typeface="Tahoma"/>
              </a:rPr>
              <a:t>sputum production </a:t>
            </a:r>
            <a:r>
              <a:rPr lang="en-US" sz="1400">
                <a:latin typeface="Lucida Sans"/>
                <a:ea typeface="Lucida Sans"/>
                <a:cs typeface="Lucida Sans"/>
                <a:sym typeface="Lucida Sans"/>
              </a:rPr>
              <a:t>persist indeﬁnitely without ventilatory  dysfunction.</a:t>
            </a:r>
            <a:endParaRPr sz="1400">
              <a:latin typeface="Lucida Sans"/>
              <a:ea typeface="Lucida Sans"/>
              <a:cs typeface="Lucida Sans"/>
              <a:sym typeface="Lucida Sans"/>
            </a:endParaRPr>
          </a:p>
        </p:txBody>
      </p:sp>
      <p:sp>
        <p:nvSpPr>
          <p:cNvPr id="712" name="Google Shape;712;p12"/>
          <p:cNvSpPr txBox="1"/>
          <p:nvPr/>
        </p:nvSpPr>
        <p:spPr>
          <a:xfrm>
            <a:off x="1125859" y="3726112"/>
            <a:ext cx="5137150"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latin typeface="Lucida Sans"/>
                <a:ea typeface="Lucida Sans"/>
                <a:cs typeface="Lucida Sans"/>
                <a:sym typeface="Lucida Sans"/>
              </a:rPr>
              <a:t>Outﬂow obstruction marked by </a:t>
            </a:r>
            <a:r>
              <a:rPr b="1" lang="en-US" sz="1400">
                <a:solidFill>
                  <a:srgbClr val="980000"/>
                </a:solidFill>
                <a:latin typeface="Tahoma"/>
                <a:ea typeface="Tahoma"/>
                <a:cs typeface="Tahoma"/>
                <a:sym typeface="Tahoma"/>
              </a:rPr>
              <a:t>hypercapnia</a:t>
            </a:r>
            <a:r>
              <a:rPr lang="en-US" sz="1400">
                <a:solidFill>
                  <a:srgbClr val="980000"/>
                </a:solidFill>
                <a:latin typeface="Lucida Sans"/>
                <a:ea typeface="Lucida Sans"/>
                <a:cs typeface="Lucida Sans"/>
                <a:sym typeface="Lucida Sans"/>
              </a:rPr>
              <a:t>, </a:t>
            </a:r>
            <a:r>
              <a:rPr b="1" lang="en-US" sz="1400">
                <a:solidFill>
                  <a:srgbClr val="980000"/>
                </a:solidFill>
                <a:latin typeface="Tahoma"/>
                <a:ea typeface="Tahoma"/>
                <a:cs typeface="Tahoma"/>
                <a:sym typeface="Tahoma"/>
              </a:rPr>
              <a:t>hypoxemia</a:t>
            </a:r>
            <a:r>
              <a:rPr lang="en-US" sz="1400">
                <a:latin typeface="Lucida Sans"/>
                <a:ea typeface="Lucida Sans"/>
                <a:cs typeface="Lucida Sans"/>
                <a:sym typeface="Lucida Sans"/>
              </a:rPr>
              <a:t>, and</a:t>
            </a:r>
            <a:endParaRPr sz="1400">
              <a:latin typeface="Lucida Sans"/>
              <a:ea typeface="Lucida Sans"/>
              <a:cs typeface="Lucida Sans"/>
              <a:sym typeface="Lucida Sans"/>
            </a:endParaRPr>
          </a:p>
          <a:p>
            <a:pPr indent="0" lvl="0" marL="12700" marR="0" rtl="0" algn="l">
              <a:lnSpc>
                <a:spcPct val="100000"/>
              </a:lnSpc>
              <a:spcBef>
                <a:spcPts val="0"/>
              </a:spcBef>
              <a:spcAft>
                <a:spcPts val="0"/>
              </a:spcAft>
              <a:buNone/>
            </a:pPr>
            <a:r>
              <a:rPr b="1" lang="en-US" sz="1400">
                <a:solidFill>
                  <a:srgbClr val="980000"/>
                </a:solidFill>
                <a:latin typeface="Tahoma"/>
                <a:ea typeface="Tahoma"/>
                <a:cs typeface="Tahoma"/>
                <a:sym typeface="Tahoma"/>
              </a:rPr>
              <a:t>cyanosis.</a:t>
            </a:r>
            <a:endParaRPr sz="1400">
              <a:latin typeface="Tahoma"/>
              <a:ea typeface="Tahoma"/>
              <a:cs typeface="Tahoma"/>
              <a:sym typeface="Tahoma"/>
            </a:endParaRPr>
          </a:p>
        </p:txBody>
      </p:sp>
      <p:sp>
        <p:nvSpPr>
          <p:cNvPr id="713" name="Google Shape;713;p12"/>
          <p:cNvSpPr txBox="1"/>
          <p:nvPr/>
        </p:nvSpPr>
        <p:spPr>
          <a:xfrm>
            <a:off x="1125874" y="4830488"/>
            <a:ext cx="6045200" cy="66548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400">
                <a:latin typeface="Lucida Sans"/>
                <a:ea typeface="Lucida Sans"/>
                <a:cs typeface="Lucida Sans"/>
                <a:sym typeface="Lucida Sans"/>
              </a:rPr>
              <a:t>Patients with chronic bronchitis and COPD have frequent exacerbations,  more rapid disease progression, and poorer outcomes than those with  emphysema alone.</a:t>
            </a:r>
            <a:endParaRPr sz="1400">
              <a:latin typeface="Lucida Sans"/>
              <a:ea typeface="Lucida Sans"/>
              <a:cs typeface="Lucida Sans"/>
              <a:sym typeface="Lucida Sans"/>
            </a:endParaRPr>
          </a:p>
        </p:txBody>
      </p:sp>
      <p:sp>
        <p:nvSpPr>
          <p:cNvPr id="714" name="Google Shape;714;p12"/>
          <p:cNvSpPr txBox="1"/>
          <p:nvPr/>
        </p:nvSpPr>
        <p:spPr>
          <a:xfrm>
            <a:off x="1125850" y="5946825"/>
            <a:ext cx="5177155" cy="45212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400">
                <a:latin typeface="Lucida Sans"/>
                <a:ea typeface="Lucida Sans"/>
                <a:cs typeface="Lucida Sans"/>
                <a:sym typeface="Lucida Sans"/>
              </a:rPr>
              <a:t>Death due to further impairment of respiratory functions after  superimposed acute bacterial infections.</a:t>
            </a:r>
            <a:endParaRPr sz="1400">
              <a:latin typeface="Lucida Sans"/>
              <a:ea typeface="Lucida Sans"/>
              <a:cs typeface="Lucida Sans"/>
              <a:sym typeface="Lucida Sans"/>
            </a:endParaRPr>
          </a:p>
        </p:txBody>
      </p:sp>
      <p:sp>
        <p:nvSpPr>
          <p:cNvPr id="715" name="Google Shape;715;p12"/>
          <p:cNvSpPr txBox="1"/>
          <p:nvPr/>
        </p:nvSpPr>
        <p:spPr>
          <a:xfrm>
            <a:off x="624075" y="7236142"/>
            <a:ext cx="3256915" cy="2652395"/>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85725">
            <a:spAutoFit/>
          </a:bodyPr>
          <a:lstStyle/>
          <a:p>
            <a:pPr indent="0" lvl="0" marL="85725" marR="1187450" rtl="0" algn="l">
              <a:lnSpc>
                <a:spcPct val="95833"/>
              </a:lnSpc>
              <a:spcBef>
                <a:spcPts val="0"/>
              </a:spcBef>
              <a:spcAft>
                <a:spcPts val="0"/>
              </a:spcAft>
              <a:buNone/>
            </a:pPr>
            <a:r>
              <a:rPr b="1" lang="en-US" sz="2400">
                <a:latin typeface="Tahoma"/>
                <a:ea typeface="Tahoma"/>
                <a:cs typeface="Tahoma"/>
                <a:sym typeface="Tahoma"/>
              </a:rPr>
              <a:t>Clinical  presentation:</a:t>
            </a:r>
            <a:endParaRPr sz="2400">
              <a:latin typeface="Tahoma"/>
              <a:ea typeface="Tahoma"/>
              <a:cs typeface="Tahoma"/>
              <a:sym typeface="Tahoma"/>
            </a:endParaRPr>
          </a:p>
          <a:p>
            <a:pPr indent="0" lvl="0" marL="85725" marR="117475" rtl="0" algn="l">
              <a:lnSpc>
                <a:spcPct val="95714"/>
              </a:lnSpc>
              <a:spcBef>
                <a:spcPts val="1355"/>
              </a:spcBef>
              <a:spcAft>
                <a:spcPts val="0"/>
              </a:spcAft>
              <a:buNone/>
            </a:pPr>
            <a:r>
              <a:rPr lang="en-US" sz="1400">
                <a:latin typeface="Lucida Sans"/>
                <a:ea typeface="Lucida Sans"/>
                <a:cs typeface="Lucida Sans"/>
                <a:sym typeface="Lucida Sans"/>
              </a:rPr>
              <a:t>Patient with emphysema who also  has pronounced chronic bronchitis  and a history of recurrent infections.</a:t>
            </a:r>
            <a:endParaRPr sz="1400">
              <a:latin typeface="Lucida Sans"/>
              <a:ea typeface="Lucida Sans"/>
              <a:cs typeface="Lucida Sans"/>
              <a:sym typeface="Lucida Sans"/>
            </a:endParaRPr>
          </a:p>
          <a:p>
            <a:pPr indent="0" lvl="0" marL="85725" marR="201295" rtl="0" algn="l">
              <a:lnSpc>
                <a:spcPct val="95714"/>
              </a:lnSpc>
              <a:spcBef>
                <a:spcPts val="1355"/>
              </a:spcBef>
              <a:spcAft>
                <a:spcPts val="0"/>
              </a:spcAft>
              <a:buNone/>
            </a:pPr>
            <a:r>
              <a:rPr lang="en-US" sz="1400">
                <a:latin typeface="Lucida Sans"/>
                <a:ea typeface="Lucida Sans"/>
                <a:cs typeface="Lucida Sans"/>
                <a:sym typeface="Lucida Sans"/>
              </a:rPr>
              <a:t>Dyspnea usually is less prominent,  and in the absence of increased  respiratory drive the patient retains  carbon dioxide, becoming  </a:t>
            </a:r>
            <a:r>
              <a:rPr b="1" lang="en-US" sz="1400">
                <a:solidFill>
                  <a:srgbClr val="980000"/>
                </a:solidFill>
                <a:latin typeface="Tahoma"/>
                <a:ea typeface="Tahoma"/>
                <a:cs typeface="Tahoma"/>
                <a:sym typeface="Tahoma"/>
              </a:rPr>
              <a:t>hypoxic  </a:t>
            </a:r>
            <a:r>
              <a:rPr lang="en-US" sz="1400">
                <a:latin typeface="Lucida Sans"/>
                <a:ea typeface="Lucida Sans"/>
                <a:cs typeface="Lucida Sans"/>
                <a:sym typeface="Lucida Sans"/>
              </a:rPr>
              <a:t>and often </a:t>
            </a:r>
            <a:r>
              <a:rPr b="1" lang="en-US" sz="1400">
                <a:solidFill>
                  <a:srgbClr val="980000"/>
                </a:solidFill>
                <a:latin typeface="Tahoma"/>
                <a:ea typeface="Tahoma"/>
                <a:cs typeface="Tahoma"/>
                <a:sym typeface="Tahoma"/>
              </a:rPr>
              <a:t>cyanotic</a:t>
            </a:r>
            <a:r>
              <a:rPr lang="en-US" sz="1400">
                <a:solidFill>
                  <a:srgbClr val="FF0000"/>
                </a:solidFill>
                <a:latin typeface="Lucida Sans"/>
                <a:ea typeface="Lucida Sans"/>
                <a:cs typeface="Lucida Sans"/>
                <a:sym typeface="Lucida Sans"/>
              </a:rPr>
              <a:t>.</a:t>
            </a:r>
            <a:endParaRPr sz="1400">
              <a:latin typeface="Lucida Sans"/>
              <a:ea typeface="Lucida Sans"/>
              <a:cs typeface="Lucida Sans"/>
              <a:sym typeface="Lucida Sans"/>
            </a:endParaRPr>
          </a:p>
        </p:txBody>
      </p:sp>
      <p:pic>
        <p:nvPicPr>
          <p:cNvPr id="716" name="Google Shape;716;p12"/>
          <p:cNvPicPr preferRelativeResize="0"/>
          <p:nvPr/>
        </p:nvPicPr>
        <p:blipFill rotWithShape="1">
          <a:blip r:embed="rId3">
            <a:alphaModFix/>
          </a:blip>
          <a:srcRect b="0" l="0" r="0" t="0"/>
          <a:stretch/>
        </p:blipFill>
        <p:spPr>
          <a:xfrm>
            <a:off x="4362375" y="7135875"/>
            <a:ext cx="2447999" cy="1682999"/>
          </a:xfrm>
          <a:prstGeom prst="rect">
            <a:avLst/>
          </a:prstGeom>
          <a:noFill/>
          <a:ln>
            <a:noFill/>
          </a:ln>
        </p:spPr>
      </p:pic>
      <p:pic>
        <p:nvPicPr>
          <p:cNvPr id="717" name="Google Shape;717;p12"/>
          <p:cNvPicPr preferRelativeResize="0"/>
          <p:nvPr/>
        </p:nvPicPr>
        <p:blipFill rotWithShape="1">
          <a:blip r:embed="rId4">
            <a:alphaModFix/>
          </a:blip>
          <a:srcRect b="0" l="0" r="0" t="0"/>
          <a:stretch/>
        </p:blipFill>
        <p:spPr>
          <a:xfrm>
            <a:off x="4362375" y="8935400"/>
            <a:ext cx="2447999" cy="1682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13"/>
          <p:cNvSpPr txBox="1"/>
          <p:nvPr>
            <p:ph type="title"/>
          </p:nvPr>
        </p:nvSpPr>
        <p:spPr>
          <a:xfrm>
            <a:off x="2732331" y="168238"/>
            <a:ext cx="253619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Comparison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14"/>
          <p:cNvSpPr/>
          <p:nvPr/>
        </p:nvSpPr>
        <p:spPr>
          <a:xfrm>
            <a:off x="6143542" y="0"/>
            <a:ext cx="1858010" cy="4563745"/>
          </a:xfrm>
          <a:custGeom>
            <a:rect b="b" l="l" r="r" t="t"/>
            <a:pathLst>
              <a:path extrusionOk="0" h="4563745" w="1858009">
                <a:moveTo>
                  <a:pt x="401370" y="1308789"/>
                </a:moveTo>
                <a:lnTo>
                  <a:pt x="361714" y="1306061"/>
                </a:lnTo>
                <a:lnTo>
                  <a:pt x="322636" y="1297229"/>
                </a:lnTo>
                <a:lnTo>
                  <a:pt x="284272" y="1281317"/>
                </a:lnTo>
                <a:lnTo>
                  <a:pt x="246757" y="1257352"/>
                </a:lnTo>
                <a:lnTo>
                  <a:pt x="196408" y="1210184"/>
                </a:lnTo>
                <a:lnTo>
                  <a:pt x="153580" y="1152085"/>
                </a:lnTo>
                <a:lnTo>
                  <a:pt x="117649" y="1084018"/>
                </a:lnTo>
                <a:lnTo>
                  <a:pt x="102076" y="1046548"/>
                </a:lnTo>
                <a:lnTo>
                  <a:pt x="87995" y="1006947"/>
                </a:lnTo>
                <a:lnTo>
                  <a:pt x="75326" y="965335"/>
                </a:lnTo>
                <a:lnTo>
                  <a:pt x="63992" y="921834"/>
                </a:lnTo>
                <a:lnTo>
                  <a:pt x="53916" y="876562"/>
                </a:lnTo>
                <a:lnTo>
                  <a:pt x="45020" y="829641"/>
                </a:lnTo>
                <a:lnTo>
                  <a:pt x="37225" y="781191"/>
                </a:lnTo>
                <a:lnTo>
                  <a:pt x="30454" y="731332"/>
                </a:lnTo>
                <a:lnTo>
                  <a:pt x="24629" y="680184"/>
                </a:lnTo>
                <a:lnTo>
                  <a:pt x="19672" y="627869"/>
                </a:lnTo>
                <a:lnTo>
                  <a:pt x="15506" y="574505"/>
                </a:lnTo>
                <a:lnTo>
                  <a:pt x="12052" y="520215"/>
                </a:lnTo>
                <a:lnTo>
                  <a:pt x="9233" y="465117"/>
                </a:lnTo>
                <a:lnTo>
                  <a:pt x="6971" y="409333"/>
                </a:lnTo>
                <a:lnTo>
                  <a:pt x="5187" y="352982"/>
                </a:lnTo>
                <a:lnTo>
                  <a:pt x="3805" y="296185"/>
                </a:lnTo>
                <a:lnTo>
                  <a:pt x="2746" y="239063"/>
                </a:lnTo>
                <a:lnTo>
                  <a:pt x="1932" y="181735"/>
                </a:lnTo>
                <a:lnTo>
                  <a:pt x="1285" y="124248"/>
                </a:lnTo>
                <a:lnTo>
                  <a:pt x="729" y="66945"/>
                </a:lnTo>
                <a:lnTo>
                  <a:pt x="176" y="15046"/>
                </a:lnTo>
                <a:lnTo>
                  <a:pt x="0" y="0"/>
                </a:lnTo>
                <a:lnTo>
                  <a:pt x="7980" y="0"/>
                </a:lnTo>
                <a:lnTo>
                  <a:pt x="8162" y="15120"/>
                </a:lnTo>
                <a:lnTo>
                  <a:pt x="9367" y="124322"/>
                </a:lnTo>
                <a:lnTo>
                  <a:pt x="10104" y="183201"/>
                </a:lnTo>
                <a:lnTo>
                  <a:pt x="11014" y="242052"/>
                </a:lnTo>
                <a:lnTo>
                  <a:pt x="12183" y="300667"/>
                </a:lnTo>
                <a:lnTo>
                  <a:pt x="13696" y="358909"/>
                </a:lnTo>
                <a:lnTo>
                  <a:pt x="15639" y="416645"/>
                </a:lnTo>
                <a:lnTo>
                  <a:pt x="18098" y="473741"/>
                </a:lnTo>
                <a:lnTo>
                  <a:pt x="21159" y="530060"/>
                </a:lnTo>
                <a:lnTo>
                  <a:pt x="24909" y="585470"/>
                </a:lnTo>
                <a:lnTo>
                  <a:pt x="29434" y="639834"/>
                </a:lnTo>
                <a:lnTo>
                  <a:pt x="34819" y="693019"/>
                </a:lnTo>
                <a:lnTo>
                  <a:pt x="41150" y="744889"/>
                </a:lnTo>
                <a:lnTo>
                  <a:pt x="48514" y="795311"/>
                </a:lnTo>
                <a:lnTo>
                  <a:pt x="56997" y="844149"/>
                </a:lnTo>
                <a:lnTo>
                  <a:pt x="66684" y="891269"/>
                </a:lnTo>
                <a:lnTo>
                  <a:pt x="77663" y="936536"/>
                </a:lnTo>
                <a:lnTo>
                  <a:pt x="90018" y="979816"/>
                </a:lnTo>
                <a:lnTo>
                  <a:pt x="103835" y="1020973"/>
                </a:lnTo>
                <a:lnTo>
                  <a:pt x="119202" y="1059874"/>
                </a:lnTo>
                <a:lnTo>
                  <a:pt x="136204" y="1096383"/>
                </a:lnTo>
                <a:lnTo>
                  <a:pt x="154926" y="1130366"/>
                </a:lnTo>
                <a:lnTo>
                  <a:pt x="197879" y="1190215"/>
                </a:lnTo>
                <a:lnTo>
                  <a:pt x="248748" y="1238344"/>
                </a:lnTo>
                <a:lnTo>
                  <a:pt x="285702" y="1261769"/>
                </a:lnTo>
                <a:lnTo>
                  <a:pt x="323503" y="1277307"/>
                </a:lnTo>
                <a:lnTo>
                  <a:pt x="362022" y="1285922"/>
                </a:lnTo>
                <a:lnTo>
                  <a:pt x="401129" y="1288580"/>
                </a:lnTo>
                <a:lnTo>
                  <a:pt x="526328" y="1288580"/>
                </a:lnTo>
                <a:lnTo>
                  <a:pt x="510685" y="1293123"/>
                </a:lnTo>
                <a:lnTo>
                  <a:pt x="455802" y="1304471"/>
                </a:lnTo>
                <a:lnTo>
                  <a:pt x="401370" y="1308789"/>
                </a:lnTo>
                <a:close/>
              </a:path>
              <a:path extrusionOk="0" h="4563745" w="1858009">
                <a:moveTo>
                  <a:pt x="526328" y="1288580"/>
                </a:moveTo>
                <a:lnTo>
                  <a:pt x="401129" y="1288580"/>
                </a:lnTo>
                <a:lnTo>
                  <a:pt x="455193" y="1284324"/>
                </a:lnTo>
                <a:lnTo>
                  <a:pt x="509766" y="1273175"/>
                </a:lnTo>
                <a:lnTo>
                  <a:pt x="564511" y="1257561"/>
                </a:lnTo>
                <a:lnTo>
                  <a:pt x="614618" y="1241357"/>
                </a:lnTo>
                <a:lnTo>
                  <a:pt x="673533" y="1221952"/>
                </a:lnTo>
                <a:lnTo>
                  <a:pt x="727255" y="1206372"/>
                </a:lnTo>
                <a:lnTo>
                  <a:pt x="779997" y="1195395"/>
                </a:lnTo>
                <a:lnTo>
                  <a:pt x="831498" y="1191242"/>
                </a:lnTo>
                <a:lnTo>
                  <a:pt x="856584" y="1192407"/>
                </a:lnTo>
                <a:lnTo>
                  <a:pt x="881269" y="1196085"/>
                </a:lnTo>
                <a:lnTo>
                  <a:pt x="905522" y="1202549"/>
                </a:lnTo>
                <a:lnTo>
                  <a:pt x="927233" y="1211242"/>
                </a:lnTo>
                <a:lnTo>
                  <a:pt x="829442" y="1211242"/>
                </a:lnTo>
                <a:lnTo>
                  <a:pt x="778735" y="1215314"/>
                </a:lnTo>
                <a:lnTo>
                  <a:pt x="726829" y="1226079"/>
                </a:lnTo>
                <a:lnTo>
                  <a:pt x="673855" y="1241397"/>
                </a:lnTo>
                <a:lnTo>
                  <a:pt x="612001" y="1261769"/>
                </a:lnTo>
                <a:lnTo>
                  <a:pt x="565674" y="1277153"/>
                </a:lnTo>
                <a:lnTo>
                  <a:pt x="526328" y="1288580"/>
                </a:lnTo>
                <a:close/>
              </a:path>
              <a:path extrusionOk="0" h="4563745" w="1858009">
                <a:moveTo>
                  <a:pt x="1570588" y="4563609"/>
                </a:moveTo>
                <a:lnTo>
                  <a:pt x="1505185" y="4552565"/>
                </a:lnTo>
                <a:lnTo>
                  <a:pt x="1441667" y="4519698"/>
                </a:lnTo>
                <a:lnTo>
                  <a:pt x="1410788" y="4495204"/>
                </a:lnTo>
                <a:lnTo>
                  <a:pt x="1380588" y="4465403"/>
                </a:lnTo>
                <a:lnTo>
                  <a:pt x="1351136" y="4430344"/>
                </a:lnTo>
                <a:lnTo>
                  <a:pt x="1322502" y="4390076"/>
                </a:lnTo>
                <a:lnTo>
                  <a:pt x="1294754" y="4344650"/>
                </a:lnTo>
                <a:lnTo>
                  <a:pt x="1267963" y="4294114"/>
                </a:lnTo>
                <a:lnTo>
                  <a:pt x="1242197" y="4238518"/>
                </a:lnTo>
                <a:lnTo>
                  <a:pt x="1217526" y="4177912"/>
                </a:lnTo>
                <a:lnTo>
                  <a:pt x="1200628" y="4130934"/>
                </a:lnTo>
                <a:lnTo>
                  <a:pt x="1185623" y="4083645"/>
                </a:lnTo>
                <a:lnTo>
                  <a:pt x="1172431" y="4036048"/>
                </a:lnTo>
                <a:lnTo>
                  <a:pt x="1160970" y="3988147"/>
                </a:lnTo>
                <a:lnTo>
                  <a:pt x="1151161" y="3939946"/>
                </a:lnTo>
                <a:lnTo>
                  <a:pt x="1142921" y="3891447"/>
                </a:lnTo>
                <a:lnTo>
                  <a:pt x="1136171" y="3842655"/>
                </a:lnTo>
                <a:lnTo>
                  <a:pt x="1130830" y="3793573"/>
                </a:lnTo>
                <a:lnTo>
                  <a:pt x="1126816" y="3744204"/>
                </a:lnTo>
                <a:lnTo>
                  <a:pt x="1124049" y="3694552"/>
                </a:lnTo>
                <a:lnTo>
                  <a:pt x="1122448" y="3644621"/>
                </a:lnTo>
                <a:lnTo>
                  <a:pt x="1121932" y="3594413"/>
                </a:lnTo>
                <a:lnTo>
                  <a:pt x="1122421" y="3543932"/>
                </a:lnTo>
                <a:lnTo>
                  <a:pt x="1123833" y="3493182"/>
                </a:lnTo>
                <a:lnTo>
                  <a:pt x="1126136" y="3441359"/>
                </a:lnTo>
                <a:lnTo>
                  <a:pt x="1129107" y="3390874"/>
                </a:lnTo>
                <a:lnTo>
                  <a:pt x="1132804" y="3339350"/>
                </a:lnTo>
                <a:lnTo>
                  <a:pt x="1137102" y="3287557"/>
                </a:lnTo>
                <a:lnTo>
                  <a:pt x="1141921" y="3235512"/>
                </a:lnTo>
                <a:lnTo>
                  <a:pt x="1147178" y="3183219"/>
                </a:lnTo>
                <a:lnTo>
                  <a:pt x="1152792" y="3130681"/>
                </a:lnTo>
                <a:lnTo>
                  <a:pt x="1158684" y="3077901"/>
                </a:lnTo>
                <a:lnTo>
                  <a:pt x="1164772" y="3024883"/>
                </a:lnTo>
                <a:lnTo>
                  <a:pt x="1170976" y="2971630"/>
                </a:lnTo>
                <a:lnTo>
                  <a:pt x="1176671" y="2923027"/>
                </a:lnTo>
                <a:lnTo>
                  <a:pt x="1182315" y="2874270"/>
                </a:lnTo>
                <a:lnTo>
                  <a:pt x="1187851" y="2825356"/>
                </a:lnTo>
                <a:lnTo>
                  <a:pt x="1193218" y="2776283"/>
                </a:lnTo>
                <a:lnTo>
                  <a:pt x="1198358" y="2727046"/>
                </a:lnTo>
                <a:lnTo>
                  <a:pt x="1203212" y="2677642"/>
                </a:lnTo>
                <a:lnTo>
                  <a:pt x="1207721" y="2628069"/>
                </a:lnTo>
                <a:lnTo>
                  <a:pt x="1211826" y="2578324"/>
                </a:lnTo>
                <a:lnTo>
                  <a:pt x="1215467" y="2528402"/>
                </a:lnTo>
                <a:lnTo>
                  <a:pt x="1218587" y="2478302"/>
                </a:lnTo>
                <a:lnTo>
                  <a:pt x="1221125" y="2428020"/>
                </a:lnTo>
                <a:lnTo>
                  <a:pt x="1223031" y="2377194"/>
                </a:lnTo>
                <a:lnTo>
                  <a:pt x="1224222" y="2326896"/>
                </a:lnTo>
                <a:lnTo>
                  <a:pt x="1224662" y="2276048"/>
                </a:lnTo>
                <a:lnTo>
                  <a:pt x="1224285" y="2225006"/>
                </a:lnTo>
                <a:lnTo>
                  <a:pt x="1223032" y="2173766"/>
                </a:lnTo>
                <a:lnTo>
                  <a:pt x="1220844" y="2122325"/>
                </a:lnTo>
                <a:lnTo>
                  <a:pt x="1217661" y="2070680"/>
                </a:lnTo>
                <a:lnTo>
                  <a:pt x="1213425" y="2018828"/>
                </a:lnTo>
                <a:lnTo>
                  <a:pt x="1208077" y="1966765"/>
                </a:lnTo>
                <a:lnTo>
                  <a:pt x="1201557" y="1914489"/>
                </a:lnTo>
                <a:lnTo>
                  <a:pt x="1187947" y="1823320"/>
                </a:lnTo>
                <a:lnTo>
                  <a:pt x="1173309" y="1739964"/>
                </a:lnTo>
                <a:lnTo>
                  <a:pt x="1157681" y="1664105"/>
                </a:lnTo>
                <a:lnTo>
                  <a:pt x="1141100" y="1595427"/>
                </a:lnTo>
                <a:lnTo>
                  <a:pt x="1123602" y="1533615"/>
                </a:lnTo>
                <a:lnTo>
                  <a:pt x="1105224" y="1478353"/>
                </a:lnTo>
                <a:lnTo>
                  <a:pt x="1086003" y="1429325"/>
                </a:lnTo>
                <a:lnTo>
                  <a:pt x="1065975" y="1386217"/>
                </a:lnTo>
                <a:lnTo>
                  <a:pt x="1045178" y="1348711"/>
                </a:lnTo>
                <a:lnTo>
                  <a:pt x="1023648" y="1316493"/>
                </a:lnTo>
                <a:lnTo>
                  <a:pt x="978538" y="1266659"/>
                </a:lnTo>
                <a:lnTo>
                  <a:pt x="930937" y="1234189"/>
                </a:lnTo>
                <a:lnTo>
                  <a:pt x="881140" y="1216558"/>
                </a:lnTo>
                <a:lnTo>
                  <a:pt x="829442" y="1211242"/>
                </a:lnTo>
                <a:lnTo>
                  <a:pt x="927233" y="1211242"/>
                </a:lnTo>
                <a:lnTo>
                  <a:pt x="975369" y="1241397"/>
                </a:lnTo>
                <a:lnTo>
                  <a:pt x="1019190" y="1286243"/>
                </a:lnTo>
                <a:lnTo>
                  <a:pt x="1060519" y="1348800"/>
                </a:lnTo>
                <a:lnTo>
                  <a:pt x="1080170" y="1387404"/>
                </a:lnTo>
                <a:lnTo>
                  <a:pt x="1099102" y="1431257"/>
                </a:lnTo>
                <a:lnTo>
                  <a:pt x="1117286" y="1480633"/>
                </a:lnTo>
                <a:lnTo>
                  <a:pt x="1134687" y="1535804"/>
                </a:lnTo>
                <a:lnTo>
                  <a:pt x="1151276" y="1597044"/>
                </a:lnTo>
                <a:lnTo>
                  <a:pt x="1167019" y="1664627"/>
                </a:lnTo>
                <a:lnTo>
                  <a:pt x="1181886" y="1738827"/>
                </a:lnTo>
                <a:lnTo>
                  <a:pt x="1195845" y="1819917"/>
                </a:lnTo>
                <a:lnTo>
                  <a:pt x="1208863" y="1908170"/>
                </a:lnTo>
                <a:lnTo>
                  <a:pt x="1215560" y="1961118"/>
                </a:lnTo>
                <a:lnTo>
                  <a:pt x="1221060" y="2013853"/>
                </a:lnTo>
                <a:lnTo>
                  <a:pt x="1225424" y="2066377"/>
                </a:lnTo>
                <a:lnTo>
                  <a:pt x="1228712" y="2118691"/>
                </a:lnTo>
                <a:lnTo>
                  <a:pt x="1230986" y="2170798"/>
                </a:lnTo>
                <a:lnTo>
                  <a:pt x="1232306" y="2222700"/>
                </a:lnTo>
                <a:lnTo>
                  <a:pt x="1232732" y="2274398"/>
                </a:lnTo>
                <a:lnTo>
                  <a:pt x="1232327" y="2325896"/>
                </a:lnTo>
                <a:lnTo>
                  <a:pt x="1231136" y="2377552"/>
                </a:lnTo>
                <a:lnTo>
                  <a:pt x="1229261" y="2428294"/>
                </a:lnTo>
                <a:lnTo>
                  <a:pt x="1226723" y="2479199"/>
                </a:lnTo>
                <a:lnTo>
                  <a:pt x="1223596" y="2529911"/>
                </a:lnTo>
                <a:lnTo>
                  <a:pt x="1219940" y="2580432"/>
                </a:lnTo>
                <a:lnTo>
                  <a:pt x="1215816" y="2630763"/>
                </a:lnTo>
                <a:lnTo>
                  <a:pt x="1211286" y="2680907"/>
                </a:lnTo>
                <a:lnTo>
                  <a:pt x="1206409" y="2730866"/>
                </a:lnTo>
                <a:lnTo>
                  <a:pt x="1201247" y="2780641"/>
                </a:lnTo>
                <a:lnTo>
                  <a:pt x="1195860" y="2830235"/>
                </a:lnTo>
                <a:lnTo>
                  <a:pt x="1190310" y="2879650"/>
                </a:lnTo>
                <a:lnTo>
                  <a:pt x="1184656" y="2928887"/>
                </a:lnTo>
                <a:lnTo>
                  <a:pt x="1178960" y="2977949"/>
                </a:lnTo>
                <a:lnTo>
                  <a:pt x="1172838" y="3030412"/>
                </a:lnTo>
                <a:lnTo>
                  <a:pt x="1166831" y="3082639"/>
                </a:lnTo>
                <a:lnTo>
                  <a:pt x="1161016" y="3134628"/>
                </a:lnTo>
                <a:lnTo>
                  <a:pt x="1155473" y="3186375"/>
                </a:lnTo>
                <a:lnTo>
                  <a:pt x="1150281" y="3237876"/>
                </a:lnTo>
                <a:lnTo>
                  <a:pt x="1145520" y="3289129"/>
                </a:lnTo>
                <a:lnTo>
                  <a:pt x="1141268" y="3340129"/>
                </a:lnTo>
                <a:lnTo>
                  <a:pt x="1137603" y="3390887"/>
                </a:lnTo>
                <a:lnTo>
                  <a:pt x="1134571" y="3442166"/>
                </a:lnTo>
                <a:lnTo>
                  <a:pt x="1132357" y="3491582"/>
                </a:lnTo>
                <a:lnTo>
                  <a:pt x="1130932" y="3541539"/>
                </a:lnTo>
                <a:lnTo>
                  <a:pt x="1130411" y="3591227"/>
                </a:lnTo>
                <a:lnTo>
                  <a:pt x="1130875" y="3640642"/>
                </a:lnTo>
                <a:lnTo>
                  <a:pt x="1132401" y="3689781"/>
                </a:lnTo>
                <a:lnTo>
                  <a:pt x="1135068" y="3738640"/>
                </a:lnTo>
                <a:lnTo>
                  <a:pt x="1138957" y="3787216"/>
                </a:lnTo>
                <a:lnTo>
                  <a:pt x="1144145" y="3835505"/>
                </a:lnTo>
                <a:lnTo>
                  <a:pt x="1150712" y="3883505"/>
                </a:lnTo>
                <a:lnTo>
                  <a:pt x="1158737" y="3931211"/>
                </a:lnTo>
                <a:lnTo>
                  <a:pt x="1168299" y="3978621"/>
                </a:lnTo>
                <a:lnTo>
                  <a:pt x="1179477" y="4025730"/>
                </a:lnTo>
                <a:lnTo>
                  <a:pt x="1192350" y="4072536"/>
                </a:lnTo>
                <a:lnTo>
                  <a:pt x="1206997" y="4119034"/>
                </a:lnTo>
                <a:lnTo>
                  <a:pt x="1223498" y="4165223"/>
                </a:lnTo>
                <a:lnTo>
                  <a:pt x="1250118" y="4230017"/>
                </a:lnTo>
                <a:lnTo>
                  <a:pt x="1277975" y="4288894"/>
                </a:lnTo>
                <a:lnTo>
                  <a:pt x="1306986" y="4341802"/>
                </a:lnTo>
                <a:lnTo>
                  <a:pt x="1337072" y="4388687"/>
                </a:lnTo>
                <a:lnTo>
                  <a:pt x="1368152" y="4429494"/>
                </a:lnTo>
                <a:lnTo>
                  <a:pt x="1400143" y="4464171"/>
                </a:lnTo>
                <a:lnTo>
                  <a:pt x="1432967" y="4492663"/>
                </a:lnTo>
                <a:lnTo>
                  <a:pt x="1466541" y="4514917"/>
                </a:lnTo>
                <a:lnTo>
                  <a:pt x="1535619" y="4540496"/>
                </a:lnTo>
                <a:lnTo>
                  <a:pt x="1570960" y="4543714"/>
                </a:lnTo>
                <a:lnTo>
                  <a:pt x="1659128" y="4543714"/>
                </a:lnTo>
                <a:lnTo>
                  <a:pt x="1643810" y="4550521"/>
                </a:lnTo>
                <a:lnTo>
                  <a:pt x="1607107" y="4560338"/>
                </a:lnTo>
                <a:lnTo>
                  <a:pt x="1570588" y="4563609"/>
                </a:lnTo>
                <a:close/>
              </a:path>
              <a:path extrusionOk="0" h="4563745" w="1858009">
                <a:moveTo>
                  <a:pt x="1659128" y="4543714"/>
                </a:moveTo>
                <a:lnTo>
                  <a:pt x="1570960" y="4543714"/>
                </a:lnTo>
                <a:lnTo>
                  <a:pt x="1606499" y="4540522"/>
                </a:lnTo>
                <a:lnTo>
                  <a:pt x="1642385" y="4530913"/>
                </a:lnTo>
                <a:lnTo>
                  <a:pt x="1678537" y="4514832"/>
                </a:lnTo>
                <a:lnTo>
                  <a:pt x="1714876" y="4492225"/>
                </a:lnTo>
                <a:lnTo>
                  <a:pt x="1746997" y="4466627"/>
                </a:lnTo>
                <a:lnTo>
                  <a:pt x="1778292" y="4436631"/>
                </a:lnTo>
                <a:lnTo>
                  <a:pt x="1808695" y="4402410"/>
                </a:lnTo>
                <a:lnTo>
                  <a:pt x="1838136" y="4364134"/>
                </a:lnTo>
                <a:lnTo>
                  <a:pt x="1857457" y="4335465"/>
                </a:lnTo>
                <a:lnTo>
                  <a:pt x="1857457" y="4358593"/>
                </a:lnTo>
                <a:lnTo>
                  <a:pt x="1809768" y="4423341"/>
                </a:lnTo>
                <a:lnTo>
                  <a:pt x="1779836" y="4456811"/>
                </a:lnTo>
                <a:lnTo>
                  <a:pt x="1749068" y="4486169"/>
                </a:lnTo>
                <a:lnTo>
                  <a:pt x="1717523" y="4511233"/>
                </a:lnTo>
                <a:lnTo>
                  <a:pt x="1680635" y="4534155"/>
                </a:lnTo>
                <a:lnTo>
                  <a:pt x="1659128" y="454371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8" name="Google Shape;728;p14"/>
          <p:cNvSpPr/>
          <p:nvPr/>
        </p:nvSpPr>
        <p:spPr>
          <a:xfrm>
            <a:off x="5686117" y="495933"/>
            <a:ext cx="143510" cy="357505"/>
          </a:xfrm>
          <a:custGeom>
            <a:rect b="b" l="l" r="r" t="t"/>
            <a:pathLst>
              <a:path extrusionOk="0" h="357505" w="143510">
                <a:moveTo>
                  <a:pt x="71491" y="357132"/>
                </a:moveTo>
                <a:lnTo>
                  <a:pt x="28514" y="326007"/>
                </a:lnTo>
                <a:lnTo>
                  <a:pt x="4723" y="249804"/>
                </a:lnTo>
                <a:lnTo>
                  <a:pt x="0" y="202849"/>
                </a:lnTo>
                <a:lnTo>
                  <a:pt x="45" y="154283"/>
                </a:lnTo>
                <a:lnTo>
                  <a:pt x="4851" y="107327"/>
                </a:lnTo>
                <a:lnTo>
                  <a:pt x="14408" y="65201"/>
                </a:lnTo>
                <a:lnTo>
                  <a:pt x="47737" y="8317"/>
                </a:lnTo>
                <a:lnTo>
                  <a:pt x="71491" y="0"/>
                </a:lnTo>
                <a:lnTo>
                  <a:pt x="95393" y="8317"/>
                </a:lnTo>
                <a:lnTo>
                  <a:pt x="114514" y="31125"/>
                </a:lnTo>
                <a:lnTo>
                  <a:pt x="128855" y="65201"/>
                </a:lnTo>
                <a:lnTo>
                  <a:pt x="138416" y="107327"/>
                </a:lnTo>
                <a:lnTo>
                  <a:pt x="143196" y="154283"/>
                </a:lnTo>
                <a:lnTo>
                  <a:pt x="143196" y="202849"/>
                </a:lnTo>
                <a:lnTo>
                  <a:pt x="138416" y="249804"/>
                </a:lnTo>
                <a:lnTo>
                  <a:pt x="128855" y="291931"/>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9" name="Google Shape;729;p14"/>
          <p:cNvSpPr/>
          <p:nvPr/>
        </p:nvSpPr>
        <p:spPr>
          <a:xfrm>
            <a:off x="6194721" y="1328006"/>
            <a:ext cx="33020" cy="79375"/>
          </a:xfrm>
          <a:custGeom>
            <a:rect b="b" l="l" r="r" t="t"/>
            <a:pathLst>
              <a:path extrusionOk="0" h="79375" w="33020">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0" name="Google Shape;730;p14"/>
          <p:cNvSpPr/>
          <p:nvPr/>
        </p:nvSpPr>
        <p:spPr>
          <a:xfrm>
            <a:off x="6929956" y="2739147"/>
            <a:ext cx="104775" cy="257175"/>
          </a:xfrm>
          <a:custGeom>
            <a:rect b="b" l="l" r="r" t="t"/>
            <a:pathLst>
              <a:path extrusionOk="0" h="257175" w="104775">
                <a:moveTo>
                  <a:pt x="52368" y="257131"/>
                </a:moveTo>
                <a:lnTo>
                  <a:pt x="29457" y="246082"/>
                </a:lnTo>
                <a:lnTo>
                  <a:pt x="13092" y="216954"/>
                </a:lnTo>
                <a:lnTo>
                  <a:pt x="3273" y="175773"/>
                </a:lnTo>
                <a:lnTo>
                  <a:pt x="0" y="128565"/>
                </a:lnTo>
                <a:lnTo>
                  <a:pt x="3273" y="81357"/>
                </a:lnTo>
                <a:lnTo>
                  <a:pt x="13092" y="40176"/>
                </a:lnTo>
                <a:lnTo>
                  <a:pt x="29457" y="11048"/>
                </a:lnTo>
                <a:lnTo>
                  <a:pt x="52368" y="0"/>
                </a:lnTo>
                <a:lnTo>
                  <a:pt x="75245" y="11048"/>
                </a:lnTo>
                <a:lnTo>
                  <a:pt x="91540" y="40176"/>
                </a:lnTo>
                <a:lnTo>
                  <a:pt x="101276" y="81357"/>
                </a:lnTo>
                <a:lnTo>
                  <a:pt x="104474" y="128565"/>
                </a:lnTo>
                <a:lnTo>
                  <a:pt x="101160" y="175773"/>
                </a:lnTo>
                <a:lnTo>
                  <a:pt x="91356" y="216954"/>
                </a:lnTo>
                <a:lnTo>
                  <a:pt x="75084" y="246082"/>
                </a:lnTo>
                <a:lnTo>
                  <a:pt x="52368" y="25713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1" name="Google Shape;731;p14"/>
          <p:cNvSpPr/>
          <p:nvPr/>
        </p:nvSpPr>
        <p:spPr>
          <a:xfrm>
            <a:off x="6873278" y="2383581"/>
            <a:ext cx="32384" cy="79375"/>
          </a:xfrm>
          <a:custGeom>
            <a:rect b="b" l="l" r="r" t="t"/>
            <a:pathLst>
              <a:path extrusionOk="0" h="79375" w="32384">
                <a:moveTo>
                  <a:pt x="15946" y="79374"/>
                </a:moveTo>
                <a:lnTo>
                  <a:pt x="3986" y="66972"/>
                </a:lnTo>
                <a:lnTo>
                  <a:pt x="0" y="39687"/>
                </a:lnTo>
                <a:lnTo>
                  <a:pt x="3986" y="12402"/>
                </a:lnTo>
                <a:lnTo>
                  <a:pt x="15946" y="0"/>
                </a:lnTo>
                <a:lnTo>
                  <a:pt x="27919" y="12402"/>
                </a:lnTo>
                <a:lnTo>
                  <a:pt x="31910" y="39687"/>
                </a:lnTo>
                <a:lnTo>
                  <a:pt x="27919" y="66972"/>
                </a:lnTo>
                <a:lnTo>
                  <a:pt x="15946"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2" name="Google Shape;732;p14"/>
          <p:cNvSpPr/>
          <p:nvPr/>
        </p:nvSpPr>
        <p:spPr>
          <a:xfrm>
            <a:off x="6627927" y="1969320"/>
            <a:ext cx="32384" cy="79375"/>
          </a:xfrm>
          <a:custGeom>
            <a:rect b="b" l="l" r="r" t="t"/>
            <a:pathLst>
              <a:path extrusionOk="0" h="79375" w="32384">
                <a:moveTo>
                  <a:pt x="15946" y="79374"/>
                </a:moveTo>
                <a:lnTo>
                  <a:pt x="3986" y="66972"/>
                </a:lnTo>
                <a:lnTo>
                  <a:pt x="0" y="39687"/>
                </a:lnTo>
                <a:lnTo>
                  <a:pt x="3986" y="12402"/>
                </a:lnTo>
                <a:lnTo>
                  <a:pt x="15946" y="0"/>
                </a:lnTo>
                <a:lnTo>
                  <a:pt x="27919" y="12402"/>
                </a:lnTo>
                <a:lnTo>
                  <a:pt x="31910" y="39687"/>
                </a:lnTo>
                <a:lnTo>
                  <a:pt x="27919" y="66972"/>
                </a:lnTo>
                <a:lnTo>
                  <a:pt x="15946"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3" name="Google Shape;733;p14"/>
          <p:cNvSpPr/>
          <p:nvPr/>
        </p:nvSpPr>
        <p:spPr>
          <a:xfrm>
            <a:off x="7754484" y="3711692"/>
            <a:ext cx="113030" cy="278130"/>
          </a:xfrm>
          <a:custGeom>
            <a:rect b="b" l="l" r="r" t="t"/>
            <a:pathLst>
              <a:path extrusionOk="0" h="278129" w="113029">
                <a:moveTo>
                  <a:pt x="56355" y="277810"/>
                </a:moveTo>
                <a:lnTo>
                  <a:pt x="31699" y="265873"/>
                </a:lnTo>
                <a:lnTo>
                  <a:pt x="14088" y="234402"/>
                </a:lnTo>
                <a:lnTo>
                  <a:pt x="3522" y="189909"/>
                </a:lnTo>
                <a:lnTo>
                  <a:pt x="0" y="138905"/>
                </a:lnTo>
                <a:lnTo>
                  <a:pt x="3522" y="87900"/>
                </a:lnTo>
                <a:lnTo>
                  <a:pt x="14088" y="43407"/>
                </a:lnTo>
                <a:lnTo>
                  <a:pt x="31699" y="11937"/>
                </a:lnTo>
                <a:lnTo>
                  <a:pt x="56355" y="0"/>
                </a:lnTo>
                <a:lnTo>
                  <a:pt x="80976" y="11937"/>
                </a:lnTo>
                <a:lnTo>
                  <a:pt x="98517" y="43407"/>
                </a:lnTo>
                <a:lnTo>
                  <a:pt x="109000" y="87900"/>
                </a:lnTo>
                <a:lnTo>
                  <a:pt x="112448" y="138905"/>
                </a:lnTo>
                <a:lnTo>
                  <a:pt x="108884" y="189909"/>
                </a:lnTo>
                <a:lnTo>
                  <a:pt x="98332" y="234402"/>
                </a:lnTo>
                <a:lnTo>
                  <a:pt x="80815" y="265873"/>
                </a:lnTo>
                <a:lnTo>
                  <a:pt x="56355" y="27781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4" name="Google Shape;734;p14"/>
          <p:cNvSpPr/>
          <p:nvPr/>
        </p:nvSpPr>
        <p:spPr>
          <a:xfrm>
            <a:off x="7557547" y="4114413"/>
            <a:ext cx="56515" cy="138430"/>
          </a:xfrm>
          <a:custGeom>
            <a:rect b="b" l="l" r="r" t="t"/>
            <a:pathLst>
              <a:path extrusionOk="0" h="138429" w="56515">
                <a:moveTo>
                  <a:pt x="28177" y="138121"/>
                </a:moveTo>
                <a:lnTo>
                  <a:pt x="6949" y="116540"/>
                </a:lnTo>
                <a:lnTo>
                  <a:pt x="0" y="69060"/>
                </a:lnTo>
                <a:lnTo>
                  <a:pt x="7139" y="21581"/>
                </a:lnTo>
                <a:lnTo>
                  <a:pt x="28177" y="0"/>
                </a:lnTo>
                <a:lnTo>
                  <a:pt x="49120" y="21581"/>
                </a:lnTo>
                <a:lnTo>
                  <a:pt x="56101" y="69060"/>
                </a:lnTo>
                <a:lnTo>
                  <a:pt x="49120" y="116540"/>
                </a:lnTo>
                <a:lnTo>
                  <a:pt x="28177" y="1381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5" name="Google Shape;735;p14"/>
          <p:cNvSpPr/>
          <p:nvPr/>
        </p:nvSpPr>
        <p:spPr>
          <a:xfrm>
            <a:off x="7165686" y="3237378"/>
            <a:ext cx="33020" cy="79375"/>
          </a:xfrm>
          <a:custGeom>
            <a:rect b="b" l="l" r="r" t="t"/>
            <a:pathLst>
              <a:path extrusionOk="0" h="79375" w="33020">
                <a:moveTo>
                  <a:pt x="15963" y="79373"/>
                </a:moveTo>
                <a:lnTo>
                  <a:pt x="3990" y="66971"/>
                </a:lnTo>
                <a:lnTo>
                  <a:pt x="0" y="39686"/>
                </a:lnTo>
                <a:lnTo>
                  <a:pt x="3990" y="12402"/>
                </a:lnTo>
                <a:lnTo>
                  <a:pt x="15963" y="0"/>
                </a:lnTo>
                <a:lnTo>
                  <a:pt x="28304" y="12402"/>
                </a:lnTo>
                <a:lnTo>
                  <a:pt x="32418" y="39686"/>
                </a:lnTo>
                <a:lnTo>
                  <a:pt x="28304" y="66971"/>
                </a:lnTo>
                <a:lnTo>
                  <a:pt x="15963"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6" name="Google Shape;736;p14"/>
          <p:cNvSpPr/>
          <p:nvPr/>
        </p:nvSpPr>
        <p:spPr>
          <a:xfrm>
            <a:off x="7461945" y="3248031"/>
            <a:ext cx="16510" cy="40005"/>
          </a:xfrm>
          <a:custGeom>
            <a:rect b="b" l="l" r="r" t="t"/>
            <a:pathLst>
              <a:path extrusionOk="0" h="40004" w="16509">
                <a:moveTo>
                  <a:pt x="7973" y="39687"/>
                </a:moveTo>
                <a:lnTo>
                  <a:pt x="1993" y="33486"/>
                </a:lnTo>
                <a:lnTo>
                  <a:pt x="0" y="19843"/>
                </a:lnTo>
                <a:lnTo>
                  <a:pt x="1993" y="6201"/>
                </a:lnTo>
                <a:lnTo>
                  <a:pt x="7973" y="0"/>
                </a:lnTo>
                <a:lnTo>
                  <a:pt x="13953" y="6201"/>
                </a:lnTo>
                <a:lnTo>
                  <a:pt x="15946" y="19843"/>
                </a:lnTo>
                <a:lnTo>
                  <a:pt x="13953" y="33486"/>
                </a:lnTo>
                <a:lnTo>
                  <a:pt x="7973" y="39687"/>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737" name="Google Shape;737;p14"/>
          <p:cNvGrpSpPr/>
          <p:nvPr/>
        </p:nvGrpSpPr>
        <p:grpSpPr>
          <a:xfrm>
            <a:off x="7360871" y="190807"/>
            <a:ext cx="603060" cy="1603211"/>
            <a:chOff x="7360871" y="190807"/>
            <a:chExt cx="603060" cy="1603211"/>
          </a:xfrm>
        </p:grpSpPr>
        <p:sp>
          <p:nvSpPr>
            <p:cNvPr id="738" name="Google Shape;738;p14"/>
            <p:cNvSpPr/>
            <p:nvPr/>
          </p:nvSpPr>
          <p:spPr>
            <a:xfrm>
              <a:off x="7360871" y="1230773"/>
              <a:ext cx="219075" cy="563245"/>
            </a:xfrm>
            <a:custGeom>
              <a:rect b="b" l="l" r="r" t="t"/>
              <a:pathLst>
                <a:path extrusionOk="0" h="563244" w="219075">
                  <a:moveTo>
                    <a:pt x="122477" y="562931"/>
                  </a:moveTo>
                  <a:lnTo>
                    <a:pt x="73468" y="534049"/>
                  </a:lnTo>
                  <a:lnTo>
                    <a:pt x="41435" y="473840"/>
                  </a:lnTo>
                  <a:lnTo>
                    <a:pt x="26943" y="430000"/>
                  </a:lnTo>
                  <a:lnTo>
                    <a:pt x="15295" y="381049"/>
                  </a:lnTo>
                  <a:lnTo>
                    <a:pt x="6751" y="328529"/>
                  </a:lnTo>
                  <a:lnTo>
                    <a:pt x="1566" y="273984"/>
                  </a:lnTo>
                  <a:lnTo>
                    <a:pt x="0" y="218958"/>
                  </a:lnTo>
                  <a:lnTo>
                    <a:pt x="3123" y="161452"/>
                  </a:lnTo>
                  <a:lnTo>
                    <a:pt x="11549" y="107827"/>
                  </a:lnTo>
                  <a:lnTo>
                    <a:pt x="25341" y="61360"/>
                  </a:lnTo>
                  <a:lnTo>
                    <a:pt x="44559" y="25326"/>
                  </a:lnTo>
                  <a:lnTo>
                    <a:pt x="75437" y="1526"/>
                  </a:lnTo>
                  <a:lnTo>
                    <a:pt x="86230" y="0"/>
                  </a:lnTo>
                  <a:lnTo>
                    <a:pt x="98315" y="1861"/>
                  </a:lnTo>
                  <a:lnTo>
                    <a:pt x="110260" y="7336"/>
                  </a:lnTo>
                  <a:lnTo>
                    <a:pt x="121877" y="16258"/>
                  </a:lnTo>
                  <a:lnTo>
                    <a:pt x="132977" y="28459"/>
                  </a:lnTo>
                  <a:lnTo>
                    <a:pt x="134968" y="30078"/>
                  </a:lnTo>
                  <a:lnTo>
                    <a:pt x="137637" y="33264"/>
                  </a:lnTo>
                  <a:lnTo>
                    <a:pt x="139627" y="36397"/>
                  </a:lnTo>
                  <a:lnTo>
                    <a:pt x="160725" y="68687"/>
                  </a:lnTo>
                  <a:lnTo>
                    <a:pt x="179643" y="112659"/>
                  </a:lnTo>
                  <a:lnTo>
                    <a:pt x="195644" y="165184"/>
                  </a:lnTo>
                  <a:lnTo>
                    <a:pt x="207988" y="223132"/>
                  </a:lnTo>
                  <a:lnTo>
                    <a:pt x="215936" y="283371"/>
                  </a:lnTo>
                  <a:lnTo>
                    <a:pt x="218749" y="342772"/>
                  </a:lnTo>
                  <a:lnTo>
                    <a:pt x="215047" y="407021"/>
                  </a:lnTo>
                  <a:lnTo>
                    <a:pt x="204762" y="461214"/>
                  </a:lnTo>
                  <a:lnTo>
                    <a:pt x="189128" y="504627"/>
                  </a:lnTo>
                  <a:lnTo>
                    <a:pt x="169380" y="536535"/>
                  </a:lnTo>
                  <a:lnTo>
                    <a:pt x="146752" y="556211"/>
                  </a:lnTo>
                  <a:lnTo>
                    <a:pt x="122477" y="562931"/>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9" name="Google Shape;739;p14"/>
            <p:cNvSpPr/>
            <p:nvPr/>
          </p:nvSpPr>
          <p:spPr>
            <a:xfrm>
              <a:off x="7381636" y="190807"/>
              <a:ext cx="582295" cy="1448435"/>
            </a:xfrm>
            <a:custGeom>
              <a:rect b="b" l="l" r="r" t="t"/>
              <a:pathLst>
                <a:path extrusionOk="0" h="1448435" w="582295">
                  <a:moveTo>
                    <a:pt x="431193" y="1448253"/>
                  </a:moveTo>
                  <a:lnTo>
                    <a:pt x="404705" y="1415082"/>
                  </a:lnTo>
                  <a:lnTo>
                    <a:pt x="392719" y="1342885"/>
                  </a:lnTo>
                  <a:lnTo>
                    <a:pt x="388995" y="1288702"/>
                  </a:lnTo>
                  <a:lnTo>
                    <a:pt x="387035" y="1221102"/>
                  </a:lnTo>
                  <a:lnTo>
                    <a:pt x="384405" y="1169536"/>
                  </a:lnTo>
                  <a:lnTo>
                    <a:pt x="378194" y="1119006"/>
                  </a:lnTo>
                  <a:lnTo>
                    <a:pt x="368729" y="1069477"/>
                  </a:lnTo>
                  <a:lnTo>
                    <a:pt x="356339" y="1020917"/>
                  </a:lnTo>
                  <a:lnTo>
                    <a:pt x="341353" y="973295"/>
                  </a:lnTo>
                  <a:lnTo>
                    <a:pt x="324098" y="926578"/>
                  </a:lnTo>
                  <a:lnTo>
                    <a:pt x="304904" y="880733"/>
                  </a:lnTo>
                  <a:lnTo>
                    <a:pt x="284098" y="835728"/>
                  </a:lnTo>
                  <a:lnTo>
                    <a:pt x="262009" y="791530"/>
                  </a:lnTo>
                  <a:lnTo>
                    <a:pt x="238966" y="748107"/>
                  </a:lnTo>
                  <a:lnTo>
                    <a:pt x="215296" y="705426"/>
                  </a:lnTo>
                  <a:lnTo>
                    <a:pt x="191328" y="663456"/>
                  </a:lnTo>
                  <a:lnTo>
                    <a:pt x="167391" y="622163"/>
                  </a:lnTo>
                  <a:lnTo>
                    <a:pt x="143812" y="581515"/>
                  </a:lnTo>
                  <a:lnTo>
                    <a:pt x="120921" y="541480"/>
                  </a:lnTo>
                  <a:lnTo>
                    <a:pt x="99045" y="502026"/>
                  </a:lnTo>
                  <a:lnTo>
                    <a:pt x="78513" y="463119"/>
                  </a:lnTo>
                  <a:lnTo>
                    <a:pt x="59653" y="424728"/>
                  </a:lnTo>
                  <a:lnTo>
                    <a:pt x="42794" y="386819"/>
                  </a:lnTo>
                  <a:lnTo>
                    <a:pt x="28263" y="349361"/>
                  </a:lnTo>
                  <a:lnTo>
                    <a:pt x="16390" y="312321"/>
                  </a:lnTo>
                  <a:lnTo>
                    <a:pt x="1930" y="239366"/>
                  </a:lnTo>
                  <a:lnTo>
                    <a:pt x="0" y="203386"/>
                  </a:lnTo>
                  <a:lnTo>
                    <a:pt x="1230" y="175570"/>
                  </a:lnTo>
                  <a:lnTo>
                    <a:pt x="11541" y="120387"/>
                  </a:lnTo>
                  <a:lnTo>
                    <a:pt x="47820" y="59305"/>
                  </a:lnTo>
                  <a:lnTo>
                    <a:pt x="83517" y="33415"/>
                  </a:lnTo>
                  <a:lnTo>
                    <a:pt x="125620" y="15070"/>
                  </a:lnTo>
                  <a:lnTo>
                    <a:pt x="171723" y="4017"/>
                  </a:lnTo>
                  <a:lnTo>
                    <a:pt x="219417" y="0"/>
                  </a:lnTo>
                  <a:lnTo>
                    <a:pt x="266296" y="2762"/>
                  </a:lnTo>
                  <a:lnTo>
                    <a:pt x="309954" y="12050"/>
                  </a:lnTo>
                  <a:lnTo>
                    <a:pt x="347983" y="27607"/>
                  </a:lnTo>
                  <a:lnTo>
                    <a:pt x="397535" y="77514"/>
                  </a:lnTo>
                  <a:lnTo>
                    <a:pt x="422125" y="116777"/>
                  </a:lnTo>
                  <a:lnTo>
                    <a:pt x="445848" y="162592"/>
                  </a:lnTo>
                  <a:lnTo>
                    <a:pt x="468144" y="212718"/>
                  </a:lnTo>
                  <a:lnTo>
                    <a:pt x="488455" y="264912"/>
                  </a:lnTo>
                  <a:lnTo>
                    <a:pt x="506224" y="316933"/>
                  </a:lnTo>
                  <a:lnTo>
                    <a:pt x="520891" y="366541"/>
                  </a:lnTo>
                  <a:lnTo>
                    <a:pt x="531342" y="408107"/>
                  </a:lnTo>
                  <a:lnTo>
                    <a:pt x="541040" y="451927"/>
                  </a:lnTo>
                  <a:lnTo>
                    <a:pt x="549904" y="497749"/>
                  </a:lnTo>
                  <a:lnTo>
                    <a:pt x="557852" y="545321"/>
                  </a:lnTo>
                  <a:lnTo>
                    <a:pt x="564802" y="594393"/>
                  </a:lnTo>
                  <a:lnTo>
                    <a:pt x="570671" y="644713"/>
                  </a:lnTo>
                  <a:lnTo>
                    <a:pt x="575379" y="696031"/>
                  </a:lnTo>
                  <a:lnTo>
                    <a:pt x="578843" y="748094"/>
                  </a:lnTo>
                  <a:lnTo>
                    <a:pt x="580982" y="800653"/>
                  </a:lnTo>
                  <a:lnTo>
                    <a:pt x="581713" y="853456"/>
                  </a:lnTo>
                  <a:lnTo>
                    <a:pt x="580913" y="907677"/>
                  </a:lnTo>
                  <a:lnTo>
                    <a:pt x="578453" y="961611"/>
                  </a:lnTo>
                  <a:lnTo>
                    <a:pt x="574244" y="1014987"/>
                  </a:lnTo>
                  <a:lnTo>
                    <a:pt x="568197" y="1067533"/>
                  </a:lnTo>
                  <a:lnTo>
                    <a:pt x="560224" y="1118978"/>
                  </a:lnTo>
                  <a:lnTo>
                    <a:pt x="550234" y="1169050"/>
                  </a:lnTo>
                  <a:lnTo>
                    <a:pt x="538140" y="1217478"/>
                  </a:lnTo>
                  <a:lnTo>
                    <a:pt x="524345" y="1263907"/>
                  </a:lnTo>
                  <a:lnTo>
                    <a:pt x="506277" y="1317869"/>
                  </a:lnTo>
                  <a:lnTo>
                    <a:pt x="485445" y="1371205"/>
                  </a:lnTo>
                  <a:lnTo>
                    <a:pt x="463361" y="1415754"/>
                  </a:lnTo>
                  <a:lnTo>
                    <a:pt x="441536" y="1443356"/>
                  </a:lnTo>
                  <a:lnTo>
                    <a:pt x="431193" y="1448253"/>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40" name="Google Shape;740;p14"/>
          <p:cNvSpPr/>
          <p:nvPr/>
        </p:nvSpPr>
        <p:spPr>
          <a:xfrm>
            <a:off x="7475970" y="2068381"/>
            <a:ext cx="418465" cy="1123950"/>
          </a:xfrm>
          <a:custGeom>
            <a:rect b="b" l="l" r="r" t="t"/>
            <a:pathLst>
              <a:path extrusionOk="0" h="1123950" w="418465">
                <a:moveTo>
                  <a:pt x="304705" y="1123860"/>
                </a:moveTo>
                <a:lnTo>
                  <a:pt x="256114" y="1101171"/>
                </a:lnTo>
                <a:lnTo>
                  <a:pt x="221218" y="1049569"/>
                </a:lnTo>
                <a:lnTo>
                  <a:pt x="192981" y="983149"/>
                </a:lnTo>
                <a:lnTo>
                  <a:pt x="169592" y="911776"/>
                </a:lnTo>
                <a:lnTo>
                  <a:pt x="158853" y="875379"/>
                </a:lnTo>
                <a:lnTo>
                  <a:pt x="143944" y="826742"/>
                </a:lnTo>
                <a:lnTo>
                  <a:pt x="128038" y="780602"/>
                </a:lnTo>
                <a:lnTo>
                  <a:pt x="111306" y="736441"/>
                </a:lnTo>
                <a:lnTo>
                  <a:pt x="93922" y="693742"/>
                </a:lnTo>
                <a:lnTo>
                  <a:pt x="73683" y="646543"/>
                </a:lnTo>
                <a:lnTo>
                  <a:pt x="53060" y="599770"/>
                </a:lnTo>
                <a:lnTo>
                  <a:pt x="51859" y="597009"/>
                </a:lnTo>
                <a:lnTo>
                  <a:pt x="33209" y="548328"/>
                </a:lnTo>
                <a:lnTo>
                  <a:pt x="19575" y="502225"/>
                </a:lnTo>
                <a:lnTo>
                  <a:pt x="9131" y="453037"/>
                </a:lnTo>
                <a:lnTo>
                  <a:pt x="2424" y="400702"/>
                </a:lnTo>
                <a:lnTo>
                  <a:pt x="0" y="345160"/>
                </a:lnTo>
                <a:lnTo>
                  <a:pt x="2403" y="286350"/>
                </a:lnTo>
                <a:lnTo>
                  <a:pt x="10557" y="220650"/>
                </a:lnTo>
                <a:lnTo>
                  <a:pt x="23348" y="161782"/>
                </a:lnTo>
                <a:lnTo>
                  <a:pt x="40156" y="110604"/>
                </a:lnTo>
                <a:lnTo>
                  <a:pt x="60359" y="67976"/>
                </a:lnTo>
                <a:lnTo>
                  <a:pt x="83337" y="34760"/>
                </a:lnTo>
                <a:lnTo>
                  <a:pt x="135130" y="0"/>
                </a:lnTo>
                <a:lnTo>
                  <a:pt x="162703" y="176"/>
                </a:lnTo>
                <a:lnTo>
                  <a:pt x="219720" y="39010"/>
                </a:lnTo>
                <a:lnTo>
                  <a:pt x="247639" y="73969"/>
                </a:lnTo>
                <a:lnTo>
                  <a:pt x="273803" y="117175"/>
                </a:lnTo>
                <a:lnTo>
                  <a:pt x="297697" y="167721"/>
                </a:lnTo>
                <a:lnTo>
                  <a:pt x="315385" y="214466"/>
                </a:lnTo>
                <a:lnTo>
                  <a:pt x="330868" y="265108"/>
                </a:lnTo>
                <a:lnTo>
                  <a:pt x="343852" y="319131"/>
                </a:lnTo>
                <a:lnTo>
                  <a:pt x="354045" y="376022"/>
                </a:lnTo>
                <a:lnTo>
                  <a:pt x="361154" y="435265"/>
                </a:lnTo>
                <a:lnTo>
                  <a:pt x="361495" y="436077"/>
                </a:lnTo>
                <a:lnTo>
                  <a:pt x="366388" y="476687"/>
                </a:lnTo>
                <a:lnTo>
                  <a:pt x="370671" y="517832"/>
                </a:lnTo>
                <a:lnTo>
                  <a:pt x="375020" y="558820"/>
                </a:lnTo>
                <a:lnTo>
                  <a:pt x="380111" y="598958"/>
                </a:lnTo>
                <a:lnTo>
                  <a:pt x="388389" y="648303"/>
                </a:lnTo>
                <a:lnTo>
                  <a:pt x="397507" y="696864"/>
                </a:lnTo>
                <a:lnTo>
                  <a:pt x="406369" y="745420"/>
                </a:lnTo>
                <a:lnTo>
                  <a:pt x="413875" y="794751"/>
                </a:lnTo>
                <a:lnTo>
                  <a:pt x="418100" y="849577"/>
                </a:lnTo>
                <a:lnTo>
                  <a:pt x="416650" y="903419"/>
                </a:lnTo>
                <a:lnTo>
                  <a:pt x="410056" y="954694"/>
                </a:lnTo>
                <a:lnTo>
                  <a:pt x="398849" y="1001819"/>
                </a:lnTo>
                <a:lnTo>
                  <a:pt x="383558" y="1043213"/>
                </a:lnTo>
                <a:lnTo>
                  <a:pt x="360119" y="1084285"/>
                </a:lnTo>
                <a:lnTo>
                  <a:pt x="333285" y="1112017"/>
                </a:lnTo>
                <a:lnTo>
                  <a:pt x="304705" y="1123860"/>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1" name="Google Shape;741;p14"/>
          <p:cNvSpPr/>
          <p:nvPr/>
        </p:nvSpPr>
        <p:spPr>
          <a:xfrm>
            <a:off x="6788485" y="168775"/>
            <a:ext cx="281305" cy="601345"/>
          </a:xfrm>
          <a:custGeom>
            <a:rect b="b" l="l" r="r" t="t"/>
            <a:pathLst>
              <a:path extrusionOk="0" h="601345" w="281304">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6" y="4295"/>
                </a:lnTo>
                <a:lnTo>
                  <a:pt x="138018" y="9781"/>
                </a:lnTo>
                <a:lnTo>
                  <a:pt x="146009" y="17598"/>
                </a:lnTo>
                <a:lnTo>
                  <a:pt x="153880" y="22670"/>
                </a:lnTo>
                <a:lnTo>
                  <a:pt x="161628" y="28329"/>
                </a:lnTo>
                <a:lnTo>
                  <a:pt x="169376" y="34576"/>
                </a:lnTo>
                <a:lnTo>
                  <a:pt x="177247" y="41410"/>
                </a:lnTo>
                <a:lnTo>
                  <a:pt x="187697" y="48945"/>
                </a:lnTo>
                <a:lnTo>
                  <a:pt x="217803" y="79531"/>
                </a:lnTo>
                <a:lnTo>
                  <a:pt x="237656" y="113541"/>
                </a:lnTo>
                <a:lnTo>
                  <a:pt x="254027" y="155478"/>
                </a:lnTo>
                <a:lnTo>
                  <a:pt x="266789" y="203741"/>
                </a:lnTo>
                <a:lnTo>
                  <a:pt x="275815" y="256731"/>
                </a:lnTo>
                <a:lnTo>
                  <a:pt x="280978" y="312850"/>
                </a:lnTo>
                <a:lnTo>
                  <a:pt x="280738" y="388745"/>
                </a:lnTo>
                <a:lnTo>
                  <a:pt x="272507" y="453255"/>
                </a:lnTo>
                <a:lnTo>
                  <a:pt x="257561" y="506273"/>
                </a:lnTo>
                <a:lnTo>
                  <a:pt x="237176" y="547694"/>
                </a:lnTo>
                <a:lnTo>
                  <a:pt x="212630" y="577412"/>
                </a:lnTo>
                <a:lnTo>
                  <a:pt x="185199" y="595320"/>
                </a:lnTo>
                <a:lnTo>
                  <a:pt x="156159" y="60131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2" name="Google Shape;742;p14"/>
          <p:cNvSpPr/>
          <p:nvPr/>
        </p:nvSpPr>
        <p:spPr>
          <a:xfrm>
            <a:off x="6314919" y="370052"/>
            <a:ext cx="245110" cy="660400"/>
          </a:xfrm>
          <a:custGeom>
            <a:rect b="b" l="l" r="r" t="t"/>
            <a:pathLst>
              <a:path extrusionOk="0" h="660400" w="245109">
                <a:moveTo>
                  <a:pt x="178401" y="659956"/>
                </a:moveTo>
                <a:lnTo>
                  <a:pt x="139205" y="633179"/>
                </a:lnTo>
                <a:lnTo>
                  <a:pt x="120426" y="596885"/>
                </a:lnTo>
                <a:lnTo>
                  <a:pt x="105776" y="556770"/>
                </a:lnTo>
                <a:lnTo>
                  <a:pt x="92826" y="514166"/>
                </a:lnTo>
                <a:lnTo>
                  <a:pt x="84079" y="485629"/>
                </a:lnTo>
                <a:lnTo>
                  <a:pt x="64929" y="432647"/>
                </a:lnTo>
                <a:lnTo>
                  <a:pt x="48829" y="393689"/>
                </a:lnTo>
                <a:lnTo>
                  <a:pt x="30755" y="352458"/>
                </a:lnTo>
                <a:lnTo>
                  <a:pt x="30050" y="350839"/>
                </a:lnTo>
                <a:lnTo>
                  <a:pt x="14894" y="308976"/>
                </a:lnTo>
                <a:lnTo>
                  <a:pt x="4980" y="266367"/>
                </a:lnTo>
                <a:lnTo>
                  <a:pt x="0" y="219604"/>
                </a:lnTo>
                <a:lnTo>
                  <a:pt x="1033" y="168567"/>
                </a:lnTo>
                <a:lnTo>
                  <a:pt x="11620" y="102043"/>
                </a:lnTo>
                <a:lnTo>
                  <a:pt x="30080" y="49811"/>
                </a:lnTo>
                <a:lnTo>
                  <a:pt x="54285" y="14816"/>
                </a:lnTo>
                <a:lnTo>
                  <a:pt x="82112" y="0"/>
                </a:lnTo>
                <a:lnTo>
                  <a:pt x="111433" y="8305"/>
                </a:lnTo>
                <a:lnTo>
                  <a:pt x="144919" y="43958"/>
                </a:lnTo>
                <a:lnTo>
                  <a:pt x="174289" y="98964"/>
                </a:lnTo>
                <a:lnTo>
                  <a:pt x="197755" y="171723"/>
                </a:lnTo>
                <a:lnTo>
                  <a:pt x="206018" y="212694"/>
                </a:lnTo>
                <a:lnTo>
                  <a:pt x="211521" y="255939"/>
                </a:lnTo>
                <a:lnTo>
                  <a:pt x="211721" y="256416"/>
                </a:lnTo>
                <a:lnTo>
                  <a:pt x="214592" y="280242"/>
                </a:lnTo>
                <a:lnTo>
                  <a:pt x="217105" y="304383"/>
                </a:lnTo>
                <a:lnTo>
                  <a:pt x="219656" y="328432"/>
                </a:lnTo>
                <a:lnTo>
                  <a:pt x="222644" y="351982"/>
                </a:lnTo>
                <a:lnTo>
                  <a:pt x="227501" y="380934"/>
                </a:lnTo>
                <a:lnTo>
                  <a:pt x="232851" y="409426"/>
                </a:lnTo>
                <a:lnTo>
                  <a:pt x="238050" y="437916"/>
                </a:lnTo>
                <a:lnTo>
                  <a:pt x="242454" y="466859"/>
                </a:lnTo>
                <a:lnTo>
                  <a:pt x="245020" y="507015"/>
                </a:lnTo>
                <a:lnTo>
                  <a:pt x="242506" y="545906"/>
                </a:lnTo>
                <a:lnTo>
                  <a:pt x="235518" y="581718"/>
                </a:lnTo>
                <a:lnTo>
                  <a:pt x="224666" y="612638"/>
                </a:lnTo>
                <a:lnTo>
                  <a:pt x="210914" y="636736"/>
                </a:lnTo>
                <a:lnTo>
                  <a:pt x="195169" y="653007"/>
                </a:lnTo>
                <a:lnTo>
                  <a:pt x="178401" y="659956"/>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3" name="Google Shape;743;p14"/>
          <p:cNvSpPr txBox="1"/>
          <p:nvPr>
            <p:ph type="title"/>
          </p:nvPr>
        </p:nvSpPr>
        <p:spPr>
          <a:xfrm>
            <a:off x="2274532" y="1302928"/>
            <a:ext cx="3140075"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Bronchiectasis</a:t>
            </a:r>
            <a:endParaRPr/>
          </a:p>
        </p:txBody>
      </p:sp>
      <p:grpSp>
        <p:nvGrpSpPr>
          <p:cNvPr id="744" name="Google Shape;744;p14"/>
          <p:cNvGrpSpPr/>
          <p:nvPr/>
        </p:nvGrpSpPr>
        <p:grpSpPr>
          <a:xfrm>
            <a:off x="407493" y="2274177"/>
            <a:ext cx="6556375" cy="2160906"/>
            <a:chOff x="407493" y="2274177"/>
            <a:chExt cx="6556375" cy="2160906"/>
          </a:xfrm>
        </p:grpSpPr>
        <p:sp>
          <p:nvSpPr>
            <p:cNvPr id="745" name="Google Shape;745;p14"/>
            <p:cNvSpPr/>
            <p:nvPr/>
          </p:nvSpPr>
          <p:spPr>
            <a:xfrm>
              <a:off x="407493" y="2644383"/>
              <a:ext cx="6556375" cy="1790700"/>
            </a:xfrm>
            <a:custGeom>
              <a:rect b="b" l="l" r="r" t="t"/>
              <a:pathLst>
                <a:path extrusionOk="0" h="1790700" w="6556375">
                  <a:moveTo>
                    <a:pt x="0" y="298455"/>
                  </a:moveTo>
                  <a:lnTo>
                    <a:pt x="3906" y="250044"/>
                  </a:lnTo>
                  <a:lnTo>
                    <a:pt x="15215" y="204120"/>
                  </a:lnTo>
                  <a:lnTo>
                    <a:pt x="33313" y="161298"/>
                  </a:lnTo>
                  <a:lnTo>
                    <a:pt x="57584" y="122191"/>
                  </a:lnTo>
                  <a:lnTo>
                    <a:pt x="87415" y="87415"/>
                  </a:lnTo>
                  <a:lnTo>
                    <a:pt x="122191" y="57584"/>
                  </a:lnTo>
                  <a:lnTo>
                    <a:pt x="161298" y="33313"/>
                  </a:lnTo>
                  <a:lnTo>
                    <a:pt x="204120" y="15215"/>
                  </a:lnTo>
                  <a:lnTo>
                    <a:pt x="250044" y="3906"/>
                  </a:lnTo>
                  <a:lnTo>
                    <a:pt x="298455" y="0"/>
                  </a:lnTo>
                  <a:lnTo>
                    <a:pt x="6257444" y="0"/>
                  </a:lnTo>
                  <a:lnTo>
                    <a:pt x="6304414" y="3717"/>
                  </a:lnTo>
                  <a:lnTo>
                    <a:pt x="6349805" y="14650"/>
                  </a:lnTo>
                  <a:lnTo>
                    <a:pt x="6392815" y="32465"/>
                  </a:lnTo>
                  <a:lnTo>
                    <a:pt x="6432641" y="56831"/>
                  </a:lnTo>
                  <a:lnTo>
                    <a:pt x="6468484" y="87415"/>
                  </a:lnTo>
                  <a:lnTo>
                    <a:pt x="6499068" y="123257"/>
                  </a:lnTo>
                  <a:lnTo>
                    <a:pt x="6523434" y="163084"/>
                  </a:lnTo>
                  <a:lnTo>
                    <a:pt x="6541249" y="206094"/>
                  </a:lnTo>
                  <a:lnTo>
                    <a:pt x="6552182" y="251485"/>
                  </a:lnTo>
                  <a:lnTo>
                    <a:pt x="6555900" y="298455"/>
                  </a:lnTo>
                  <a:lnTo>
                    <a:pt x="6555900" y="1492244"/>
                  </a:lnTo>
                  <a:lnTo>
                    <a:pt x="6551994" y="1540655"/>
                  </a:lnTo>
                  <a:lnTo>
                    <a:pt x="6540684" y="1586579"/>
                  </a:lnTo>
                  <a:lnTo>
                    <a:pt x="6522587" y="1629401"/>
                  </a:lnTo>
                  <a:lnTo>
                    <a:pt x="6498315" y="1668508"/>
                  </a:lnTo>
                  <a:lnTo>
                    <a:pt x="6468484" y="1703284"/>
                  </a:lnTo>
                  <a:lnTo>
                    <a:pt x="6433708" y="1733115"/>
                  </a:lnTo>
                  <a:lnTo>
                    <a:pt x="6394601" y="1757386"/>
                  </a:lnTo>
                  <a:lnTo>
                    <a:pt x="6351779" y="1775484"/>
                  </a:lnTo>
                  <a:lnTo>
                    <a:pt x="6305855" y="1786793"/>
                  </a:lnTo>
                  <a:lnTo>
                    <a:pt x="6257444" y="1790699"/>
                  </a:lnTo>
                  <a:lnTo>
                    <a:pt x="298455" y="1790699"/>
                  </a:lnTo>
                  <a:lnTo>
                    <a:pt x="250044" y="1786793"/>
                  </a:lnTo>
                  <a:lnTo>
                    <a:pt x="204120" y="1775484"/>
                  </a:lnTo>
                  <a:lnTo>
                    <a:pt x="161298" y="1757386"/>
                  </a:lnTo>
                  <a:lnTo>
                    <a:pt x="122191" y="1733115"/>
                  </a:lnTo>
                  <a:lnTo>
                    <a:pt x="87415" y="1703284"/>
                  </a:lnTo>
                  <a:lnTo>
                    <a:pt x="57584" y="1668508"/>
                  </a:lnTo>
                  <a:lnTo>
                    <a:pt x="33313" y="1629401"/>
                  </a:lnTo>
                  <a:lnTo>
                    <a:pt x="15215" y="1586579"/>
                  </a:lnTo>
                  <a:lnTo>
                    <a:pt x="3906" y="1540655"/>
                  </a:lnTo>
                  <a:lnTo>
                    <a:pt x="0" y="1492244"/>
                  </a:lnTo>
                  <a:lnTo>
                    <a:pt x="0" y="298455"/>
                  </a:lnTo>
                  <a:close/>
                </a:path>
              </a:pathLst>
            </a:custGeom>
            <a:noFill/>
            <a:ln cap="flat" cmpd="sng" w="28550">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6" name="Google Shape;746;p14"/>
            <p:cNvSpPr/>
            <p:nvPr/>
          </p:nvSpPr>
          <p:spPr>
            <a:xfrm>
              <a:off x="720150" y="2274177"/>
              <a:ext cx="1814195" cy="370205"/>
            </a:xfrm>
            <a:custGeom>
              <a:rect b="b" l="l" r="r" t="t"/>
              <a:pathLst>
                <a:path extrusionOk="0" h="370205" w="1814195">
                  <a:moveTo>
                    <a:pt x="1752398" y="370199"/>
                  </a:moveTo>
                  <a:lnTo>
                    <a:pt x="61701" y="370199"/>
                  </a:lnTo>
                  <a:lnTo>
                    <a:pt x="37684" y="365351"/>
                  </a:lnTo>
                  <a:lnTo>
                    <a:pt x="18071" y="352128"/>
                  </a:lnTo>
                  <a:lnTo>
                    <a:pt x="4848" y="332515"/>
                  </a:lnTo>
                  <a:lnTo>
                    <a:pt x="0" y="308498"/>
                  </a:lnTo>
                  <a:lnTo>
                    <a:pt x="0" y="61701"/>
                  </a:lnTo>
                  <a:lnTo>
                    <a:pt x="4848" y="37684"/>
                  </a:lnTo>
                  <a:lnTo>
                    <a:pt x="18071" y="18071"/>
                  </a:lnTo>
                  <a:lnTo>
                    <a:pt x="37684" y="4848"/>
                  </a:lnTo>
                  <a:lnTo>
                    <a:pt x="61701" y="0"/>
                  </a:lnTo>
                  <a:lnTo>
                    <a:pt x="1752398" y="0"/>
                  </a:lnTo>
                  <a:lnTo>
                    <a:pt x="1796028" y="18071"/>
                  </a:lnTo>
                  <a:lnTo>
                    <a:pt x="1814099" y="61701"/>
                  </a:lnTo>
                  <a:lnTo>
                    <a:pt x="1814099" y="308498"/>
                  </a:lnTo>
                  <a:lnTo>
                    <a:pt x="1809251" y="332515"/>
                  </a:lnTo>
                  <a:lnTo>
                    <a:pt x="1796028" y="352128"/>
                  </a:lnTo>
                  <a:lnTo>
                    <a:pt x="1776415" y="365351"/>
                  </a:lnTo>
                  <a:lnTo>
                    <a:pt x="1752398" y="3701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7" name="Google Shape;747;p14"/>
            <p:cNvSpPr/>
            <p:nvPr/>
          </p:nvSpPr>
          <p:spPr>
            <a:xfrm>
              <a:off x="720150" y="2274177"/>
              <a:ext cx="1814195" cy="370205"/>
            </a:xfrm>
            <a:custGeom>
              <a:rect b="b" l="l" r="r" t="t"/>
              <a:pathLst>
                <a:path extrusionOk="0" h="370205" w="1814195">
                  <a:moveTo>
                    <a:pt x="0" y="61701"/>
                  </a:moveTo>
                  <a:lnTo>
                    <a:pt x="4848" y="37684"/>
                  </a:lnTo>
                  <a:lnTo>
                    <a:pt x="18071" y="18071"/>
                  </a:lnTo>
                  <a:lnTo>
                    <a:pt x="37684" y="4848"/>
                  </a:lnTo>
                  <a:lnTo>
                    <a:pt x="61701" y="0"/>
                  </a:lnTo>
                  <a:lnTo>
                    <a:pt x="1752398" y="0"/>
                  </a:lnTo>
                  <a:lnTo>
                    <a:pt x="1796028" y="18071"/>
                  </a:lnTo>
                  <a:lnTo>
                    <a:pt x="1814099" y="61701"/>
                  </a:lnTo>
                  <a:lnTo>
                    <a:pt x="1814099" y="308498"/>
                  </a:lnTo>
                  <a:lnTo>
                    <a:pt x="1809251" y="332515"/>
                  </a:lnTo>
                  <a:lnTo>
                    <a:pt x="1796028" y="352128"/>
                  </a:lnTo>
                  <a:lnTo>
                    <a:pt x="1776415" y="365351"/>
                  </a:lnTo>
                  <a:lnTo>
                    <a:pt x="1752398" y="370199"/>
                  </a:lnTo>
                  <a:lnTo>
                    <a:pt x="61701" y="370199"/>
                  </a:lnTo>
                  <a:lnTo>
                    <a:pt x="37684" y="365351"/>
                  </a:lnTo>
                  <a:lnTo>
                    <a:pt x="18071" y="352128"/>
                  </a:lnTo>
                  <a:lnTo>
                    <a:pt x="4848" y="332515"/>
                  </a:lnTo>
                  <a:lnTo>
                    <a:pt x="0" y="308498"/>
                  </a:lnTo>
                  <a:lnTo>
                    <a:pt x="0" y="61701"/>
                  </a:lnTo>
                  <a:close/>
                </a:path>
              </a:pathLst>
            </a:custGeom>
            <a:noFill/>
            <a:ln cap="flat" cmpd="sng" w="9525">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48" name="Google Shape;748;p14"/>
          <p:cNvSpPr txBox="1"/>
          <p:nvPr/>
        </p:nvSpPr>
        <p:spPr>
          <a:xfrm>
            <a:off x="689201" y="2299320"/>
            <a:ext cx="5936615" cy="1878964"/>
          </a:xfrm>
          <a:prstGeom prst="rect">
            <a:avLst/>
          </a:prstGeom>
          <a:noFill/>
          <a:ln>
            <a:noFill/>
          </a:ln>
        </p:spPr>
        <p:txBody>
          <a:bodyPr anchorCtr="0" anchor="t" bIns="0" lIns="0" spcFirstLastPara="1" rIns="0" wrap="square" tIns="12700">
            <a:spAutoFit/>
          </a:bodyPr>
          <a:lstStyle/>
          <a:p>
            <a:pPr indent="0" lvl="0" marL="365125" marR="0" rtl="0" algn="l">
              <a:lnSpc>
                <a:spcPct val="100000"/>
              </a:lnSpc>
              <a:spcBef>
                <a:spcPts val="0"/>
              </a:spcBef>
              <a:spcAft>
                <a:spcPts val="0"/>
              </a:spcAft>
              <a:buNone/>
            </a:pPr>
            <a:r>
              <a:rPr b="1" lang="en-US" sz="1800">
                <a:latin typeface="Tahoma"/>
                <a:ea typeface="Tahoma"/>
                <a:cs typeface="Tahoma"/>
                <a:sym typeface="Tahoma"/>
              </a:rPr>
              <a:t>Deﬁnition:</a:t>
            </a:r>
            <a:endParaRPr sz="1800">
              <a:latin typeface="Tahoma"/>
              <a:ea typeface="Tahoma"/>
              <a:cs typeface="Tahoma"/>
              <a:sym typeface="Tahoma"/>
            </a:endParaRPr>
          </a:p>
          <a:p>
            <a:pPr indent="0" lvl="0" marL="0" marR="0" rtl="0" algn="l">
              <a:lnSpc>
                <a:spcPct val="100000"/>
              </a:lnSpc>
              <a:spcBef>
                <a:spcPts val="45"/>
              </a:spcBef>
              <a:spcAft>
                <a:spcPts val="0"/>
              </a:spcAft>
              <a:buNone/>
            </a:pPr>
            <a:r>
              <a:t/>
            </a:r>
            <a:endParaRPr sz="2100">
              <a:latin typeface="Tahoma"/>
              <a:ea typeface="Tahoma"/>
              <a:cs typeface="Tahoma"/>
              <a:sym typeface="Tahoma"/>
            </a:endParaRPr>
          </a:p>
          <a:p>
            <a:pPr indent="-336550" lvl="0" marL="348615" marR="273050" rtl="0" algn="l">
              <a:lnSpc>
                <a:spcPct val="117857"/>
              </a:lnSpc>
              <a:spcBef>
                <a:spcPts val="0"/>
              </a:spcBef>
              <a:spcAft>
                <a:spcPts val="0"/>
              </a:spcAft>
              <a:buClr>
                <a:srgbClr val="000000"/>
              </a:buClr>
              <a:buSzPts val="1400"/>
              <a:buFont typeface="Tahoma"/>
              <a:buChar char="●"/>
            </a:pPr>
            <a:r>
              <a:rPr lang="en-US" sz="1400">
                <a:solidFill>
                  <a:srgbClr val="980000"/>
                </a:solidFill>
                <a:latin typeface="Lucida Sans"/>
                <a:ea typeface="Lucida Sans"/>
                <a:cs typeface="Lucida Sans"/>
                <a:sym typeface="Lucida Sans"/>
              </a:rPr>
              <a:t>Permanent </a:t>
            </a:r>
            <a:r>
              <a:rPr lang="en-US" sz="1400">
                <a:latin typeface="Lucida Sans"/>
                <a:ea typeface="Lucida Sans"/>
                <a:cs typeface="Lucida Sans"/>
                <a:sym typeface="Lucida Sans"/>
              </a:rPr>
              <a:t>dilation of bronchi and bronchioles caused by  destruction of smooth muscle and the supporting elastic tissue.</a:t>
            </a:r>
            <a:endParaRPr sz="1400">
              <a:latin typeface="Lucida Sans"/>
              <a:ea typeface="Lucida Sans"/>
              <a:cs typeface="Lucida Sans"/>
              <a:sym typeface="Lucida Sans"/>
            </a:endParaRPr>
          </a:p>
          <a:p>
            <a:pPr indent="0" lvl="0" marL="0" marR="0" rtl="0" algn="l">
              <a:lnSpc>
                <a:spcPct val="100000"/>
              </a:lnSpc>
              <a:spcBef>
                <a:spcPts val="35"/>
              </a:spcBef>
              <a:spcAft>
                <a:spcPts val="0"/>
              </a:spcAft>
              <a:buSzPts val="1050"/>
              <a:buFont typeface="Tahoma"/>
              <a:buNone/>
            </a:pPr>
            <a:r>
              <a:t/>
            </a:r>
            <a:endParaRPr sz="1050">
              <a:latin typeface="Lucida Sans"/>
              <a:ea typeface="Lucida Sans"/>
              <a:cs typeface="Lucida Sans"/>
              <a:sym typeface="Lucida Sans"/>
            </a:endParaRPr>
          </a:p>
          <a:p>
            <a:pPr indent="-336550" lvl="0" marL="348615" marR="5080" rtl="0" algn="l">
              <a:lnSpc>
                <a:spcPct val="117857"/>
              </a:lnSpc>
              <a:spcBef>
                <a:spcPts val="0"/>
              </a:spcBef>
              <a:spcAft>
                <a:spcPts val="0"/>
              </a:spcAft>
              <a:buClr>
                <a:srgbClr val="000000"/>
              </a:buClr>
              <a:buSzPts val="1400"/>
              <a:buFont typeface="Tahoma"/>
              <a:buChar char="●"/>
            </a:pPr>
            <a:r>
              <a:rPr lang="en-US" sz="1400">
                <a:solidFill>
                  <a:srgbClr val="980000"/>
                </a:solidFill>
                <a:latin typeface="Lucida Sans"/>
                <a:ea typeface="Lucida Sans"/>
                <a:cs typeface="Lucida Sans"/>
                <a:sym typeface="Lucida Sans"/>
              </a:rPr>
              <a:t>Not a primary disorder</a:t>
            </a:r>
            <a:r>
              <a:rPr lang="en-US" sz="1400">
                <a:solidFill>
                  <a:srgbClr val="CC0000"/>
                </a:solidFill>
                <a:latin typeface="Lucida Sans"/>
                <a:ea typeface="Lucida Sans"/>
                <a:cs typeface="Lucida Sans"/>
                <a:sym typeface="Lucida Sans"/>
              </a:rPr>
              <a:t>, </a:t>
            </a:r>
            <a:r>
              <a:rPr lang="en-US" sz="1400">
                <a:latin typeface="Lucida Sans"/>
                <a:ea typeface="Lucida Sans"/>
                <a:cs typeface="Lucida Sans"/>
                <a:sym typeface="Lucida Sans"/>
              </a:rPr>
              <a:t>as it always occurs secondary to persistent  infection (ex:</a:t>
            </a:r>
            <a:r>
              <a:rPr lang="en-US" sz="1400">
                <a:solidFill>
                  <a:srgbClr val="980000"/>
                </a:solidFill>
                <a:latin typeface="Lucida Sans"/>
                <a:ea typeface="Lucida Sans"/>
                <a:cs typeface="Lucida Sans"/>
                <a:sym typeface="Lucida Sans"/>
              </a:rPr>
              <a:t>chronic necrotizing infections</a:t>
            </a:r>
            <a:r>
              <a:rPr lang="en-US" sz="1400">
                <a:latin typeface="Lucida Sans"/>
                <a:ea typeface="Lucida Sans"/>
                <a:cs typeface="Lucida Sans"/>
                <a:sym typeface="Lucida Sans"/>
              </a:rPr>
              <a:t>) or obstruction caused  by a variety of conditions.</a:t>
            </a:r>
            <a:endParaRPr sz="1400">
              <a:latin typeface="Lucida Sans"/>
              <a:ea typeface="Lucida Sans"/>
              <a:cs typeface="Lucida Sans"/>
              <a:sym typeface="Lucida Sans"/>
            </a:endParaRPr>
          </a:p>
        </p:txBody>
      </p:sp>
      <p:pic>
        <p:nvPicPr>
          <p:cNvPr id="749" name="Google Shape;749;p14"/>
          <p:cNvPicPr preferRelativeResize="0"/>
          <p:nvPr/>
        </p:nvPicPr>
        <p:blipFill rotWithShape="1">
          <a:blip r:embed="rId3">
            <a:alphaModFix/>
          </a:blip>
          <a:srcRect b="0" l="0" r="0" t="0"/>
          <a:stretch/>
        </p:blipFill>
        <p:spPr>
          <a:xfrm>
            <a:off x="4236496" y="3975915"/>
            <a:ext cx="3356999" cy="1790699"/>
          </a:xfrm>
          <a:prstGeom prst="rect">
            <a:avLst/>
          </a:prstGeom>
          <a:noFill/>
          <a:ln>
            <a:noFill/>
          </a:ln>
        </p:spPr>
      </p:pic>
      <p:sp>
        <p:nvSpPr>
          <p:cNvPr id="750" name="Google Shape;750;p14"/>
          <p:cNvSpPr txBox="1"/>
          <p:nvPr/>
        </p:nvSpPr>
        <p:spPr>
          <a:xfrm>
            <a:off x="793171" y="6541705"/>
            <a:ext cx="2725420" cy="406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500">
                <a:latin typeface="Tahoma"/>
                <a:ea typeface="Tahoma"/>
                <a:cs typeface="Tahoma"/>
                <a:sym typeface="Tahoma"/>
              </a:rPr>
              <a:t>Etiology (causes):</a:t>
            </a:r>
            <a:endParaRPr sz="2500">
              <a:latin typeface="Tahoma"/>
              <a:ea typeface="Tahoma"/>
              <a:cs typeface="Tahoma"/>
              <a:sym typeface="Tahoma"/>
            </a:endParaRPr>
          </a:p>
        </p:txBody>
      </p:sp>
      <p:sp>
        <p:nvSpPr>
          <p:cNvPr id="751" name="Google Shape;751;p14"/>
          <p:cNvSpPr/>
          <p:nvPr/>
        </p:nvSpPr>
        <p:spPr>
          <a:xfrm>
            <a:off x="812327" y="7363925"/>
            <a:ext cx="575310" cy="247015"/>
          </a:xfrm>
          <a:custGeom>
            <a:rect b="b" l="l" r="r" t="t"/>
            <a:pathLst>
              <a:path extrusionOk="0" h="247015" w="575310">
                <a:moveTo>
                  <a:pt x="575207" y="246471"/>
                </a:moveTo>
                <a:lnTo>
                  <a:pt x="0" y="246471"/>
                </a:lnTo>
                <a:lnTo>
                  <a:pt x="0" y="0"/>
                </a:lnTo>
                <a:lnTo>
                  <a:pt x="575207" y="0"/>
                </a:lnTo>
                <a:lnTo>
                  <a:pt x="575207" y="246471"/>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2" name="Google Shape;752;p14"/>
          <p:cNvSpPr txBox="1"/>
          <p:nvPr/>
        </p:nvSpPr>
        <p:spPr>
          <a:xfrm>
            <a:off x="994213" y="7281294"/>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1</a:t>
            </a:r>
            <a:endParaRPr sz="2400">
              <a:latin typeface="Comic Sans MS"/>
              <a:ea typeface="Comic Sans MS"/>
              <a:cs typeface="Comic Sans MS"/>
              <a:sym typeface="Comic Sans MS"/>
            </a:endParaRPr>
          </a:p>
        </p:txBody>
      </p:sp>
      <p:grpSp>
        <p:nvGrpSpPr>
          <p:cNvPr id="753" name="Google Shape;753;p14"/>
          <p:cNvGrpSpPr/>
          <p:nvPr/>
        </p:nvGrpSpPr>
        <p:grpSpPr>
          <a:xfrm>
            <a:off x="812294" y="7610423"/>
            <a:ext cx="575310" cy="247015"/>
            <a:chOff x="812294" y="7610423"/>
            <a:chExt cx="575310" cy="247015"/>
          </a:xfrm>
        </p:grpSpPr>
        <p:sp>
          <p:nvSpPr>
            <p:cNvPr id="754" name="Google Shape;754;p14"/>
            <p:cNvSpPr/>
            <p:nvPr/>
          </p:nvSpPr>
          <p:spPr>
            <a:xfrm>
              <a:off x="812294" y="7610423"/>
              <a:ext cx="575310" cy="247015"/>
            </a:xfrm>
            <a:custGeom>
              <a:rect b="b" l="l" r="r" t="t"/>
              <a:pathLst>
                <a:path extrusionOk="0" h="247015" w="575310">
                  <a:moveTo>
                    <a:pt x="575207" y="246470"/>
                  </a:moveTo>
                  <a:lnTo>
                    <a:pt x="0" y="0"/>
                  </a:lnTo>
                  <a:lnTo>
                    <a:pt x="575207" y="0"/>
                  </a:lnTo>
                  <a:lnTo>
                    <a:pt x="575207" y="2464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5" name="Google Shape;755;p14"/>
            <p:cNvSpPr/>
            <p:nvPr/>
          </p:nvSpPr>
          <p:spPr>
            <a:xfrm>
              <a:off x="812294" y="7610423"/>
              <a:ext cx="575310" cy="247015"/>
            </a:xfrm>
            <a:custGeom>
              <a:rect b="b" l="l" r="r" t="t"/>
              <a:pathLst>
                <a:path extrusionOk="0" h="247015" w="575310">
                  <a:moveTo>
                    <a:pt x="575207" y="0"/>
                  </a:moveTo>
                  <a:lnTo>
                    <a:pt x="575207" y="246470"/>
                  </a:lnTo>
                  <a:lnTo>
                    <a:pt x="0" y="0"/>
                  </a:lnTo>
                  <a:lnTo>
                    <a:pt x="575207" y="0"/>
                  </a:lnTo>
                  <a:close/>
                </a:path>
              </a:pathLst>
            </a:custGeom>
            <a:noFill/>
            <a:ln cap="flat" cmpd="sng" w="19025">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56" name="Google Shape;756;p14"/>
          <p:cNvSpPr/>
          <p:nvPr/>
        </p:nvSpPr>
        <p:spPr>
          <a:xfrm>
            <a:off x="812327" y="8742651"/>
            <a:ext cx="575310" cy="247015"/>
          </a:xfrm>
          <a:custGeom>
            <a:rect b="b" l="l" r="r" t="t"/>
            <a:pathLst>
              <a:path extrusionOk="0" h="247015" w="575310">
                <a:moveTo>
                  <a:pt x="575207" y="246470"/>
                </a:moveTo>
                <a:lnTo>
                  <a:pt x="0" y="246470"/>
                </a:lnTo>
                <a:lnTo>
                  <a:pt x="0" y="0"/>
                </a:lnTo>
                <a:lnTo>
                  <a:pt x="575207" y="0"/>
                </a:lnTo>
                <a:lnTo>
                  <a:pt x="575207" y="246470"/>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7" name="Google Shape;757;p14"/>
          <p:cNvSpPr txBox="1"/>
          <p:nvPr/>
        </p:nvSpPr>
        <p:spPr>
          <a:xfrm>
            <a:off x="994213" y="8660020"/>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3</a:t>
            </a:r>
            <a:endParaRPr sz="2400">
              <a:latin typeface="Comic Sans MS"/>
              <a:ea typeface="Comic Sans MS"/>
              <a:cs typeface="Comic Sans MS"/>
              <a:sym typeface="Comic Sans MS"/>
            </a:endParaRPr>
          </a:p>
        </p:txBody>
      </p:sp>
      <p:grpSp>
        <p:nvGrpSpPr>
          <p:cNvPr id="758" name="Google Shape;758;p14"/>
          <p:cNvGrpSpPr/>
          <p:nvPr/>
        </p:nvGrpSpPr>
        <p:grpSpPr>
          <a:xfrm>
            <a:off x="812294" y="8989148"/>
            <a:ext cx="575310" cy="247015"/>
            <a:chOff x="812294" y="8989148"/>
            <a:chExt cx="575310" cy="247015"/>
          </a:xfrm>
        </p:grpSpPr>
        <p:sp>
          <p:nvSpPr>
            <p:cNvPr id="759" name="Google Shape;759;p14"/>
            <p:cNvSpPr/>
            <p:nvPr/>
          </p:nvSpPr>
          <p:spPr>
            <a:xfrm>
              <a:off x="812294" y="8989148"/>
              <a:ext cx="575310" cy="247015"/>
            </a:xfrm>
            <a:custGeom>
              <a:rect b="b" l="l" r="r" t="t"/>
              <a:pathLst>
                <a:path extrusionOk="0" h="247015" w="575310">
                  <a:moveTo>
                    <a:pt x="575207" y="246470"/>
                  </a:moveTo>
                  <a:lnTo>
                    <a:pt x="0" y="0"/>
                  </a:lnTo>
                  <a:lnTo>
                    <a:pt x="575207" y="0"/>
                  </a:lnTo>
                  <a:lnTo>
                    <a:pt x="575207" y="2464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0" name="Google Shape;760;p14"/>
            <p:cNvSpPr/>
            <p:nvPr/>
          </p:nvSpPr>
          <p:spPr>
            <a:xfrm>
              <a:off x="812294" y="8989148"/>
              <a:ext cx="575310" cy="247015"/>
            </a:xfrm>
            <a:custGeom>
              <a:rect b="b" l="l" r="r" t="t"/>
              <a:pathLst>
                <a:path extrusionOk="0" h="247015" w="575310">
                  <a:moveTo>
                    <a:pt x="575207" y="0"/>
                  </a:moveTo>
                  <a:lnTo>
                    <a:pt x="575207" y="246470"/>
                  </a:lnTo>
                  <a:lnTo>
                    <a:pt x="0" y="0"/>
                  </a:lnTo>
                  <a:lnTo>
                    <a:pt x="575207" y="0"/>
                  </a:lnTo>
                  <a:close/>
                </a:path>
              </a:pathLst>
            </a:custGeom>
            <a:noFill/>
            <a:ln cap="flat" cmpd="sng" w="19025">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61" name="Google Shape;761;p14"/>
          <p:cNvSpPr/>
          <p:nvPr/>
        </p:nvSpPr>
        <p:spPr>
          <a:xfrm>
            <a:off x="4347956" y="8742650"/>
            <a:ext cx="575310" cy="247015"/>
          </a:xfrm>
          <a:custGeom>
            <a:rect b="b" l="l" r="r" t="t"/>
            <a:pathLst>
              <a:path extrusionOk="0" h="247015" w="575310">
                <a:moveTo>
                  <a:pt x="575207" y="246470"/>
                </a:moveTo>
                <a:lnTo>
                  <a:pt x="0" y="246470"/>
                </a:lnTo>
                <a:lnTo>
                  <a:pt x="0" y="0"/>
                </a:lnTo>
                <a:lnTo>
                  <a:pt x="575207" y="0"/>
                </a:lnTo>
                <a:lnTo>
                  <a:pt x="575207" y="246470"/>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2" name="Google Shape;762;p14"/>
          <p:cNvSpPr txBox="1"/>
          <p:nvPr/>
        </p:nvSpPr>
        <p:spPr>
          <a:xfrm>
            <a:off x="4529842" y="8660019"/>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4</a:t>
            </a:r>
            <a:endParaRPr sz="2400">
              <a:latin typeface="Comic Sans MS"/>
              <a:ea typeface="Comic Sans MS"/>
              <a:cs typeface="Comic Sans MS"/>
              <a:sym typeface="Comic Sans MS"/>
            </a:endParaRPr>
          </a:p>
        </p:txBody>
      </p:sp>
      <p:grpSp>
        <p:nvGrpSpPr>
          <p:cNvPr id="763" name="Google Shape;763;p14"/>
          <p:cNvGrpSpPr/>
          <p:nvPr/>
        </p:nvGrpSpPr>
        <p:grpSpPr>
          <a:xfrm>
            <a:off x="4347923" y="8989148"/>
            <a:ext cx="575310" cy="247015"/>
            <a:chOff x="4347923" y="8989148"/>
            <a:chExt cx="575310" cy="247015"/>
          </a:xfrm>
        </p:grpSpPr>
        <p:sp>
          <p:nvSpPr>
            <p:cNvPr id="764" name="Google Shape;764;p14"/>
            <p:cNvSpPr/>
            <p:nvPr/>
          </p:nvSpPr>
          <p:spPr>
            <a:xfrm>
              <a:off x="4347923" y="8989148"/>
              <a:ext cx="575310" cy="247015"/>
            </a:xfrm>
            <a:custGeom>
              <a:rect b="b" l="l" r="r" t="t"/>
              <a:pathLst>
                <a:path extrusionOk="0" h="247015" w="575310">
                  <a:moveTo>
                    <a:pt x="575207" y="246470"/>
                  </a:moveTo>
                  <a:lnTo>
                    <a:pt x="0" y="0"/>
                  </a:lnTo>
                  <a:lnTo>
                    <a:pt x="575207" y="0"/>
                  </a:lnTo>
                  <a:lnTo>
                    <a:pt x="575207" y="2464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5" name="Google Shape;765;p14"/>
            <p:cNvSpPr/>
            <p:nvPr/>
          </p:nvSpPr>
          <p:spPr>
            <a:xfrm>
              <a:off x="4347923" y="8989148"/>
              <a:ext cx="575310" cy="247015"/>
            </a:xfrm>
            <a:custGeom>
              <a:rect b="b" l="l" r="r" t="t"/>
              <a:pathLst>
                <a:path extrusionOk="0" h="247015" w="575310">
                  <a:moveTo>
                    <a:pt x="575207" y="0"/>
                  </a:moveTo>
                  <a:lnTo>
                    <a:pt x="575207" y="246470"/>
                  </a:lnTo>
                  <a:lnTo>
                    <a:pt x="0" y="0"/>
                  </a:lnTo>
                  <a:lnTo>
                    <a:pt x="575207" y="0"/>
                  </a:lnTo>
                  <a:close/>
                </a:path>
              </a:pathLst>
            </a:custGeom>
            <a:noFill/>
            <a:ln cap="flat" cmpd="sng" w="19025">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66" name="Google Shape;766;p14"/>
          <p:cNvSpPr/>
          <p:nvPr/>
        </p:nvSpPr>
        <p:spPr>
          <a:xfrm>
            <a:off x="4295841" y="7363925"/>
            <a:ext cx="575310" cy="247015"/>
          </a:xfrm>
          <a:custGeom>
            <a:rect b="b" l="l" r="r" t="t"/>
            <a:pathLst>
              <a:path extrusionOk="0" h="247015" w="575310">
                <a:moveTo>
                  <a:pt x="575207" y="246471"/>
                </a:moveTo>
                <a:lnTo>
                  <a:pt x="0" y="246471"/>
                </a:lnTo>
                <a:lnTo>
                  <a:pt x="0" y="0"/>
                </a:lnTo>
                <a:lnTo>
                  <a:pt x="575207" y="0"/>
                </a:lnTo>
                <a:lnTo>
                  <a:pt x="575207" y="246471"/>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7" name="Google Shape;767;p14"/>
          <p:cNvSpPr txBox="1"/>
          <p:nvPr/>
        </p:nvSpPr>
        <p:spPr>
          <a:xfrm>
            <a:off x="4477728" y="7281294"/>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2</a:t>
            </a:r>
            <a:endParaRPr sz="2400">
              <a:latin typeface="Comic Sans MS"/>
              <a:ea typeface="Comic Sans MS"/>
              <a:cs typeface="Comic Sans MS"/>
              <a:sym typeface="Comic Sans MS"/>
            </a:endParaRPr>
          </a:p>
        </p:txBody>
      </p:sp>
      <p:grpSp>
        <p:nvGrpSpPr>
          <p:cNvPr id="768" name="Google Shape;768;p14"/>
          <p:cNvGrpSpPr/>
          <p:nvPr/>
        </p:nvGrpSpPr>
        <p:grpSpPr>
          <a:xfrm>
            <a:off x="4295809" y="7610423"/>
            <a:ext cx="575310" cy="247015"/>
            <a:chOff x="4295809" y="7610423"/>
            <a:chExt cx="575310" cy="247015"/>
          </a:xfrm>
        </p:grpSpPr>
        <p:sp>
          <p:nvSpPr>
            <p:cNvPr id="769" name="Google Shape;769;p14"/>
            <p:cNvSpPr/>
            <p:nvPr/>
          </p:nvSpPr>
          <p:spPr>
            <a:xfrm>
              <a:off x="4295809" y="7610423"/>
              <a:ext cx="575310" cy="247015"/>
            </a:xfrm>
            <a:custGeom>
              <a:rect b="b" l="l" r="r" t="t"/>
              <a:pathLst>
                <a:path extrusionOk="0" h="247015" w="575310">
                  <a:moveTo>
                    <a:pt x="575207" y="246470"/>
                  </a:moveTo>
                  <a:lnTo>
                    <a:pt x="0" y="0"/>
                  </a:lnTo>
                  <a:lnTo>
                    <a:pt x="575207" y="0"/>
                  </a:lnTo>
                  <a:lnTo>
                    <a:pt x="575207" y="2464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70" name="Google Shape;770;p14"/>
            <p:cNvSpPr/>
            <p:nvPr/>
          </p:nvSpPr>
          <p:spPr>
            <a:xfrm>
              <a:off x="4295809" y="7610423"/>
              <a:ext cx="575310" cy="247015"/>
            </a:xfrm>
            <a:custGeom>
              <a:rect b="b" l="l" r="r" t="t"/>
              <a:pathLst>
                <a:path extrusionOk="0" h="247015" w="575310">
                  <a:moveTo>
                    <a:pt x="575207" y="0"/>
                  </a:moveTo>
                  <a:lnTo>
                    <a:pt x="575207" y="246470"/>
                  </a:lnTo>
                  <a:lnTo>
                    <a:pt x="0" y="0"/>
                  </a:lnTo>
                  <a:lnTo>
                    <a:pt x="575207" y="0"/>
                  </a:lnTo>
                  <a:close/>
                </a:path>
              </a:pathLst>
            </a:custGeom>
            <a:noFill/>
            <a:ln cap="flat" cmpd="sng" w="19025">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71" name="Google Shape;771;p14"/>
          <p:cNvSpPr txBox="1"/>
          <p:nvPr/>
        </p:nvSpPr>
        <p:spPr>
          <a:xfrm>
            <a:off x="1603134" y="7447500"/>
            <a:ext cx="2497455" cy="878840"/>
          </a:xfrm>
          <a:prstGeom prst="rect">
            <a:avLst/>
          </a:prstGeom>
          <a:noFill/>
          <a:ln>
            <a:noFill/>
          </a:ln>
        </p:spPr>
        <p:txBody>
          <a:bodyPr anchorCtr="0" anchor="t" bIns="0" lIns="0" spcFirstLastPara="1" rIns="0" wrap="square" tIns="12700">
            <a:spAutoFit/>
          </a:bodyPr>
          <a:lstStyle/>
          <a:p>
            <a:pPr indent="0" lvl="0" marL="12700" marR="395605" rtl="0" algn="l">
              <a:lnSpc>
                <a:spcPct val="100000"/>
              </a:lnSpc>
              <a:spcBef>
                <a:spcPts val="0"/>
              </a:spcBef>
              <a:spcAft>
                <a:spcPts val="0"/>
              </a:spcAft>
              <a:buNone/>
            </a:pPr>
            <a:r>
              <a:rPr b="1" lang="en-US" sz="1400">
                <a:latin typeface="Tahoma"/>
                <a:ea typeface="Tahoma"/>
                <a:cs typeface="Tahoma"/>
                <a:sym typeface="Tahoma"/>
              </a:rPr>
              <a:t>Congenital or hereditary  conditions</a:t>
            </a:r>
            <a:endParaRPr sz="1400">
              <a:latin typeface="Tahoma"/>
              <a:ea typeface="Tahoma"/>
              <a:cs typeface="Tahoma"/>
              <a:sym typeface="Tahoma"/>
            </a:endParaRPr>
          </a:p>
          <a:p>
            <a:pPr indent="0" lvl="0" marL="469900" marR="5080" rtl="0" algn="l">
              <a:lnSpc>
                <a:spcPct val="100000"/>
              </a:lnSpc>
              <a:spcBef>
                <a:spcPts val="0"/>
              </a:spcBef>
              <a:spcAft>
                <a:spcPts val="0"/>
              </a:spcAft>
              <a:buNone/>
            </a:pPr>
            <a:r>
              <a:rPr lang="en-US" sz="1400">
                <a:solidFill>
                  <a:srgbClr val="980000"/>
                </a:solidFill>
                <a:latin typeface="Lucida Sans"/>
                <a:ea typeface="Lucida Sans"/>
                <a:cs typeface="Lucida Sans"/>
                <a:sym typeface="Lucida Sans"/>
              </a:rPr>
              <a:t>Cystic ﬁbrosis</a:t>
            </a:r>
            <a:r>
              <a:rPr lang="en-US" sz="1400">
                <a:latin typeface="Lucida Sans"/>
                <a:ea typeface="Lucida Sans"/>
                <a:cs typeface="Lucida Sans"/>
                <a:sym typeface="Lucida Sans"/>
              </a:rPr>
              <a:t>,  intralobar sequestration</a:t>
            </a:r>
            <a:endParaRPr sz="1400">
              <a:latin typeface="Lucida Sans"/>
              <a:ea typeface="Lucida Sans"/>
              <a:cs typeface="Lucida Sans"/>
              <a:sym typeface="Lucida Sans"/>
            </a:endParaRPr>
          </a:p>
        </p:txBody>
      </p:sp>
      <p:sp>
        <p:nvSpPr>
          <p:cNvPr id="772" name="Google Shape;772;p14"/>
          <p:cNvSpPr txBox="1"/>
          <p:nvPr/>
        </p:nvSpPr>
        <p:spPr>
          <a:xfrm>
            <a:off x="5081194" y="7376772"/>
            <a:ext cx="1881505" cy="657860"/>
          </a:xfrm>
          <a:prstGeom prst="rect">
            <a:avLst/>
          </a:prstGeom>
          <a:noFill/>
          <a:ln>
            <a:noFill/>
          </a:ln>
        </p:spPr>
        <p:txBody>
          <a:bodyPr anchorCtr="0" anchor="t" bIns="0" lIns="0" spcFirstLastPara="1" rIns="0" wrap="square" tIns="22850">
            <a:spAutoFit/>
          </a:bodyPr>
          <a:lstStyle/>
          <a:p>
            <a:pPr indent="-457200" lvl="0" marL="469900" marR="5080" rtl="0" algn="l">
              <a:lnSpc>
                <a:spcPct val="117857"/>
              </a:lnSpc>
              <a:spcBef>
                <a:spcPts val="0"/>
              </a:spcBef>
              <a:spcAft>
                <a:spcPts val="0"/>
              </a:spcAft>
              <a:buNone/>
            </a:pPr>
            <a:r>
              <a:rPr b="1" lang="en-US" sz="1400">
                <a:latin typeface="Tahoma"/>
                <a:ea typeface="Tahoma"/>
                <a:cs typeface="Tahoma"/>
                <a:sym typeface="Tahoma"/>
              </a:rPr>
              <a:t>Bronchial obstruction  </a:t>
            </a:r>
            <a:r>
              <a:rPr lang="en-US" sz="1400">
                <a:latin typeface="Lucida Sans"/>
                <a:ea typeface="Lucida Sans"/>
                <a:cs typeface="Lucida Sans"/>
                <a:sym typeface="Lucida Sans"/>
              </a:rPr>
              <a:t>Tumors, forging  bodies</a:t>
            </a:r>
            <a:endParaRPr sz="1400">
              <a:latin typeface="Lucida Sans"/>
              <a:ea typeface="Lucida Sans"/>
              <a:cs typeface="Lucida Sans"/>
              <a:sym typeface="Lucida Sans"/>
            </a:endParaRPr>
          </a:p>
        </p:txBody>
      </p:sp>
      <p:sp>
        <p:nvSpPr>
          <p:cNvPr id="773" name="Google Shape;773;p14"/>
          <p:cNvSpPr txBox="1"/>
          <p:nvPr/>
        </p:nvSpPr>
        <p:spPr>
          <a:xfrm>
            <a:off x="1648729" y="8808529"/>
            <a:ext cx="2225675" cy="665480"/>
          </a:xfrm>
          <a:prstGeom prst="rect">
            <a:avLst/>
          </a:prstGeom>
          <a:noFill/>
          <a:ln>
            <a:noFill/>
          </a:ln>
        </p:spPr>
        <p:txBody>
          <a:bodyPr anchorCtr="0" anchor="t" bIns="0" lIns="0" spcFirstLastPara="1" rIns="0" wrap="square" tIns="12700">
            <a:spAutoFit/>
          </a:bodyPr>
          <a:lstStyle/>
          <a:p>
            <a:pPr indent="-457200" lvl="0" marL="469900" marR="5080" rtl="0" algn="just">
              <a:lnSpc>
                <a:spcPct val="100000"/>
              </a:lnSpc>
              <a:spcBef>
                <a:spcPts val="0"/>
              </a:spcBef>
              <a:spcAft>
                <a:spcPts val="0"/>
              </a:spcAft>
              <a:buNone/>
            </a:pPr>
            <a:r>
              <a:rPr b="1" lang="en-US" sz="1400">
                <a:solidFill>
                  <a:srgbClr val="980000"/>
                </a:solidFill>
                <a:latin typeface="Tahoma"/>
                <a:ea typeface="Tahoma"/>
                <a:cs typeface="Tahoma"/>
                <a:sym typeface="Tahoma"/>
              </a:rPr>
              <a:t>Postinfectious </a:t>
            </a:r>
            <a:r>
              <a:rPr b="1" lang="en-US" sz="1400">
                <a:latin typeface="Tahoma"/>
                <a:ea typeface="Tahoma"/>
                <a:cs typeface="Tahoma"/>
                <a:sym typeface="Tahoma"/>
              </a:rPr>
              <a:t>conditions  </a:t>
            </a:r>
            <a:r>
              <a:rPr lang="en-US" sz="1400">
                <a:latin typeface="Lucida Sans"/>
                <a:ea typeface="Lucida Sans"/>
                <a:cs typeface="Lucida Sans"/>
                <a:sym typeface="Lucida Sans"/>
              </a:rPr>
              <a:t>bacteria, viruses and  fungi</a:t>
            </a:r>
            <a:endParaRPr sz="1400">
              <a:latin typeface="Lucida Sans"/>
              <a:ea typeface="Lucida Sans"/>
              <a:cs typeface="Lucida Sans"/>
              <a:sym typeface="Lucida Sans"/>
            </a:endParaRPr>
          </a:p>
        </p:txBody>
      </p:sp>
      <p:sp>
        <p:nvSpPr>
          <p:cNvPr id="774" name="Google Shape;774;p14"/>
          <p:cNvSpPr txBox="1"/>
          <p:nvPr/>
        </p:nvSpPr>
        <p:spPr>
          <a:xfrm>
            <a:off x="5096055" y="8692475"/>
            <a:ext cx="1984375" cy="8788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400">
                <a:latin typeface="Tahoma"/>
                <a:ea typeface="Tahoma"/>
                <a:cs typeface="Tahoma"/>
                <a:sym typeface="Tahoma"/>
              </a:rPr>
              <a:t>Other conditions</a:t>
            </a:r>
            <a:endParaRPr sz="1400">
              <a:latin typeface="Tahoma"/>
              <a:ea typeface="Tahoma"/>
              <a:cs typeface="Tahoma"/>
              <a:sym typeface="Tahoma"/>
            </a:endParaRPr>
          </a:p>
          <a:p>
            <a:pPr indent="137160" lvl="0" marL="12700" marR="278765" rtl="0" algn="l">
              <a:lnSpc>
                <a:spcPct val="100000"/>
              </a:lnSpc>
              <a:spcBef>
                <a:spcPts val="0"/>
              </a:spcBef>
              <a:spcAft>
                <a:spcPts val="0"/>
              </a:spcAft>
              <a:buNone/>
            </a:pPr>
            <a:r>
              <a:rPr lang="en-US" sz="1400">
                <a:latin typeface="Lucida Sans"/>
                <a:ea typeface="Lucida Sans"/>
                <a:cs typeface="Lucida Sans"/>
                <a:sym typeface="Lucida Sans"/>
              </a:rPr>
              <a:t>-Systemic lupus  erythematosus(SLE)</a:t>
            </a:r>
            <a:endParaRPr sz="1400">
              <a:latin typeface="Lucida Sans"/>
              <a:ea typeface="Lucida Sans"/>
              <a:cs typeface="Lucida Sans"/>
              <a:sym typeface="Lucida Sans"/>
            </a:endParaRPr>
          </a:p>
          <a:p>
            <a:pPr indent="0" lvl="0" marL="149860" marR="0" rtl="0" algn="l">
              <a:lnSpc>
                <a:spcPct val="100000"/>
              </a:lnSpc>
              <a:spcBef>
                <a:spcPts val="0"/>
              </a:spcBef>
              <a:spcAft>
                <a:spcPts val="0"/>
              </a:spcAft>
              <a:buNone/>
            </a:pPr>
            <a:r>
              <a:rPr lang="en-US" sz="1400">
                <a:latin typeface="Lucida Sans"/>
                <a:ea typeface="Lucida Sans"/>
                <a:cs typeface="Lucida Sans"/>
                <a:sym typeface="Lucida Sans"/>
              </a:rPr>
              <a:t>-Rheumatoid arthritis</a:t>
            </a:r>
            <a:endParaRPr sz="1400">
              <a:latin typeface="Lucida Sans"/>
              <a:ea typeface="Lucida Sans"/>
              <a:cs typeface="Lucida Sans"/>
              <a:sym typeface="Lucid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15"/>
          <p:cNvSpPr/>
          <p:nvPr/>
        </p:nvSpPr>
        <p:spPr>
          <a:xfrm>
            <a:off x="633401" y="1440488"/>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80" name="Google Shape;780;p15"/>
          <p:cNvSpPr/>
          <p:nvPr/>
        </p:nvSpPr>
        <p:spPr>
          <a:xfrm>
            <a:off x="471302" y="3249128"/>
            <a:ext cx="33020" cy="79375"/>
          </a:xfrm>
          <a:custGeom>
            <a:rect b="b" l="l" r="r" t="t"/>
            <a:pathLst>
              <a:path extrusionOk="0" h="79375" w="33020">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81" name="Google Shape;781;p15"/>
          <p:cNvSpPr/>
          <p:nvPr/>
        </p:nvSpPr>
        <p:spPr>
          <a:xfrm>
            <a:off x="82223" y="189442"/>
            <a:ext cx="627380" cy="1410335"/>
          </a:xfrm>
          <a:custGeom>
            <a:rect b="b" l="l" r="r" t="t"/>
            <a:pathLst>
              <a:path extrusionOk="0" h="1410335" w="627380">
                <a:moveTo>
                  <a:pt x="138022" y="1409906"/>
                </a:moveTo>
                <a:lnTo>
                  <a:pt x="80134" y="1362088"/>
                </a:lnTo>
                <a:lnTo>
                  <a:pt x="54989" y="1316630"/>
                </a:lnTo>
                <a:lnTo>
                  <a:pt x="39459" y="1277329"/>
                </a:lnTo>
                <a:lnTo>
                  <a:pt x="26072" y="1233269"/>
                </a:lnTo>
                <a:lnTo>
                  <a:pt x="15129" y="1185404"/>
                </a:lnTo>
                <a:lnTo>
                  <a:pt x="6935" y="1134685"/>
                </a:lnTo>
                <a:lnTo>
                  <a:pt x="1791" y="1082064"/>
                </a:lnTo>
                <a:lnTo>
                  <a:pt x="0" y="1028493"/>
                </a:lnTo>
                <a:lnTo>
                  <a:pt x="1863" y="974923"/>
                </a:lnTo>
                <a:lnTo>
                  <a:pt x="7234" y="921468"/>
                </a:lnTo>
                <a:lnTo>
                  <a:pt x="15303" y="871164"/>
                </a:lnTo>
                <a:lnTo>
                  <a:pt x="25724" y="823783"/>
                </a:lnTo>
                <a:lnTo>
                  <a:pt x="38153" y="779099"/>
                </a:lnTo>
                <a:lnTo>
                  <a:pt x="52244" y="736887"/>
                </a:lnTo>
                <a:lnTo>
                  <a:pt x="69862" y="691575"/>
                </a:lnTo>
                <a:lnTo>
                  <a:pt x="88673" y="648844"/>
                </a:lnTo>
                <a:lnTo>
                  <a:pt x="108162" y="608360"/>
                </a:lnTo>
                <a:lnTo>
                  <a:pt x="127815" y="569787"/>
                </a:lnTo>
                <a:lnTo>
                  <a:pt x="148910" y="527351"/>
                </a:lnTo>
                <a:lnTo>
                  <a:pt x="168990" y="482940"/>
                </a:lnTo>
                <a:lnTo>
                  <a:pt x="188215" y="436813"/>
                </a:lnTo>
                <a:lnTo>
                  <a:pt x="206744" y="389231"/>
                </a:lnTo>
                <a:lnTo>
                  <a:pt x="224737" y="340451"/>
                </a:lnTo>
                <a:lnTo>
                  <a:pt x="249581" y="269923"/>
                </a:lnTo>
                <a:lnTo>
                  <a:pt x="274143" y="198195"/>
                </a:lnTo>
                <a:lnTo>
                  <a:pt x="275594" y="194012"/>
                </a:lnTo>
                <a:lnTo>
                  <a:pt x="301443" y="128497"/>
                </a:lnTo>
                <a:lnTo>
                  <a:pt x="326333" y="79531"/>
                </a:lnTo>
                <a:lnTo>
                  <a:pt x="353306" y="40615"/>
                </a:lnTo>
                <a:lnTo>
                  <a:pt x="382451" y="13516"/>
                </a:lnTo>
                <a:lnTo>
                  <a:pt x="413859" y="0"/>
                </a:lnTo>
                <a:lnTo>
                  <a:pt x="447620" y="1833"/>
                </a:lnTo>
                <a:lnTo>
                  <a:pt x="496222" y="30277"/>
                </a:lnTo>
                <a:lnTo>
                  <a:pt x="538906" y="83856"/>
                </a:lnTo>
                <a:lnTo>
                  <a:pt x="557661" y="118789"/>
                </a:lnTo>
                <a:lnTo>
                  <a:pt x="574496" y="158468"/>
                </a:lnTo>
                <a:lnTo>
                  <a:pt x="589264" y="202379"/>
                </a:lnTo>
                <a:lnTo>
                  <a:pt x="601817" y="250011"/>
                </a:lnTo>
                <a:lnTo>
                  <a:pt x="612010" y="300849"/>
                </a:lnTo>
                <a:lnTo>
                  <a:pt x="619693" y="354382"/>
                </a:lnTo>
                <a:lnTo>
                  <a:pt x="624722" y="410096"/>
                </a:lnTo>
                <a:lnTo>
                  <a:pt x="626948" y="467479"/>
                </a:lnTo>
                <a:lnTo>
                  <a:pt x="626224" y="526017"/>
                </a:lnTo>
                <a:lnTo>
                  <a:pt x="622405" y="585199"/>
                </a:lnTo>
                <a:lnTo>
                  <a:pt x="616374" y="641079"/>
                </a:lnTo>
                <a:lnTo>
                  <a:pt x="608534" y="696200"/>
                </a:lnTo>
                <a:lnTo>
                  <a:pt x="598971" y="750231"/>
                </a:lnTo>
                <a:lnTo>
                  <a:pt x="587772" y="802841"/>
                </a:lnTo>
                <a:lnTo>
                  <a:pt x="575024" y="853699"/>
                </a:lnTo>
                <a:lnTo>
                  <a:pt x="560813" y="902474"/>
                </a:lnTo>
                <a:lnTo>
                  <a:pt x="545225" y="948836"/>
                </a:lnTo>
                <a:lnTo>
                  <a:pt x="524698" y="1001109"/>
                </a:lnTo>
                <a:lnTo>
                  <a:pt x="502444" y="1048800"/>
                </a:lnTo>
                <a:lnTo>
                  <a:pt x="478613" y="1091325"/>
                </a:lnTo>
                <a:lnTo>
                  <a:pt x="453360" y="1128106"/>
                </a:lnTo>
                <a:lnTo>
                  <a:pt x="426836" y="1158562"/>
                </a:lnTo>
                <a:lnTo>
                  <a:pt x="399193" y="1182111"/>
                </a:lnTo>
                <a:lnTo>
                  <a:pt x="398765" y="1183298"/>
                </a:lnTo>
                <a:lnTo>
                  <a:pt x="376118" y="1203318"/>
                </a:lnTo>
                <a:lnTo>
                  <a:pt x="353104" y="1221407"/>
                </a:lnTo>
                <a:lnTo>
                  <a:pt x="330186" y="1239694"/>
                </a:lnTo>
                <a:lnTo>
                  <a:pt x="307828" y="1260307"/>
                </a:lnTo>
                <a:lnTo>
                  <a:pt x="280546" y="1292205"/>
                </a:lnTo>
                <a:lnTo>
                  <a:pt x="253796" y="1326753"/>
                </a:lnTo>
                <a:lnTo>
                  <a:pt x="227024" y="1360466"/>
                </a:lnTo>
                <a:lnTo>
                  <a:pt x="199672" y="1389855"/>
                </a:lnTo>
                <a:lnTo>
                  <a:pt x="168854" y="1409144"/>
                </a:lnTo>
                <a:lnTo>
                  <a:pt x="138022" y="1409906"/>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82" name="Google Shape;782;p15"/>
          <p:cNvSpPr/>
          <p:nvPr/>
        </p:nvSpPr>
        <p:spPr>
          <a:xfrm>
            <a:off x="143867" y="2555307"/>
            <a:ext cx="143510" cy="357505"/>
          </a:xfrm>
          <a:custGeom>
            <a:rect b="b" l="l" r="r" t="t"/>
            <a:pathLst>
              <a:path extrusionOk="0" h="357505" w="143510">
                <a:moveTo>
                  <a:pt x="71491" y="357132"/>
                </a:moveTo>
                <a:lnTo>
                  <a:pt x="28514" y="326007"/>
                </a:lnTo>
                <a:lnTo>
                  <a:pt x="4723" y="249804"/>
                </a:lnTo>
                <a:lnTo>
                  <a:pt x="0" y="202849"/>
                </a:lnTo>
                <a:lnTo>
                  <a:pt x="45" y="154283"/>
                </a:lnTo>
                <a:lnTo>
                  <a:pt x="4851" y="107327"/>
                </a:lnTo>
                <a:lnTo>
                  <a:pt x="14408" y="65201"/>
                </a:lnTo>
                <a:lnTo>
                  <a:pt x="47737" y="8317"/>
                </a:lnTo>
                <a:lnTo>
                  <a:pt x="71491" y="0"/>
                </a:lnTo>
                <a:lnTo>
                  <a:pt x="95393" y="8317"/>
                </a:lnTo>
                <a:lnTo>
                  <a:pt x="114514" y="31124"/>
                </a:lnTo>
                <a:lnTo>
                  <a:pt x="128855" y="65201"/>
                </a:lnTo>
                <a:lnTo>
                  <a:pt x="138416" y="107327"/>
                </a:lnTo>
                <a:lnTo>
                  <a:pt x="143196" y="154283"/>
                </a:lnTo>
                <a:lnTo>
                  <a:pt x="143196" y="202849"/>
                </a:lnTo>
                <a:lnTo>
                  <a:pt x="138416" y="249804"/>
                </a:lnTo>
                <a:lnTo>
                  <a:pt x="128855" y="291930"/>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83" name="Google Shape;783;p15"/>
          <p:cNvSpPr/>
          <p:nvPr/>
        </p:nvSpPr>
        <p:spPr>
          <a:xfrm>
            <a:off x="333326" y="1665504"/>
            <a:ext cx="281305" cy="601345"/>
          </a:xfrm>
          <a:custGeom>
            <a:rect b="b" l="l" r="r" t="t"/>
            <a:pathLst>
              <a:path extrusionOk="0" h="601344" w="281305">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6" y="4295"/>
                </a:lnTo>
                <a:lnTo>
                  <a:pt x="138018" y="9781"/>
                </a:lnTo>
                <a:lnTo>
                  <a:pt x="146009" y="17597"/>
                </a:lnTo>
                <a:lnTo>
                  <a:pt x="153880" y="22669"/>
                </a:lnTo>
                <a:lnTo>
                  <a:pt x="161628" y="28329"/>
                </a:lnTo>
                <a:lnTo>
                  <a:pt x="169376" y="34576"/>
                </a:lnTo>
                <a:lnTo>
                  <a:pt x="177247" y="41410"/>
                </a:lnTo>
                <a:lnTo>
                  <a:pt x="187697" y="48945"/>
                </a:lnTo>
                <a:lnTo>
                  <a:pt x="217803" y="79530"/>
                </a:lnTo>
                <a:lnTo>
                  <a:pt x="237656" y="113541"/>
                </a:lnTo>
                <a:lnTo>
                  <a:pt x="254027" y="155478"/>
                </a:lnTo>
                <a:lnTo>
                  <a:pt x="266789" y="203741"/>
                </a:lnTo>
                <a:lnTo>
                  <a:pt x="275815" y="256731"/>
                </a:lnTo>
                <a:lnTo>
                  <a:pt x="280978" y="312849"/>
                </a:lnTo>
                <a:lnTo>
                  <a:pt x="280738" y="388745"/>
                </a:lnTo>
                <a:lnTo>
                  <a:pt x="272507" y="453255"/>
                </a:lnTo>
                <a:lnTo>
                  <a:pt x="257561" y="506273"/>
                </a:lnTo>
                <a:lnTo>
                  <a:pt x="237177" y="547694"/>
                </a:lnTo>
                <a:lnTo>
                  <a:pt x="212631" y="577411"/>
                </a:lnTo>
                <a:lnTo>
                  <a:pt x="185199" y="595320"/>
                </a:lnTo>
                <a:lnTo>
                  <a:pt x="156159" y="60131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84" name="Google Shape;784;p15"/>
          <p:cNvSpPr/>
          <p:nvPr/>
        </p:nvSpPr>
        <p:spPr>
          <a:xfrm>
            <a:off x="7094987" y="8898392"/>
            <a:ext cx="281305" cy="601345"/>
          </a:xfrm>
          <a:custGeom>
            <a:rect b="b" l="l" r="r" t="t"/>
            <a:pathLst>
              <a:path extrusionOk="0" h="601345" w="281304">
                <a:moveTo>
                  <a:pt x="175787" y="601312"/>
                </a:moveTo>
                <a:lnTo>
                  <a:pt x="167824" y="601312"/>
                </a:lnTo>
                <a:lnTo>
                  <a:pt x="159452" y="600252"/>
                </a:lnTo>
                <a:lnTo>
                  <a:pt x="151142" y="597017"/>
                </a:lnTo>
                <a:lnTo>
                  <a:pt x="142960" y="591531"/>
                </a:lnTo>
                <a:lnTo>
                  <a:pt x="134968" y="583714"/>
                </a:lnTo>
                <a:lnTo>
                  <a:pt x="127097" y="578643"/>
                </a:lnTo>
                <a:lnTo>
                  <a:pt x="119349" y="572983"/>
                </a:lnTo>
                <a:lnTo>
                  <a:pt x="111602" y="566736"/>
                </a:lnTo>
                <a:lnTo>
                  <a:pt x="103731" y="559902"/>
                </a:lnTo>
                <a:lnTo>
                  <a:pt x="93281" y="552367"/>
                </a:lnTo>
                <a:lnTo>
                  <a:pt x="63174" y="521782"/>
                </a:lnTo>
                <a:lnTo>
                  <a:pt x="43322" y="487771"/>
                </a:lnTo>
                <a:lnTo>
                  <a:pt x="26951" y="445835"/>
                </a:lnTo>
                <a:lnTo>
                  <a:pt x="14189" y="397572"/>
                </a:lnTo>
                <a:lnTo>
                  <a:pt x="5163" y="344581"/>
                </a:lnTo>
                <a:lnTo>
                  <a:pt x="0" y="288462"/>
                </a:lnTo>
                <a:lnTo>
                  <a:pt x="239" y="212567"/>
                </a:lnTo>
                <a:lnTo>
                  <a:pt x="8471" y="148058"/>
                </a:lnTo>
                <a:lnTo>
                  <a:pt x="23417" y="95039"/>
                </a:lnTo>
                <a:lnTo>
                  <a:pt x="43801" y="53618"/>
                </a:lnTo>
                <a:lnTo>
                  <a:pt x="68347" y="23901"/>
                </a:lnTo>
                <a:lnTo>
                  <a:pt x="124818" y="0"/>
                </a:lnTo>
                <a:lnTo>
                  <a:pt x="133042" y="470"/>
                </a:lnTo>
                <a:lnTo>
                  <a:pt x="183007" y="23798"/>
                </a:lnTo>
                <a:lnTo>
                  <a:pt x="228728" y="81886"/>
                </a:lnTo>
                <a:lnTo>
                  <a:pt x="247648" y="122182"/>
                </a:lnTo>
                <a:lnTo>
                  <a:pt x="263023" y="168970"/>
                </a:lnTo>
                <a:lnTo>
                  <a:pt x="274163" y="221494"/>
                </a:lnTo>
                <a:lnTo>
                  <a:pt x="280378" y="278995"/>
                </a:lnTo>
                <a:lnTo>
                  <a:pt x="280978" y="340718"/>
                </a:lnTo>
                <a:lnTo>
                  <a:pt x="275274" y="405905"/>
                </a:lnTo>
                <a:lnTo>
                  <a:pt x="262184" y="472904"/>
                </a:lnTo>
                <a:lnTo>
                  <a:pt x="243359" y="528740"/>
                </a:lnTo>
                <a:lnTo>
                  <a:pt x="219547" y="569987"/>
                </a:lnTo>
                <a:lnTo>
                  <a:pt x="183749" y="598493"/>
                </a:lnTo>
                <a:lnTo>
                  <a:pt x="175787" y="601312"/>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85" name="Google Shape;785;p15"/>
          <p:cNvSpPr/>
          <p:nvPr/>
        </p:nvSpPr>
        <p:spPr>
          <a:xfrm>
            <a:off x="7638876" y="8275929"/>
            <a:ext cx="48895" cy="119380"/>
          </a:xfrm>
          <a:custGeom>
            <a:rect b="b" l="l" r="r" t="t"/>
            <a:pathLst>
              <a:path extrusionOk="0" h="119379" w="48895">
                <a:moveTo>
                  <a:pt x="24445" y="119061"/>
                </a:moveTo>
                <a:lnTo>
                  <a:pt x="6111" y="100458"/>
                </a:lnTo>
                <a:lnTo>
                  <a:pt x="0" y="59530"/>
                </a:lnTo>
                <a:lnTo>
                  <a:pt x="6111" y="18603"/>
                </a:lnTo>
                <a:lnTo>
                  <a:pt x="24445" y="0"/>
                </a:lnTo>
                <a:lnTo>
                  <a:pt x="42397" y="18603"/>
                </a:lnTo>
                <a:lnTo>
                  <a:pt x="48382" y="59530"/>
                </a:lnTo>
                <a:lnTo>
                  <a:pt x="42397" y="100458"/>
                </a:lnTo>
                <a:lnTo>
                  <a:pt x="24445"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86" name="Google Shape;786;p15"/>
          <p:cNvSpPr/>
          <p:nvPr/>
        </p:nvSpPr>
        <p:spPr>
          <a:xfrm>
            <a:off x="7592988" y="7783861"/>
            <a:ext cx="33020" cy="79375"/>
          </a:xfrm>
          <a:custGeom>
            <a:rect b="b" l="l" r="r" t="t"/>
            <a:pathLst>
              <a:path extrusionOk="0" h="79375" w="33020">
                <a:moveTo>
                  <a:pt x="16455" y="79373"/>
                </a:moveTo>
                <a:lnTo>
                  <a:pt x="4113" y="66971"/>
                </a:lnTo>
                <a:lnTo>
                  <a:pt x="0" y="39686"/>
                </a:lnTo>
                <a:lnTo>
                  <a:pt x="4113" y="12402"/>
                </a:lnTo>
                <a:lnTo>
                  <a:pt x="16455" y="0"/>
                </a:lnTo>
                <a:lnTo>
                  <a:pt x="28427" y="12402"/>
                </a:lnTo>
                <a:lnTo>
                  <a:pt x="32418" y="39686"/>
                </a:lnTo>
                <a:lnTo>
                  <a:pt x="28427" y="66971"/>
                </a:lnTo>
                <a:lnTo>
                  <a:pt x="16455"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87" name="Google Shape;787;p15"/>
          <p:cNvSpPr/>
          <p:nvPr/>
        </p:nvSpPr>
        <p:spPr>
          <a:xfrm>
            <a:off x="7359631" y="10301909"/>
            <a:ext cx="33020" cy="79375"/>
          </a:xfrm>
          <a:custGeom>
            <a:rect b="b" l="l" r="r" t="t"/>
            <a:pathLst>
              <a:path extrusionOk="0" h="79375" w="33020">
                <a:moveTo>
                  <a:pt x="15946" y="79321"/>
                </a:moveTo>
                <a:lnTo>
                  <a:pt x="3986" y="66927"/>
                </a:lnTo>
                <a:lnTo>
                  <a:pt x="0" y="39660"/>
                </a:lnTo>
                <a:lnTo>
                  <a:pt x="3986" y="12394"/>
                </a:lnTo>
                <a:lnTo>
                  <a:pt x="15946" y="0"/>
                </a:lnTo>
                <a:lnTo>
                  <a:pt x="28288" y="12394"/>
                </a:lnTo>
                <a:lnTo>
                  <a:pt x="32402" y="39660"/>
                </a:lnTo>
                <a:lnTo>
                  <a:pt x="28288" y="66927"/>
                </a:lnTo>
                <a:lnTo>
                  <a:pt x="15946" y="793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788" name="Google Shape;788;p15"/>
          <p:cNvGrpSpPr/>
          <p:nvPr/>
        </p:nvGrpSpPr>
        <p:grpSpPr>
          <a:xfrm>
            <a:off x="7381249" y="6267026"/>
            <a:ext cx="620151" cy="4476802"/>
            <a:chOff x="7381249" y="6267026"/>
            <a:chExt cx="620151" cy="4476802"/>
          </a:xfrm>
        </p:grpSpPr>
        <p:sp>
          <p:nvSpPr>
            <p:cNvPr id="789" name="Google Shape;789;p15"/>
            <p:cNvSpPr/>
            <p:nvPr/>
          </p:nvSpPr>
          <p:spPr>
            <a:xfrm>
              <a:off x="7381249" y="9626391"/>
              <a:ext cx="32384" cy="79375"/>
            </a:xfrm>
            <a:custGeom>
              <a:rect b="b" l="l" r="r" t="t"/>
              <a:pathLst>
                <a:path extrusionOk="0" h="79375" w="32384">
                  <a:moveTo>
                    <a:pt x="15963" y="79373"/>
                  </a:moveTo>
                  <a:lnTo>
                    <a:pt x="3990" y="66971"/>
                  </a:lnTo>
                  <a:lnTo>
                    <a:pt x="0" y="39686"/>
                  </a:lnTo>
                  <a:lnTo>
                    <a:pt x="3990" y="12402"/>
                  </a:lnTo>
                  <a:lnTo>
                    <a:pt x="15963" y="0"/>
                  </a:lnTo>
                  <a:lnTo>
                    <a:pt x="28209" y="12402"/>
                  </a:lnTo>
                  <a:lnTo>
                    <a:pt x="32164" y="39686"/>
                  </a:lnTo>
                  <a:lnTo>
                    <a:pt x="28018" y="66971"/>
                  </a:lnTo>
                  <a:lnTo>
                    <a:pt x="15963"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90" name="Google Shape;790;p15"/>
            <p:cNvSpPr/>
            <p:nvPr/>
          </p:nvSpPr>
          <p:spPr>
            <a:xfrm>
              <a:off x="7445140" y="6267078"/>
              <a:ext cx="556260" cy="4476750"/>
            </a:xfrm>
            <a:custGeom>
              <a:rect b="b" l="l" r="r" t="t"/>
              <a:pathLst>
                <a:path extrusionOk="0" h="4476750" w="556259">
                  <a:moveTo>
                    <a:pt x="555859" y="4476663"/>
                  </a:moveTo>
                  <a:lnTo>
                    <a:pt x="0" y="4476663"/>
                  </a:lnTo>
                  <a:lnTo>
                    <a:pt x="11481" y="4428793"/>
                  </a:lnTo>
                  <a:lnTo>
                    <a:pt x="22584" y="4379580"/>
                  </a:lnTo>
                  <a:lnTo>
                    <a:pt x="33297" y="4329207"/>
                  </a:lnTo>
                  <a:lnTo>
                    <a:pt x="43610" y="4277856"/>
                  </a:lnTo>
                  <a:lnTo>
                    <a:pt x="53512" y="4225710"/>
                  </a:lnTo>
                  <a:lnTo>
                    <a:pt x="62992" y="4172951"/>
                  </a:lnTo>
                  <a:lnTo>
                    <a:pt x="72041" y="4119760"/>
                  </a:lnTo>
                  <a:lnTo>
                    <a:pt x="80648" y="4066321"/>
                  </a:lnTo>
                  <a:lnTo>
                    <a:pt x="88802" y="4012815"/>
                  </a:lnTo>
                  <a:lnTo>
                    <a:pt x="96493" y="3959424"/>
                  </a:lnTo>
                  <a:lnTo>
                    <a:pt x="103710" y="3906331"/>
                  </a:lnTo>
                  <a:lnTo>
                    <a:pt x="110443" y="3853718"/>
                  </a:lnTo>
                  <a:lnTo>
                    <a:pt x="116682" y="3801767"/>
                  </a:lnTo>
                  <a:lnTo>
                    <a:pt x="122415" y="3750660"/>
                  </a:lnTo>
                  <a:lnTo>
                    <a:pt x="127633" y="3700579"/>
                  </a:lnTo>
                  <a:lnTo>
                    <a:pt x="132325" y="3651708"/>
                  </a:lnTo>
                  <a:lnTo>
                    <a:pt x="136480" y="3604227"/>
                  </a:lnTo>
                  <a:lnTo>
                    <a:pt x="140088" y="3558319"/>
                  </a:lnTo>
                  <a:lnTo>
                    <a:pt x="143139" y="3514166"/>
                  </a:lnTo>
                  <a:lnTo>
                    <a:pt x="145621" y="3471950"/>
                  </a:lnTo>
                  <a:lnTo>
                    <a:pt x="147801" y="3420261"/>
                  </a:lnTo>
                  <a:lnTo>
                    <a:pt x="149051" y="3369343"/>
                  </a:lnTo>
                  <a:lnTo>
                    <a:pt x="149529" y="3319107"/>
                  </a:lnTo>
                  <a:lnTo>
                    <a:pt x="149398" y="3269467"/>
                  </a:lnTo>
                  <a:lnTo>
                    <a:pt x="148815" y="3220335"/>
                  </a:lnTo>
                  <a:lnTo>
                    <a:pt x="147942" y="3171624"/>
                  </a:lnTo>
                  <a:lnTo>
                    <a:pt x="145963" y="3075116"/>
                  </a:lnTo>
                  <a:lnTo>
                    <a:pt x="145178" y="3027145"/>
                  </a:lnTo>
                  <a:lnTo>
                    <a:pt x="144741" y="2979245"/>
                  </a:lnTo>
                  <a:lnTo>
                    <a:pt x="144813" y="2931330"/>
                  </a:lnTo>
                  <a:lnTo>
                    <a:pt x="145555" y="2883311"/>
                  </a:lnTo>
                  <a:lnTo>
                    <a:pt x="147125" y="2835103"/>
                  </a:lnTo>
                  <a:lnTo>
                    <a:pt x="149684" y="2786618"/>
                  </a:lnTo>
                  <a:lnTo>
                    <a:pt x="153392" y="2737767"/>
                  </a:lnTo>
                  <a:lnTo>
                    <a:pt x="158408" y="2688465"/>
                  </a:lnTo>
                  <a:lnTo>
                    <a:pt x="164893" y="2638623"/>
                  </a:lnTo>
                  <a:lnTo>
                    <a:pt x="173645" y="2587149"/>
                  </a:lnTo>
                  <a:lnTo>
                    <a:pt x="184550" y="2538502"/>
                  </a:lnTo>
                  <a:lnTo>
                    <a:pt x="197237" y="2492152"/>
                  </a:lnTo>
                  <a:lnTo>
                    <a:pt x="211336" y="2447574"/>
                  </a:lnTo>
                  <a:lnTo>
                    <a:pt x="226476" y="2404239"/>
                  </a:lnTo>
                  <a:lnTo>
                    <a:pt x="242286" y="2361619"/>
                  </a:lnTo>
                  <a:lnTo>
                    <a:pt x="258395" y="2319187"/>
                  </a:lnTo>
                  <a:lnTo>
                    <a:pt x="274433" y="2276416"/>
                  </a:lnTo>
                  <a:lnTo>
                    <a:pt x="290029" y="2232777"/>
                  </a:lnTo>
                  <a:lnTo>
                    <a:pt x="304813" y="2187744"/>
                  </a:lnTo>
                  <a:lnTo>
                    <a:pt x="318412" y="2140787"/>
                  </a:lnTo>
                  <a:lnTo>
                    <a:pt x="330458" y="2091381"/>
                  </a:lnTo>
                  <a:lnTo>
                    <a:pt x="340578" y="2038996"/>
                  </a:lnTo>
                  <a:lnTo>
                    <a:pt x="348403" y="1983106"/>
                  </a:lnTo>
                  <a:lnTo>
                    <a:pt x="353343" y="1932638"/>
                  </a:lnTo>
                  <a:lnTo>
                    <a:pt x="356848" y="1882083"/>
                  </a:lnTo>
                  <a:lnTo>
                    <a:pt x="359016" y="1831454"/>
                  </a:lnTo>
                  <a:lnTo>
                    <a:pt x="359947" y="1780763"/>
                  </a:lnTo>
                  <a:lnTo>
                    <a:pt x="359742" y="1730023"/>
                  </a:lnTo>
                  <a:lnTo>
                    <a:pt x="358498" y="1679246"/>
                  </a:lnTo>
                  <a:lnTo>
                    <a:pt x="356317" y="1628445"/>
                  </a:lnTo>
                  <a:lnTo>
                    <a:pt x="353298" y="1577631"/>
                  </a:lnTo>
                  <a:lnTo>
                    <a:pt x="349541" y="1526818"/>
                  </a:lnTo>
                  <a:lnTo>
                    <a:pt x="345145" y="1476017"/>
                  </a:lnTo>
                  <a:lnTo>
                    <a:pt x="340209" y="1425240"/>
                  </a:lnTo>
                  <a:lnTo>
                    <a:pt x="334835" y="1374501"/>
                  </a:lnTo>
                  <a:lnTo>
                    <a:pt x="329121" y="1323812"/>
                  </a:lnTo>
                  <a:lnTo>
                    <a:pt x="323166" y="1273184"/>
                  </a:lnTo>
                  <a:lnTo>
                    <a:pt x="317072" y="1222631"/>
                  </a:lnTo>
                  <a:lnTo>
                    <a:pt x="310937" y="1172164"/>
                  </a:lnTo>
                  <a:lnTo>
                    <a:pt x="304861" y="1121796"/>
                  </a:lnTo>
                  <a:lnTo>
                    <a:pt x="298943" y="1071539"/>
                  </a:lnTo>
                  <a:lnTo>
                    <a:pt x="293284" y="1021406"/>
                  </a:lnTo>
                  <a:lnTo>
                    <a:pt x="287983" y="971409"/>
                  </a:lnTo>
                  <a:lnTo>
                    <a:pt x="283140" y="921560"/>
                  </a:lnTo>
                  <a:lnTo>
                    <a:pt x="278854" y="871872"/>
                  </a:lnTo>
                  <a:lnTo>
                    <a:pt x="275226" y="822357"/>
                  </a:lnTo>
                  <a:lnTo>
                    <a:pt x="272354" y="773027"/>
                  </a:lnTo>
                  <a:lnTo>
                    <a:pt x="270339" y="723895"/>
                  </a:lnTo>
                  <a:lnTo>
                    <a:pt x="269280" y="674973"/>
                  </a:lnTo>
                  <a:lnTo>
                    <a:pt x="269276" y="626273"/>
                  </a:lnTo>
                  <a:lnTo>
                    <a:pt x="270429" y="577808"/>
                  </a:lnTo>
                  <a:lnTo>
                    <a:pt x="272836" y="529591"/>
                  </a:lnTo>
                  <a:lnTo>
                    <a:pt x="276599" y="481632"/>
                  </a:lnTo>
                  <a:lnTo>
                    <a:pt x="281815" y="433946"/>
                  </a:lnTo>
                  <a:lnTo>
                    <a:pt x="288587" y="386543"/>
                  </a:lnTo>
                  <a:lnTo>
                    <a:pt x="297012" y="339437"/>
                  </a:lnTo>
                  <a:lnTo>
                    <a:pt x="307190" y="292640"/>
                  </a:lnTo>
                  <a:lnTo>
                    <a:pt x="328769" y="213602"/>
                  </a:lnTo>
                  <a:lnTo>
                    <a:pt x="351709" y="149255"/>
                  </a:lnTo>
                  <a:lnTo>
                    <a:pt x="375828" y="98317"/>
                  </a:lnTo>
                  <a:lnTo>
                    <a:pt x="400941" y="59511"/>
                  </a:lnTo>
                  <a:lnTo>
                    <a:pt x="426864" y="31555"/>
                  </a:lnTo>
                  <a:lnTo>
                    <a:pt x="480404" y="3079"/>
                  </a:lnTo>
                  <a:lnTo>
                    <a:pt x="507653" y="0"/>
                  </a:lnTo>
                  <a:lnTo>
                    <a:pt x="524933" y="1091"/>
                  </a:lnTo>
                  <a:lnTo>
                    <a:pt x="542193" y="4151"/>
                  </a:lnTo>
                  <a:lnTo>
                    <a:pt x="555859" y="7890"/>
                  </a:lnTo>
                  <a:lnTo>
                    <a:pt x="555859" y="447666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91" name="Google Shape;791;p15"/>
            <p:cNvSpPr/>
            <p:nvPr/>
          </p:nvSpPr>
          <p:spPr>
            <a:xfrm>
              <a:off x="7447673" y="6267026"/>
              <a:ext cx="119380" cy="297180"/>
            </a:xfrm>
            <a:custGeom>
              <a:rect b="b" l="l" r="r" t="t"/>
              <a:pathLst>
                <a:path extrusionOk="0" h="297179" w="119379">
                  <a:moveTo>
                    <a:pt x="59374" y="296818"/>
                  </a:moveTo>
                  <a:lnTo>
                    <a:pt x="17929" y="259359"/>
                  </a:lnTo>
                  <a:lnTo>
                    <a:pt x="6037" y="219865"/>
                  </a:lnTo>
                  <a:lnTo>
                    <a:pt x="55" y="173042"/>
                  </a:lnTo>
                  <a:lnTo>
                    <a:pt x="0" y="123776"/>
                  </a:lnTo>
                  <a:lnTo>
                    <a:pt x="5887" y="76952"/>
                  </a:lnTo>
                  <a:lnTo>
                    <a:pt x="17734" y="37458"/>
                  </a:lnTo>
                  <a:lnTo>
                    <a:pt x="35557" y="10178"/>
                  </a:lnTo>
                  <a:lnTo>
                    <a:pt x="59374" y="0"/>
                  </a:lnTo>
                  <a:lnTo>
                    <a:pt x="83212" y="10178"/>
                  </a:lnTo>
                  <a:lnTo>
                    <a:pt x="101092" y="37458"/>
                  </a:lnTo>
                  <a:lnTo>
                    <a:pt x="113011" y="76952"/>
                  </a:lnTo>
                  <a:lnTo>
                    <a:pt x="118971" y="123776"/>
                  </a:lnTo>
                  <a:lnTo>
                    <a:pt x="118971" y="173042"/>
                  </a:lnTo>
                  <a:lnTo>
                    <a:pt x="113011" y="219865"/>
                  </a:lnTo>
                  <a:lnTo>
                    <a:pt x="101092" y="259359"/>
                  </a:lnTo>
                  <a:lnTo>
                    <a:pt x="83212" y="286639"/>
                  </a:lnTo>
                  <a:lnTo>
                    <a:pt x="59374" y="29681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92" name="Google Shape;792;p15"/>
          <p:cNvSpPr/>
          <p:nvPr/>
        </p:nvSpPr>
        <p:spPr>
          <a:xfrm>
            <a:off x="7739338" y="5320852"/>
            <a:ext cx="143510" cy="357505"/>
          </a:xfrm>
          <a:custGeom>
            <a:rect b="b" l="l" r="r" t="t"/>
            <a:pathLst>
              <a:path extrusionOk="0" h="357504" w="143509">
                <a:moveTo>
                  <a:pt x="71704" y="357132"/>
                </a:moveTo>
                <a:lnTo>
                  <a:pt x="28681" y="326007"/>
                </a:lnTo>
                <a:lnTo>
                  <a:pt x="4780" y="249804"/>
                </a:lnTo>
                <a:lnTo>
                  <a:pt x="0" y="202849"/>
                </a:lnTo>
                <a:lnTo>
                  <a:pt x="0" y="154283"/>
                </a:lnTo>
                <a:lnTo>
                  <a:pt x="4780" y="107327"/>
                </a:lnTo>
                <a:lnTo>
                  <a:pt x="14340" y="65201"/>
                </a:lnTo>
                <a:lnTo>
                  <a:pt x="47803" y="8317"/>
                </a:lnTo>
                <a:lnTo>
                  <a:pt x="71704" y="0"/>
                </a:lnTo>
                <a:lnTo>
                  <a:pt x="95611" y="8317"/>
                </a:lnTo>
                <a:lnTo>
                  <a:pt x="114737" y="31124"/>
                </a:lnTo>
                <a:lnTo>
                  <a:pt x="129081" y="65201"/>
                </a:lnTo>
                <a:lnTo>
                  <a:pt x="138644" y="107327"/>
                </a:lnTo>
                <a:lnTo>
                  <a:pt x="143425" y="154283"/>
                </a:lnTo>
                <a:lnTo>
                  <a:pt x="143425" y="202849"/>
                </a:lnTo>
                <a:lnTo>
                  <a:pt x="138644" y="249804"/>
                </a:lnTo>
                <a:lnTo>
                  <a:pt x="129081" y="291930"/>
                </a:lnTo>
                <a:lnTo>
                  <a:pt x="95611" y="348814"/>
                </a:lnTo>
                <a:lnTo>
                  <a:pt x="71704"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793" name="Google Shape;793;p15"/>
          <p:cNvGrpSpPr/>
          <p:nvPr/>
        </p:nvGrpSpPr>
        <p:grpSpPr>
          <a:xfrm>
            <a:off x="1285850" y="4327593"/>
            <a:ext cx="6715151" cy="6416598"/>
            <a:chOff x="1285850" y="4327593"/>
            <a:chExt cx="6715151" cy="6416598"/>
          </a:xfrm>
        </p:grpSpPr>
        <p:sp>
          <p:nvSpPr>
            <p:cNvPr id="794" name="Google Shape;794;p15"/>
            <p:cNvSpPr/>
            <p:nvPr/>
          </p:nvSpPr>
          <p:spPr>
            <a:xfrm>
              <a:off x="7005663" y="7035391"/>
              <a:ext cx="412750" cy="1061085"/>
            </a:xfrm>
            <a:custGeom>
              <a:rect b="b" l="l" r="r" t="t"/>
              <a:pathLst>
                <a:path extrusionOk="0" h="1061084" w="412750">
                  <a:moveTo>
                    <a:pt x="181414" y="1060788"/>
                  </a:moveTo>
                  <a:lnTo>
                    <a:pt x="126821" y="1042619"/>
                  </a:lnTo>
                  <a:lnTo>
                    <a:pt x="77364" y="989686"/>
                  </a:lnTo>
                  <a:lnTo>
                    <a:pt x="55818" y="950921"/>
                  </a:lnTo>
                  <a:lnTo>
                    <a:pt x="37063" y="904350"/>
                  </a:lnTo>
                  <a:lnTo>
                    <a:pt x="21601" y="850270"/>
                  </a:lnTo>
                  <a:lnTo>
                    <a:pt x="9935" y="788974"/>
                  </a:lnTo>
                  <a:lnTo>
                    <a:pt x="2567" y="720759"/>
                  </a:lnTo>
                  <a:lnTo>
                    <a:pt x="0" y="645920"/>
                  </a:lnTo>
                  <a:lnTo>
                    <a:pt x="1354" y="590519"/>
                  </a:lnTo>
                  <a:lnTo>
                    <a:pt x="5301" y="533985"/>
                  </a:lnTo>
                  <a:lnTo>
                    <a:pt x="11668" y="477057"/>
                  </a:lnTo>
                  <a:lnTo>
                    <a:pt x="20279" y="420470"/>
                  </a:lnTo>
                  <a:lnTo>
                    <a:pt x="30961" y="364964"/>
                  </a:lnTo>
                  <a:lnTo>
                    <a:pt x="43539" y="311274"/>
                  </a:lnTo>
                  <a:lnTo>
                    <a:pt x="57840" y="260139"/>
                  </a:lnTo>
                  <a:lnTo>
                    <a:pt x="73690" y="212296"/>
                  </a:lnTo>
                  <a:lnTo>
                    <a:pt x="90915" y="168482"/>
                  </a:lnTo>
                  <a:lnTo>
                    <a:pt x="109340" y="129434"/>
                  </a:lnTo>
                  <a:lnTo>
                    <a:pt x="128792" y="95890"/>
                  </a:lnTo>
                  <a:lnTo>
                    <a:pt x="149096" y="68587"/>
                  </a:lnTo>
                  <a:lnTo>
                    <a:pt x="152848" y="62683"/>
                  </a:lnTo>
                  <a:lnTo>
                    <a:pt x="157877" y="56680"/>
                  </a:lnTo>
                  <a:lnTo>
                    <a:pt x="161628" y="53630"/>
                  </a:lnTo>
                  <a:lnTo>
                    <a:pt x="182545" y="30637"/>
                  </a:lnTo>
                  <a:lnTo>
                    <a:pt x="204436" y="13825"/>
                  </a:lnTo>
                  <a:lnTo>
                    <a:pt x="226946" y="3508"/>
                  </a:lnTo>
                  <a:lnTo>
                    <a:pt x="249717" y="0"/>
                  </a:lnTo>
                  <a:lnTo>
                    <a:pt x="270056" y="2876"/>
                  </a:lnTo>
                  <a:lnTo>
                    <a:pt x="309574" y="26527"/>
                  </a:lnTo>
                  <a:lnTo>
                    <a:pt x="347636" y="78834"/>
                  </a:lnTo>
                  <a:lnTo>
                    <a:pt x="364458" y="115628"/>
                  </a:lnTo>
                  <a:lnTo>
                    <a:pt x="378723" y="157338"/>
                  </a:lnTo>
                  <a:lnTo>
                    <a:pt x="390447" y="203190"/>
                  </a:lnTo>
                  <a:lnTo>
                    <a:pt x="399643" y="252415"/>
                  </a:lnTo>
                  <a:lnTo>
                    <a:pt x="406326" y="304240"/>
                  </a:lnTo>
                  <a:lnTo>
                    <a:pt x="410511" y="357894"/>
                  </a:lnTo>
                  <a:lnTo>
                    <a:pt x="412212" y="412605"/>
                  </a:lnTo>
                  <a:lnTo>
                    <a:pt x="411476" y="469102"/>
                  </a:lnTo>
                  <a:lnTo>
                    <a:pt x="408646" y="525722"/>
                  </a:lnTo>
                  <a:lnTo>
                    <a:pt x="403801" y="581994"/>
                  </a:lnTo>
                  <a:lnTo>
                    <a:pt x="397019" y="637444"/>
                  </a:lnTo>
                  <a:lnTo>
                    <a:pt x="388380" y="691603"/>
                  </a:lnTo>
                  <a:lnTo>
                    <a:pt x="377961" y="743996"/>
                  </a:lnTo>
                  <a:lnTo>
                    <a:pt x="365843" y="794153"/>
                  </a:lnTo>
                  <a:lnTo>
                    <a:pt x="352103" y="841601"/>
                  </a:lnTo>
                  <a:lnTo>
                    <a:pt x="336821" y="885869"/>
                  </a:lnTo>
                  <a:lnTo>
                    <a:pt x="320075" y="926485"/>
                  </a:lnTo>
                  <a:lnTo>
                    <a:pt x="301945" y="962975"/>
                  </a:lnTo>
                  <a:lnTo>
                    <a:pt x="273768" y="1006363"/>
                  </a:lnTo>
                  <a:lnTo>
                    <a:pt x="243813" y="1036864"/>
                  </a:lnTo>
                  <a:lnTo>
                    <a:pt x="212791" y="1054873"/>
                  </a:lnTo>
                  <a:lnTo>
                    <a:pt x="181414" y="106078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95" name="Google Shape;795;p15"/>
            <p:cNvSpPr/>
            <p:nvPr/>
          </p:nvSpPr>
          <p:spPr>
            <a:xfrm>
              <a:off x="7402196" y="4717406"/>
              <a:ext cx="598805" cy="6026785"/>
            </a:xfrm>
            <a:custGeom>
              <a:rect b="b" l="l" r="r" t="t"/>
              <a:pathLst>
                <a:path extrusionOk="0" h="6026784" w="598804">
                  <a:moveTo>
                    <a:pt x="195959" y="6026336"/>
                  </a:moveTo>
                  <a:lnTo>
                    <a:pt x="187318" y="6026336"/>
                  </a:lnTo>
                  <a:lnTo>
                    <a:pt x="192197" y="5975101"/>
                  </a:lnTo>
                  <a:lnTo>
                    <a:pt x="196324" y="5924060"/>
                  </a:lnTo>
                  <a:lnTo>
                    <a:pt x="199722" y="5873202"/>
                  </a:lnTo>
                  <a:lnTo>
                    <a:pt x="202370" y="5823624"/>
                  </a:lnTo>
                  <a:lnTo>
                    <a:pt x="204390" y="5773359"/>
                  </a:lnTo>
                  <a:lnTo>
                    <a:pt x="205759" y="5723238"/>
                  </a:lnTo>
                  <a:lnTo>
                    <a:pt x="206501" y="5673251"/>
                  </a:lnTo>
                  <a:lnTo>
                    <a:pt x="206620" y="5621300"/>
                  </a:lnTo>
                  <a:lnTo>
                    <a:pt x="206196" y="5573641"/>
                  </a:lnTo>
                  <a:lnTo>
                    <a:pt x="205196" y="5523997"/>
                  </a:lnTo>
                  <a:lnTo>
                    <a:pt x="203663" y="5474446"/>
                  </a:lnTo>
                  <a:lnTo>
                    <a:pt x="201619" y="5424979"/>
                  </a:lnTo>
                  <a:lnTo>
                    <a:pt x="199088" y="5375585"/>
                  </a:lnTo>
                  <a:lnTo>
                    <a:pt x="196094" y="5326255"/>
                  </a:lnTo>
                  <a:lnTo>
                    <a:pt x="192660" y="5276977"/>
                  </a:lnTo>
                  <a:lnTo>
                    <a:pt x="188809" y="5227742"/>
                  </a:lnTo>
                  <a:lnTo>
                    <a:pt x="184564" y="5178540"/>
                  </a:lnTo>
                  <a:lnTo>
                    <a:pt x="179949" y="5129360"/>
                  </a:lnTo>
                  <a:lnTo>
                    <a:pt x="174988" y="5080192"/>
                  </a:lnTo>
                  <a:lnTo>
                    <a:pt x="169703" y="5031026"/>
                  </a:lnTo>
                  <a:lnTo>
                    <a:pt x="164119" y="4981852"/>
                  </a:lnTo>
                  <a:lnTo>
                    <a:pt x="158258" y="4932660"/>
                  </a:lnTo>
                  <a:lnTo>
                    <a:pt x="152143" y="4883440"/>
                  </a:lnTo>
                  <a:lnTo>
                    <a:pt x="145799" y="4834180"/>
                  </a:lnTo>
                  <a:lnTo>
                    <a:pt x="139249" y="4784872"/>
                  </a:lnTo>
                  <a:lnTo>
                    <a:pt x="132515" y="4735505"/>
                  </a:lnTo>
                  <a:lnTo>
                    <a:pt x="125622" y="4686068"/>
                  </a:lnTo>
                  <a:lnTo>
                    <a:pt x="118593" y="4636552"/>
                  </a:lnTo>
                  <a:lnTo>
                    <a:pt x="111451" y="4586946"/>
                  </a:lnTo>
                  <a:lnTo>
                    <a:pt x="104219" y="4537241"/>
                  </a:lnTo>
                  <a:lnTo>
                    <a:pt x="89581" y="4437490"/>
                  </a:lnTo>
                  <a:lnTo>
                    <a:pt x="75212" y="4338529"/>
                  </a:lnTo>
                  <a:lnTo>
                    <a:pt x="67992" y="4288446"/>
                  </a:lnTo>
                  <a:lnTo>
                    <a:pt x="60796" y="4238113"/>
                  </a:lnTo>
                  <a:lnTo>
                    <a:pt x="53659" y="4187640"/>
                  </a:lnTo>
                  <a:lnTo>
                    <a:pt x="46617" y="4137141"/>
                  </a:lnTo>
                  <a:lnTo>
                    <a:pt x="39706" y="4086728"/>
                  </a:lnTo>
                  <a:lnTo>
                    <a:pt x="30419" y="4014507"/>
                  </a:lnTo>
                  <a:lnTo>
                    <a:pt x="22472" y="3945015"/>
                  </a:lnTo>
                  <a:lnTo>
                    <a:pt x="15814" y="3878136"/>
                  </a:lnTo>
                  <a:lnTo>
                    <a:pt x="10392" y="3813752"/>
                  </a:lnTo>
                  <a:lnTo>
                    <a:pt x="6154" y="3751748"/>
                  </a:lnTo>
                  <a:lnTo>
                    <a:pt x="3048" y="3692007"/>
                  </a:lnTo>
                  <a:lnTo>
                    <a:pt x="1019" y="3634228"/>
                  </a:lnTo>
                  <a:lnTo>
                    <a:pt x="32" y="3579344"/>
                  </a:lnTo>
                  <a:lnTo>
                    <a:pt x="0" y="3525198"/>
                  </a:lnTo>
                  <a:lnTo>
                    <a:pt x="899" y="3473345"/>
                  </a:lnTo>
                  <a:lnTo>
                    <a:pt x="2669" y="3423173"/>
                  </a:lnTo>
                  <a:lnTo>
                    <a:pt x="5258" y="3374564"/>
                  </a:lnTo>
                  <a:lnTo>
                    <a:pt x="8613" y="3327404"/>
                  </a:lnTo>
                  <a:lnTo>
                    <a:pt x="12683" y="3281575"/>
                  </a:lnTo>
                  <a:lnTo>
                    <a:pt x="17414" y="3236961"/>
                  </a:lnTo>
                  <a:lnTo>
                    <a:pt x="22756" y="3193445"/>
                  </a:lnTo>
                  <a:lnTo>
                    <a:pt x="28654" y="3150912"/>
                  </a:lnTo>
                  <a:lnTo>
                    <a:pt x="35059" y="3109243"/>
                  </a:lnTo>
                  <a:lnTo>
                    <a:pt x="41916" y="3068324"/>
                  </a:lnTo>
                  <a:lnTo>
                    <a:pt x="49174" y="3028038"/>
                  </a:lnTo>
                  <a:lnTo>
                    <a:pt x="56782" y="2988268"/>
                  </a:lnTo>
                  <a:lnTo>
                    <a:pt x="64685" y="2948897"/>
                  </a:lnTo>
                  <a:lnTo>
                    <a:pt x="72833" y="2909810"/>
                  </a:lnTo>
                  <a:lnTo>
                    <a:pt x="81173" y="2870889"/>
                  </a:lnTo>
                  <a:lnTo>
                    <a:pt x="89654" y="2832019"/>
                  </a:lnTo>
                  <a:lnTo>
                    <a:pt x="98222" y="2793082"/>
                  </a:lnTo>
                  <a:lnTo>
                    <a:pt x="107610" y="2750945"/>
                  </a:lnTo>
                  <a:lnTo>
                    <a:pt x="116969" y="2708459"/>
                  </a:lnTo>
                  <a:lnTo>
                    <a:pt x="126238" y="2665472"/>
                  </a:lnTo>
                  <a:lnTo>
                    <a:pt x="135360" y="2621833"/>
                  </a:lnTo>
                  <a:lnTo>
                    <a:pt x="144277" y="2577391"/>
                  </a:lnTo>
                  <a:lnTo>
                    <a:pt x="152928" y="2531995"/>
                  </a:lnTo>
                  <a:lnTo>
                    <a:pt x="161257" y="2485493"/>
                  </a:lnTo>
                  <a:lnTo>
                    <a:pt x="169205" y="2437736"/>
                  </a:lnTo>
                  <a:lnTo>
                    <a:pt x="176713" y="2388570"/>
                  </a:lnTo>
                  <a:lnTo>
                    <a:pt x="183722" y="2337847"/>
                  </a:lnTo>
                  <a:lnTo>
                    <a:pt x="190175" y="2285413"/>
                  </a:lnTo>
                  <a:lnTo>
                    <a:pt x="196012" y="2231118"/>
                  </a:lnTo>
                  <a:lnTo>
                    <a:pt x="201175" y="2174811"/>
                  </a:lnTo>
                  <a:lnTo>
                    <a:pt x="205606" y="2116341"/>
                  </a:lnTo>
                  <a:lnTo>
                    <a:pt x="209245" y="2055556"/>
                  </a:lnTo>
                  <a:lnTo>
                    <a:pt x="212036" y="1992306"/>
                  </a:lnTo>
                  <a:lnTo>
                    <a:pt x="213918" y="1926439"/>
                  </a:lnTo>
                  <a:lnTo>
                    <a:pt x="214901" y="1872242"/>
                  </a:lnTo>
                  <a:lnTo>
                    <a:pt x="215494" y="1819101"/>
                  </a:lnTo>
                  <a:lnTo>
                    <a:pt x="215744" y="1766928"/>
                  </a:lnTo>
                  <a:lnTo>
                    <a:pt x="215699" y="1715640"/>
                  </a:lnTo>
                  <a:lnTo>
                    <a:pt x="215406" y="1665150"/>
                  </a:lnTo>
                  <a:lnTo>
                    <a:pt x="214914" y="1615372"/>
                  </a:lnTo>
                  <a:lnTo>
                    <a:pt x="214270" y="1566222"/>
                  </a:lnTo>
                  <a:lnTo>
                    <a:pt x="213522" y="1517614"/>
                  </a:lnTo>
                  <a:lnTo>
                    <a:pt x="210896" y="1362502"/>
                  </a:lnTo>
                  <a:lnTo>
                    <a:pt x="209990" y="1304510"/>
                  </a:lnTo>
                  <a:lnTo>
                    <a:pt x="209277" y="1247665"/>
                  </a:lnTo>
                  <a:lnTo>
                    <a:pt x="208867" y="1194661"/>
                  </a:lnTo>
                  <a:lnTo>
                    <a:pt x="208785" y="1137253"/>
                  </a:lnTo>
                  <a:lnTo>
                    <a:pt x="209181" y="1083604"/>
                  </a:lnTo>
                  <a:lnTo>
                    <a:pt x="210125" y="1030939"/>
                  </a:lnTo>
                  <a:lnTo>
                    <a:pt x="211703" y="979218"/>
                  </a:lnTo>
                  <a:lnTo>
                    <a:pt x="214004" y="928399"/>
                  </a:lnTo>
                  <a:lnTo>
                    <a:pt x="217117" y="878443"/>
                  </a:lnTo>
                  <a:lnTo>
                    <a:pt x="221130" y="829308"/>
                  </a:lnTo>
                  <a:lnTo>
                    <a:pt x="226132" y="780954"/>
                  </a:lnTo>
                  <a:lnTo>
                    <a:pt x="232211" y="733340"/>
                  </a:lnTo>
                  <a:lnTo>
                    <a:pt x="239454" y="686426"/>
                  </a:lnTo>
                  <a:lnTo>
                    <a:pt x="247952" y="640171"/>
                  </a:lnTo>
                  <a:lnTo>
                    <a:pt x="257791" y="594534"/>
                  </a:lnTo>
                  <a:lnTo>
                    <a:pt x="269061" y="549475"/>
                  </a:lnTo>
                  <a:lnTo>
                    <a:pt x="281849" y="504953"/>
                  </a:lnTo>
                  <a:lnTo>
                    <a:pt x="296245" y="460927"/>
                  </a:lnTo>
                  <a:lnTo>
                    <a:pt x="312336" y="417357"/>
                  </a:lnTo>
                  <a:lnTo>
                    <a:pt x="330211" y="374203"/>
                  </a:lnTo>
                  <a:lnTo>
                    <a:pt x="349959" y="331422"/>
                  </a:lnTo>
                  <a:lnTo>
                    <a:pt x="371667" y="288976"/>
                  </a:lnTo>
                  <a:lnTo>
                    <a:pt x="395424" y="246823"/>
                  </a:lnTo>
                  <a:lnTo>
                    <a:pt x="421319" y="204922"/>
                  </a:lnTo>
                  <a:lnTo>
                    <a:pt x="449440" y="163233"/>
                  </a:lnTo>
                  <a:lnTo>
                    <a:pt x="479875" y="121716"/>
                  </a:lnTo>
                  <a:lnTo>
                    <a:pt x="518491" y="74806"/>
                  </a:lnTo>
                  <a:lnTo>
                    <a:pt x="557062" y="35055"/>
                  </a:lnTo>
                  <a:lnTo>
                    <a:pt x="595602" y="2182"/>
                  </a:lnTo>
                  <a:lnTo>
                    <a:pt x="598803" y="0"/>
                  </a:lnTo>
                  <a:lnTo>
                    <a:pt x="598803" y="20167"/>
                  </a:lnTo>
                  <a:lnTo>
                    <a:pt x="597935" y="20762"/>
                  </a:lnTo>
                  <a:lnTo>
                    <a:pt x="559918" y="53352"/>
                  </a:lnTo>
                  <a:lnTo>
                    <a:pt x="521896" y="92744"/>
                  </a:lnTo>
                  <a:lnTo>
                    <a:pt x="483856" y="139210"/>
                  </a:lnTo>
                  <a:lnTo>
                    <a:pt x="453919" y="180026"/>
                  </a:lnTo>
                  <a:lnTo>
                    <a:pt x="426255" y="221025"/>
                  </a:lnTo>
                  <a:lnTo>
                    <a:pt x="400776" y="262248"/>
                  </a:lnTo>
                  <a:lnTo>
                    <a:pt x="377397" y="303734"/>
                  </a:lnTo>
                  <a:lnTo>
                    <a:pt x="356032" y="345523"/>
                  </a:lnTo>
                  <a:lnTo>
                    <a:pt x="336593" y="387653"/>
                  </a:lnTo>
                  <a:lnTo>
                    <a:pt x="318994" y="430166"/>
                  </a:lnTo>
                  <a:lnTo>
                    <a:pt x="303150" y="473100"/>
                  </a:lnTo>
                  <a:lnTo>
                    <a:pt x="288973" y="516495"/>
                  </a:lnTo>
                  <a:lnTo>
                    <a:pt x="276378" y="560391"/>
                  </a:lnTo>
                  <a:lnTo>
                    <a:pt x="265278" y="604828"/>
                  </a:lnTo>
                  <a:lnTo>
                    <a:pt x="255586" y="649845"/>
                  </a:lnTo>
                  <a:lnTo>
                    <a:pt x="247217" y="695482"/>
                  </a:lnTo>
                  <a:lnTo>
                    <a:pt x="240084" y="741778"/>
                  </a:lnTo>
                  <a:lnTo>
                    <a:pt x="234101" y="788773"/>
                  </a:lnTo>
                  <a:lnTo>
                    <a:pt x="229181" y="836507"/>
                  </a:lnTo>
                  <a:lnTo>
                    <a:pt x="225238" y="885019"/>
                  </a:lnTo>
                  <a:lnTo>
                    <a:pt x="222185" y="934350"/>
                  </a:lnTo>
                  <a:lnTo>
                    <a:pt x="219937" y="984538"/>
                  </a:lnTo>
                  <a:lnTo>
                    <a:pt x="218407" y="1035624"/>
                  </a:lnTo>
                  <a:lnTo>
                    <a:pt x="217509" y="1087646"/>
                  </a:lnTo>
                  <a:lnTo>
                    <a:pt x="217178" y="1137253"/>
                  </a:lnTo>
                  <a:lnTo>
                    <a:pt x="217261" y="1194661"/>
                  </a:lnTo>
                  <a:lnTo>
                    <a:pt x="217740" y="1249733"/>
                  </a:lnTo>
                  <a:lnTo>
                    <a:pt x="218504" y="1305900"/>
                  </a:lnTo>
                  <a:lnTo>
                    <a:pt x="219469" y="1363203"/>
                  </a:lnTo>
                  <a:lnTo>
                    <a:pt x="220547" y="1421681"/>
                  </a:lnTo>
                  <a:lnTo>
                    <a:pt x="221341" y="1469462"/>
                  </a:lnTo>
                  <a:lnTo>
                    <a:pt x="222100" y="1517614"/>
                  </a:lnTo>
                  <a:lnTo>
                    <a:pt x="222787" y="1566222"/>
                  </a:lnTo>
                  <a:lnTo>
                    <a:pt x="223365" y="1615372"/>
                  </a:lnTo>
                  <a:lnTo>
                    <a:pt x="223800" y="1665150"/>
                  </a:lnTo>
                  <a:lnTo>
                    <a:pt x="224056" y="1715640"/>
                  </a:lnTo>
                  <a:lnTo>
                    <a:pt x="224095" y="1766928"/>
                  </a:lnTo>
                  <a:lnTo>
                    <a:pt x="223883" y="1819101"/>
                  </a:lnTo>
                  <a:lnTo>
                    <a:pt x="223383" y="1872242"/>
                  </a:lnTo>
                  <a:lnTo>
                    <a:pt x="222559" y="1926439"/>
                  </a:lnTo>
                  <a:lnTo>
                    <a:pt x="220567" y="1993112"/>
                  </a:lnTo>
                  <a:lnTo>
                    <a:pt x="217680" y="2057109"/>
                  </a:lnTo>
                  <a:lnTo>
                    <a:pt x="213953" y="2118586"/>
                  </a:lnTo>
                  <a:lnTo>
                    <a:pt x="209444" y="2177699"/>
                  </a:lnTo>
                  <a:lnTo>
                    <a:pt x="204210" y="2234608"/>
                  </a:lnTo>
                  <a:lnTo>
                    <a:pt x="198307" y="2289467"/>
                  </a:lnTo>
                  <a:lnTo>
                    <a:pt x="191793" y="2342435"/>
                  </a:lnTo>
                  <a:lnTo>
                    <a:pt x="184724" y="2393669"/>
                  </a:lnTo>
                  <a:lnTo>
                    <a:pt x="177157" y="2443325"/>
                  </a:lnTo>
                  <a:lnTo>
                    <a:pt x="169150" y="2491561"/>
                  </a:lnTo>
                  <a:lnTo>
                    <a:pt x="160758" y="2538534"/>
                  </a:lnTo>
                  <a:lnTo>
                    <a:pt x="152039" y="2584400"/>
                  </a:lnTo>
                  <a:lnTo>
                    <a:pt x="143050" y="2629318"/>
                  </a:lnTo>
                  <a:lnTo>
                    <a:pt x="133847" y="2673443"/>
                  </a:lnTo>
                  <a:lnTo>
                    <a:pt x="124488" y="2716934"/>
                  </a:lnTo>
                  <a:lnTo>
                    <a:pt x="115029" y="2759946"/>
                  </a:lnTo>
                  <a:lnTo>
                    <a:pt x="105528" y="2802638"/>
                  </a:lnTo>
                  <a:lnTo>
                    <a:pt x="97111" y="2841039"/>
                  </a:lnTo>
                  <a:lnTo>
                    <a:pt x="88775" y="2879398"/>
                  </a:lnTo>
                  <a:lnTo>
                    <a:pt x="80573" y="2917827"/>
                  </a:lnTo>
                  <a:lnTo>
                    <a:pt x="72556" y="2956439"/>
                  </a:lnTo>
                  <a:lnTo>
                    <a:pt x="64775" y="2995346"/>
                  </a:lnTo>
                  <a:lnTo>
                    <a:pt x="57283" y="3034662"/>
                  </a:lnTo>
                  <a:lnTo>
                    <a:pt x="50131" y="3074499"/>
                  </a:lnTo>
                  <a:lnTo>
                    <a:pt x="43371" y="3114970"/>
                  </a:lnTo>
                  <a:lnTo>
                    <a:pt x="37054" y="3156188"/>
                  </a:lnTo>
                  <a:lnTo>
                    <a:pt x="31233" y="3198264"/>
                  </a:lnTo>
                  <a:lnTo>
                    <a:pt x="25959" y="3241313"/>
                  </a:lnTo>
                  <a:lnTo>
                    <a:pt x="21284" y="3285447"/>
                  </a:lnTo>
                  <a:lnTo>
                    <a:pt x="17259" y="3330779"/>
                  </a:lnTo>
                  <a:lnTo>
                    <a:pt x="13937" y="3377420"/>
                  </a:lnTo>
                  <a:lnTo>
                    <a:pt x="11369" y="3425485"/>
                  </a:lnTo>
                  <a:lnTo>
                    <a:pt x="9607" y="3475085"/>
                  </a:lnTo>
                  <a:lnTo>
                    <a:pt x="8723" y="3525198"/>
                  </a:lnTo>
                  <a:lnTo>
                    <a:pt x="8707" y="3579344"/>
                  </a:lnTo>
                  <a:lnTo>
                    <a:pt x="9679" y="3634413"/>
                  </a:lnTo>
                  <a:lnTo>
                    <a:pt x="11652" y="3691099"/>
                  </a:lnTo>
                  <a:lnTo>
                    <a:pt x="14695" y="3750070"/>
                  </a:lnTo>
                  <a:lnTo>
                    <a:pt x="18854" y="3811252"/>
                  </a:lnTo>
                  <a:lnTo>
                    <a:pt x="24182" y="3874759"/>
                  </a:lnTo>
                  <a:lnTo>
                    <a:pt x="30729" y="3940704"/>
                  </a:lnTo>
                  <a:lnTo>
                    <a:pt x="38548" y="4009200"/>
                  </a:lnTo>
                  <a:lnTo>
                    <a:pt x="47690" y="4080358"/>
                  </a:lnTo>
                  <a:lnTo>
                    <a:pt x="54601" y="4131280"/>
                  </a:lnTo>
                  <a:lnTo>
                    <a:pt x="61639" y="4181977"/>
                  </a:lnTo>
                  <a:lnTo>
                    <a:pt x="68772" y="4232421"/>
                  </a:lnTo>
                  <a:lnTo>
                    <a:pt x="75963" y="4282585"/>
                  </a:lnTo>
                  <a:lnTo>
                    <a:pt x="83179" y="4332441"/>
                  </a:lnTo>
                  <a:lnTo>
                    <a:pt x="97543" y="4431120"/>
                  </a:lnTo>
                  <a:lnTo>
                    <a:pt x="112186" y="4531174"/>
                  </a:lnTo>
                  <a:lnTo>
                    <a:pt x="119419" y="4581032"/>
                  </a:lnTo>
                  <a:lnTo>
                    <a:pt x="126564" y="4630791"/>
                  </a:lnTo>
                  <a:lnTo>
                    <a:pt x="133596" y="4680462"/>
                  </a:lnTo>
                  <a:lnTo>
                    <a:pt x="140492" y="4730055"/>
                  </a:lnTo>
                  <a:lnTo>
                    <a:pt x="147230" y="4779579"/>
                  </a:lnTo>
                  <a:lnTo>
                    <a:pt x="153785" y="4829047"/>
                  </a:lnTo>
                  <a:lnTo>
                    <a:pt x="160134" y="4878468"/>
                  </a:lnTo>
                  <a:lnTo>
                    <a:pt x="166255" y="4927853"/>
                  </a:lnTo>
                  <a:lnTo>
                    <a:pt x="172124" y="4977213"/>
                  </a:lnTo>
                  <a:lnTo>
                    <a:pt x="177717" y="5026557"/>
                  </a:lnTo>
                  <a:lnTo>
                    <a:pt x="183012" y="5075896"/>
                  </a:lnTo>
                  <a:lnTo>
                    <a:pt x="187985" y="5125240"/>
                  </a:lnTo>
                  <a:lnTo>
                    <a:pt x="192613" y="5174601"/>
                  </a:lnTo>
                  <a:lnTo>
                    <a:pt x="196872" y="5223989"/>
                  </a:lnTo>
                  <a:lnTo>
                    <a:pt x="200740" y="5273413"/>
                  </a:lnTo>
                  <a:lnTo>
                    <a:pt x="204194" y="5322885"/>
                  </a:lnTo>
                  <a:lnTo>
                    <a:pt x="207209" y="5372415"/>
                  </a:lnTo>
                  <a:lnTo>
                    <a:pt x="209763" y="5422013"/>
                  </a:lnTo>
                  <a:lnTo>
                    <a:pt x="211832" y="5471690"/>
                  </a:lnTo>
                  <a:lnTo>
                    <a:pt x="213393" y="5521457"/>
                  </a:lnTo>
                  <a:lnTo>
                    <a:pt x="214423" y="5571323"/>
                  </a:lnTo>
                  <a:lnTo>
                    <a:pt x="214899" y="5621300"/>
                  </a:lnTo>
                  <a:lnTo>
                    <a:pt x="214798" y="5671397"/>
                  </a:lnTo>
                  <a:lnTo>
                    <a:pt x="214095" y="5721625"/>
                  </a:lnTo>
                  <a:lnTo>
                    <a:pt x="212768" y="5771995"/>
                  </a:lnTo>
                  <a:lnTo>
                    <a:pt x="210794" y="5822517"/>
                  </a:lnTo>
                  <a:lnTo>
                    <a:pt x="208094" y="5874045"/>
                  </a:lnTo>
                  <a:lnTo>
                    <a:pt x="204766" y="5924630"/>
                  </a:lnTo>
                  <a:lnTo>
                    <a:pt x="200728" y="5975390"/>
                  </a:lnTo>
                  <a:lnTo>
                    <a:pt x="195959" y="60263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96" name="Google Shape;796;p15"/>
            <p:cNvSpPr/>
            <p:nvPr/>
          </p:nvSpPr>
          <p:spPr>
            <a:xfrm>
              <a:off x="1285850" y="4327593"/>
              <a:ext cx="6079490" cy="608330"/>
            </a:xfrm>
            <a:custGeom>
              <a:rect b="b" l="l" r="r" t="t"/>
              <a:pathLst>
                <a:path extrusionOk="0" h="608329" w="6079490">
                  <a:moveTo>
                    <a:pt x="0" y="0"/>
                  </a:moveTo>
                  <a:lnTo>
                    <a:pt x="6078899" y="0"/>
                  </a:lnTo>
                  <a:lnTo>
                    <a:pt x="6078899" y="608099"/>
                  </a:lnTo>
                  <a:lnTo>
                    <a:pt x="0" y="608099"/>
                  </a:lnTo>
                  <a:lnTo>
                    <a:pt x="0" y="0"/>
                  </a:lnTo>
                  <a:close/>
                </a:path>
              </a:pathLst>
            </a:custGeom>
            <a:noFill/>
            <a:ln cap="flat" cmpd="sng" w="28550">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97" name="Google Shape;797;p15"/>
          <p:cNvSpPr txBox="1"/>
          <p:nvPr>
            <p:ph type="title"/>
          </p:nvPr>
        </p:nvSpPr>
        <p:spPr>
          <a:xfrm>
            <a:off x="2868230" y="628894"/>
            <a:ext cx="291465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Pathogenesis</a:t>
            </a:r>
            <a:endParaRPr/>
          </a:p>
        </p:txBody>
      </p:sp>
      <p:sp>
        <p:nvSpPr>
          <p:cNvPr id="798" name="Google Shape;798;p15"/>
          <p:cNvSpPr/>
          <p:nvPr/>
        </p:nvSpPr>
        <p:spPr>
          <a:xfrm>
            <a:off x="450123" y="1689226"/>
            <a:ext cx="590550" cy="307975"/>
          </a:xfrm>
          <a:custGeom>
            <a:rect b="b" l="l" r="r" t="t"/>
            <a:pathLst>
              <a:path extrusionOk="0" h="307975" w="590550">
                <a:moveTo>
                  <a:pt x="590512" y="307771"/>
                </a:moveTo>
                <a:lnTo>
                  <a:pt x="0" y="307771"/>
                </a:lnTo>
                <a:lnTo>
                  <a:pt x="0" y="0"/>
                </a:lnTo>
                <a:lnTo>
                  <a:pt x="590512" y="0"/>
                </a:lnTo>
                <a:lnTo>
                  <a:pt x="590512" y="307771"/>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99" name="Google Shape;799;p15"/>
          <p:cNvSpPr txBox="1"/>
          <p:nvPr/>
        </p:nvSpPr>
        <p:spPr>
          <a:xfrm>
            <a:off x="639662" y="1637245"/>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1</a:t>
            </a:r>
            <a:endParaRPr sz="2400">
              <a:latin typeface="Comic Sans MS"/>
              <a:ea typeface="Comic Sans MS"/>
              <a:cs typeface="Comic Sans MS"/>
              <a:sym typeface="Comic Sans MS"/>
            </a:endParaRPr>
          </a:p>
        </p:txBody>
      </p:sp>
      <p:grpSp>
        <p:nvGrpSpPr>
          <p:cNvPr id="800" name="Google Shape;800;p15"/>
          <p:cNvGrpSpPr/>
          <p:nvPr/>
        </p:nvGrpSpPr>
        <p:grpSpPr>
          <a:xfrm>
            <a:off x="450115" y="1997006"/>
            <a:ext cx="590550" cy="307975"/>
            <a:chOff x="450115" y="1997006"/>
            <a:chExt cx="590550" cy="307975"/>
          </a:xfrm>
        </p:grpSpPr>
        <p:sp>
          <p:nvSpPr>
            <p:cNvPr id="801" name="Google Shape;801;p15"/>
            <p:cNvSpPr/>
            <p:nvPr/>
          </p:nvSpPr>
          <p:spPr>
            <a:xfrm>
              <a:off x="450115" y="1997006"/>
              <a:ext cx="590550" cy="307975"/>
            </a:xfrm>
            <a:custGeom>
              <a:rect b="b" l="l" r="r" t="t"/>
              <a:pathLst>
                <a:path extrusionOk="0" h="307975" w="590550">
                  <a:moveTo>
                    <a:pt x="590512" y="307771"/>
                  </a:moveTo>
                  <a:lnTo>
                    <a:pt x="0" y="0"/>
                  </a:lnTo>
                  <a:lnTo>
                    <a:pt x="590512" y="0"/>
                  </a:lnTo>
                  <a:lnTo>
                    <a:pt x="590512" y="307771"/>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02" name="Google Shape;802;p15"/>
            <p:cNvSpPr/>
            <p:nvPr/>
          </p:nvSpPr>
          <p:spPr>
            <a:xfrm>
              <a:off x="450115" y="1997006"/>
              <a:ext cx="590550" cy="307975"/>
            </a:xfrm>
            <a:custGeom>
              <a:rect b="b" l="l" r="r" t="t"/>
              <a:pathLst>
                <a:path extrusionOk="0" h="307975" w="590550">
                  <a:moveTo>
                    <a:pt x="590512" y="0"/>
                  </a:moveTo>
                  <a:lnTo>
                    <a:pt x="590512" y="307771"/>
                  </a:lnTo>
                  <a:lnTo>
                    <a:pt x="0" y="0"/>
                  </a:lnTo>
                  <a:lnTo>
                    <a:pt x="590512"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803" name="Google Shape;803;p15"/>
          <p:cNvSpPr/>
          <p:nvPr/>
        </p:nvSpPr>
        <p:spPr>
          <a:xfrm>
            <a:off x="450134" y="3345261"/>
            <a:ext cx="590550" cy="307975"/>
          </a:xfrm>
          <a:custGeom>
            <a:rect b="b" l="l" r="r" t="t"/>
            <a:pathLst>
              <a:path extrusionOk="0" h="307975" w="590550">
                <a:moveTo>
                  <a:pt x="590512" y="307770"/>
                </a:moveTo>
                <a:lnTo>
                  <a:pt x="0" y="307770"/>
                </a:lnTo>
                <a:lnTo>
                  <a:pt x="0" y="0"/>
                </a:lnTo>
                <a:lnTo>
                  <a:pt x="590512" y="0"/>
                </a:lnTo>
                <a:lnTo>
                  <a:pt x="590512" y="307770"/>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04" name="Google Shape;804;p15"/>
          <p:cNvSpPr txBox="1"/>
          <p:nvPr/>
        </p:nvSpPr>
        <p:spPr>
          <a:xfrm>
            <a:off x="639672" y="3293280"/>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2</a:t>
            </a:r>
            <a:endParaRPr sz="2400">
              <a:latin typeface="Comic Sans MS"/>
              <a:ea typeface="Comic Sans MS"/>
              <a:cs typeface="Comic Sans MS"/>
              <a:sym typeface="Comic Sans MS"/>
            </a:endParaRPr>
          </a:p>
        </p:txBody>
      </p:sp>
      <p:grpSp>
        <p:nvGrpSpPr>
          <p:cNvPr id="805" name="Google Shape;805;p15"/>
          <p:cNvGrpSpPr/>
          <p:nvPr/>
        </p:nvGrpSpPr>
        <p:grpSpPr>
          <a:xfrm>
            <a:off x="450100" y="3653067"/>
            <a:ext cx="590550" cy="307975"/>
            <a:chOff x="450100" y="3653067"/>
            <a:chExt cx="590550" cy="307975"/>
          </a:xfrm>
        </p:grpSpPr>
        <p:sp>
          <p:nvSpPr>
            <p:cNvPr id="806" name="Google Shape;806;p15"/>
            <p:cNvSpPr/>
            <p:nvPr/>
          </p:nvSpPr>
          <p:spPr>
            <a:xfrm>
              <a:off x="450100" y="3653067"/>
              <a:ext cx="590550" cy="307975"/>
            </a:xfrm>
            <a:custGeom>
              <a:rect b="b" l="l" r="r" t="t"/>
              <a:pathLst>
                <a:path extrusionOk="0" h="307975" w="590550">
                  <a:moveTo>
                    <a:pt x="590512" y="307770"/>
                  </a:moveTo>
                  <a:lnTo>
                    <a:pt x="0" y="0"/>
                  </a:lnTo>
                  <a:lnTo>
                    <a:pt x="590512" y="0"/>
                  </a:lnTo>
                  <a:lnTo>
                    <a:pt x="590512" y="3077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07" name="Google Shape;807;p15"/>
            <p:cNvSpPr/>
            <p:nvPr/>
          </p:nvSpPr>
          <p:spPr>
            <a:xfrm>
              <a:off x="450100" y="3653067"/>
              <a:ext cx="590550" cy="307975"/>
            </a:xfrm>
            <a:custGeom>
              <a:rect b="b" l="l" r="r" t="t"/>
              <a:pathLst>
                <a:path extrusionOk="0" h="307975" w="590550">
                  <a:moveTo>
                    <a:pt x="590512" y="0"/>
                  </a:moveTo>
                  <a:lnTo>
                    <a:pt x="590512" y="307770"/>
                  </a:lnTo>
                  <a:lnTo>
                    <a:pt x="0" y="0"/>
                  </a:lnTo>
                  <a:lnTo>
                    <a:pt x="590512"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808" name="Google Shape;808;p15"/>
          <p:cNvSpPr/>
          <p:nvPr/>
        </p:nvSpPr>
        <p:spPr>
          <a:xfrm>
            <a:off x="450134" y="4354074"/>
            <a:ext cx="590550" cy="307975"/>
          </a:xfrm>
          <a:custGeom>
            <a:rect b="b" l="l" r="r" t="t"/>
            <a:pathLst>
              <a:path extrusionOk="0" h="307975" w="590550">
                <a:moveTo>
                  <a:pt x="590512" y="307770"/>
                </a:moveTo>
                <a:lnTo>
                  <a:pt x="0" y="307770"/>
                </a:lnTo>
                <a:lnTo>
                  <a:pt x="0" y="0"/>
                </a:lnTo>
                <a:lnTo>
                  <a:pt x="590512" y="0"/>
                </a:lnTo>
                <a:lnTo>
                  <a:pt x="590512" y="307770"/>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09" name="Google Shape;809;p15"/>
          <p:cNvSpPr txBox="1"/>
          <p:nvPr/>
        </p:nvSpPr>
        <p:spPr>
          <a:xfrm>
            <a:off x="639672" y="4302093"/>
            <a:ext cx="21145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latin typeface="Comic Sans MS"/>
                <a:ea typeface="Comic Sans MS"/>
                <a:cs typeface="Comic Sans MS"/>
                <a:sym typeface="Comic Sans MS"/>
              </a:rPr>
              <a:t>3</a:t>
            </a:r>
            <a:endParaRPr sz="2400">
              <a:latin typeface="Comic Sans MS"/>
              <a:ea typeface="Comic Sans MS"/>
              <a:cs typeface="Comic Sans MS"/>
              <a:sym typeface="Comic Sans MS"/>
            </a:endParaRPr>
          </a:p>
        </p:txBody>
      </p:sp>
      <p:grpSp>
        <p:nvGrpSpPr>
          <p:cNvPr id="810" name="Google Shape;810;p15"/>
          <p:cNvGrpSpPr/>
          <p:nvPr/>
        </p:nvGrpSpPr>
        <p:grpSpPr>
          <a:xfrm>
            <a:off x="450100" y="4661879"/>
            <a:ext cx="590550" cy="307975"/>
            <a:chOff x="450100" y="4661879"/>
            <a:chExt cx="590550" cy="307975"/>
          </a:xfrm>
        </p:grpSpPr>
        <p:sp>
          <p:nvSpPr>
            <p:cNvPr id="811" name="Google Shape;811;p15"/>
            <p:cNvSpPr/>
            <p:nvPr/>
          </p:nvSpPr>
          <p:spPr>
            <a:xfrm>
              <a:off x="450100" y="4661879"/>
              <a:ext cx="590550" cy="307975"/>
            </a:xfrm>
            <a:custGeom>
              <a:rect b="b" l="l" r="r" t="t"/>
              <a:pathLst>
                <a:path extrusionOk="0" h="307975" w="590550">
                  <a:moveTo>
                    <a:pt x="590512" y="307770"/>
                  </a:moveTo>
                  <a:lnTo>
                    <a:pt x="0" y="0"/>
                  </a:lnTo>
                  <a:lnTo>
                    <a:pt x="590512" y="0"/>
                  </a:lnTo>
                  <a:lnTo>
                    <a:pt x="590512" y="30777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12" name="Google Shape;812;p15"/>
            <p:cNvSpPr/>
            <p:nvPr/>
          </p:nvSpPr>
          <p:spPr>
            <a:xfrm>
              <a:off x="450100" y="4661879"/>
              <a:ext cx="590550" cy="307975"/>
            </a:xfrm>
            <a:custGeom>
              <a:rect b="b" l="l" r="r" t="t"/>
              <a:pathLst>
                <a:path extrusionOk="0" h="307975" w="590550">
                  <a:moveTo>
                    <a:pt x="590512" y="0"/>
                  </a:moveTo>
                  <a:lnTo>
                    <a:pt x="590512" y="307770"/>
                  </a:lnTo>
                  <a:lnTo>
                    <a:pt x="0" y="0"/>
                  </a:lnTo>
                  <a:lnTo>
                    <a:pt x="590512"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813" name="Google Shape;813;p15"/>
          <p:cNvSpPr txBox="1"/>
          <p:nvPr/>
        </p:nvSpPr>
        <p:spPr>
          <a:xfrm>
            <a:off x="1285850" y="1689224"/>
            <a:ext cx="6079490" cy="1342390"/>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78100">
            <a:spAutoFit/>
          </a:bodyPr>
          <a:lstStyle/>
          <a:p>
            <a:pPr indent="0" lvl="0" marL="0" marR="73660" rtl="0" algn="ctr">
              <a:lnSpc>
                <a:spcPct val="100000"/>
              </a:lnSpc>
              <a:spcBef>
                <a:spcPts val="0"/>
              </a:spcBef>
              <a:spcAft>
                <a:spcPts val="0"/>
              </a:spcAft>
              <a:buNone/>
            </a:pPr>
            <a:r>
              <a:rPr b="1" lang="en-US" sz="1400">
                <a:solidFill>
                  <a:srgbClr val="980000"/>
                </a:solidFill>
                <a:latin typeface="Tahoma"/>
                <a:ea typeface="Tahoma"/>
                <a:cs typeface="Tahoma"/>
                <a:sym typeface="Tahoma"/>
              </a:rPr>
              <a:t>Obstruction &amp; infections are the major cause.</a:t>
            </a:r>
            <a:endParaRPr sz="1400">
              <a:latin typeface="Tahoma"/>
              <a:ea typeface="Tahoma"/>
              <a:cs typeface="Tahoma"/>
              <a:sym typeface="Tahoma"/>
            </a:endParaRPr>
          </a:p>
          <a:p>
            <a:pPr indent="-509269" lvl="0" marL="1411605" marR="655320" rtl="0" algn="l">
              <a:lnSpc>
                <a:spcPct val="100000"/>
              </a:lnSpc>
              <a:spcBef>
                <a:spcPts val="0"/>
              </a:spcBef>
              <a:spcAft>
                <a:spcPts val="0"/>
              </a:spcAft>
              <a:buNone/>
            </a:pPr>
            <a:r>
              <a:rPr lang="en-US" sz="1400">
                <a:latin typeface="Lucida Sans"/>
                <a:ea typeface="Lucida Sans"/>
                <a:cs typeface="Lucida Sans"/>
                <a:sym typeface="Lucida Sans"/>
              </a:rPr>
              <a:t>After  obstruction→ air is reabsorbed from the airways  distal to the obstruction→ atelectasis.</a:t>
            </a:r>
            <a:endParaRPr sz="1400">
              <a:latin typeface="Lucida Sans"/>
              <a:ea typeface="Lucida Sans"/>
              <a:cs typeface="Lucida Sans"/>
              <a:sym typeface="Lucida Sans"/>
            </a:endParaRPr>
          </a:p>
          <a:p>
            <a:pPr indent="-845185" lvl="0" marL="1392555" marR="621665" rtl="0" algn="l">
              <a:lnSpc>
                <a:spcPct val="100000"/>
              </a:lnSpc>
              <a:spcBef>
                <a:spcPts val="5"/>
              </a:spcBef>
              <a:spcAft>
                <a:spcPts val="0"/>
              </a:spcAft>
              <a:buNone/>
            </a:pPr>
            <a:r>
              <a:rPr lang="en-US" sz="1400">
                <a:latin typeface="Lucida Sans"/>
                <a:ea typeface="Lucida Sans"/>
                <a:cs typeface="Lucida Sans"/>
                <a:sym typeface="Lucida Sans"/>
              </a:rPr>
              <a:t>Accumulation Of intraluminal secretions→ dilatation of the  airways + Bronchial wall inﬂammation.</a:t>
            </a:r>
            <a:endParaRPr sz="1400">
              <a:latin typeface="Lucida Sans"/>
              <a:ea typeface="Lucida Sans"/>
              <a:cs typeface="Lucida Sans"/>
              <a:sym typeface="Lucida Sans"/>
            </a:endParaRPr>
          </a:p>
        </p:txBody>
      </p:sp>
      <p:sp>
        <p:nvSpPr>
          <p:cNvPr id="814" name="Google Shape;814;p15"/>
          <p:cNvSpPr txBox="1"/>
          <p:nvPr/>
        </p:nvSpPr>
        <p:spPr>
          <a:xfrm>
            <a:off x="1285850" y="3349002"/>
            <a:ext cx="6079490" cy="615950"/>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78100">
            <a:spAutoFit/>
          </a:bodyPr>
          <a:lstStyle/>
          <a:p>
            <a:pPr indent="0" lvl="0" marL="0" marR="74295" rtl="0" algn="ctr">
              <a:lnSpc>
                <a:spcPct val="100000"/>
              </a:lnSpc>
              <a:spcBef>
                <a:spcPts val="0"/>
              </a:spcBef>
              <a:spcAft>
                <a:spcPts val="0"/>
              </a:spcAft>
              <a:buNone/>
            </a:pPr>
            <a:r>
              <a:rPr b="1" lang="en-US" sz="1400">
                <a:latin typeface="Tahoma"/>
                <a:ea typeface="Tahoma"/>
                <a:cs typeface="Tahoma"/>
                <a:sym typeface="Tahoma"/>
              </a:rPr>
              <a:t>If the obstruction persists during the period of growth</a:t>
            </a:r>
            <a:endParaRPr sz="1400">
              <a:latin typeface="Tahoma"/>
              <a:ea typeface="Tahoma"/>
              <a:cs typeface="Tahoma"/>
              <a:sym typeface="Tahoma"/>
            </a:endParaRPr>
          </a:p>
          <a:p>
            <a:pPr indent="0" lvl="0" marL="0" marR="74295" rtl="0" algn="ctr">
              <a:lnSpc>
                <a:spcPct val="100000"/>
              </a:lnSpc>
              <a:spcBef>
                <a:spcPts val="5"/>
              </a:spcBef>
              <a:spcAft>
                <a:spcPts val="0"/>
              </a:spcAft>
              <a:buNone/>
            </a:pPr>
            <a:r>
              <a:rPr lang="en-US" sz="1400">
                <a:latin typeface="Lucida Sans"/>
                <a:ea typeface="Lucida Sans"/>
                <a:cs typeface="Lucida Sans"/>
                <a:sym typeface="Lucida Sans"/>
              </a:rPr>
              <a:t>These changes become irreversible</a:t>
            </a:r>
            <a:endParaRPr sz="1400">
              <a:latin typeface="Lucida Sans"/>
              <a:ea typeface="Lucida Sans"/>
              <a:cs typeface="Lucida Sans"/>
              <a:sym typeface="Lucida Sans"/>
            </a:endParaRPr>
          </a:p>
        </p:txBody>
      </p:sp>
      <p:sp>
        <p:nvSpPr>
          <p:cNvPr id="815" name="Google Shape;815;p15"/>
          <p:cNvSpPr txBox="1"/>
          <p:nvPr/>
        </p:nvSpPr>
        <p:spPr>
          <a:xfrm>
            <a:off x="2157187" y="4393507"/>
            <a:ext cx="4300855" cy="665480"/>
          </a:xfrm>
          <a:prstGeom prst="rect">
            <a:avLst/>
          </a:prstGeom>
          <a:noFill/>
          <a:ln>
            <a:noFill/>
          </a:ln>
        </p:spPr>
        <p:txBody>
          <a:bodyPr anchorCtr="0" anchor="t" bIns="0" lIns="0" spcFirstLastPara="1" rIns="0" wrap="square" tIns="12700">
            <a:spAutoFit/>
          </a:bodyPr>
          <a:lstStyle/>
          <a:p>
            <a:pPr indent="0" lvl="0" marL="12065" marR="5080" rtl="0" algn="ctr">
              <a:lnSpc>
                <a:spcPct val="100000"/>
              </a:lnSpc>
              <a:spcBef>
                <a:spcPts val="0"/>
              </a:spcBef>
              <a:spcAft>
                <a:spcPts val="0"/>
              </a:spcAft>
              <a:buNone/>
            </a:pPr>
            <a:r>
              <a:rPr b="1" lang="en-US" sz="1400">
                <a:latin typeface="Tahoma"/>
                <a:ea typeface="Tahoma"/>
                <a:cs typeface="Tahoma"/>
                <a:sym typeface="Tahoma"/>
              </a:rPr>
              <a:t>When superadded suppurative necrotizing type of  infection</a:t>
            </a:r>
            <a:endParaRPr sz="1400">
              <a:latin typeface="Tahoma"/>
              <a:ea typeface="Tahoma"/>
              <a:cs typeface="Tahoma"/>
              <a:sym typeface="Tahoma"/>
            </a:endParaRPr>
          </a:p>
          <a:p>
            <a:pPr indent="0" lvl="0" marL="0" marR="38100" rtl="0" algn="ctr">
              <a:lnSpc>
                <a:spcPct val="100000"/>
              </a:lnSpc>
              <a:spcBef>
                <a:spcPts val="0"/>
              </a:spcBef>
              <a:spcAft>
                <a:spcPts val="0"/>
              </a:spcAft>
              <a:buNone/>
            </a:pPr>
            <a:r>
              <a:rPr lang="en-US" sz="1400">
                <a:latin typeface="Lucida Sans"/>
                <a:ea typeface="Lucida Sans"/>
                <a:cs typeface="Lucida Sans"/>
                <a:sym typeface="Lucida Sans"/>
              </a:rPr>
              <a:t>Extensive bronchial and bronchiolar wall damage</a:t>
            </a:r>
            <a:endParaRPr sz="1400">
              <a:latin typeface="Lucida Sans"/>
              <a:ea typeface="Lucida Sans"/>
              <a:cs typeface="Lucida Sans"/>
              <a:sym typeface="Lucida Sans"/>
            </a:endParaRPr>
          </a:p>
        </p:txBody>
      </p:sp>
      <p:sp>
        <p:nvSpPr>
          <p:cNvPr id="816" name="Google Shape;816;p15"/>
          <p:cNvSpPr txBox="1"/>
          <p:nvPr/>
        </p:nvSpPr>
        <p:spPr>
          <a:xfrm>
            <a:off x="696234" y="5286531"/>
            <a:ext cx="5568315"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rgbClr val="999999"/>
                </a:solidFill>
                <a:latin typeface="Lucida Sans"/>
                <a:ea typeface="Lucida Sans"/>
                <a:cs typeface="Lucida Sans"/>
                <a:sym typeface="Lucida Sans"/>
              </a:rPr>
              <a:t>Atelectasis: a complete or partial collapse of the lung or an area of the lung</a:t>
            </a:r>
            <a:endParaRPr sz="1400">
              <a:latin typeface="Lucida Sans"/>
              <a:ea typeface="Lucida Sans"/>
              <a:cs typeface="Lucida Sans"/>
              <a:sym typeface="Lucida Sans"/>
            </a:endParaRPr>
          </a:p>
        </p:txBody>
      </p:sp>
      <p:sp>
        <p:nvSpPr>
          <p:cNvPr id="817" name="Google Shape;817;p15"/>
          <p:cNvSpPr txBox="1"/>
          <p:nvPr/>
        </p:nvSpPr>
        <p:spPr>
          <a:xfrm>
            <a:off x="961049" y="7327158"/>
            <a:ext cx="6079490" cy="1845310"/>
          </a:xfrm>
          <a:prstGeom prst="rect">
            <a:avLst/>
          </a:prstGeom>
          <a:noFill/>
          <a:ln cap="flat" cmpd="sng" w="28550">
            <a:solidFill>
              <a:srgbClr val="3B8085"/>
            </a:solidFill>
            <a:prstDash val="solid"/>
            <a:round/>
            <a:headEnd len="sm" w="sm" type="none"/>
            <a:tailEnd len="sm" w="sm" type="none"/>
          </a:ln>
        </p:spPr>
        <p:txBody>
          <a:bodyPr anchorCtr="0" anchor="t" bIns="0" lIns="0" spcFirstLastPara="1" rIns="0" wrap="square" tIns="46350">
            <a:spAutoFit/>
          </a:bodyPr>
          <a:lstStyle/>
          <a:p>
            <a:pPr indent="-336550" lvl="0" marL="542925" marR="360680" rtl="0" algn="l">
              <a:lnSpc>
                <a:spcPct val="114999"/>
              </a:lnSpc>
              <a:spcBef>
                <a:spcPts val="0"/>
              </a:spcBef>
              <a:spcAft>
                <a:spcPts val="0"/>
              </a:spcAft>
              <a:buClr>
                <a:srgbClr val="000000"/>
              </a:buClr>
              <a:buSzPts val="1400"/>
              <a:buFont typeface="Tahoma"/>
              <a:buChar char="●"/>
            </a:pPr>
            <a:r>
              <a:rPr lang="en-US" sz="1400">
                <a:solidFill>
                  <a:srgbClr val="980000"/>
                </a:solidFill>
                <a:latin typeface="Lucida Sans"/>
                <a:ea typeface="Lucida Sans"/>
                <a:cs typeface="Lucida Sans"/>
                <a:sym typeface="Lucida Sans"/>
              </a:rPr>
              <a:t>Severe persistent cough </a:t>
            </a:r>
            <a:r>
              <a:rPr lang="en-US" sz="1400">
                <a:latin typeface="Lucida Sans"/>
                <a:ea typeface="Lucida Sans"/>
                <a:cs typeface="Lucida Sans"/>
                <a:sym typeface="Lucida Sans"/>
              </a:rPr>
              <a:t>with </a:t>
            </a:r>
            <a:r>
              <a:rPr lang="en-US" sz="1400">
                <a:solidFill>
                  <a:srgbClr val="980000"/>
                </a:solidFill>
                <a:latin typeface="Lucida Sans"/>
                <a:ea typeface="Lucida Sans"/>
                <a:cs typeface="Lucida Sans"/>
                <a:sym typeface="Lucida Sans"/>
              </a:rPr>
              <a:t>sputum </a:t>
            </a:r>
            <a:r>
              <a:rPr lang="en-US" sz="1400">
                <a:latin typeface="Lucida Sans"/>
                <a:ea typeface="Lucida Sans"/>
                <a:cs typeface="Lucida Sans"/>
                <a:sym typeface="Lucida Sans"/>
              </a:rPr>
              <a:t>(mucopurulent sputum)  </a:t>
            </a:r>
            <a:r>
              <a:rPr lang="en-US" sz="1400">
                <a:solidFill>
                  <a:srgbClr val="980000"/>
                </a:solidFill>
                <a:latin typeface="Lucida Sans"/>
                <a:ea typeface="Lucida Sans"/>
                <a:cs typeface="Lucida Sans"/>
                <a:sym typeface="Lucida Sans"/>
              </a:rPr>
              <a:t>sometime with blood.</a:t>
            </a:r>
            <a:endParaRPr sz="1400">
              <a:latin typeface="Lucida Sans"/>
              <a:ea typeface="Lucida Sans"/>
              <a:cs typeface="Lucida Sans"/>
              <a:sym typeface="Lucida Sans"/>
            </a:endParaRPr>
          </a:p>
          <a:p>
            <a:pPr indent="-382904" lvl="0" marL="588645" marR="0" rtl="0" algn="l">
              <a:lnSpc>
                <a:spcPct val="100000"/>
              </a:lnSpc>
              <a:spcBef>
                <a:spcPts val="254"/>
              </a:spcBef>
              <a:spcAft>
                <a:spcPts val="0"/>
              </a:spcAft>
              <a:buClr>
                <a:srgbClr val="000000"/>
              </a:buClr>
              <a:buSzPts val="1400"/>
              <a:buFont typeface="Tahoma"/>
              <a:buChar char="●"/>
            </a:pPr>
            <a:r>
              <a:rPr lang="en-US" sz="1400">
                <a:solidFill>
                  <a:srgbClr val="980000"/>
                </a:solidFill>
                <a:latin typeface="Lucida Sans"/>
                <a:ea typeface="Lucida Sans"/>
                <a:cs typeface="Lucida Sans"/>
                <a:sym typeface="Lucida Sans"/>
              </a:rPr>
              <a:t>Clubbing of ﬁngers.</a:t>
            </a:r>
            <a:endParaRPr sz="1400">
              <a:latin typeface="Lucida Sans"/>
              <a:ea typeface="Lucida Sans"/>
              <a:cs typeface="Lucida Sans"/>
              <a:sym typeface="Lucida Sans"/>
            </a:endParaRPr>
          </a:p>
          <a:p>
            <a:pPr indent="-336550" lvl="0" marL="542925" marR="0" rtl="0" algn="l">
              <a:lnSpc>
                <a:spcPct val="100000"/>
              </a:lnSpc>
              <a:spcBef>
                <a:spcPts val="250"/>
              </a:spcBef>
              <a:spcAft>
                <a:spcPts val="0"/>
              </a:spcAft>
              <a:buSzPts val="1400"/>
              <a:buFont typeface="Tahoma"/>
              <a:buChar char="●"/>
            </a:pPr>
            <a:r>
              <a:rPr lang="en-US" sz="1400">
                <a:latin typeface="Lucida Sans"/>
                <a:ea typeface="Lucida Sans"/>
                <a:cs typeface="Lucida Sans"/>
                <a:sym typeface="Lucida Sans"/>
              </a:rPr>
              <a:t>Dyspnea.</a:t>
            </a:r>
            <a:endParaRPr sz="1400">
              <a:latin typeface="Lucida Sans"/>
              <a:ea typeface="Lucida Sans"/>
              <a:cs typeface="Lucida Sans"/>
              <a:sym typeface="Lucida Sans"/>
            </a:endParaRPr>
          </a:p>
          <a:p>
            <a:pPr indent="-336550" lvl="0" marL="542925" marR="0" rtl="0" algn="l">
              <a:lnSpc>
                <a:spcPct val="100000"/>
              </a:lnSpc>
              <a:spcBef>
                <a:spcPts val="250"/>
              </a:spcBef>
              <a:spcAft>
                <a:spcPts val="0"/>
              </a:spcAft>
              <a:buClr>
                <a:srgbClr val="980000"/>
              </a:buClr>
              <a:buSzPts val="1400"/>
              <a:buFont typeface="Tahoma"/>
              <a:buChar char="●"/>
            </a:pPr>
            <a:r>
              <a:rPr lang="en-US" sz="1400">
                <a:solidFill>
                  <a:srgbClr val="980000"/>
                </a:solidFill>
                <a:latin typeface="Lucida Sans"/>
                <a:ea typeface="Lucida Sans"/>
                <a:cs typeface="Lucida Sans"/>
                <a:sym typeface="Lucida Sans"/>
              </a:rPr>
              <a:t>Hypoxia, hypercapnia, cyanosis.</a:t>
            </a:r>
            <a:endParaRPr sz="1400">
              <a:latin typeface="Lucida Sans"/>
              <a:ea typeface="Lucida Sans"/>
              <a:cs typeface="Lucida Sans"/>
              <a:sym typeface="Lucida Sans"/>
            </a:endParaRPr>
          </a:p>
        </p:txBody>
      </p:sp>
      <p:sp>
        <p:nvSpPr>
          <p:cNvPr id="818" name="Google Shape;818;p15"/>
          <p:cNvSpPr txBox="1"/>
          <p:nvPr/>
        </p:nvSpPr>
        <p:spPr>
          <a:xfrm>
            <a:off x="1181128" y="6584394"/>
            <a:ext cx="4410075" cy="482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3000">
                <a:latin typeface="Verdana"/>
                <a:ea typeface="Verdana"/>
                <a:cs typeface="Verdana"/>
                <a:sym typeface="Verdana"/>
              </a:rPr>
              <a:t>Clinical presentation</a:t>
            </a:r>
            <a:endParaRPr sz="3000">
              <a:latin typeface="Verdana"/>
              <a:ea typeface="Verdana"/>
              <a:cs typeface="Verdana"/>
              <a:sym typeface="Verdana"/>
            </a:endParaRPr>
          </a:p>
        </p:txBody>
      </p:sp>
      <p:sp>
        <p:nvSpPr>
          <p:cNvPr id="819" name="Google Shape;819;p15"/>
          <p:cNvSpPr txBox="1"/>
          <p:nvPr/>
        </p:nvSpPr>
        <p:spPr>
          <a:xfrm>
            <a:off x="5797491" y="9618345"/>
            <a:ext cx="117602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ahoma"/>
                <a:ea typeface="Tahoma"/>
                <a:cs typeface="Tahoma"/>
                <a:sym typeface="Tahoma"/>
              </a:rPr>
              <a:t>Clubbing of ﬁngers</a:t>
            </a:r>
            <a:endParaRPr sz="1000">
              <a:latin typeface="Tahoma"/>
              <a:ea typeface="Tahoma"/>
              <a:cs typeface="Tahoma"/>
              <a:sym typeface="Tahoma"/>
            </a:endParaRPr>
          </a:p>
        </p:txBody>
      </p:sp>
      <p:pic>
        <p:nvPicPr>
          <p:cNvPr id="820" name="Google Shape;820;p15"/>
          <p:cNvPicPr preferRelativeResize="0"/>
          <p:nvPr/>
        </p:nvPicPr>
        <p:blipFill rotWithShape="1">
          <a:blip r:embed="rId3">
            <a:alphaModFix/>
          </a:blip>
          <a:srcRect b="0" l="0" r="0" t="0"/>
          <a:stretch/>
        </p:blipFill>
        <p:spPr>
          <a:xfrm>
            <a:off x="5582101" y="8308953"/>
            <a:ext cx="1657399" cy="12414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16"/>
          <p:cNvSpPr/>
          <p:nvPr/>
        </p:nvSpPr>
        <p:spPr>
          <a:xfrm>
            <a:off x="633401" y="1440488"/>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26" name="Google Shape;826;p16"/>
          <p:cNvSpPr/>
          <p:nvPr/>
        </p:nvSpPr>
        <p:spPr>
          <a:xfrm>
            <a:off x="471302" y="3249128"/>
            <a:ext cx="33020" cy="79375"/>
          </a:xfrm>
          <a:custGeom>
            <a:rect b="b" l="l" r="r" t="t"/>
            <a:pathLst>
              <a:path extrusionOk="0" h="79375" w="33020">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27" name="Google Shape;827;p16"/>
          <p:cNvSpPr/>
          <p:nvPr/>
        </p:nvSpPr>
        <p:spPr>
          <a:xfrm>
            <a:off x="82223" y="189442"/>
            <a:ext cx="627380" cy="1410335"/>
          </a:xfrm>
          <a:custGeom>
            <a:rect b="b" l="l" r="r" t="t"/>
            <a:pathLst>
              <a:path extrusionOk="0" h="1410335" w="627380">
                <a:moveTo>
                  <a:pt x="138022" y="1409906"/>
                </a:moveTo>
                <a:lnTo>
                  <a:pt x="80134" y="1362088"/>
                </a:lnTo>
                <a:lnTo>
                  <a:pt x="54989" y="1316630"/>
                </a:lnTo>
                <a:lnTo>
                  <a:pt x="39459" y="1277329"/>
                </a:lnTo>
                <a:lnTo>
                  <a:pt x="26072" y="1233269"/>
                </a:lnTo>
                <a:lnTo>
                  <a:pt x="15129" y="1185404"/>
                </a:lnTo>
                <a:lnTo>
                  <a:pt x="6935" y="1134685"/>
                </a:lnTo>
                <a:lnTo>
                  <a:pt x="1791" y="1082064"/>
                </a:lnTo>
                <a:lnTo>
                  <a:pt x="0" y="1028493"/>
                </a:lnTo>
                <a:lnTo>
                  <a:pt x="1863" y="974923"/>
                </a:lnTo>
                <a:lnTo>
                  <a:pt x="7234" y="921468"/>
                </a:lnTo>
                <a:lnTo>
                  <a:pt x="15303" y="871164"/>
                </a:lnTo>
                <a:lnTo>
                  <a:pt x="25724" y="823783"/>
                </a:lnTo>
                <a:lnTo>
                  <a:pt x="38153" y="779099"/>
                </a:lnTo>
                <a:lnTo>
                  <a:pt x="52244" y="736887"/>
                </a:lnTo>
                <a:lnTo>
                  <a:pt x="69862" y="691575"/>
                </a:lnTo>
                <a:lnTo>
                  <a:pt x="88673" y="648844"/>
                </a:lnTo>
                <a:lnTo>
                  <a:pt x="108162" y="608360"/>
                </a:lnTo>
                <a:lnTo>
                  <a:pt x="127815" y="569787"/>
                </a:lnTo>
                <a:lnTo>
                  <a:pt x="148910" y="527351"/>
                </a:lnTo>
                <a:lnTo>
                  <a:pt x="168990" y="482940"/>
                </a:lnTo>
                <a:lnTo>
                  <a:pt x="188215" y="436813"/>
                </a:lnTo>
                <a:lnTo>
                  <a:pt x="206744" y="389231"/>
                </a:lnTo>
                <a:lnTo>
                  <a:pt x="224737" y="340451"/>
                </a:lnTo>
                <a:lnTo>
                  <a:pt x="249581" y="269923"/>
                </a:lnTo>
                <a:lnTo>
                  <a:pt x="274143" y="198195"/>
                </a:lnTo>
                <a:lnTo>
                  <a:pt x="275594" y="194012"/>
                </a:lnTo>
                <a:lnTo>
                  <a:pt x="301443" y="128497"/>
                </a:lnTo>
                <a:lnTo>
                  <a:pt x="326333" y="79531"/>
                </a:lnTo>
                <a:lnTo>
                  <a:pt x="353306" y="40615"/>
                </a:lnTo>
                <a:lnTo>
                  <a:pt x="382451" y="13516"/>
                </a:lnTo>
                <a:lnTo>
                  <a:pt x="413859" y="0"/>
                </a:lnTo>
                <a:lnTo>
                  <a:pt x="447620" y="1833"/>
                </a:lnTo>
                <a:lnTo>
                  <a:pt x="496222" y="30277"/>
                </a:lnTo>
                <a:lnTo>
                  <a:pt x="538906" y="83856"/>
                </a:lnTo>
                <a:lnTo>
                  <a:pt x="557661" y="118789"/>
                </a:lnTo>
                <a:lnTo>
                  <a:pt x="574496" y="158468"/>
                </a:lnTo>
                <a:lnTo>
                  <a:pt x="589264" y="202379"/>
                </a:lnTo>
                <a:lnTo>
                  <a:pt x="601817" y="250011"/>
                </a:lnTo>
                <a:lnTo>
                  <a:pt x="612010" y="300849"/>
                </a:lnTo>
                <a:lnTo>
                  <a:pt x="619693" y="354382"/>
                </a:lnTo>
                <a:lnTo>
                  <a:pt x="624722" y="410096"/>
                </a:lnTo>
                <a:lnTo>
                  <a:pt x="626948" y="467479"/>
                </a:lnTo>
                <a:lnTo>
                  <a:pt x="626224" y="526017"/>
                </a:lnTo>
                <a:lnTo>
                  <a:pt x="622405" y="585199"/>
                </a:lnTo>
                <a:lnTo>
                  <a:pt x="616374" y="641079"/>
                </a:lnTo>
                <a:lnTo>
                  <a:pt x="608534" y="696200"/>
                </a:lnTo>
                <a:lnTo>
                  <a:pt x="598971" y="750231"/>
                </a:lnTo>
                <a:lnTo>
                  <a:pt x="587772" y="802841"/>
                </a:lnTo>
                <a:lnTo>
                  <a:pt x="575024" y="853699"/>
                </a:lnTo>
                <a:lnTo>
                  <a:pt x="560813" y="902474"/>
                </a:lnTo>
                <a:lnTo>
                  <a:pt x="545225" y="948836"/>
                </a:lnTo>
                <a:lnTo>
                  <a:pt x="524698" y="1001109"/>
                </a:lnTo>
                <a:lnTo>
                  <a:pt x="502444" y="1048800"/>
                </a:lnTo>
                <a:lnTo>
                  <a:pt x="478613" y="1091325"/>
                </a:lnTo>
                <a:lnTo>
                  <a:pt x="453360" y="1128106"/>
                </a:lnTo>
                <a:lnTo>
                  <a:pt x="426836" y="1158562"/>
                </a:lnTo>
                <a:lnTo>
                  <a:pt x="399193" y="1182111"/>
                </a:lnTo>
                <a:lnTo>
                  <a:pt x="398765" y="1183298"/>
                </a:lnTo>
                <a:lnTo>
                  <a:pt x="376118" y="1203318"/>
                </a:lnTo>
                <a:lnTo>
                  <a:pt x="353104" y="1221407"/>
                </a:lnTo>
                <a:lnTo>
                  <a:pt x="330186" y="1239694"/>
                </a:lnTo>
                <a:lnTo>
                  <a:pt x="307828" y="1260307"/>
                </a:lnTo>
                <a:lnTo>
                  <a:pt x="280546" y="1292205"/>
                </a:lnTo>
                <a:lnTo>
                  <a:pt x="253796" y="1326753"/>
                </a:lnTo>
                <a:lnTo>
                  <a:pt x="227024" y="1360466"/>
                </a:lnTo>
                <a:lnTo>
                  <a:pt x="199672" y="1389855"/>
                </a:lnTo>
                <a:lnTo>
                  <a:pt x="168854" y="1409144"/>
                </a:lnTo>
                <a:lnTo>
                  <a:pt x="138022" y="1409906"/>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28" name="Google Shape;828;p16"/>
          <p:cNvSpPr/>
          <p:nvPr/>
        </p:nvSpPr>
        <p:spPr>
          <a:xfrm>
            <a:off x="143867" y="2555307"/>
            <a:ext cx="143510" cy="357505"/>
          </a:xfrm>
          <a:custGeom>
            <a:rect b="b" l="l" r="r" t="t"/>
            <a:pathLst>
              <a:path extrusionOk="0" h="357505" w="143510">
                <a:moveTo>
                  <a:pt x="71491" y="357132"/>
                </a:moveTo>
                <a:lnTo>
                  <a:pt x="28514" y="326007"/>
                </a:lnTo>
                <a:lnTo>
                  <a:pt x="4723" y="249804"/>
                </a:lnTo>
                <a:lnTo>
                  <a:pt x="0" y="202849"/>
                </a:lnTo>
                <a:lnTo>
                  <a:pt x="45" y="154283"/>
                </a:lnTo>
                <a:lnTo>
                  <a:pt x="4851" y="107327"/>
                </a:lnTo>
                <a:lnTo>
                  <a:pt x="14408" y="65201"/>
                </a:lnTo>
                <a:lnTo>
                  <a:pt x="47737" y="8317"/>
                </a:lnTo>
                <a:lnTo>
                  <a:pt x="71491" y="0"/>
                </a:lnTo>
                <a:lnTo>
                  <a:pt x="95393" y="8317"/>
                </a:lnTo>
                <a:lnTo>
                  <a:pt x="114514" y="31124"/>
                </a:lnTo>
                <a:lnTo>
                  <a:pt x="128855" y="65201"/>
                </a:lnTo>
                <a:lnTo>
                  <a:pt x="138416" y="107327"/>
                </a:lnTo>
                <a:lnTo>
                  <a:pt x="143196" y="154283"/>
                </a:lnTo>
                <a:lnTo>
                  <a:pt x="143196" y="202849"/>
                </a:lnTo>
                <a:lnTo>
                  <a:pt x="138416" y="249804"/>
                </a:lnTo>
                <a:lnTo>
                  <a:pt x="128855" y="291930"/>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29" name="Google Shape;829;p16"/>
          <p:cNvSpPr/>
          <p:nvPr/>
        </p:nvSpPr>
        <p:spPr>
          <a:xfrm>
            <a:off x="333326" y="1665504"/>
            <a:ext cx="281305" cy="601345"/>
          </a:xfrm>
          <a:custGeom>
            <a:rect b="b" l="l" r="r" t="t"/>
            <a:pathLst>
              <a:path extrusionOk="0" h="601344" w="281305">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6" y="4295"/>
                </a:lnTo>
                <a:lnTo>
                  <a:pt x="138018" y="9781"/>
                </a:lnTo>
                <a:lnTo>
                  <a:pt x="146009" y="17597"/>
                </a:lnTo>
                <a:lnTo>
                  <a:pt x="153880" y="22669"/>
                </a:lnTo>
                <a:lnTo>
                  <a:pt x="161628" y="28329"/>
                </a:lnTo>
                <a:lnTo>
                  <a:pt x="169376" y="34576"/>
                </a:lnTo>
                <a:lnTo>
                  <a:pt x="177247" y="41410"/>
                </a:lnTo>
                <a:lnTo>
                  <a:pt x="187697" y="48945"/>
                </a:lnTo>
                <a:lnTo>
                  <a:pt x="217803" y="79530"/>
                </a:lnTo>
                <a:lnTo>
                  <a:pt x="237656" y="113541"/>
                </a:lnTo>
                <a:lnTo>
                  <a:pt x="254027" y="155478"/>
                </a:lnTo>
                <a:lnTo>
                  <a:pt x="266789" y="203741"/>
                </a:lnTo>
                <a:lnTo>
                  <a:pt x="275815" y="256731"/>
                </a:lnTo>
                <a:lnTo>
                  <a:pt x="280978" y="312849"/>
                </a:lnTo>
                <a:lnTo>
                  <a:pt x="280738" y="388745"/>
                </a:lnTo>
                <a:lnTo>
                  <a:pt x="272507" y="453255"/>
                </a:lnTo>
                <a:lnTo>
                  <a:pt x="257561" y="506273"/>
                </a:lnTo>
                <a:lnTo>
                  <a:pt x="237177" y="547694"/>
                </a:lnTo>
                <a:lnTo>
                  <a:pt x="212631" y="577411"/>
                </a:lnTo>
                <a:lnTo>
                  <a:pt x="185199" y="595320"/>
                </a:lnTo>
                <a:lnTo>
                  <a:pt x="156159" y="60131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30" name="Google Shape;830;p16"/>
          <p:cNvSpPr/>
          <p:nvPr/>
        </p:nvSpPr>
        <p:spPr>
          <a:xfrm>
            <a:off x="7094987" y="8898392"/>
            <a:ext cx="281305" cy="601345"/>
          </a:xfrm>
          <a:custGeom>
            <a:rect b="b" l="l" r="r" t="t"/>
            <a:pathLst>
              <a:path extrusionOk="0" h="601345" w="281304">
                <a:moveTo>
                  <a:pt x="175787" y="601312"/>
                </a:moveTo>
                <a:lnTo>
                  <a:pt x="167824" y="601312"/>
                </a:lnTo>
                <a:lnTo>
                  <a:pt x="159452" y="600252"/>
                </a:lnTo>
                <a:lnTo>
                  <a:pt x="151142" y="597017"/>
                </a:lnTo>
                <a:lnTo>
                  <a:pt x="142960" y="591531"/>
                </a:lnTo>
                <a:lnTo>
                  <a:pt x="134968" y="583714"/>
                </a:lnTo>
                <a:lnTo>
                  <a:pt x="127097" y="578643"/>
                </a:lnTo>
                <a:lnTo>
                  <a:pt x="119349" y="572983"/>
                </a:lnTo>
                <a:lnTo>
                  <a:pt x="111602" y="566736"/>
                </a:lnTo>
                <a:lnTo>
                  <a:pt x="103731" y="559902"/>
                </a:lnTo>
                <a:lnTo>
                  <a:pt x="93281" y="552367"/>
                </a:lnTo>
                <a:lnTo>
                  <a:pt x="63174" y="521782"/>
                </a:lnTo>
                <a:lnTo>
                  <a:pt x="43322" y="487771"/>
                </a:lnTo>
                <a:lnTo>
                  <a:pt x="26951" y="445835"/>
                </a:lnTo>
                <a:lnTo>
                  <a:pt x="14189" y="397572"/>
                </a:lnTo>
                <a:lnTo>
                  <a:pt x="5163" y="344581"/>
                </a:lnTo>
                <a:lnTo>
                  <a:pt x="0" y="288462"/>
                </a:lnTo>
                <a:lnTo>
                  <a:pt x="239" y="212567"/>
                </a:lnTo>
                <a:lnTo>
                  <a:pt x="8471" y="148058"/>
                </a:lnTo>
                <a:lnTo>
                  <a:pt x="23417" y="95039"/>
                </a:lnTo>
                <a:lnTo>
                  <a:pt x="43801" y="53618"/>
                </a:lnTo>
                <a:lnTo>
                  <a:pt x="68347" y="23901"/>
                </a:lnTo>
                <a:lnTo>
                  <a:pt x="124818" y="0"/>
                </a:lnTo>
                <a:lnTo>
                  <a:pt x="133042" y="470"/>
                </a:lnTo>
                <a:lnTo>
                  <a:pt x="183007" y="23798"/>
                </a:lnTo>
                <a:lnTo>
                  <a:pt x="228728" y="81886"/>
                </a:lnTo>
                <a:lnTo>
                  <a:pt x="247648" y="122182"/>
                </a:lnTo>
                <a:lnTo>
                  <a:pt x="263023" y="168970"/>
                </a:lnTo>
                <a:lnTo>
                  <a:pt x="274163" y="221494"/>
                </a:lnTo>
                <a:lnTo>
                  <a:pt x="280378" y="278995"/>
                </a:lnTo>
                <a:lnTo>
                  <a:pt x="280978" y="340718"/>
                </a:lnTo>
                <a:lnTo>
                  <a:pt x="275274" y="405905"/>
                </a:lnTo>
                <a:lnTo>
                  <a:pt x="262184" y="472904"/>
                </a:lnTo>
                <a:lnTo>
                  <a:pt x="243359" y="528740"/>
                </a:lnTo>
                <a:lnTo>
                  <a:pt x="219547" y="569987"/>
                </a:lnTo>
                <a:lnTo>
                  <a:pt x="183749" y="598493"/>
                </a:lnTo>
                <a:lnTo>
                  <a:pt x="175787" y="601312"/>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31" name="Google Shape;831;p16"/>
          <p:cNvSpPr/>
          <p:nvPr/>
        </p:nvSpPr>
        <p:spPr>
          <a:xfrm>
            <a:off x="7638876" y="8275929"/>
            <a:ext cx="48895" cy="119380"/>
          </a:xfrm>
          <a:custGeom>
            <a:rect b="b" l="l" r="r" t="t"/>
            <a:pathLst>
              <a:path extrusionOk="0" h="119379" w="48895">
                <a:moveTo>
                  <a:pt x="24445" y="119061"/>
                </a:moveTo>
                <a:lnTo>
                  <a:pt x="6111" y="100458"/>
                </a:lnTo>
                <a:lnTo>
                  <a:pt x="0" y="59530"/>
                </a:lnTo>
                <a:lnTo>
                  <a:pt x="6111" y="18603"/>
                </a:lnTo>
                <a:lnTo>
                  <a:pt x="24445" y="0"/>
                </a:lnTo>
                <a:lnTo>
                  <a:pt x="42397" y="18603"/>
                </a:lnTo>
                <a:lnTo>
                  <a:pt x="48382" y="59530"/>
                </a:lnTo>
                <a:lnTo>
                  <a:pt x="42397" y="100458"/>
                </a:lnTo>
                <a:lnTo>
                  <a:pt x="24445"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32" name="Google Shape;832;p16"/>
          <p:cNvSpPr/>
          <p:nvPr/>
        </p:nvSpPr>
        <p:spPr>
          <a:xfrm>
            <a:off x="7592988" y="7783861"/>
            <a:ext cx="33020" cy="79375"/>
          </a:xfrm>
          <a:custGeom>
            <a:rect b="b" l="l" r="r" t="t"/>
            <a:pathLst>
              <a:path extrusionOk="0" h="79375" w="33020">
                <a:moveTo>
                  <a:pt x="16455" y="79373"/>
                </a:moveTo>
                <a:lnTo>
                  <a:pt x="4113" y="66971"/>
                </a:lnTo>
                <a:lnTo>
                  <a:pt x="0" y="39686"/>
                </a:lnTo>
                <a:lnTo>
                  <a:pt x="4113" y="12402"/>
                </a:lnTo>
                <a:lnTo>
                  <a:pt x="16455" y="0"/>
                </a:lnTo>
                <a:lnTo>
                  <a:pt x="28427" y="12402"/>
                </a:lnTo>
                <a:lnTo>
                  <a:pt x="32418" y="39686"/>
                </a:lnTo>
                <a:lnTo>
                  <a:pt x="28427" y="66971"/>
                </a:lnTo>
                <a:lnTo>
                  <a:pt x="16455"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33" name="Google Shape;833;p16"/>
          <p:cNvSpPr/>
          <p:nvPr/>
        </p:nvSpPr>
        <p:spPr>
          <a:xfrm>
            <a:off x="7359631" y="10301909"/>
            <a:ext cx="33020" cy="79375"/>
          </a:xfrm>
          <a:custGeom>
            <a:rect b="b" l="l" r="r" t="t"/>
            <a:pathLst>
              <a:path extrusionOk="0" h="79375" w="33020">
                <a:moveTo>
                  <a:pt x="15946" y="79321"/>
                </a:moveTo>
                <a:lnTo>
                  <a:pt x="3986" y="66927"/>
                </a:lnTo>
                <a:lnTo>
                  <a:pt x="0" y="39660"/>
                </a:lnTo>
                <a:lnTo>
                  <a:pt x="3986" y="12394"/>
                </a:lnTo>
                <a:lnTo>
                  <a:pt x="15946" y="0"/>
                </a:lnTo>
                <a:lnTo>
                  <a:pt x="28288" y="12394"/>
                </a:lnTo>
                <a:lnTo>
                  <a:pt x="32402" y="39660"/>
                </a:lnTo>
                <a:lnTo>
                  <a:pt x="28288" y="66927"/>
                </a:lnTo>
                <a:lnTo>
                  <a:pt x="15946" y="793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834" name="Google Shape;834;p16"/>
          <p:cNvGrpSpPr/>
          <p:nvPr/>
        </p:nvGrpSpPr>
        <p:grpSpPr>
          <a:xfrm>
            <a:off x="7381249" y="6267026"/>
            <a:ext cx="620151" cy="4476802"/>
            <a:chOff x="7381249" y="6267026"/>
            <a:chExt cx="620151" cy="4476802"/>
          </a:xfrm>
        </p:grpSpPr>
        <p:sp>
          <p:nvSpPr>
            <p:cNvPr id="835" name="Google Shape;835;p16"/>
            <p:cNvSpPr/>
            <p:nvPr/>
          </p:nvSpPr>
          <p:spPr>
            <a:xfrm>
              <a:off x="7381249" y="9626391"/>
              <a:ext cx="32384" cy="79375"/>
            </a:xfrm>
            <a:custGeom>
              <a:rect b="b" l="l" r="r" t="t"/>
              <a:pathLst>
                <a:path extrusionOk="0" h="79375" w="32384">
                  <a:moveTo>
                    <a:pt x="15963" y="79373"/>
                  </a:moveTo>
                  <a:lnTo>
                    <a:pt x="3990" y="66971"/>
                  </a:lnTo>
                  <a:lnTo>
                    <a:pt x="0" y="39686"/>
                  </a:lnTo>
                  <a:lnTo>
                    <a:pt x="3990" y="12402"/>
                  </a:lnTo>
                  <a:lnTo>
                    <a:pt x="15963" y="0"/>
                  </a:lnTo>
                  <a:lnTo>
                    <a:pt x="28209" y="12402"/>
                  </a:lnTo>
                  <a:lnTo>
                    <a:pt x="32164" y="39686"/>
                  </a:lnTo>
                  <a:lnTo>
                    <a:pt x="28018" y="66971"/>
                  </a:lnTo>
                  <a:lnTo>
                    <a:pt x="15963"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36" name="Google Shape;836;p16"/>
            <p:cNvSpPr/>
            <p:nvPr/>
          </p:nvSpPr>
          <p:spPr>
            <a:xfrm>
              <a:off x="7445140" y="6267078"/>
              <a:ext cx="556260" cy="4476750"/>
            </a:xfrm>
            <a:custGeom>
              <a:rect b="b" l="l" r="r" t="t"/>
              <a:pathLst>
                <a:path extrusionOk="0" h="4476750" w="556259">
                  <a:moveTo>
                    <a:pt x="555859" y="4476663"/>
                  </a:moveTo>
                  <a:lnTo>
                    <a:pt x="0" y="4476663"/>
                  </a:lnTo>
                  <a:lnTo>
                    <a:pt x="11481" y="4428793"/>
                  </a:lnTo>
                  <a:lnTo>
                    <a:pt x="22584" y="4379580"/>
                  </a:lnTo>
                  <a:lnTo>
                    <a:pt x="33297" y="4329207"/>
                  </a:lnTo>
                  <a:lnTo>
                    <a:pt x="43610" y="4277856"/>
                  </a:lnTo>
                  <a:lnTo>
                    <a:pt x="53512" y="4225710"/>
                  </a:lnTo>
                  <a:lnTo>
                    <a:pt x="62992" y="4172951"/>
                  </a:lnTo>
                  <a:lnTo>
                    <a:pt x="72041" y="4119760"/>
                  </a:lnTo>
                  <a:lnTo>
                    <a:pt x="80648" y="4066321"/>
                  </a:lnTo>
                  <a:lnTo>
                    <a:pt x="88802" y="4012815"/>
                  </a:lnTo>
                  <a:lnTo>
                    <a:pt x="96493" y="3959424"/>
                  </a:lnTo>
                  <a:lnTo>
                    <a:pt x="103710" y="3906331"/>
                  </a:lnTo>
                  <a:lnTo>
                    <a:pt x="110443" y="3853718"/>
                  </a:lnTo>
                  <a:lnTo>
                    <a:pt x="116682" y="3801767"/>
                  </a:lnTo>
                  <a:lnTo>
                    <a:pt x="122415" y="3750660"/>
                  </a:lnTo>
                  <a:lnTo>
                    <a:pt x="127633" y="3700579"/>
                  </a:lnTo>
                  <a:lnTo>
                    <a:pt x="132325" y="3651708"/>
                  </a:lnTo>
                  <a:lnTo>
                    <a:pt x="136480" y="3604227"/>
                  </a:lnTo>
                  <a:lnTo>
                    <a:pt x="140088" y="3558319"/>
                  </a:lnTo>
                  <a:lnTo>
                    <a:pt x="143139" y="3514166"/>
                  </a:lnTo>
                  <a:lnTo>
                    <a:pt x="145621" y="3471950"/>
                  </a:lnTo>
                  <a:lnTo>
                    <a:pt x="147801" y="3420261"/>
                  </a:lnTo>
                  <a:lnTo>
                    <a:pt x="149051" y="3369343"/>
                  </a:lnTo>
                  <a:lnTo>
                    <a:pt x="149529" y="3319107"/>
                  </a:lnTo>
                  <a:lnTo>
                    <a:pt x="149398" y="3269467"/>
                  </a:lnTo>
                  <a:lnTo>
                    <a:pt x="148815" y="3220335"/>
                  </a:lnTo>
                  <a:lnTo>
                    <a:pt x="147942" y="3171624"/>
                  </a:lnTo>
                  <a:lnTo>
                    <a:pt x="145963" y="3075116"/>
                  </a:lnTo>
                  <a:lnTo>
                    <a:pt x="145178" y="3027145"/>
                  </a:lnTo>
                  <a:lnTo>
                    <a:pt x="144741" y="2979245"/>
                  </a:lnTo>
                  <a:lnTo>
                    <a:pt x="144813" y="2931330"/>
                  </a:lnTo>
                  <a:lnTo>
                    <a:pt x="145555" y="2883311"/>
                  </a:lnTo>
                  <a:lnTo>
                    <a:pt x="147125" y="2835103"/>
                  </a:lnTo>
                  <a:lnTo>
                    <a:pt x="149684" y="2786618"/>
                  </a:lnTo>
                  <a:lnTo>
                    <a:pt x="153392" y="2737767"/>
                  </a:lnTo>
                  <a:lnTo>
                    <a:pt x="158408" y="2688465"/>
                  </a:lnTo>
                  <a:lnTo>
                    <a:pt x="164893" y="2638623"/>
                  </a:lnTo>
                  <a:lnTo>
                    <a:pt x="173645" y="2587149"/>
                  </a:lnTo>
                  <a:lnTo>
                    <a:pt x="184550" y="2538502"/>
                  </a:lnTo>
                  <a:lnTo>
                    <a:pt x="197237" y="2492152"/>
                  </a:lnTo>
                  <a:lnTo>
                    <a:pt x="211336" y="2447574"/>
                  </a:lnTo>
                  <a:lnTo>
                    <a:pt x="226476" y="2404239"/>
                  </a:lnTo>
                  <a:lnTo>
                    <a:pt x="242286" y="2361619"/>
                  </a:lnTo>
                  <a:lnTo>
                    <a:pt x="258395" y="2319187"/>
                  </a:lnTo>
                  <a:lnTo>
                    <a:pt x="274433" y="2276416"/>
                  </a:lnTo>
                  <a:lnTo>
                    <a:pt x="290029" y="2232777"/>
                  </a:lnTo>
                  <a:lnTo>
                    <a:pt x="304813" y="2187744"/>
                  </a:lnTo>
                  <a:lnTo>
                    <a:pt x="318412" y="2140787"/>
                  </a:lnTo>
                  <a:lnTo>
                    <a:pt x="330458" y="2091381"/>
                  </a:lnTo>
                  <a:lnTo>
                    <a:pt x="340578" y="2038996"/>
                  </a:lnTo>
                  <a:lnTo>
                    <a:pt x="348403" y="1983106"/>
                  </a:lnTo>
                  <a:lnTo>
                    <a:pt x="353343" y="1932638"/>
                  </a:lnTo>
                  <a:lnTo>
                    <a:pt x="356848" y="1882083"/>
                  </a:lnTo>
                  <a:lnTo>
                    <a:pt x="359016" y="1831454"/>
                  </a:lnTo>
                  <a:lnTo>
                    <a:pt x="359947" y="1780763"/>
                  </a:lnTo>
                  <a:lnTo>
                    <a:pt x="359742" y="1730023"/>
                  </a:lnTo>
                  <a:lnTo>
                    <a:pt x="358498" y="1679246"/>
                  </a:lnTo>
                  <a:lnTo>
                    <a:pt x="356317" y="1628445"/>
                  </a:lnTo>
                  <a:lnTo>
                    <a:pt x="353298" y="1577631"/>
                  </a:lnTo>
                  <a:lnTo>
                    <a:pt x="349541" y="1526818"/>
                  </a:lnTo>
                  <a:lnTo>
                    <a:pt x="345145" y="1476017"/>
                  </a:lnTo>
                  <a:lnTo>
                    <a:pt x="340209" y="1425240"/>
                  </a:lnTo>
                  <a:lnTo>
                    <a:pt x="334835" y="1374501"/>
                  </a:lnTo>
                  <a:lnTo>
                    <a:pt x="329121" y="1323812"/>
                  </a:lnTo>
                  <a:lnTo>
                    <a:pt x="323166" y="1273184"/>
                  </a:lnTo>
                  <a:lnTo>
                    <a:pt x="317072" y="1222631"/>
                  </a:lnTo>
                  <a:lnTo>
                    <a:pt x="310937" y="1172164"/>
                  </a:lnTo>
                  <a:lnTo>
                    <a:pt x="304861" y="1121796"/>
                  </a:lnTo>
                  <a:lnTo>
                    <a:pt x="298943" y="1071539"/>
                  </a:lnTo>
                  <a:lnTo>
                    <a:pt x="293284" y="1021406"/>
                  </a:lnTo>
                  <a:lnTo>
                    <a:pt x="287983" y="971409"/>
                  </a:lnTo>
                  <a:lnTo>
                    <a:pt x="283140" y="921560"/>
                  </a:lnTo>
                  <a:lnTo>
                    <a:pt x="278854" y="871872"/>
                  </a:lnTo>
                  <a:lnTo>
                    <a:pt x="275226" y="822357"/>
                  </a:lnTo>
                  <a:lnTo>
                    <a:pt x="272354" y="773027"/>
                  </a:lnTo>
                  <a:lnTo>
                    <a:pt x="270339" y="723895"/>
                  </a:lnTo>
                  <a:lnTo>
                    <a:pt x="269280" y="674973"/>
                  </a:lnTo>
                  <a:lnTo>
                    <a:pt x="269276" y="626273"/>
                  </a:lnTo>
                  <a:lnTo>
                    <a:pt x="270429" y="577808"/>
                  </a:lnTo>
                  <a:lnTo>
                    <a:pt x="272836" y="529591"/>
                  </a:lnTo>
                  <a:lnTo>
                    <a:pt x="276599" y="481632"/>
                  </a:lnTo>
                  <a:lnTo>
                    <a:pt x="281815" y="433946"/>
                  </a:lnTo>
                  <a:lnTo>
                    <a:pt x="288587" y="386543"/>
                  </a:lnTo>
                  <a:lnTo>
                    <a:pt x="297012" y="339437"/>
                  </a:lnTo>
                  <a:lnTo>
                    <a:pt x="307190" y="292640"/>
                  </a:lnTo>
                  <a:lnTo>
                    <a:pt x="328769" y="213602"/>
                  </a:lnTo>
                  <a:lnTo>
                    <a:pt x="351709" y="149255"/>
                  </a:lnTo>
                  <a:lnTo>
                    <a:pt x="375828" y="98317"/>
                  </a:lnTo>
                  <a:lnTo>
                    <a:pt x="400941" y="59511"/>
                  </a:lnTo>
                  <a:lnTo>
                    <a:pt x="426864" y="31555"/>
                  </a:lnTo>
                  <a:lnTo>
                    <a:pt x="480404" y="3079"/>
                  </a:lnTo>
                  <a:lnTo>
                    <a:pt x="507653" y="0"/>
                  </a:lnTo>
                  <a:lnTo>
                    <a:pt x="524933" y="1091"/>
                  </a:lnTo>
                  <a:lnTo>
                    <a:pt x="542193" y="4151"/>
                  </a:lnTo>
                  <a:lnTo>
                    <a:pt x="555859" y="7890"/>
                  </a:lnTo>
                  <a:lnTo>
                    <a:pt x="555859" y="447666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37" name="Google Shape;837;p16"/>
            <p:cNvSpPr/>
            <p:nvPr/>
          </p:nvSpPr>
          <p:spPr>
            <a:xfrm>
              <a:off x="7447673" y="6267026"/>
              <a:ext cx="119380" cy="297180"/>
            </a:xfrm>
            <a:custGeom>
              <a:rect b="b" l="l" r="r" t="t"/>
              <a:pathLst>
                <a:path extrusionOk="0" h="297179" w="119379">
                  <a:moveTo>
                    <a:pt x="59374" y="296818"/>
                  </a:moveTo>
                  <a:lnTo>
                    <a:pt x="17929" y="259359"/>
                  </a:lnTo>
                  <a:lnTo>
                    <a:pt x="6037" y="219865"/>
                  </a:lnTo>
                  <a:lnTo>
                    <a:pt x="55" y="173042"/>
                  </a:lnTo>
                  <a:lnTo>
                    <a:pt x="0" y="123776"/>
                  </a:lnTo>
                  <a:lnTo>
                    <a:pt x="5887" y="76952"/>
                  </a:lnTo>
                  <a:lnTo>
                    <a:pt x="17734" y="37458"/>
                  </a:lnTo>
                  <a:lnTo>
                    <a:pt x="35557" y="10178"/>
                  </a:lnTo>
                  <a:lnTo>
                    <a:pt x="59374" y="0"/>
                  </a:lnTo>
                  <a:lnTo>
                    <a:pt x="83212" y="10178"/>
                  </a:lnTo>
                  <a:lnTo>
                    <a:pt x="101092" y="37458"/>
                  </a:lnTo>
                  <a:lnTo>
                    <a:pt x="113011" y="76952"/>
                  </a:lnTo>
                  <a:lnTo>
                    <a:pt x="118971" y="123776"/>
                  </a:lnTo>
                  <a:lnTo>
                    <a:pt x="118971" y="173042"/>
                  </a:lnTo>
                  <a:lnTo>
                    <a:pt x="113011" y="219865"/>
                  </a:lnTo>
                  <a:lnTo>
                    <a:pt x="101092" y="259359"/>
                  </a:lnTo>
                  <a:lnTo>
                    <a:pt x="83212" y="286639"/>
                  </a:lnTo>
                  <a:lnTo>
                    <a:pt x="59374" y="29681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838" name="Google Shape;838;p16"/>
          <p:cNvSpPr/>
          <p:nvPr/>
        </p:nvSpPr>
        <p:spPr>
          <a:xfrm>
            <a:off x="7739338" y="5320852"/>
            <a:ext cx="143510" cy="357505"/>
          </a:xfrm>
          <a:custGeom>
            <a:rect b="b" l="l" r="r" t="t"/>
            <a:pathLst>
              <a:path extrusionOk="0" h="357504" w="143509">
                <a:moveTo>
                  <a:pt x="71704" y="357132"/>
                </a:moveTo>
                <a:lnTo>
                  <a:pt x="28681" y="326007"/>
                </a:lnTo>
                <a:lnTo>
                  <a:pt x="4780" y="249804"/>
                </a:lnTo>
                <a:lnTo>
                  <a:pt x="0" y="202849"/>
                </a:lnTo>
                <a:lnTo>
                  <a:pt x="0" y="154283"/>
                </a:lnTo>
                <a:lnTo>
                  <a:pt x="4780" y="107327"/>
                </a:lnTo>
                <a:lnTo>
                  <a:pt x="14340" y="65201"/>
                </a:lnTo>
                <a:lnTo>
                  <a:pt x="47803" y="8317"/>
                </a:lnTo>
                <a:lnTo>
                  <a:pt x="71704" y="0"/>
                </a:lnTo>
                <a:lnTo>
                  <a:pt x="95611" y="8317"/>
                </a:lnTo>
                <a:lnTo>
                  <a:pt x="114737" y="31124"/>
                </a:lnTo>
                <a:lnTo>
                  <a:pt x="129081" y="65201"/>
                </a:lnTo>
                <a:lnTo>
                  <a:pt x="138644" y="107327"/>
                </a:lnTo>
                <a:lnTo>
                  <a:pt x="143425" y="154283"/>
                </a:lnTo>
                <a:lnTo>
                  <a:pt x="143425" y="202849"/>
                </a:lnTo>
                <a:lnTo>
                  <a:pt x="138644" y="249804"/>
                </a:lnTo>
                <a:lnTo>
                  <a:pt x="129081" y="291930"/>
                </a:lnTo>
                <a:lnTo>
                  <a:pt x="95611" y="348814"/>
                </a:lnTo>
                <a:lnTo>
                  <a:pt x="71704"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839" name="Google Shape;839;p16"/>
          <p:cNvGrpSpPr/>
          <p:nvPr/>
        </p:nvGrpSpPr>
        <p:grpSpPr>
          <a:xfrm>
            <a:off x="7005663" y="4717406"/>
            <a:ext cx="995338" cy="6026785"/>
            <a:chOff x="7005663" y="4717406"/>
            <a:chExt cx="995338" cy="6026785"/>
          </a:xfrm>
        </p:grpSpPr>
        <p:sp>
          <p:nvSpPr>
            <p:cNvPr id="840" name="Google Shape;840;p16"/>
            <p:cNvSpPr/>
            <p:nvPr/>
          </p:nvSpPr>
          <p:spPr>
            <a:xfrm>
              <a:off x="7005663" y="7035391"/>
              <a:ext cx="412750" cy="1061085"/>
            </a:xfrm>
            <a:custGeom>
              <a:rect b="b" l="l" r="r" t="t"/>
              <a:pathLst>
                <a:path extrusionOk="0" h="1061084" w="412750">
                  <a:moveTo>
                    <a:pt x="181414" y="1060788"/>
                  </a:moveTo>
                  <a:lnTo>
                    <a:pt x="126821" y="1042619"/>
                  </a:lnTo>
                  <a:lnTo>
                    <a:pt x="77364" y="989686"/>
                  </a:lnTo>
                  <a:lnTo>
                    <a:pt x="55818" y="950921"/>
                  </a:lnTo>
                  <a:lnTo>
                    <a:pt x="37063" y="904350"/>
                  </a:lnTo>
                  <a:lnTo>
                    <a:pt x="21601" y="850270"/>
                  </a:lnTo>
                  <a:lnTo>
                    <a:pt x="9935" y="788974"/>
                  </a:lnTo>
                  <a:lnTo>
                    <a:pt x="2567" y="720759"/>
                  </a:lnTo>
                  <a:lnTo>
                    <a:pt x="0" y="645920"/>
                  </a:lnTo>
                  <a:lnTo>
                    <a:pt x="1354" y="590519"/>
                  </a:lnTo>
                  <a:lnTo>
                    <a:pt x="5301" y="533985"/>
                  </a:lnTo>
                  <a:lnTo>
                    <a:pt x="11668" y="477057"/>
                  </a:lnTo>
                  <a:lnTo>
                    <a:pt x="20279" y="420470"/>
                  </a:lnTo>
                  <a:lnTo>
                    <a:pt x="30961" y="364964"/>
                  </a:lnTo>
                  <a:lnTo>
                    <a:pt x="43539" y="311274"/>
                  </a:lnTo>
                  <a:lnTo>
                    <a:pt x="57840" y="260139"/>
                  </a:lnTo>
                  <a:lnTo>
                    <a:pt x="73690" y="212296"/>
                  </a:lnTo>
                  <a:lnTo>
                    <a:pt x="90915" y="168482"/>
                  </a:lnTo>
                  <a:lnTo>
                    <a:pt x="109340" y="129434"/>
                  </a:lnTo>
                  <a:lnTo>
                    <a:pt x="128792" y="95890"/>
                  </a:lnTo>
                  <a:lnTo>
                    <a:pt x="149096" y="68587"/>
                  </a:lnTo>
                  <a:lnTo>
                    <a:pt x="152848" y="62683"/>
                  </a:lnTo>
                  <a:lnTo>
                    <a:pt x="157877" y="56680"/>
                  </a:lnTo>
                  <a:lnTo>
                    <a:pt x="161628" y="53630"/>
                  </a:lnTo>
                  <a:lnTo>
                    <a:pt x="182545" y="30637"/>
                  </a:lnTo>
                  <a:lnTo>
                    <a:pt x="204436" y="13825"/>
                  </a:lnTo>
                  <a:lnTo>
                    <a:pt x="226946" y="3508"/>
                  </a:lnTo>
                  <a:lnTo>
                    <a:pt x="249717" y="0"/>
                  </a:lnTo>
                  <a:lnTo>
                    <a:pt x="270056" y="2876"/>
                  </a:lnTo>
                  <a:lnTo>
                    <a:pt x="309574" y="26527"/>
                  </a:lnTo>
                  <a:lnTo>
                    <a:pt x="347636" y="78834"/>
                  </a:lnTo>
                  <a:lnTo>
                    <a:pt x="364458" y="115628"/>
                  </a:lnTo>
                  <a:lnTo>
                    <a:pt x="378723" y="157338"/>
                  </a:lnTo>
                  <a:lnTo>
                    <a:pt x="390447" y="203190"/>
                  </a:lnTo>
                  <a:lnTo>
                    <a:pt x="399643" y="252415"/>
                  </a:lnTo>
                  <a:lnTo>
                    <a:pt x="406326" y="304240"/>
                  </a:lnTo>
                  <a:lnTo>
                    <a:pt x="410511" y="357894"/>
                  </a:lnTo>
                  <a:lnTo>
                    <a:pt x="412212" y="412605"/>
                  </a:lnTo>
                  <a:lnTo>
                    <a:pt x="411476" y="469102"/>
                  </a:lnTo>
                  <a:lnTo>
                    <a:pt x="408646" y="525722"/>
                  </a:lnTo>
                  <a:lnTo>
                    <a:pt x="403801" y="581994"/>
                  </a:lnTo>
                  <a:lnTo>
                    <a:pt x="397019" y="637444"/>
                  </a:lnTo>
                  <a:lnTo>
                    <a:pt x="388380" y="691603"/>
                  </a:lnTo>
                  <a:lnTo>
                    <a:pt x="377961" y="743996"/>
                  </a:lnTo>
                  <a:lnTo>
                    <a:pt x="365843" y="794153"/>
                  </a:lnTo>
                  <a:lnTo>
                    <a:pt x="352103" y="841601"/>
                  </a:lnTo>
                  <a:lnTo>
                    <a:pt x="336821" y="885869"/>
                  </a:lnTo>
                  <a:lnTo>
                    <a:pt x="320075" y="926485"/>
                  </a:lnTo>
                  <a:lnTo>
                    <a:pt x="301945" y="962975"/>
                  </a:lnTo>
                  <a:lnTo>
                    <a:pt x="273768" y="1006363"/>
                  </a:lnTo>
                  <a:lnTo>
                    <a:pt x="243813" y="1036864"/>
                  </a:lnTo>
                  <a:lnTo>
                    <a:pt x="212791" y="1054873"/>
                  </a:lnTo>
                  <a:lnTo>
                    <a:pt x="181414" y="106078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41" name="Google Shape;841;p16"/>
            <p:cNvSpPr/>
            <p:nvPr/>
          </p:nvSpPr>
          <p:spPr>
            <a:xfrm>
              <a:off x="7402196" y="4717406"/>
              <a:ext cx="598805" cy="6026785"/>
            </a:xfrm>
            <a:custGeom>
              <a:rect b="b" l="l" r="r" t="t"/>
              <a:pathLst>
                <a:path extrusionOk="0" h="6026784" w="598804">
                  <a:moveTo>
                    <a:pt x="195959" y="6026336"/>
                  </a:moveTo>
                  <a:lnTo>
                    <a:pt x="187318" y="6026336"/>
                  </a:lnTo>
                  <a:lnTo>
                    <a:pt x="192197" y="5975101"/>
                  </a:lnTo>
                  <a:lnTo>
                    <a:pt x="196324" y="5924060"/>
                  </a:lnTo>
                  <a:lnTo>
                    <a:pt x="199722" y="5873202"/>
                  </a:lnTo>
                  <a:lnTo>
                    <a:pt x="202370" y="5823624"/>
                  </a:lnTo>
                  <a:lnTo>
                    <a:pt x="204390" y="5773359"/>
                  </a:lnTo>
                  <a:lnTo>
                    <a:pt x="205759" y="5723238"/>
                  </a:lnTo>
                  <a:lnTo>
                    <a:pt x="206501" y="5673251"/>
                  </a:lnTo>
                  <a:lnTo>
                    <a:pt x="206620" y="5621300"/>
                  </a:lnTo>
                  <a:lnTo>
                    <a:pt x="206196" y="5573641"/>
                  </a:lnTo>
                  <a:lnTo>
                    <a:pt x="205196" y="5523997"/>
                  </a:lnTo>
                  <a:lnTo>
                    <a:pt x="203663" y="5474446"/>
                  </a:lnTo>
                  <a:lnTo>
                    <a:pt x="201619" y="5424979"/>
                  </a:lnTo>
                  <a:lnTo>
                    <a:pt x="199088" y="5375585"/>
                  </a:lnTo>
                  <a:lnTo>
                    <a:pt x="196094" y="5326255"/>
                  </a:lnTo>
                  <a:lnTo>
                    <a:pt x="192660" y="5276977"/>
                  </a:lnTo>
                  <a:lnTo>
                    <a:pt x="188809" y="5227742"/>
                  </a:lnTo>
                  <a:lnTo>
                    <a:pt x="184564" y="5178540"/>
                  </a:lnTo>
                  <a:lnTo>
                    <a:pt x="179949" y="5129360"/>
                  </a:lnTo>
                  <a:lnTo>
                    <a:pt x="174988" y="5080192"/>
                  </a:lnTo>
                  <a:lnTo>
                    <a:pt x="169703" y="5031026"/>
                  </a:lnTo>
                  <a:lnTo>
                    <a:pt x="164119" y="4981852"/>
                  </a:lnTo>
                  <a:lnTo>
                    <a:pt x="158258" y="4932660"/>
                  </a:lnTo>
                  <a:lnTo>
                    <a:pt x="152143" y="4883440"/>
                  </a:lnTo>
                  <a:lnTo>
                    <a:pt x="145799" y="4834180"/>
                  </a:lnTo>
                  <a:lnTo>
                    <a:pt x="139249" y="4784872"/>
                  </a:lnTo>
                  <a:lnTo>
                    <a:pt x="132515" y="4735505"/>
                  </a:lnTo>
                  <a:lnTo>
                    <a:pt x="125622" y="4686068"/>
                  </a:lnTo>
                  <a:lnTo>
                    <a:pt x="118593" y="4636552"/>
                  </a:lnTo>
                  <a:lnTo>
                    <a:pt x="111451" y="4586946"/>
                  </a:lnTo>
                  <a:lnTo>
                    <a:pt x="104219" y="4537241"/>
                  </a:lnTo>
                  <a:lnTo>
                    <a:pt x="89581" y="4437490"/>
                  </a:lnTo>
                  <a:lnTo>
                    <a:pt x="75212" y="4338529"/>
                  </a:lnTo>
                  <a:lnTo>
                    <a:pt x="67992" y="4288446"/>
                  </a:lnTo>
                  <a:lnTo>
                    <a:pt x="60796" y="4238113"/>
                  </a:lnTo>
                  <a:lnTo>
                    <a:pt x="53659" y="4187640"/>
                  </a:lnTo>
                  <a:lnTo>
                    <a:pt x="46617" y="4137141"/>
                  </a:lnTo>
                  <a:lnTo>
                    <a:pt x="39706" y="4086728"/>
                  </a:lnTo>
                  <a:lnTo>
                    <a:pt x="30419" y="4014507"/>
                  </a:lnTo>
                  <a:lnTo>
                    <a:pt x="22472" y="3945015"/>
                  </a:lnTo>
                  <a:lnTo>
                    <a:pt x="15814" y="3878136"/>
                  </a:lnTo>
                  <a:lnTo>
                    <a:pt x="10392" y="3813752"/>
                  </a:lnTo>
                  <a:lnTo>
                    <a:pt x="6154" y="3751748"/>
                  </a:lnTo>
                  <a:lnTo>
                    <a:pt x="3048" y="3692007"/>
                  </a:lnTo>
                  <a:lnTo>
                    <a:pt x="1019" y="3634228"/>
                  </a:lnTo>
                  <a:lnTo>
                    <a:pt x="32" y="3579344"/>
                  </a:lnTo>
                  <a:lnTo>
                    <a:pt x="0" y="3525198"/>
                  </a:lnTo>
                  <a:lnTo>
                    <a:pt x="899" y="3473345"/>
                  </a:lnTo>
                  <a:lnTo>
                    <a:pt x="2669" y="3423173"/>
                  </a:lnTo>
                  <a:lnTo>
                    <a:pt x="5258" y="3374564"/>
                  </a:lnTo>
                  <a:lnTo>
                    <a:pt x="8613" y="3327404"/>
                  </a:lnTo>
                  <a:lnTo>
                    <a:pt x="12683" y="3281575"/>
                  </a:lnTo>
                  <a:lnTo>
                    <a:pt x="17414" y="3236961"/>
                  </a:lnTo>
                  <a:lnTo>
                    <a:pt x="22756" y="3193445"/>
                  </a:lnTo>
                  <a:lnTo>
                    <a:pt x="28654" y="3150912"/>
                  </a:lnTo>
                  <a:lnTo>
                    <a:pt x="35059" y="3109243"/>
                  </a:lnTo>
                  <a:lnTo>
                    <a:pt x="41916" y="3068324"/>
                  </a:lnTo>
                  <a:lnTo>
                    <a:pt x="49174" y="3028038"/>
                  </a:lnTo>
                  <a:lnTo>
                    <a:pt x="56782" y="2988268"/>
                  </a:lnTo>
                  <a:lnTo>
                    <a:pt x="64685" y="2948897"/>
                  </a:lnTo>
                  <a:lnTo>
                    <a:pt x="72833" y="2909810"/>
                  </a:lnTo>
                  <a:lnTo>
                    <a:pt x="81173" y="2870889"/>
                  </a:lnTo>
                  <a:lnTo>
                    <a:pt x="89654" y="2832019"/>
                  </a:lnTo>
                  <a:lnTo>
                    <a:pt x="98222" y="2793082"/>
                  </a:lnTo>
                  <a:lnTo>
                    <a:pt x="107610" y="2750945"/>
                  </a:lnTo>
                  <a:lnTo>
                    <a:pt x="116969" y="2708459"/>
                  </a:lnTo>
                  <a:lnTo>
                    <a:pt x="126238" y="2665472"/>
                  </a:lnTo>
                  <a:lnTo>
                    <a:pt x="135360" y="2621833"/>
                  </a:lnTo>
                  <a:lnTo>
                    <a:pt x="144277" y="2577391"/>
                  </a:lnTo>
                  <a:lnTo>
                    <a:pt x="152928" y="2531995"/>
                  </a:lnTo>
                  <a:lnTo>
                    <a:pt x="161257" y="2485493"/>
                  </a:lnTo>
                  <a:lnTo>
                    <a:pt x="169205" y="2437736"/>
                  </a:lnTo>
                  <a:lnTo>
                    <a:pt x="176713" y="2388570"/>
                  </a:lnTo>
                  <a:lnTo>
                    <a:pt x="183722" y="2337847"/>
                  </a:lnTo>
                  <a:lnTo>
                    <a:pt x="190175" y="2285413"/>
                  </a:lnTo>
                  <a:lnTo>
                    <a:pt x="196012" y="2231118"/>
                  </a:lnTo>
                  <a:lnTo>
                    <a:pt x="201175" y="2174811"/>
                  </a:lnTo>
                  <a:lnTo>
                    <a:pt x="205606" y="2116341"/>
                  </a:lnTo>
                  <a:lnTo>
                    <a:pt x="209245" y="2055556"/>
                  </a:lnTo>
                  <a:lnTo>
                    <a:pt x="212036" y="1992306"/>
                  </a:lnTo>
                  <a:lnTo>
                    <a:pt x="213918" y="1926439"/>
                  </a:lnTo>
                  <a:lnTo>
                    <a:pt x="214901" y="1872242"/>
                  </a:lnTo>
                  <a:lnTo>
                    <a:pt x="215494" y="1819101"/>
                  </a:lnTo>
                  <a:lnTo>
                    <a:pt x="215744" y="1766928"/>
                  </a:lnTo>
                  <a:lnTo>
                    <a:pt x="215699" y="1715640"/>
                  </a:lnTo>
                  <a:lnTo>
                    <a:pt x="215406" y="1665150"/>
                  </a:lnTo>
                  <a:lnTo>
                    <a:pt x="214914" y="1615372"/>
                  </a:lnTo>
                  <a:lnTo>
                    <a:pt x="214270" y="1566222"/>
                  </a:lnTo>
                  <a:lnTo>
                    <a:pt x="213522" y="1517614"/>
                  </a:lnTo>
                  <a:lnTo>
                    <a:pt x="210896" y="1362502"/>
                  </a:lnTo>
                  <a:lnTo>
                    <a:pt x="209990" y="1304510"/>
                  </a:lnTo>
                  <a:lnTo>
                    <a:pt x="209277" y="1247665"/>
                  </a:lnTo>
                  <a:lnTo>
                    <a:pt x="208867" y="1194661"/>
                  </a:lnTo>
                  <a:lnTo>
                    <a:pt x="208785" y="1137253"/>
                  </a:lnTo>
                  <a:lnTo>
                    <a:pt x="209181" y="1083604"/>
                  </a:lnTo>
                  <a:lnTo>
                    <a:pt x="210125" y="1030939"/>
                  </a:lnTo>
                  <a:lnTo>
                    <a:pt x="211703" y="979218"/>
                  </a:lnTo>
                  <a:lnTo>
                    <a:pt x="214004" y="928399"/>
                  </a:lnTo>
                  <a:lnTo>
                    <a:pt x="217117" y="878443"/>
                  </a:lnTo>
                  <a:lnTo>
                    <a:pt x="221130" y="829308"/>
                  </a:lnTo>
                  <a:lnTo>
                    <a:pt x="226132" y="780954"/>
                  </a:lnTo>
                  <a:lnTo>
                    <a:pt x="232211" y="733340"/>
                  </a:lnTo>
                  <a:lnTo>
                    <a:pt x="239454" y="686426"/>
                  </a:lnTo>
                  <a:lnTo>
                    <a:pt x="247952" y="640171"/>
                  </a:lnTo>
                  <a:lnTo>
                    <a:pt x="257791" y="594534"/>
                  </a:lnTo>
                  <a:lnTo>
                    <a:pt x="269061" y="549475"/>
                  </a:lnTo>
                  <a:lnTo>
                    <a:pt x="281849" y="504953"/>
                  </a:lnTo>
                  <a:lnTo>
                    <a:pt x="296245" y="460927"/>
                  </a:lnTo>
                  <a:lnTo>
                    <a:pt x="312336" y="417357"/>
                  </a:lnTo>
                  <a:lnTo>
                    <a:pt x="330211" y="374203"/>
                  </a:lnTo>
                  <a:lnTo>
                    <a:pt x="349959" y="331422"/>
                  </a:lnTo>
                  <a:lnTo>
                    <a:pt x="371667" y="288976"/>
                  </a:lnTo>
                  <a:lnTo>
                    <a:pt x="395424" y="246823"/>
                  </a:lnTo>
                  <a:lnTo>
                    <a:pt x="421319" y="204922"/>
                  </a:lnTo>
                  <a:lnTo>
                    <a:pt x="449440" y="163233"/>
                  </a:lnTo>
                  <a:lnTo>
                    <a:pt x="479875" y="121716"/>
                  </a:lnTo>
                  <a:lnTo>
                    <a:pt x="518491" y="74806"/>
                  </a:lnTo>
                  <a:lnTo>
                    <a:pt x="557062" y="35055"/>
                  </a:lnTo>
                  <a:lnTo>
                    <a:pt x="595602" y="2182"/>
                  </a:lnTo>
                  <a:lnTo>
                    <a:pt x="598803" y="0"/>
                  </a:lnTo>
                  <a:lnTo>
                    <a:pt x="598803" y="20167"/>
                  </a:lnTo>
                  <a:lnTo>
                    <a:pt x="597935" y="20762"/>
                  </a:lnTo>
                  <a:lnTo>
                    <a:pt x="559918" y="53352"/>
                  </a:lnTo>
                  <a:lnTo>
                    <a:pt x="521896" y="92744"/>
                  </a:lnTo>
                  <a:lnTo>
                    <a:pt x="483856" y="139210"/>
                  </a:lnTo>
                  <a:lnTo>
                    <a:pt x="453919" y="180026"/>
                  </a:lnTo>
                  <a:lnTo>
                    <a:pt x="426255" y="221025"/>
                  </a:lnTo>
                  <a:lnTo>
                    <a:pt x="400776" y="262248"/>
                  </a:lnTo>
                  <a:lnTo>
                    <a:pt x="377397" y="303734"/>
                  </a:lnTo>
                  <a:lnTo>
                    <a:pt x="356032" y="345523"/>
                  </a:lnTo>
                  <a:lnTo>
                    <a:pt x="336593" y="387653"/>
                  </a:lnTo>
                  <a:lnTo>
                    <a:pt x="318994" y="430166"/>
                  </a:lnTo>
                  <a:lnTo>
                    <a:pt x="303150" y="473100"/>
                  </a:lnTo>
                  <a:lnTo>
                    <a:pt x="288973" y="516495"/>
                  </a:lnTo>
                  <a:lnTo>
                    <a:pt x="276378" y="560391"/>
                  </a:lnTo>
                  <a:lnTo>
                    <a:pt x="265278" y="604828"/>
                  </a:lnTo>
                  <a:lnTo>
                    <a:pt x="255586" y="649845"/>
                  </a:lnTo>
                  <a:lnTo>
                    <a:pt x="247217" y="695482"/>
                  </a:lnTo>
                  <a:lnTo>
                    <a:pt x="240084" y="741778"/>
                  </a:lnTo>
                  <a:lnTo>
                    <a:pt x="234101" y="788773"/>
                  </a:lnTo>
                  <a:lnTo>
                    <a:pt x="229181" y="836507"/>
                  </a:lnTo>
                  <a:lnTo>
                    <a:pt x="225238" y="885019"/>
                  </a:lnTo>
                  <a:lnTo>
                    <a:pt x="222185" y="934350"/>
                  </a:lnTo>
                  <a:lnTo>
                    <a:pt x="219937" y="984538"/>
                  </a:lnTo>
                  <a:lnTo>
                    <a:pt x="218407" y="1035624"/>
                  </a:lnTo>
                  <a:lnTo>
                    <a:pt x="217509" y="1087646"/>
                  </a:lnTo>
                  <a:lnTo>
                    <a:pt x="217178" y="1137253"/>
                  </a:lnTo>
                  <a:lnTo>
                    <a:pt x="217261" y="1194661"/>
                  </a:lnTo>
                  <a:lnTo>
                    <a:pt x="217740" y="1249733"/>
                  </a:lnTo>
                  <a:lnTo>
                    <a:pt x="218504" y="1305900"/>
                  </a:lnTo>
                  <a:lnTo>
                    <a:pt x="219469" y="1363203"/>
                  </a:lnTo>
                  <a:lnTo>
                    <a:pt x="220547" y="1421681"/>
                  </a:lnTo>
                  <a:lnTo>
                    <a:pt x="221341" y="1469462"/>
                  </a:lnTo>
                  <a:lnTo>
                    <a:pt x="222100" y="1517614"/>
                  </a:lnTo>
                  <a:lnTo>
                    <a:pt x="222787" y="1566222"/>
                  </a:lnTo>
                  <a:lnTo>
                    <a:pt x="223365" y="1615372"/>
                  </a:lnTo>
                  <a:lnTo>
                    <a:pt x="223800" y="1665150"/>
                  </a:lnTo>
                  <a:lnTo>
                    <a:pt x="224056" y="1715640"/>
                  </a:lnTo>
                  <a:lnTo>
                    <a:pt x="224095" y="1766928"/>
                  </a:lnTo>
                  <a:lnTo>
                    <a:pt x="223883" y="1819101"/>
                  </a:lnTo>
                  <a:lnTo>
                    <a:pt x="223383" y="1872242"/>
                  </a:lnTo>
                  <a:lnTo>
                    <a:pt x="222559" y="1926439"/>
                  </a:lnTo>
                  <a:lnTo>
                    <a:pt x="220567" y="1993112"/>
                  </a:lnTo>
                  <a:lnTo>
                    <a:pt x="217680" y="2057109"/>
                  </a:lnTo>
                  <a:lnTo>
                    <a:pt x="213953" y="2118586"/>
                  </a:lnTo>
                  <a:lnTo>
                    <a:pt x="209444" y="2177699"/>
                  </a:lnTo>
                  <a:lnTo>
                    <a:pt x="204210" y="2234608"/>
                  </a:lnTo>
                  <a:lnTo>
                    <a:pt x="198307" y="2289467"/>
                  </a:lnTo>
                  <a:lnTo>
                    <a:pt x="191793" y="2342435"/>
                  </a:lnTo>
                  <a:lnTo>
                    <a:pt x="184724" y="2393669"/>
                  </a:lnTo>
                  <a:lnTo>
                    <a:pt x="177157" y="2443325"/>
                  </a:lnTo>
                  <a:lnTo>
                    <a:pt x="169150" y="2491561"/>
                  </a:lnTo>
                  <a:lnTo>
                    <a:pt x="160758" y="2538534"/>
                  </a:lnTo>
                  <a:lnTo>
                    <a:pt x="152039" y="2584400"/>
                  </a:lnTo>
                  <a:lnTo>
                    <a:pt x="143050" y="2629318"/>
                  </a:lnTo>
                  <a:lnTo>
                    <a:pt x="133847" y="2673443"/>
                  </a:lnTo>
                  <a:lnTo>
                    <a:pt x="124488" y="2716934"/>
                  </a:lnTo>
                  <a:lnTo>
                    <a:pt x="115029" y="2759946"/>
                  </a:lnTo>
                  <a:lnTo>
                    <a:pt x="105528" y="2802638"/>
                  </a:lnTo>
                  <a:lnTo>
                    <a:pt x="97111" y="2841039"/>
                  </a:lnTo>
                  <a:lnTo>
                    <a:pt x="88775" y="2879398"/>
                  </a:lnTo>
                  <a:lnTo>
                    <a:pt x="80573" y="2917827"/>
                  </a:lnTo>
                  <a:lnTo>
                    <a:pt x="72556" y="2956439"/>
                  </a:lnTo>
                  <a:lnTo>
                    <a:pt x="64775" y="2995346"/>
                  </a:lnTo>
                  <a:lnTo>
                    <a:pt x="57283" y="3034662"/>
                  </a:lnTo>
                  <a:lnTo>
                    <a:pt x="50131" y="3074499"/>
                  </a:lnTo>
                  <a:lnTo>
                    <a:pt x="43371" y="3114970"/>
                  </a:lnTo>
                  <a:lnTo>
                    <a:pt x="37054" y="3156188"/>
                  </a:lnTo>
                  <a:lnTo>
                    <a:pt x="31233" y="3198264"/>
                  </a:lnTo>
                  <a:lnTo>
                    <a:pt x="25959" y="3241313"/>
                  </a:lnTo>
                  <a:lnTo>
                    <a:pt x="21284" y="3285447"/>
                  </a:lnTo>
                  <a:lnTo>
                    <a:pt x="17259" y="3330779"/>
                  </a:lnTo>
                  <a:lnTo>
                    <a:pt x="13937" y="3377420"/>
                  </a:lnTo>
                  <a:lnTo>
                    <a:pt x="11369" y="3425485"/>
                  </a:lnTo>
                  <a:lnTo>
                    <a:pt x="9607" y="3475085"/>
                  </a:lnTo>
                  <a:lnTo>
                    <a:pt x="8723" y="3525198"/>
                  </a:lnTo>
                  <a:lnTo>
                    <a:pt x="8707" y="3579344"/>
                  </a:lnTo>
                  <a:lnTo>
                    <a:pt x="9679" y="3634413"/>
                  </a:lnTo>
                  <a:lnTo>
                    <a:pt x="11652" y="3691099"/>
                  </a:lnTo>
                  <a:lnTo>
                    <a:pt x="14695" y="3750070"/>
                  </a:lnTo>
                  <a:lnTo>
                    <a:pt x="18854" y="3811252"/>
                  </a:lnTo>
                  <a:lnTo>
                    <a:pt x="24182" y="3874759"/>
                  </a:lnTo>
                  <a:lnTo>
                    <a:pt x="30729" y="3940704"/>
                  </a:lnTo>
                  <a:lnTo>
                    <a:pt x="38548" y="4009200"/>
                  </a:lnTo>
                  <a:lnTo>
                    <a:pt x="47690" y="4080358"/>
                  </a:lnTo>
                  <a:lnTo>
                    <a:pt x="54601" y="4131280"/>
                  </a:lnTo>
                  <a:lnTo>
                    <a:pt x="61639" y="4181977"/>
                  </a:lnTo>
                  <a:lnTo>
                    <a:pt x="68772" y="4232421"/>
                  </a:lnTo>
                  <a:lnTo>
                    <a:pt x="75963" y="4282585"/>
                  </a:lnTo>
                  <a:lnTo>
                    <a:pt x="83179" y="4332441"/>
                  </a:lnTo>
                  <a:lnTo>
                    <a:pt x="97543" y="4431120"/>
                  </a:lnTo>
                  <a:lnTo>
                    <a:pt x="112186" y="4531174"/>
                  </a:lnTo>
                  <a:lnTo>
                    <a:pt x="119419" y="4581032"/>
                  </a:lnTo>
                  <a:lnTo>
                    <a:pt x="126564" y="4630791"/>
                  </a:lnTo>
                  <a:lnTo>
                    <a:pt x="133596" y="4680462"/>
                  </a:lnTo>
                  <a:lnTo>
                    <a:pt x="140492" y="4730055"/>
                  </a:lnTo>
                  <a:lnTo>
                    <a:pt x="147230" y="4779579"/>
                  </a:lnTo>
                  <a:lnTo>
                    <a:pt x="153785" y="4829047"/>
                  </a:lnTo>
                  <a:lnTo>
                    <a:pt x="160134" y="4878468"/>
                  </a:lnTo>
                  <a:lnTo>
                    <a:pt x="166255" y="4927853"/>
                  </a:lnTo>
                  <a:lnTo>
                    <a:pt x="172124" y="4977213"/>
                  </a:lnTo>
                  <a:lnTo>
                    <a:pt x="177717" y="5026557"/>
                  </a:lnTo>
                  <a:lnTo>
                    <a:pt x="183012" y="5075896"/>
                  </a:lnTo>
                  <a:lnTo>
                    <a:pt x="187985" y="5125240"/>
                  </a:lnTo>
                  <a:lnTo>
                    <a:pt x="192613" y="5174601"/>
                  </a:lnTo>
                  <a:lnTo>
                    <a:pt x="196872" y="5223989"/>
                  </a:lnTo>
                  <a:lnTo>
                    <a:pt x="200740" y="5273413"/>
                  </a:lnTo>
                  <a:lnTo>
                    <a:pt x="204194" y="5322885"/>
                  </a:lnTo>
                  <a:lnTo>
                    <a:pt x="207209" y="5372415"/>
                  </a:lnTo>
                  <a:lnTo>
                    <a:pt x="209763" y="5422013"/>
                  </a:lnTo>
                  <a:lnTo>
                    <a:pt x="211832" y="5471690"/>
                  </a:lnTo>
                  <a:lnTo>
                    <a:pt x="213393" y="5521457"/>
                  </a:lnTo>
                  <a:lnTo>
                    <a:pt x="214423" y="5571323"/>
                  </a:lnTo>
                  <a:lnTo>
                    <a:pt x="214899" y="5621300"/>
                  </a:lnTo>
                  <a:lnTo>
                    <a:pt x="214798" y="5671397"/>
                  </a:lnTo>
                  <a:lnTo>
                    <a:pt x="214095" y="5721625"/>
                  </a:lnTo>
                  <a:lnTo>
                    <a:pt x="212768" y="5771995"/>
                  </a:lnTo>
                  <a:lnTo>
                    <a:pt x="210794" y="5822517"/>
                  </a:lnTo>
                  <a:lnTo>
                    <a:pt x="208094" y="5874045"/>
                  </a:lnTo>
                  <a:lnTo>
                    <a:pt x="204766" y="5924630"/>
                  </a:lnTo>
                  <a:lnTo>
                    <a:pt x="200728" y="5975390"/>
                  </a:lnTo>
                  <a:lnTo>
                    <a:pt x="195959" y="60263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842" name="Google Shape;842;p16"/>
          <p:cNvSpPr txBox="1"/>
          <p:nvPr>
            <p:ph type="title"/>
          </p:nvPr>
        </p:nvSpPr>
        <p:spPr>
          <a:xfrm>
            <a:off x="2727895" y="666349"/>
            <a:ext cx="2545209"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Morphology</a:t>
            </a:r>
            <a:endParaRPr/>
          </a:p>
        </p:txBody>
      </p:sp>
      <p:sp>
        <p:nvSpPr>
          <p:cNvPr id="843" name="Google Shape;843;p16"/>
          <p:cNvSpPr txBox="1"/>
          <p:nvPr/>
        </p:nvSpPr>
        <p:spPr>
          <a:xfrm>
            <a:off x="3053588" y="1725903"/>
            <a:ext cx="1056005" cy="482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000">
                <a:latin typeface="Tahoma"/>
                <a:ea typeface="Tahoma"/>
                <a:cs typeface="Tahoma"/>
                <a:sym typeface="Tahoma"/>
              </a:rPr>
              <a:t>Gross</a:t>
            </a:r>
            <a:endParaRPr sz="3000">
              <a:latin typeface="Tahoma"/>
              <a:ea typeface="Tahoma"/>
              <a:cs typeface="Tahoma"/>
              <a:sym typeface="Tahoma"/>
            </a:endParaRPr>
          </a:p>
        </p:txBody>
      </p:sp>
      <p:sp>
        <p:nvSpPr>
          <p:cNvPr id="844" name="Google Shape;844;p16"/>
          <p:cNvSpPr txBox="1"/>
          <p:nvPr/>
        </p:nvSpPr>
        <p:spPr>
          <a:xfrm>
            <a:off x="3334005" y="7550610"/>
            <a:ext cx="2247900" cy="482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000">
                <a:latin typeface="Tahoma"/>
                <a:ea typeface="Tahoma"/>
                <a:cs typeface="Tahoma"/>
                <a:sym typeface="Tahoma"/>
              </a:rPr>
              <a:t>Microscopic</a:t>
            </a:r>
            <a:endParaRPr sz="3000">
              <a:latin typeface="Tahoma"/>
              <a:ea typeface="Tahoma"/>
              <a:cs typeface="Tahoma"/>
              <a:sym typeface="Tahoma"/>
            </a:endParaRPr>
          </a:p>
        </p:txBody>
      </p:sp>
      <p:pic>
        <p:nvPicPr>
          <p:cNvPr id="845" name="Google Shape;845;p16"/>
          <p:cNvPicPr preferRelativeResize="0"/>
          <p:nvPr/>
        </p:nvPicPr>
        <p:blipFill rotWithShape="1">
          <a:blip r:embed="rId3">
            <a:alphaModFix/>
          </a:blip>
          <a:srcRect b="0" l="0" r="0" t="0"/>
          <a:stretch/>
        </p:blipFill>
        <p:spPr>
          <a:xfrm>
            <a:off x="464147" y="1946826"/>
            <a:ext cx="1490725" cy="1939800"/>
          </a:xfrm>
          <a:prstGeom prst="rect">
            <a:avLst/>
          </a:prstGeom>
          <a:noFill/>
          <a:ln>
            <a:noFill/>
          </a:ln>
        </p:spPr>
      </p:pic>
      <p:sp>
        <p:nvSpPr>
          <p:cNvPr id="846" name="Google Shape;846;p16"/>
          <p:cNvSpPr txBox="1"/>
          <p:nvPr/>
        </p:nvSpPr>
        <p:spPr>
          <a:xfrm>
            <a:off x="3119622" y="2527137"/>
            <a:ext cx="4302125" cy="608330"/>
          </a:xfrm>
          <a:prstGeom prst="rect">
            <a:avLst/>
          </a:prstGeom>
          <a:solidFill>
            <a:srgbClr val="FAF4F1"/>
          </a:solidFill>
          <a:ln cap="flat" cmpd="sng" w="19025">
            <a:solidFill>
              <a:srgbClr val="3B8085"/>
            </a:solidFill>
            <a:prstDash val="solid"/>
            <a:round/>
            <a:headEnd len="sm" w="sm" type="none"/>
            <a:tailEnd len="sm" w="sm" type="none"/>
          </a:ln>
        </p:spPr>
        <p:txBody>
          <a:bodyPr anchorCtr="0" anchor="t" bIns="0" lIns="0" spcFirstLastPara="1" rIns="0" wrap="square" tIns="78100">
            <a:spAutoFit/>
          </a:bodyPr>
          <a:lstStyle/>
          <a:p>
            <a:pPr indent="-1033143" lvl="0" marL="1523365" marR="481330" rtl="0" algn="l">
              <a:lnSpc>
                <a:spcPct val="100000"/>
              </a:lnSpc>
              <a:spcBef>
                <a:spcPts val="0"/>
              </a:spcBef>
              <a:spcAft>
                <a:spcPts val="0"/>
              </a:spcAft>
              <a:buNone/>
            </a:pPr>
            <a:r>
              <a:rPr lang="en-US" sz="1400">
                <a:latin typeface="Lucida Sans"/>
                <a:ea typeface="Lucida Sans"/>
                <a:cs typeface="Lucida Sans"/>
                <a:sym typeface="Lucida Sans"/>
              </a:rPr>
              <a:t>Dilatation of bronchi with destruction of  bronchial walls</a:t>
            </a:r>
            <a:endParaRPr sz="1400">
              <a:latin typeface="Lucida Sans"/>
              <a:ea typeface="Lucida Sans"/>
              <a:cs typeface="Lucida Sans"/>
              <a:sym typeface="Lucida Sans"/>
            </a:endParaRPr>
          </a:p>
        </p:txBody>
      </p:sp>
      <p:sp>
        <p:nvSpPr>
          <p:cNvPr id="847" name="Google Shape;847;p16"/>
          <p:cNvSpPr/>
          <p:nvPr/>
        </p:nvSpPr>
        <p:spPr>
          <a:xfrm>
            <a:off x="2309087" y="2631100"/>
            <a:ext cx="456565" cy="400685"/>
          </a:xfrm>
          <a:custGeom>
            <a:rect b="b" l="l" r="r" t="t"/>
            <a:pathLst>
              <a:path extrusionOk="0" h="400685" w="456564">
                <a:moveTo>
                  <a:pt x="0" y="100049"/>
                </a:moveTo>
                <a:lnTo>
                  <a:pt x="256199" y="100049"/>
                </a:lnTo>
                <a:lnTo>
                  <a:pt x="256199" y="0"/>
                </a:lnTo>
                <a:lnTo>
                  <a:pt x="456299" y="200099"/>
                </a:lnTo>
                <a:lnTo>
                  <a:pt x="256199" y="400199"/>
                </a:lnTo>
                <a:lnTo>
                  <a:pt x="256199" y="300149"/>
                </a:lnTo>
                <a:lnTo>
                  <a:pt x="0" y="300149"/>
                </a:lnTo>
                <a:lnTo>
                  <a:pt x="0" y="100049"/>
                </a:lnTo>
                <a:close/>
              </a:path>
            </a:pathLst>
          </a:custGeom>
          <a:noFill/>
          <a:ln cap="flat" cmpd="sng" w="95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848" name="Google Shape;848;p16"/>
          <p:cNvPicPr preferRelativeResize="0"/>
          <p:nvPr/>
        </p:nvPicPr>
        <p:blipFill rotWithShape="1">
          <a:blip r:embed="rId4">
            <a:alphaModFix/>
          </a:blip>
          <a:srcRect b="0" l="0" r="0" t="0"/>
          <a:stretch/>
        </p:blipFill>
        <p:spPr>
          <a:xfrm>
            <a:off x="249925" y="4283676"/>
            <a:ext cx="1919175" cy="1232099"/>
          </a:xfrm>
          <a:prstGeom prst="rect">
            <a:avLst/>
          </a:prstGeom>
          <a:noFill/>
          <a:ln>
            <a:noFill/>
          </a:ln>
        </p:spPr>
      </p:pic>
      <p:pic>
        <p:nvPicPr>
          <p:cNvPr id="849" name="Google Shape;849;p16"/>
          <p:cNvPicPr preferRelativeResize="0"/>
          <p:nvPr/>
        </p:nvPicPr>
        <p:blipFill rotWithShape="1">
          <a:blip r:embed="rId5">
            <a:alphaModFix/>
          </a:blip>
          <a:srcRect b="0" l="0" r="0" t="0"/>
          <a:stretch/>
        </p:blipFill>
        <p:spPr>
          <a:xfrm>
            <a:off x="180812" y="5912825"/>
            <a:ext cx="2057400" cy="1359649"/>
          </a:xfrm>
          <a:prstGeom prst="rect">
            <a:avLst/>
          </a:prstGeom>
          <a:noFill/>
          <a:ln>
            <a:noFill/>
          </a:ln>
        </p:spPr>
      </p:pic>
      <p:sp>
        <p:nvSpPr>
          <p:cNvPr id="850" name="Google Shape;850;p16"/>
          <p:cNvSpPr/>
          <p:nvPr/>
        </p:nvSpPr>
        <p:spPr>
          <a:xfrm>
            <a:off x="2343824" y="4589312"/>
            <a:ext cx="456565" cy="400685"/>
          </a:xfrm>
          <a:custGeom>
            <a:rect b="b" l="l" r="r" t="t"/>
            <a:pathLst>
              <a:path extrusionOk="0" h="400685" w="456564">
                <a:moveTo>
                  <a:pt x="0" y="100049"/>
                </a:moveTo>
                <a:lnTo>
                  <a:pt x="256199" y="100049"/>
                </a:lnTo>
                <a:lnTo>
                  <a:pt x="256199" y="0"/>
                </a:lnTo>
                <a:lnTo>
                  <a:pt x="456299" y="200099"/>
                </a:lnTo>
                <a:lnTo>
                  <a:pt x="256199" y="400199"/>
                </a:lnTo>
                <a:lnTo>
                  <a:pt x="256199" y="300149"/>
                </a:lnTo>
                <a:lnTo>
                  <a:pt x="0" y="300149"/>
                </a:lnTo>
                <a:lnTo>
                  <a:pt x="0" y="100049"/>
                </a:lnTo>
                <a:close/>
              </a:path>
            </a:pathLst>
          </a:custGeom>
          <a:noFill/>
          <a:ln cap="flat" cmpd="sng" w="95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51" name="Google Shape;851;p16"/>
          <p:cNvSpPr/>
          <p:nvPr/>
        </p:nvSpPr>
        <p:spPr>
          <a:xfrm>
            <a:off x="2404674" y="6392537"/>
            <a:ext cx="456565" cy="400685"/>
          </a:xfrm>
          <a:custGeom>
            <a:rect b="b" l="l" r="r" t="t"/>
            <a:pathLst>
              <a:path extrusionOk="0" h="400684" w="456564">
                <a:moveTo>
                  <a:pt x="0" y="100049"/>
                </a:moveTo>
                <a:lnTo>
                  <a:pt x="256199" y="100049"/>
                </a:lnTo>
                <a:lnTo>
                  <a:pt x="256199" y="0"/>
                </a:lnTo>
                <a:lnTo>
                  <a:pt x="456299" y="200099"/>
                </a:lnTo>
                <a:lnTo>
                  <a:pt x="256199" y="400199"/>
                </a:lnTo>
                <a:lnTo>
                  <a:pt x="256199" y="300149"/>
                </a:lnTo>
                <a:lnTo>
                  <a:pt x="0" y="300149"/>
                </a:lnTo>
                <a:lnTo>
                  <a:pt x="0" y="100049"/>
                </a:lnTo>
                <a:close/>
              </a:path>
            </a:pathLst>
          </a:custGeom>
          <a:noFill/>
          <a:ln cap="flat" cmpd="sng" w="95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52" name="Google Shape;852;p16"/>
          <p:cNvSpPr txBox="1"/>
          <p:nvPr/>
        </p:nvSpPr>
        <p:spPr>
          <a:xfrm>
            <a:off x="3074924" y="4443750"/>
            <a:ext cx="4302125" cy="1031875"/>
          </a:xfrm>
          <a:prstGeom prst="rect">
            <a:avLst/>
          </a:prstGeom>
          <a:solidFill>
            <a:srgbClr val="FAF4F1"/>
          </a:solidFill>
          <a:ln cap="flat" cmpd="sng" w="19025">
            <a:solidFill>
              <a:srgbClr val="3B8085"/>
            </a:solidFill>
            <a:prstDash val="solid"/>
            <a:round/>
            <a:headEnd len="sm" w="sm" type="none"/>
            <a:tailEnd len="sm" w="sm" type="none"/>
          </a:ln>
        </p:spPr>
        <p:txBody>
          <a:bodyPr anchorCtr="0" anchor="t" bIns="0" lIns="0" spcFirstLastPara="1" rIns="0" wrap="square" tIns="78725">
            <a:spAutoFit/>
          </a:bodyPr>
          <a:lstStyle/>
          <a:p>
            <a:pPr indent="-336550" lvl="0" marL="542925" marR="0" rtl="0" algn="l">
              <a:lnSpc>
                <a:spcPct val="100000"/>
              </a:lnSpc>
              <a:spcBef>
                <a:spcPts val="0"/>
              </a:spcBef>
              <a:spcAft>
                <a:spcPts val="0"/>
              </a:spcAft>
              <a:buSzPts val="1400"/>
              <a:buFont typeface="Tahoma"/>
              <a:buChar char="●"/>
            </a:pPr>
            <a:r>
              <a:rPr lang="en-US" sz="1400">
                <a:latin typeface="Lucida Sans"/>
                <a:ea typeface="Lucida Sans"/>
                <a:cs typeface="Lucida Sans"/>
                <a:sym typeface="Lucida Sans"/>
              </a:rPr>
              <a:t>Usually, lower lobes or distal</a:t>
            </a:r>
            <a:endParaRPr sz="1400">
              <a:latin typeface="Lucida Sans"/>
              <a:ea typeface="Lucida Sans"/>
              <a:cs typeface="Lucida Sans"/>
              <a:sym typeface="Lucida Sans"/>
            </a:endParaRPr>
          </a:p>
          <a:p>
            <a:pPr indent="-336550" lvl="0" marL="542925" marR="534035" rtl="0" algn="l">
              <a:lnSpc>
                <a:spcPct val="100000"/>
              </a:lnSpc>
              <a:spcBef>
                <a:spcPts val="0"/>
              </a:spcBef>
              <a:spcAft>
                <a:spcPts val="0"/>
              </a:spcAft>
              <a:buSzPts val="1400"/>
              <a:buFont typeface="Tahoma"/>
              <a:buChar char="●"/>
            </a:pPr>
            <a:r>
              <a:rPr lang="en-US" sz="1400">
                <a:latin typeface="Lucida Sans"/>
                <a:ea typeface="Lucida Sans"/>
                <a:cs typeface="Lucida Sans"/>
                <a:sym typeface="Lucida Sans"/>
              </a:rPr>
              <a:t>Dilatation about Four times the normal  diameter</a:t>
            </a:r>
            <a:endParaRPr sz="1400">
              <a:latin typeface="Lucida Sans"/>
              <a:ea typeface="Lucida Sans"/>
              <a:cs typeface="Lucida Sans"/>
              <a:sym typeface="Lucida Sans"/>
            </a:endParaRPr>
          </a:p>
          <a:p>
            <a:pPr indent="-336550" lvl="0" marL="542925" marR="0" rtl="0" algn="l">
              <a:lnSpc>
                <a:spcPct val="100000"/>
              </a:lnSpc>
              <a:spcBef>
                <a:spcPts val="0"/>
              </a:spcBef>
              <a:spcAft>
                <a:spcPts val="0"/>
              </a:spcAft>
              <a:buSzPts val="1400"/>
              <a:buFont typeface="Tahoma"/>
              <a:buChar char="●"/>
            </a:pPr>
            <a:r>
              <a:rPr lang="en-US" sz="1400">
                <a:latin typeface="Lucida Sans"/>
                <a:ea typeface="Lucida Sans"/>
                <a:cs typeface="Lucida Sans"/>
                <a:sym typeface="Lucida Sans"/>
              </a:rPr>
              <a:t>Mucosa: congested with ulcers</a:t>
            </a:r>
            <a:endParaRPr sz="1400">
              <a:latin typeface="Lucida Sans"/>
              <a:ea typeface="Lucida Sans"/>
              <a:cs typeface="Lucida Sans"/>
              <a:sym typeface="Lucida Sans"/>
            </a:endParaRPr>
          </a:p>
        </p:txBody>
      </p:sp>
      <p:sp>
        <p:nvSpPr>
          <p:cNvPr id="853" name="Google Shape;853;p16"/>
          <p:cNvSpPr txBox="1"/>
          <p:nvPr/>
        </p:nvSpPr>
        <p:spPr>
          <a:xfrm>
            <a:off x="3074924" y="6275175"/>
            <a:ext cx="4302125" cy="647065"/>
          </a:xfrm>
          <a:prstGeom prst="rect">
            <a:avLst/>
          </a:prstGeom>
          <a:solidFill>
            <a:srgbClr val="FAF4F1"/>
          </a:solidFill>
          <a:ln cap="flat" cmpd="sng" w="19025">
            <a:solidFill>
              <a:srgbClr val="3B8085"/>
            </a:solidFill>
            <a:prstDash val="solid"/>
            <a:round/>
            <a:headEnd len="sm" w="sm" type="none"/>
            <a:tailEnd len="sm" w="sm" type="none"/>
          </a:ln>
        </p:spPr>
        <p:txBody>
          <a:bodyPr anchorCtr="0" anchor="t" bIns="0" lIns="0" spcFirstLastPara="1" rIns="0" wrap="square" tIns="78725">
            <a:spAutoFit/>
          </a:bodyPr>
          <a:lstStyle/>
          <a:p>
            <a:pPr indent="-1140460" lvl="0" marL="1534160" marR="384175" rtl="0" algn="l">
              <a:lnSpc>
                <a:spcPct val="100000"/>
              </a:lnSpc>
              <a:spcBef>
                <a:spcPts val="0"/>
              </a:spcBef>
              <a:spcAft>
                <a:spcPts val="0"/>
              </a:spcAft>
              <a:buNone/>
            </a:pPr>
            <a:r>
              <a:rPr lang="en-US" sz="1400">
                <a:latin typeface="Lucida Sans"/>
                <a:ea typeface="Lucida Sans"/>
                <a:cs typeface="Lucida Sans"/>
                <a:sym typeface="Lucida Sans"/>
              </a:rPr>
              <a:t>A lower lobe of lung surgically resected for  bronchiectasis</a:t>
            </a:r>
            <a:endParaRPr sz="1400">
              <a:latin typeface="Lucida Sans"/>
              <a:ea typeface="Lucida Sans"/>
              <a:cs typeface="Lucida Sans"/>
              <a:sym typeface="Lucida Sans"/>
            </a:endParaRPr>
          </a:p>
        </p:txBody>
      </p:sp>
      <p:pic>
        <p:nvPicPr>
          <p:cNvPr id="854" name="Google Shape;854;p16"/>
          <p:cNvPicPr preferRelativeResize="0"/>
          <p:nvPr/>
        </p:nvPicPr>
        <p:blipFill rotWithShape="1">
          <a:blip r:embed="rId6">
            <a:alphaModFix/>
          </a:blip>
          <a:srcRect b="0" l="0" r="0" t="0"/>
          <a:stretch/>
        </p:blipFill>
        <p:spPr>
          <a:xfrm>
            <a:off x="149875" y="8360200"/>
            <a:ext cx="2457449" cy="1835624"/>
          </a:xfrm>
          <a:prstGeom prst="rect">
            <a:avLst/>
          </a:prstGeom>
          <a:noFill/>
          <a:ln>
            <a:noFill/>
          </a:ln>
        </p:spPr>
      </p:pic>
      <p:sp>
        <p:nvSpPr>
          <p:cNvPr id="855" name="Google Shape;855;p16"/>
          <p:cNvSpPr txBox="1"/>
          <p:nvPr/>
        </p:nvSpPr>
        <p:spPr>
          <a:xfrm>
            <a:off x="2957624" y="8431424"/>
            <a:ext cx="4302125" cy="1908810"/>
          </a:xfrm>
          <a:prstGeom prst="rect">
            <a:avLst/>
          </a:prstGeom>
          <a:solidFill>
            <a:srgbClr val="FAF4F1"/>
          </a:solidFill>
          <a:ln cap="flat" cmpd="sng" w="19025">
            <a:solidFill>
              <a:srgbClr val="3B8085"/>
            </a:solidFill>
            <a:prstDash val="solid"/>
            <a:round/>
            <a:headEnd len="sm" w="sm" type="none"/>
            <a:tailEnd len="sm" w="sm" type="none"/>
          </a:ln>
        </p:spPr>
        <p:txBody>
          <a:bodyPr anchorCtr="0" anchor="t" bIns="0" lIns="0" spcFirstLastPara="1" rIns="0" wrap="square" tIns="6975">
            <a:spAutoFit/>
          </a:bodyPr>
          <a:lstStyle/>
          <a:p>
            <a:pPr indent="0" lvl="0" marL="0" marR="0" rtl="0" algn="l">
              <a:lnSpc>
                <a:spcPct val="100000"/>
              </a:lnSpc>
              <a:spcBef>
                <a:spcPts val="0"/>
              </a:spcBef>
              <a:spcAft>
                <a:spcPts val="0"/>
              </a:spcAft>
              <a:buNone/>
            </a:pPr>
            <a:r>
              <a:t/>
            </a:r>
            <a:endParaRPr sz="1950">
              <a:latin typeface="Times New Roman"/>
              <a:ea typeface="Times New Roman"/>
              <a:cs typeface="Times New Roman"/>
              <a:sym typeface="Times New Roman"/>
            </a:endParaRPr>
          </a:p>
          <a:p>
            <a:pPr indent="-336550" lvl="0" marL="542925" marR="0" rtl="0" algn="l">
              <a:lnSpc>
                <a:spcPct val="100000"/>
              </a:lnSpc>
              <a:spcBef>
                <a:spcPts val="0"/>
              </a:spcBef>
              <a:spcAft>
                <a:spcPts val="0"/>
              </a:spcAft>
              <a:buSzPts val="1400"/>
              <a:buFont typeface="Tahoma"/>
              <a:buChar char="●"/>
            </a:pPr>
            <a:r>
              <a:rPr lang="en-US" sz="1400">
                <a:latin typeface="Lucida Sans"/>
                <a:ea typeface="Lucida Sans"/>
                <a:cs typeface="Lucida Sans"/>
                <a:sym typeface="Lucida Sans"/>
              </a:rPr>
              <a:t>Acute and chronic inﬂammation.</a:t>
            </a:r>
            <a:endParaRPr sz="1400">
              <a:latin typeface="Lucida Sans"/>
              <a:ea typeface="Lucida Sans"/>
              <a:cs typeface="Lucida Sans"/>
              <a:sym typeface="Lucida Sans"/>
            </a:endParaRPr>
          </a:p>
          <a:p>
            <a:pPr indent="-336550" lvl="0" marL="542925" marR="0" rtl="0" algn="l">
              <a:lnSpc>
                <a:spcPct val="100000"/>
              </a:lnSpc>
              <a:spcBef>
                <a:spcPts val="0"/>
              </a:spcBef>
              <a:spcAft>
                <a:spcPts val="0"/>
              </a:spcAft>
              <a:buSzPts val="1400"/>
              <a:buFont typeface="Tahoma"/>
              <a:buChar char="●"/>
            </a:pPr>
            <a:r>
              <a:rPr lang="en-US" sz="1400">
                <a:latin typeface="Lucida Sans"/>
                <a:ea typeface="Lucida Sans"/>
                <a:cs typeface="Lucida Sans"/>
                <a:sym typeface="Lucida Sans"/>
              </a:rPr>
              <a:t>Destruction with abscess.</a:t>
            </a:r>
            <a:endParaRPr sz="1400">
              <a:latin typeface="Lucida Sans"/>
              <a:ea typeface="Lucida Sans"/>
              <a:cs typeface="Lucida Sans"/>
              <a:sym typeface="Lucida Sans"/>
            </a:endParaRPr>
          </a:p>
          <a:p>
            <a:pPr indent="-336550" lvl="0" marL="542925" marR="0" rtl="0" algn="l">
              <a:lnSpc>
                <a:spcPct val="100000"/>
              </a:lnSpc>
              <a:spcBef>
                <a:spcPts val="0"/>
              </a:spcBef>
              <a:spcAft>
                <a:spcPts val="0"/>
              </a:spcAft>
              <a:buSzPts val="1400"/>
              <a:buFont typeface="Tahoma"/>
              <a:buChar char="●"/>
            </a:pPr>
            <a:r>
              <a:rPr lang="en-US" sz="1400">
                <a:latin typeface="Lucida Sans"/>
                <a:ea typeface="Lucida Sans"/>
                <a:cs typeface="Lucida Sans"/>
                <a:sym typeface="Lucida Sans"/>
              </a:rPr>
              <a:t>Epithelial ulcerations</a:t>
            </a:r>
            <a:endParaRPr sz="1400">
              <a:latin typeface="Lucida Sans"/>
              <a:ea typeface="Lucida Sans"/>
              <a:cs typeface="Lucida Sans"/>
              <a:sym typeface="Lucida Sans"/>
            </a:endParaRPr>
          </a:p>
          <a:p>
            <a:pPr indent="-336550" lvl="0" marL="542925" marR="0" rtl="0" algn="l">
              <a:lnSpc>
                <a:spcPct val="100000"/>
              </a:lnSpc>
              <a:spcBef>
                <a:spcPts val="0"/>
              </a:spcBef>
              <a:spcAft>
                <a:spcPts val="0"/>
              </a:spcAft>
              <a:buSzPts val="1400"/>
              <a:buFont typeface="Tahoma"/>
              <a:buChar char="●"/>
            </a:pPr>
            <a:r>
              <a:rPr lang="en-US" sz="1400">
                <a:latin typeface="Lucida Sans"/>
                <a:ea typeface="Lucida Sans"/>
                <a:cs typeface="Lucida Sans"/>
                <a:sym typeface="Lucida Sans"/>
              </a:rPr>
              <a:t>Can show squamous metaplasia.</a:t>
            </a:r>
            <a:endParaRPr sz="1400">
              <a:latin typeface="Lucida Sans"/>
              <a:ea typeface="Lucida Sans"/>
              <a:cs typeface="Lucida Sans"/>
              <a:sym typeface="Lucida Sans"/>
            </a:endParaRPr>
          </a:p>
          <a:p>
            <a:pPr indent="-336550" lvl="0" marL="542925" marR="0" rtl="0" algn="l">
              <a:lnSpc>
                <a:spcPct val="100000"/>
              </a:lnSpc>
              <a:spcBef>
                <a:spcPts val="0"/>
              </a:spcBef>
              <a:spcAft>
                <a:spcPts val="0"/>
              </a:spcAft>
              <a:buSzPts val="1400"/>
              <a:buFont typeface="Tahoma"/>
              <a:buChar char="●"/>
            </a:pPr>
            <a:r>
              <a:rPr lang="en-US" sz="1400">
                <a:latin typeface="Lucida Sans"/>
                <a:ea typeface="Lucida Sans"/>
                <a:cs typeface="Lucida Sans"/>
                <a:sym typeface="Lucida Sans"/>
              </a:rPr>
              <a:t>Glandular atrophy</a:t>
            </a:r>
            <a:endParaRPr sz="1400">
              <a:latin typeface="Lucida Sans"/>
              <a:ea typeface="Lucida Sans"/>
              <a:cs typeface="Lucida Sans"/>
              <a:sym typeface="Lucida Sans"/>
            </a:endParaRPr>
          </a:p>
          <a:p>
            <a:pPr indent="-336550" lvl="0" marL="542925" marR="0" rtl="0" algn="l">
              <a:lnSpc>
                <a:spcPct val="100000"/>
              </a:lnSpc>
              <a:spcBef>
                <a:spcPts val="0"/>
              </a:spcBef>
              <a:spcAft>
                <a:spcPts val="0"/>
              </a:spcAft>
              <a:buSzPts val="1400"/>
              <a:buFont typeface="Tahoma"/>
              <a:buChar char="●"/>
            </a:pPr>
            <a:r>
              <a:rPr lang="en-US" sz="1400">
                <a:latin typeface="Lucida Sans"/>
                <a:ea typeface="Lucida Sans"/>
                <a:cs typeface="Lucida Sans"/>
                <a:sym typeface="Lucida Sans"/>
              </a:rPr>
              <a:t>Fibrosis of bronchiolar wall.</a:t>
            </a:r>
            <a:endParaRPr sz="1400">
              <a:latin typeface="Lucida Sans"/>
              <a:ea typeface="Lucida Sans"/>
              <a:cs typeface="Lucida Sans"/>
              <a:sym typeface="Lucid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7"/>
          <p:cNvSpPr/>
          <p:nvPr/>
        </p:nvSpPr>
        <p:spPr>
          <a:xfrm>
            <a:off x="633401" y="1440488"/>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61" name="Google Shape;861;p17"/>
          <p:cNvSpPr/>
          <p:nvPr/>
        </p:nvSpPr>
        <p:spPr>
          <a:xfrm>
            <a:off x="471302" y="3249128"/>
            <a:ext cx="33020" cy="79375"/>
          </a:xfrm>
          <a:custGeom>
            <a:rect b="b" l="l" r="r" t="t"/>
            <a:pathLst>
              <a:path extrusionOk="0" h="79375" w="33020">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62" name="Google Shape;862;p17"/>
          <p:cNvSpPr/>
          <p:nvPr/>
        </p:nvSpPr>
        <p:spPr>
          <a:xfrm>
            <a:off x="82223" y="189442"/>
            <a:ext cx="627380" cy="1410335"/>
          </a:xfrm>
          <a:custGeom>
            <a:rect b="b" l="l" r="r" t="t"/>
            <a:pathLst>
              <a:path extrusionOk="0" h="1410335" w="627380">
                <a:moveTo>
                  <a:pt x="138022" y="1409906"/>
                </a:moveTo>
                <a:lnTo>
                  <a:pt x="80134" y="1362088"/>
                </a:lnTo>
                <a:lnTo>
                  <a:pt x="54989" y="1316630"/>
                </a:lnTo>
                <a:lnTo>
                  <a:pt x="39459" y="1277329"/>
                </a:lnTo>
                <a:lnTo>
                  <a:pt x="26072" y="1233269"/>
                </a:lnTo>
                <a:lnTo>
                  <a:pt x="15129" y="1185404"/>
                </a:lnTo>
                <a:lnTo>
                  <a:pt x="6935" y="1134685"/>
                </a:lnTo>
                <a:lnTo>
                  <a:pt x="1791" y="1082064"/>
                </a:lnTo>
                <a:lnTo>
                  <a:pt x="0" y="1028493"/>
                </a:lnTo>
                <a:lnTo>
                  <a:pt x="1863" y="974923"/>
                </a:lnTo>
                <a:lnTo>
                  <a:pt x="7234" y="921468"/>
                </a:lnTo>
                <a:lnTo>
                  <a:pt x="15303" y="871164"/>
                </a:lnTo>
                <a:lnTo>
                  <a:pt x="25724" y="823783"/>
                </a:lnTo>
                <a:lnTo>
                  <a:pt x="38153" y="779099"/>
                </a:lnTo>
                <a:lnTo>
                  <a:pt x="52244" y="736887"/>
                </a:lnTo>
                <a:lnTo>
                  <a:pt x="69862" y="691575"/>
                </a:lnTo>
                <a:lnTo>
                  <a:pt x="88673" y="648844"/>
                </a:lnTo>
                <a:lnTo>
                  <a:pt x="108162" y="608360"/>
                </a:lnTo>
                <a:lnTo>
                  <a:pt x="127815" y="569787"/>
                </a:lnTo>
                <a:lnTo>
                  <a:pt x="148910" y="527351"/>
                </a:lnTo>
                <a:lnTo>
                  <a:pt x="168990" y="482940"/>
                </a:lnTo>
                <a:lnTo>
                  <a:pt x="188215" y="436813"/>
                </a:lnTo>
                <a:lnTo>
                  <a:pt x="206744" y="389231"/>
                </a:lnTo>
                <a:lnTo>
                  <a:pt x="224737" y="340451"/>
                </a:lnTo>
                <a:lnTo>
                  <a:pt x="249581" y="269923"/>
                </a:lnTo>
                <a:lnTo>
                  <a:pt x="274143" y="198195"/>
                </a:lnTo>
                <a:lnTo>
                  <a:pt x="275594" y="194012"/>
                </a:lnTo>
                <a:lnTo>
                  <a:pt x="301443" y="128497"/>
                </a:lnTo>
                <a:lnTo>
                  <a:pt x="326333" y="79531"/>
                </a:lnTo>
                <a:lnTo>
                  <a:pt x="353306" y="40615"/>
                </a:lnTo>
                <a:lnTo>
                  <a:pt x="382451" y="13516"/>
                </a:lnTo>
                <a:lnTo>
                  <a:pt x="413859" y="0"/>
                </a:lnTo>
                <a:lnTo>
                  <a:pt x="447620" y="1833"/>
                </a:lnTo>
                <a:lnTo>
                  <a:pt x="496222" y="30277"/>
                </a:lnTo>
                <a:lnTo>
                  <a:pt x="538906" y="83856"/>
                </a:lnTo>
                <a:lnTo>
                  <a:pt x="557661" y="118789"/>
                </a:lnTo>
                <a:lnTo>
                  <a:pt x="574496" y="158468"/>
                </a:lnTo>
                <a:lnTo>
                  <a:pt x="589264" y="202379"/>
                </a:lnTo>
                <a:lnTo>
                  <a:pt x="601817" y="250011"/>
                </a:lnTo>
                <a:lnTo>
                  <a:pt x="612010" y="300849"/>
                </a:lnTo>
                <a:lnTo>
                  <a:pt x="619693" y="354382"/>
                </a:lnTo>
                <a:lnTo>
                  <a:pt x="624722" y="410096"/>
                </a:lnTo>
                <a:lnTo>
                  <a:pt x="626948" y="467479"/>
                </a:lnTo>
                <a:lnTo>
                  <a:pt x="626224" y="526017"/>
                </a:lnTo>
                <a:lnTo>
                  <a:pt x="622405" y="585199"/>
                </a:lnTo>
                <a:lnTo>
                  <a:pt x="616374" y="641079"/>
                </a:lnTo>
                <a:lnTo>
                  <a:pt x="608534" y="696200"/>
                </a:lnTo>
                <a:lnTo>
                  <a:pt x="598971" y="750231"/>
                </a:lnTo>
                <a:lnTo>
                  <a:pt x="587772" y="802841"/>
                </a:lnTo>
                <a:lnTo>
                  <a:pt x="575024" y="853699"/>
                </a:lnTo>
                <a:lnTo>
                  <a:pt x="560813" y="902474"/>
                </a:lnTo>
                <a:lnTo>
                  <a:pt x="545225" y="948836"/>
                </a:lnTo>
                <a:lnTo>
                  <a:pt x="524698" y="1001109"/>
                </a:lnTo>
                <a:lnTo>
                  <a:pt x="502444" y="1048800"/>
                </a:lnTo>
                <a:lnTo>
                  <a:pt x="478613" y="1091325"/>
                </a:lnTo>
                <a:lnTo>
                  <a:pt x="453360" y="1128106"/>
                </a:lnTo>
                <a:lnTo>
                  <a:pt x="426836" y="1158562"/>
                </a:lnTo>
                <a:lnTo>
                  <a:pt x="399193" y="1182111"/>
                </a:lnTo>
                <a:lnTo>
                  <a:pt x="398765" y="1183298"/>
                </a:lnTo>
                <a:lnTo>
                  <a:pt x="376118" y="1203318"/>
                </a:lnTo>
                <a:lnTo>
                  <a:pt x="353104" y="1221407"/>
                </a:lnTo>
                <a:lnTo>
                  <a:pt x="330186" y="1239694"/>
                </a:lnTo>
                <a:lnTo>
                  <a:pt x="307828" y="1260307"/>
                </a:lnTo>
                <a:lnTo>
                  <a:pt x="280546" y="1292205"/>
                </a:lnTo>
                <a:lnTo>
                  <a:pt x="253796" y="1326753"/>
                </a:lnTo>
                <a:lnTo>
                  <a:pt x="227024" y="1360466"/>
                </a:lnTo>
                <a:lnTo>
                  <a:pt x="199672" y="1389855"/>
                </a:lnTo>
                <a:lnTo>
                  <a:pt x="168854" y="1409144"/>
                </a:lnTo>
                <a:lnTo>
                  <a:pt x="138022" y="1409906"/>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63" name="Google Shape;863;p17"/>
          <p:cNvSpPr/>
          <p:nvPr/>
        </p:nvSpPr>
        <p:spPr>
          <a:xfrm>
            <a:off x="143867" y="2555307"/>
            <a:ext cx="143510" cy="357505"/>
          </a:xfrm>
          <a:custGeom>
            <a:rect b="b" l="l" r="r" t="t"/>
            <a:pathLst>
              <a:path extrusionOk="0" h="357505" w="143510">
                <a:moveTo>
                  <a:pt x="71491" y="357132"/>
                </a:moveTo>
                <a:lnTo>
                  <a:pt x="28514" y="326007"/>
                </a:lnTo>
                <a:lnTo>
                  <a:pt x="4723" y="249804"/>
                </a:lnTo>
                <a:lnTo>
                  <a:pt x="0" y="202849"/>
                </a:lnTo>
                <a:lnTo>
                  <a:pt x="45" y="154283"/>
                </a:lnTo>
                <a:lnTo>
                  <a:pt x="4851" y="107327"/>
                </a:lnTo>
                <a:lnTo>
                  <a:pt x="14408" y="65201"/>
                </a:lnTo>
                <a:lnTo>
                  <a:pt x="47737" y="8317"/>
                </a:lnTo>
                <a:lnTo>
                  <a:pt x="71491" y="0"/>
                </a:lnTo>
                <a:lnTo>
                  <a:pt x="95393" y="8317"/>
                </a:lnTo>
                <a:lnTo>
                  <a:pt x="114514" y="31124"/>
                </a:lnTo>
                <a:lnTo>
                  <a:pt x="128855" y="65201"/>
                </a:lnTo>
                <a:lnTo>
                  <a:pt x="138416" y="107327"/>
                </a:lnTo>
                <a:lnTo>
                  <a:pt x="143196" y="154283"/>
                </a:lnTo>
                <a:lnTo>
                  <a:pt x="143196" y="202849"/>
                </a:lnTo>
                <a:lnTo>
                  <a:pt x="138416" y="249804"/>
                </a:lnTo>
                <a:lnTo>
                  <a:pt x="128855" y="291930"/>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64" name="Google Shape;864;p17"/>
          <p:cNvSpPr/>
          <p:nvPr/>
        </p:nvSpPr>
        <p:spPr>
          <a:xfrm>
            <a:off x="333326" y="1665504"/>
            <a:ext cx="281305" cy="601345"/>
          </a:xfrm>
          <a:custGeom>
            <a:rect b="b" l="l" r="r" t="t"/>
            <a:pathLst>
              <a:path extrusionOk="0" h="601344" w="281305">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6" y="4295"/>
                </a:lnTo>
                <a:lnTo>
                  <a:pt x="138018" y="9781"/>
                </a:lnTo>
                <a:lnTo>
                  <a:pt x="146009" y="17597"/>
                </a:lnTo>
                <a:lnTo>
                  <a:pt x="153880" y="22669"/>
                </a:lnTo>
                <a:lnTo>
                  <a:pt x="161628" y="28329"/>
                </a:lnTo>
                <a:lnTo>
                  <a:pt x="169376" y="34576"/>
                </a:lnTo>
                <a:lnTo>
                  <a:pt x="177247" y="41410"/>
                </a:lnTo>
                <a:lnTo>
                  <a:pt x="187697" y="48945"/>
                </a:lnTo>
                <a:lnTo>
                  <a:pt x="217803" y="79530"/>
                </a:lnTo>
                <a:lnTo>
                  <a:pt x="237656" y="113541"/>
                </a:lnTo>
                <a:lnTo>
                  <a:pt x="254027" y="155478"/>
                </a:lnTo>
                <a:lnTo>
                  <a:pt x="266789" y="203741"/>
                </a:lnTo>
                <a:lnTo>
                  <a:pt x="275815" y="256731"/>
                </a:lnTo>
                <a:lnTo>
                  <a:pt x="280978" y="312849"/>
                </a:lnTo>
                <a:lnTo>
                  <a:pt x="280738" y="388745"/>
                </a:lnTo>
                <a:lnTo>
                  <a:pt x="272507" y="453255"/>
                </a:lnTo>
                <a:lnTo>
                  <a:pt x="257561" y="506273"/>
                </a:lnTo>
                <a:lnTo>
                  <a:pt x="237177" y="547694"/>
                </a:lnTo>
                <a:lnTo>
                  <a:pt x="212631" y="577411"/>
                </a:lnTo>
                <a:lnTo>
                  <a:pt x="185199" y="595320"/>
                </a:lnTo>
                <a:lnTo>
                  <a:pt x="156159" y="60131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65" name="Google Shape;865;p17"/>
          <p:cNvSpPr/>
          <p:nvPr/>
        </p:nvSpPr>
        <p:spPr>
          <a:xfrm>
            <a:off x="7094987" y="8898392"/>
            <a:ext cx="281305" cy="601345"/>
          </a:xfrm>
          <a:custGeom>
            <a:rect b="b" l="l" r="r" t="t"/>
            <a:pathLst>
              <a:path extrusionOk="0" h="601345" w="281304">
                <a:moveTo>
                  <a:pt x="175787" y="601312"/>
                </a:moveTo>
                <a:lnTo>
                  <a:pt x="167824" y="601312"/>
                </a:lnTo>
                <a:lnTo>
                  <a:pt x="159452" y="600252"/>
                </a:lnTo>
                <a:lnTo>
                  <a:pt x="151142" y="597017"/>
                </a:lnTo>
                <a:lnTo>
                  <a:pt x="142960" y="591531"/>
                </a:lnTo>
                <a:lnTo>
                  <a:pt x="134968" y="583714"/>
                </a:lnTo>
                <a:lnTo>
                  <a:pt x="127097" y="578643"/>
                </a:lnTo>
                <a:lnTo>
                  <a:pt x="119349" y="572983"/>
                </a:lnTo>
                <a:lnTo>
                  <a:pt x="111602" y="566736"/>
                </a:lnTo>
                <a:lnTo>
                  <a:pt x="103731" y="559902"/>
                </a:lnTo>
                <a:lnTo>
                  <a:pt x="93281" y="552367"/>
                </a:lnTo>
                <a:lnTo>
                  <a:pt x="63174" y="521782"/>
                </a:lnTo>
                <a:lnTo>
                  <a:pt x="43322" y="487771"/>
                </a:lnTo>
                <a:lnTo>
                  <a:pt x="26951" y="445835"/>
                </a:lnTo>
                <a:lnTo>
                  <a:pt x="14189" y="397572"/>
                </a:lnTo>
                <a:lnTo>
                  <a:pt x="5163" y="344581"/>
                </a:lnTo>
                <a:lnTo>
                  <a:pt x="0" y="288462"/>
                </a:lnTo>
                <a:lnTo>
                  <a:pt x="239" y="212567"/>
                </a:lnTo>
                <a:lnTo>
                  <a:pt x="8471" y="148058"/>
                </a:lnTo>
                <a:lnTo>
                  <a:pt x="23417" y="95039"/>
                </a:lnTo>
                <a:lnTo>
                  <a:pt x="43801" y="53618"/>
                </a:lnTo>
                <a:lnTo>
                  <a:pt x="68347" y="23901"/>
                </a:lnTo>
                <a:lnTo>
                  <a:pt x="124818" y="0"/>
                </a:lnTo>
                <a:lnTo>
                  <a:pt x="133042" y="470"/>
                </a:lnTo>
                <a:lnTo>
                  <a:pt x="183007" y="23798"/>
                </a:lnTo>
                <a:lnTo>
                  <a:pt x="228728" y="81886"/>
                </a:lnTo>
                <a:lnTo>
                  <a:pt x="247648" y="122182"/>
                </a:lnTo>
                <a:lnTo>
                  <a:pt x="263023" y="168970"/>
                </a:lnTo>
                <a:lnTo>
                  <a:pt x="274163" y="221494"/>
                </a:lnTo>
                <a:lnTo>
                  <a:pt x="280378" y="278995"/>
                </a:lnTo>
                <a:lnTo>
                  <a:pt x="280978" y="340718"/>
                </a:lnTo>
                <a:lnTo>
                  <a:pt x="275274" y="405905"/>
                </a:lnTo>
                <a:lnTo>
                  <a:pt x="262184" y="472904"/>
                </a:lnTo>
                <a:lnTo>
                  <a:pt x="243359" y="528740"/>
                </a:lnTo>
                <a:lnTo>
                  <a:pt x="219547" y="569987"/>
                </a:lnTo>
                <a:lnTo>
                  <a:pt x="183749" y="598493"/>
                </a:lnTo>
                <a:lnTo>
                  <a:pt x="175787" y="601312"/>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66" name="Google Shape;866;p17"/>
          <p:cNvSpPr/>
          <p:nvPr/>
        </p:nvSpPr>
        <p:spPr>
          <a:xfrm>
            <a:off x="7638876" y="8275929"/>
            <a:ext cx="48895" cy="119380"/>
          </a:xfrm>
          <a:custGeom>
            <a:rect b="b" l="l" r="r" t="t"/>
            <a:pathLst>
              <a:path extrusionOk="0" h="119379" w="48895">
                <a:moveTo>
                  <a:pt x="24445" y="119061"/>
                </a:moveTo>
                <a:lnTo>
                  <a:pt x="6111" y="100458"/>
                </a:lnTo>
                <a:lnTo>
                  <a:pt x="0" y="59530"/>
                </a:lnTo>
                <a:lnTo>
                  <a:pt x="6111" y="18603"/>
                </a:lnTo>
                <a:lnTo>
                  <a:pt x="24445" y="0"/>
                </a:lnTo>
                <a:lnTo>
                  <a:pt x="42397" y="18603"/>
                </a:lnTo>
                <a:lnTo>
                  <a:pt x="48382" y="59530"/>
                </a:lnTo>
                <a:lnTo>
                  <a:pt x="42397" y="100458"/>
                </a:lnTo>
                <a:lnTo>
                  <a:pt x="24445"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67" name="Google Shape;867;p17"/>
          <p:cNvSpPr/>
          <p:nvPr/>
        </p:nvSpPr>
        <p:spPr>
          <a:xfrm>
            <a:off x="7592988" y="7783861"/>
            <a:ext cx="33020" cy="79375"/>
          </a:xfrm>
          <a:custGeom>
            <a:rect b="b" l="l" r="r" t="t"/>
            <a:pathLst>
              <a:path extrusionOk="0" h="79375" w="33020">
                <a:moveTo>
                  <a:pt x="16455" y="79373"/>
                </a:moveTo>
                <a:lnTo>
                  <a:pt x="4113" y="66971"/>
                </a:lnTo>
                <a:lnTo>
                  <a:pt x="0" y="39686"/>
                </a:lnTo>
                <a:lnTo>
                  <a:pt x="4113" y="12402"/>
                </a:lnTo>
                <a:lnTo>
                  <a:pt x="16455" y="0"/>
                </a:lnTo>
                <a:lnTo>
                  <a:pt x="28427" y="12402"/>
                </a:lnTo>
                <a:lnTo>
                  <a:pt x="32418" y="39686"/>
                </a:lnTo>
                <a:lnTo>
                  <a:pt x="28427" y="66971"/>
                </a:lnTo>
                <a:lnTo>
                  <a:pt x="16455"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68" name="Google Shape;868;p17"/>
          <p:cNvSpPr/>
          <p:nvPr/>
        </p:nvSpPr>
        <p:spPr>
          <a:xfrm>
            <a:off x="7359631" y="10301909"/>
            <a:ext cx="33020" cy="79375"/>
          </a:xfrm>
          <a:custGeom>
            <a:rect b="b" l="l" r="r" t="t"/>
            <a:pathLst>
              <a:path extrusionOk="0" h="79375" w="33020">
                <a:moveTo>
                  <a:pt x="15946" y="79321"/>
                </a:moveTo>
                <a:lnTo>
                  <a:pt x="3986" y="66927"/>
                </a:lnTo>
                <a:lnTo>
                  <a:pt x="0" y="39660"/>
                </a:lnTo>
                <a:lnTo>
                  <a:pt x="3986" y="12394"/>
                </a:lnTo>
                <a:lnTo>
                  <a:pt x="15946" y="0"/>
                </a:lnTo>
                <a:lnTo>
                  <a:pt x="28288" y="12394"/>
                </a:lnTo>
                <a:lnTo>
                  <a:pt x="32402" y="39660"/>
                </a:lnTo>
                <a:lnTo>
                  <a:pt x="28288" y="66927"/>
                </a:lnTo>
                <a:lnTo>
                  <a:pt x="15946" y="793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869" name="Google Shape;869;p17"/>
          <p:cNvGrpSpPr/>
          <p:nvPr/>
        </p:nvGrpSpPr>
        <p:grpSpPr>
          <a:xfrm>
            <a:off x="7381249" y="6267026"/>
            <a:ext cx="620151" cy="4476802"/>
            <a:chOff x="7381249" y="6267026"/>
            <a:chExt cx="620151" cy="4476802"/>
          </a:xfrm>
        </p:grpSpPr>
        <p:sp>
          <p:nvSpPr>
            <p:cNvPr id="870" name="Google Shape;870;p17"/>
            <p:cNvSpPr/>
            <p:nvPr/>
          </p:nvSpPr>
          <p:spPr>
            <a:xfrm>
              <a:off x="7381249" y="9626391"/>
              <a:ext cx="32384" cy="79375"/>
            </a:xfrm>
            <a:custGeom>
              <a:rect b="b" l="l" r="r" t="t"/>
              <a:pathLst>
                <a:path extrusionOk="0" h="79375" w="32384">
                  <a:moveTo>
                    <a:pt x="15963" y="79373"/>
                  </a:moveTo>
                  <a:lnTo>
                    <a:pt x="3990" y="66971"/>
                  </a:lnTo>
                  <a:lnTo>
                    <a:pt x="0" y="39686"/>
                  </a:lnTo>
                  <a:lnTo>
                    <a:pt x="3990" y="12402"/>
                  </a:lnTo>
                  <a:lnTo>
                    <a:pt x="15963" y="0"/>
                  </a:lnTo>
                  <a:lnTo>
                    <a:pt x="28209" y="12402"/>
                  </a:lnTo>
                  <a:lnTo>
                    <a:pt x="32164" y="39686"/>
                  </a:lnTo>
                  <a:lnTo>
                    <a:pt x="28018" y="66971"/>
                  </a:lnTo>
                  <a:lnTo>
                    <a:pt x="15963"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71" name="Google Shape;871;p17"/>
            <p:cNvSpPr/>
            <p:nvPr/>
          </p:nvSpPr>
          <p:spPr>
            <a:xfrm>
              <a:off x="7445140" y="6267078"/>
              <a:ext cx="556260" cy="4476750"/>
            </a:xfrm>
            <a:custGeom>
              <a:rect b="b" l="l" r="r" t="t"/>
              <a:pathLst>
                <a:path extrusionOk="0" h="4476750" w="556259">
                  <a:moveTo>
                    <a:pt x="555859" y="4476663"/>
                  </a:moveTo>
                  <a:lnTo>
                    <a:pt x="0" y="4476663"/>
                  </a:lnTo>
                  <a:lnTo>
                    <a:pt x="11481" y="4428793"/>
                  </a:lnTo>
                  <a:lnTo>
                    <a:pt x="22584" y="4379580"/>
                  </a:lnTo>
                  <a:lnTo>
                    <a:pt x="33297" y="4329207"/>
                  </a:lnTo>
                  <a:lnTo>
                    <a:pt x="43610" y="4277856"/>
                  </a:lnTo>
                  <a:lnTo>
                    <a:pt x="53512" y="4225710"/>
                  </a:lnTo>
                  <a:lnTo>
                    <a:pt x="62992" y="4172951"/>
                  </a:lnTo>
                  <a:lnTo>
                    <a:pt x="72041" y="4119760"/>
                  </a:lnTo>
                  <a:lnTo>
                    <a:pt x="80648" y="4066321"/>
                  </a:lnTo>
                  <a:lnTo>
                    <a:pt x="88802" y="4012815"/>
                  </a:lnTo>
                  <a:lnTo>
                    <a:pt x="96493" y="3959424"/>
                  </a:lnTo>
                  <a:lnTo>
                    <a:pt x="103710" y="3906331"/>
                  </a:lnTo>
                  <a:lnTo>
                    <a:pt x="110443" y="3853718"/>
                  </a:lnTo>
                  <a:lnTo>
                    <a:pt x="116682" y="3801767"/>
                  </a:lnTo>
                  <a:lnTo>
                    <a:pt x="122415" y="3750660"/>
                  </a:lnTo>
                  <a:lnTo>
                    <a:pt x="127633" y="3700579"/>
                  </a:lnTo>
                  <a:lnTo>
                    <a:pt x="132325" y="3651708"/>
                  </a:lnTo>
                  <a:lnTo>
                    <a:pt x="136480" y="3604227"/>
                  </a:lnTo>
                  <a:lnTo>
                    <a:pt x="140088" y="3558319"/>
                  </a:lnTo>
                  <a:lnTo>
                    <a:pt x="143139" y="3514166"/>
                  </a:lnTo>
                  <a:lnTo>
                    <a:pt x="145621" y="3471950"/>
                  </a:lnTo>
                  <a:lnTo>
                    <a:pt x="147801" y="3420261"/>
                  </a:lnTo>
                  <a:lnTo>
                    <a:pt x="149051" y="3369343"/>
                  </a:lnTo>
                  <a:lnTo>
                    <a:pt x="149529" y="3319107"/>
                  </a:lnTo>
                  <a:lnTo>
                    <a:pt x="149398" y="3269467"/>
                  </a:lnTo>
                  <a:lnTo>
                    <a:pt x="148815" y="3220335"/>
                  </a:lnTo>
                  <a:lnTo>
                    <a:pt x="147942" y="3171624"/>
                  </a:lnTo>
                  <a:lnTo>
                    <a:pt x="145963" y="3075116"/>
                  </a:lnTo>
                  <a:lnTo>
                    <a:pt x="145178" y="3027145"/>
                  </a:lnTo>
                  <a:lnTo>
                    <a:pt x="144741" y="2979245"/>
                  </a:lnTo>
                  <a:lnTo>
                    <a:pt x="144813" y="2931330"/>
                  </a:lnTo>
                  <a:lnTo>
                    <a:pt x="145555" y="2883311"/>
                  </a:lnTo>
                  <a:lnTo>
                    <a:pt x="147125" y="2835103"/>
                  </a:lnTo>
                  <a:lnTo>
                    <a:pt x="149684" y="2786618"/>
                  </a:lnTo>
                  <a:lnTo>
                    <a:pt x="153392" y="2737767"/>
                  </a:lnTo>
                  <a:lnTo>
                    <a:pt x="158408" y="2688465"/>
                  </a:lnTo>
                  <a:lnTo>
                    <a:pt x="164893" y="2638623"/>
                  </a:lnTo>
                  <a:lnTo>
                    <a:pt x="173645" y="2587149"/>
                  </a:lnTo>
                  <a:lnTo>
                    <a:pt x="184550" y="2538502"/>
                  </a:lnTo>
                  <a:lnTo>
                    <a:pt x="197237" y="2492152"/>
                  </a:lnTo>
                  <a:lnTo>
                    <a:pt x="211336" y="2447574"/>
                  </a:lnTo>
                  <a:lnTo>
                    <a:pt x="226476" y="2404239"/>
                  </a:lnTo>
                  <a:lnTo>
                    <a:pt x="242286" y="2361619"/>
                  </a:lnTo>
                  <a:lnTo>
                    <a:pt x="258395" y="2319187"/>
                  </a:lnTo>
                  <a:lnTo>
                    <a:pt x="274433" y="2276416"/>
                  </a:lnTo>
                  <a:lnTo>
                    <a:pt x="290029" y="2232777"/>
                  </a:lnTo>
                  <a:lnTo>
                    <a:pt x="304813" y="2187744"/>
                  </a:lnTo>
                  <a:lnTo>
                    <a:pt x="318412" y="2140787"/>
                  </a:lnTo>
                  <a:lnTo>
                    <a:pt x="330458" y="2091381"/>
                  </a:lnTo>
                  <a:lnTo>
                    <a:pt x="340578" y="2038996"/>
                  </a:lnTo>
                  <a:lnTo>
                    <a:pt x="348403" y="1983106"/>
                  </a:lnTo>
                  <a:lnTo>
                    <a:pt x="353343" y="1932638"/>
                  </a:lnTo>
                  <a:lnTo>
                    <a:pt x="356848" y="1882083"/>
                  </a:lnTo>
                  <a:lnTo>
                    <a:pt x="359016" y="1831454"/>
                  </a:lnTo>
                  <a:lnTo>
                    <a:pt x="359947" y="1780763"/>
                  </a:lnTo>
                  <a:lnTo>
                    <a:pt x="359742" y="1730023"/>
                  </a:lnTo>
                  <a:lnTo>
                    <a:pt x="358498" y="1679246"/>
                  </a:lnTo>
                  <a:lnTo>
                    <a:pt x="356317" y="1628445"/>
                  </a:lnTo>
                  <a:lnTo>
                    <a:pt x="353298" y="1577631"/>
                  </a:lnTo>
                  <a:lnTo>
                    <a:pt x="349541" y="1526818"/>
                  </a:lnTo>
                  <a:lnTo>
                    <a:pt x="345145" y="1476017"/>
                  </a:lnTo>
                  <a:lnTo>
                    <a:pt x="340209" y="1425240"/>
                  </a:lnTo>
                  <a:lnTo>
                    <a:pt x="334835" y="1374501"/>
                  </a:lnTo>
                  <a:lnTo>
                    <a:pt x="329121" y="1323812"/>
                  </a:lnTo>
                  <a:lnTo>
                    <a:pt x="323166" y="1273184"/>
                  </a:lnTo>
                  <a:lnTo>
                    <a:pt x="317072" y="1222631"/>
                  </a:lnTo>
                  <a:lnTo>
                    <a:pt x="310937" y="1172164"/>
                  </a:lnTo>
                  <a:lnTo>
                    <a:pt x="304861" y="1121796"/>
                  </a:lnTo>
                  <a:lnTo>
                    <a:pt x="298943" y="1071539"/>
                  </a:lnTo>
                  <a:lnTo>
                    <a:pt x="293284" y="1021406"/>
                  </a:lnTo>
                  <a:lnTo>
                    <a:pt x="287983" y="971409"/>
                  </a:lnTo>
                  <a:lnTo>
                    <a:pt x="283140" y="921560"/>
                  </a:lnTo>
                  <a:lnTo>
                    <a:pt x="278854" y="871872"/>
                  </a:lnTo>
                  <a:lnTo>
                    <a:pt x="275226" y="822357"/>
                  </a:lnTo>
                  <a:lnTo>
                    <a:pt x="272354" y="773027"/>
                  </a:lnTo>
                  <a:lnTo>
                    <a:pt x="270339" y="723895"/>
                  </a:lnTo>
                  <a:lnTo>
                    <a:pt x="269280" y="674973"/>
                  </a:lnTo>
                  <a:lnTo>
                    <a:pt x="269276" y="626273"/>
                  </a:lnTo>
                  <a:lnTo>
                    <a:pt x="270429" y="577808"/>
                  </a:lnTo>
                  <a:lnTo>
                    <a:pt x="272836" y="529591"/>
                  </a:lnTo>
                  <a:lnTo>
                    <a:pt x="276599" y="481632"/>
                  </a:lnTo>
                  <a:lnTo>
                    <a:pt x="281815" y="433946"/>
                  </a:lnTo>
                  <a:lnTo>
                    <a:pt x="288587" y="386543"/>
                  </a:lnTo>
                  <a:lnTo>
                    <a:pt x="297012" y="339437"/>
                  </a:lnTo>
                  <a:lnTo>
                    <a:pt x="307190" y="292640"/>
                  </a:lnTo>
                  <a:lnTo>
                    <a:pt x="328769" y="213602"/>
                  </a:lnTo>
                  <a:lnTo>
                    <a:pt x="351709" y="149255"/>
                  </a:lnTo>
                  <a:lnTo>
                    <a:pt x="375828" y="98317"/>
                  </a:lnTo>
                  <a:lnTo>
                    <a:pt x="400941" y="59511"/>
                  </a:lnTo>
                  <a:lnTo>
                    <a:pt x="426864" y="31555"/>
                  </a:lnTo>
                  <a:lnTo>
                    <a:pt x="480404" y="3079"/>
                  </a:lnTo>
                  <a:lnTo>
                    <a:pt x="507653" y="0"/>
                  </a:lnTo>
                  <a:lnTo>
                    <a:pt x="524933" y="1091"/>
                  </a:lnTo>
                  <a:lnTo>
                    <a:pt x="542193" y="4151"/>
                  </a:lnTo>
                  <a:lnTo>
                    <a:pt x="555859" y="7890"/>
                  </a:lnTo>
                  <a:lnTo>
                    <a:pt x="555859" y="447666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72" name="Google Shape;872;p17"/>
            <p:cNvSpPr/>
            <p:nvPr/>
          </p:nvSpPr>
          <p:spPr>
            <a:xfrm>
              <a:off x="7447673" y="6267026"/>
              <a:ext cx="119380" cy="297180"/>
            </a:xfrm>
            <a:custGeom>
              <a:rect b="b" l="l" r="r" t="t"/>
              <a:pathLst>
                <a:path extrusionOk="0" h="297179" w="119379">
                  <a:moveTo>
                    <a:pt x="59374" y="296818"/>
                  </a:moveTo>
                  <a:lnTo>
                    <a:pt x="17929" y="259359"/>
                  </a:lnTo>
                  <a:lnTo>
                    <a:pt x="6037" y="219865"/>
                  </a:lnTo>
                  <a:lnTo>
                    <a:pt x="55" y="173042"/>
                  </a:lnTo>
                  <a:lnTo>
                    <a:pt x="0" y="123776"/>
                  </a:lnTo>
                  <a:lnTo>
                    <a:pt x="5887" y="76952"/>
                  </a:lnTo>
                  <a:lnTo>
                    <a:pt x="17734" y="37458"/>
                  </a:lnTo>
                  <a:lnTo>
                    <a:pt x="35557" y="10178"/>
                  </a:lnTo>
                  <a:lnTo>
                    <a:pt x="59374" y="0"/>
                  </a:lnTo>
                  <a:lnTo>
                    <a:pt x="83212" y="10178"/>
                  </a:lnTo>
                  <a:lnTo>
                    <a:pt x="101092" y="37458"/>
                  </a:lnTo>
                  <a:lnTo>
                    <a:pt x="113011" y="76952"/>
                  </a:lnTo>
                  <a:lnTo>
                    <a:pt x="118971" y="123776"/>
                  </a:lnTo>
                  <a:lnTo>
                    <a:pt x="118971" y="173042"/>
                  </a:lnTo>
                  <a:lnTo>
                    <a:pt x="113011" y="219865"/>
                  </a:lnTo>
                  <a:lnTo>
                    <a:pt x="101092" y="259359"/>
                  </a:lnTo>
                  <a:lnTo>
                    <a:pt x="83212" y="286639"/>
                  </a:lnTo>
                  <a:lnTo>
                    <a:pt x="59374" y="29681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873" name="Google Shape;873;p17"/>
          <p:cNvSpPr/>
          <p:nvPr/>
        </p:nvSpPr>
        <p:spPr>
          <a:xfrm>
            <a:off x="7739338" y="5320852"/>
            <a:ext cx="143510" cy="357505"/>
          </a:xfrm>
          <a:custGeom>
            <a:rect b="b" l="l" r="r" t="t"/>
            <a:pathLst>
              <a:path extrusionOk="0" h="357504" w="143509">
                <a:moveTo>
                  <a:pt x="71704" y="357132"/>
                </a:moveTo>
                <a:lnTo>
                  <a:pt x="28681" y="326007"/>
                </a:lnTo>
                <a:lnTo>
                  <a:pt x="4780" y="249804"/>
                </a:lnTo>
                <a:lnTo>
                  <a:pt x="0" y="202849"/>
                </a:lnTo>
                <a:lnTo>
                  <a:pt x="0" y="154283"/>
                </a:lnTo>
                <a:lnTo>
                  <a:pt x="4780" y="107327"/>
                </a:lnTo>
                <a:lnTo>
                  <a:pt x="14340" y="65201"/>
                </a:lnTo>
                <a:lnTo>
                  <a:pt x="47803" y="8317"/>
                </a:lnTo>
                <a:lnTo>
                  <a:pt x="71704" y="0"/>
                </a:lnTo>
                <a:lnTo>
                  <a:pt x="95611" y="8317"/>
                </a:lnTo>
                <a:lnTo>
                  <a:pt x="114737" y="31124"/>
                </a:lnTo>
                <a:lnTo>
                  <a:pt x="129081" y="65201"/>
                </a:lnTo>
                <a:lnTo>
                  <a:pt x="138644" y="107327"/>
                </a:lnTo>
                <a:lnTo>
                  <a:pt x="143425" y="154283"/>
                </a:lnTo>
                <a:lnTo>
                  <a:pt x="143425" y="202849"/>
                </a:lnTo>
                <a:lnTo>
                  <a:pt x="138644" y="249804"/>
                </a:lnTo>
                <a:lnTo>
                  <a:pt x="129081" y="291930"/>
                </a:lnTo>
                <a:lnTo>
                  <a:pt x="95611" y="348814"/>
                </a:lnTo>
                <a:lnTo>
                  <a:pt x="71704"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874" name="Google Shape;874;p17"/>
          <p:cNvGrpSpPr/>
          <p:nvPr/>
        </p:nvGrpSpPr>
        <p:grpSpPr>
          <a:xfrm>
            <a:off x="111250" y="4552141"/>
            <a:ext cx="7889751" cy="6192050"/>
            <a:chOff x="111250" y="4552141"/>
            <a:chExt cx="7889751" cy="6192050"/>
          </a:xfrm>
        </p:grpSpPr>
        <p:sp>
          <p:nvSpPr>
            <p:cNvPr id="875" name="Google Shape;875;p17"/>
            <p:cNvSpPr/>
            <p:nvPr/>
          </p:nvSpPr>
          <p:spPr>
            <a:xfrm>
              <a:off x="7005663" y="7035391"/>
              <a:ext cx="412750" cy="1061085"/>
            </a:xfrm>
            <a:custGeom>
              <a:rect b="b" l="l" r="r" t="t"/>
              <a:pathLst>
                <a:path extrusionOk="0" h="1061084" w="412750">
                  <a:moveTo>
                    <a:pt x="181414" y="1060788"/>
                  </a:moveTo>
                  <a:lnTo>
                    <a:pt x="126821" y="1042619"/>
                  </a:lnTo>
                  <a:lnTo>
                    <a:pt x="77364" y="989686"/>
                  </a:lnTo>
                  <a:lnTo>
                    <a:pt x="55818" y="950921"/>
                  </a:lnTo>
                  <a:lnTo>
                    <a:pt x="37063" y="904350"/>
                  </a:lnTo>
                  <a:lnTo>
                    <a:pt x="21601" y="850270"/>
                  </a:lnTo>
                  <a:lnTo>
                    <a:pt x="9935" y="788974"/>
                  </a:lnTo>
                  <a:lnTo>
                    <a:pt x="2567" y="720759"/>
                  </a:lnTo>
                  <a:lnTo>
                    <a:pt x="0" y="645920"/>
                  </a:lnTo>
                  <a:lnTo>
                    <a:pt x="1354" y="590519"/>
                  </a:lnTo>
                  <a:lnTo>
                    <a:pt x="5301" y="533985"/>
                  </a:lnTo>
                  <a:lnTo>
                    <a:pt x="11668" y="477057"/>
                  </a:lnTo>
                  <a:lnTo>
                    <a:pt x="20279" y="420470"/>
                  </a:lnTo>
                  <a:lnTo>
                    <a:pt x="30961" y="364964"/>
                  </a:lnTo>
                  <a:lnTo>
                    <a:pt x="43539" y="311274"/>
                  </a:lnTo>
                  <a:lnTo>
                    <a:pt x="57840" y="260139"/>
                  </a:lnTo>
                  <a:lnTo>
                    <a:pt x="73690" y="212296"/>
                  </a:lnTo>
                  <a:lnTo>
                    <a:pt x="90915" y="168482"/>
                  </a:lnTo>
                  <a:lnTo>
                    <a:pt x="109340" y="129434"/>
                  </a:lnTo>
                  <a:lnTo>
                    <a:pt x="128792" y="95890"/>
                  </a:lnTo>
                  <a:lnTo>
                    <a:pt x="149096" y="68587"/>
                  </a:lnTo>
                  <a:lnTo>
                    <a:pt x="152848" y="62683"/>
                  </a:lnTo>
                  <a:lnTo>
                    <a:pt x="157877" y="56680"/>
                  </a:lnTo>
                  <a:lnTo>
                    <a:pt x="161628" y="53630"/>
                  </a:lnTo>
                  <a:lnTo>
                    <a:pt x="182545" y="30637"/>
                  </a:lnTo>
                  <a:lnTo>
                    <a:pt x="204436" y="13825"/>
                  </a:lnTo>
                  <a:lnTo>
                    <a:pt x="226946" y="3508"/>
                  </a:lnTo>
                  <a:lnTo>
                    <a:pt x="249717" y="0"/>
                  </a:lnTo>
                  <a:lnTo>
                    <a:pt x="270056" y="2876"/>
                  </a:lnTo>
                  <a:lnTo>
                    <a:pt x="309574" y="26527"/>
                  </a:lnTo>
                  <a:lnTo>
                    <a:pt x="347636" y="78834"/>
                  </a:lnTo>
                  <a:lnTo>
                    <a:pt x="364458" y="115628"/>
                  </a:lnTo>
                  <a:lnTo>
                    <a:pt x="378723" y="157338"/>
                  </a:lnTo>
                  <a:lnTo>
                    <a:pt x="390447" y="203190"/>
                  </a:lnTo>
                  <a:lnTo>
                    <a:pt x="399643" y="252415"/>
                  </a:lnTo>
                  <a:lnTo>
                    <a:pt x="406326" y="304240"/>
                  </a:lnTo>
                  <a:lnTo>
                    <a:pt x="410511" y="357894"/>
                  </a:lnTo>
                  <a:lnTo>
                    <a:pt x="412212" y="412605"/>
                  </a:lnTo>
                  <a:lnTo>
                    <a:pt x="411476" y="469102"/>
                  </a:lnTo>
                  <a:lnTo>
                    <a:pt x="408646" y="525722"/>
                  </a:lnTo>
                  <a:lnTo>
                    <a:pt x="403801" y="581994"/>
                  </a:lnTo>
                  <a:lnTo>
                    <a:pt x="397019" y="637444"/>
                  </a:lnTo>
                  <a:lnTo>
                    <a:pt x="388380" y="691603"/>
                  </a:lnTo>
                  <a:lnTo>
                    <a:pt x="377961" y="743996"/>
                  </a:lnTo>
                  <a:lnTo>
                    <a:pt x="365843" y="794153"/>
                  </a:lnTo>
                  <a:lnTo>
                    <a:pt x="352103" y="841601"/>
                  </a:lnTo>
                  <a:lnTo>
                    <a:pt x="336821" y="885869"/>
                  </a:lnTo>
                  <a:lnTo>
                    <a:pt x="320075" y="926485"/>
                  </a:lnTo>
                  <a:lnTo>
                    <a:pt x="301945" y="962975"/>
                  </a:lnTo>
                  <a:lnTo>
                    <a:pt x="273768" y="1006363"/>
                  </a:lnTo>
                  <a:lnTo>
                    <a:pt x="243813" y="1036864"/>
                  </a:lnTo>
                  <a:lnTo>
                    <a:pt x="212791" y="1054873"/>
                  </a:lnTo>
                  <a:lnTo>
                    <a:pt x="181414" y="106078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76" name="Google Shape;876;p17"/>
            <p:cNvSpPr/>
            <p:nvPr/>
          </p:nvSpPr>
          <p:spPr>
            <a:xfrm>
              <a:off x="7402196" y="4717406"/>
              <a:ext cx="598805" cy="6026785"/>
            </a:xfrm>
            <a:custGeom>
              <a:rect b="b" l="l" r="r" t="t"/>
              <a:pathLst>
                <a:path extrusionOk="0" h="6026784" w="598804">
                  <a:moveTo>
                    <a:pt x="195959" y="6026336"/>
                  </a:moveTo>
                  <a:lnTo>
                    <a:pt x="187318" y="6026336"/>
                  </a:lnTo>
                  <a:lnTo>
                    <a:pt x="192197" y="5975101"/>
                  </a:lnTo>
                  <a:lnTo>
                    <a:pt x="196324" y="5924060"/>
                  </a:lnTo>
                  <a:lnTo>
                    <a:pt x="199722" y="5873202"/>
                  </a:lnTo>
                  <a:lnTo>
                    <a:pt x="202370" y="5823624"/>
                  </a:lnTo>
                  <a:lnTo>
                    <a:pt x="204390" y="5773359"/>
                  </a:lnTo>
                  <a:lnTo>
                    <a:pt x="205759" y="5723238"/>
                  </a:lnTo>
                  <a:lnTo>
                    <a:pt x="206501" y="5673251"/>
                  </a:lnTo>
                  <a:lnTo>
                    <a:pt x="206620" y="5621300"/>
                  </a:lnTo>
                  <a:lnTo>
                    <a:pt x="206196" y="5573641"/>
                  </a:lnTo>
                  <a:lnTo>
                    <a:pt x="205196" y="5523997"/>
                  </a:lnTo>
                  <a:lnTo>
                    <a:pt x="203663" y="5474446"/>
                  </a:lnTo>
                  <a:lnTo>
                    <a:pt x="201619" y="5424979"/>
                  </a:lnTo>
                  <a:lnTo>
                    <a:pt x="199088" y="5375585"/>
                  </a:lnTo>
                  <a:lnTo>
                    <a:pt x="196094" y="5326255"/>
                  </a:lnTo>
                  <a:lnTo>
                    <a:pt x="192660" y="5276977"/>
                  </a:lnTo>
                  <a:lnTo>
                    <a:pt x="188809" y="5227742"/>
                  </a:lnTo>
                  <a:lnTo>
                    <a:pt x="184564" y="5178540"/>
                  </a:lnTo>
                  <a:lnTo>
                    <a:pt x="179949" y="5129360"/>
                  </a:lnTo>
                  <a:lnTo>
                    <a:pt x="174988" y="5080192"/>
                  </a:lnTo>
                  <a:lnTo>
                    <a:pt x="169703" y="5031026"/>
                  </a:lnTo>
                  <a:lnTo>
                    <a:pt x="164119" y="4981852"/>
                  </a:lnTo>
                  <a:lnTo>
                    <a:pt x="158258" y="4932660"/>
                  </a:lnTo>
                  <a:lnTo>
                    <a:pt x="152143" y="4883440"/>
                  </a:lnTo>
                  <a:lnTo>
                    <a:pt x="145799" y="4834180"/>
                  </a:lnTo>
                  <a:lnTo>
                    <a:pt x="139249" y="4784872"/>
                  </a:lnTo>
                  <a:lnTo>
                    <a:pt x="132515" y="4735505"/>
                  </a:lnTo>
                  <a:lnTo>
                    <a:pt x="125622" y="4686068"/>
                  </a:lnTo>
                  <a:lnTo>
                    <a:pt x="118593" y="4636552"/>
                  </a:lnTo>
                  <a:lnTo>
                    <a:pt x="111451" y="4586946"/>
                  </a:lnTo>
                  <a:lnTo>
                    <a:pt x="104219" y="4537241"/>
                  </a:lnTo>
                  <a:lnTo>
                    <a:pt x="89581" y="4437490"/>
                  </a:lnTo>
                  <a:lnTo>
                    <a:pt x="75212" y="4338529"/>
                  </a:lnTo>
                  <a:lnTo>
                    <a:pt x="67992" y="4288446"/>
                  </a:lnTo>
                  <a:lnTo>
                    <a:pt x="60796" y="4238113"/>
                  </a:lnTo>
                  <a:lnTo>
                    <a:pt x="53659" y="4187640"/>
                  </a:lnTo>
                  <a:lnTo>
                    <a:pt x="46617" y="4137141"/>
                  </a:lnTo>
                  <a:lnTo>
                    <a:pt x="39706" y="4086728"/>
                  </a:lnTo>
                  <a:lnTo>
                    <a:pt x="30419" y="4014507"/>
                  </a:lnTo>
                  <a:lnTo>
                    <a:pt x="22472" y="3945015"/>
                  </a:lnTo>
                  <a:lnTo>
                    <a:pt x="15814" y="3878136"/>
                  </a:lnTo>
                  <a:lnTo>
                    <a:pt x="10392" y="3813752"/>
                  </a:lnTo>
                  <a:lnTo>
                    <a:pt x="6154" y="3751748"/>
                  </a:lnTo>
                  <a:lnTo>
                    <a:pt x="3048" y="3692007"/>
                  </a:lnTo>
                  <a:lnTo>
                    <a:pt x="1019" y="3634228"/>
                  </a:lnTo>
                  <a:lnTo>
                    <a:pt x="32" y="3579344"/>
                  </a:lnTo>
                  <a:lnTo>
                    <a:pt x="0" y="3525198"/>
                  </a:lnTo>
                  <a:lnTo>
                    <a:pt x="899" y="3473345"/>
                  </a:lnTo>
                  <a:lnTo>
                    <a:pt x="2669" y="3423173"/>
                  </a:lnTo>
                  <a:lnTo>
                    <a:pt x="5258" y="3374564"/>
                  </a:lnTo>
                  <a:lnTo>
                    <a:pt x="8613" y="3327404"/>
                  </a:lnTo>
                  <a:lnTo>
                    <a:pt x="12683" y="3281575"/>
                  </a:lnTo>
                  <a:lnTo>
                    <a:pt x="17414" y="3236961"/>
                  </a:lnTo>
                  <a:lnTo>
                    <a:pt x="22756" y="3193445"/>
                  </a:lnTo>
                  <a:lnTo>
                    <a:pt x="28654" y="3150912"/>
                  </a:lnTo>
                  <a:lnTo>
                    <a:pt x="35059" y="3109243"/>
                  </a:lnTo>
                  <a:lnTo>
                    <a:pt x="41916" y="3068324"/>
                  </a:lnTo>
                  <a:lnTo>
                    <a:pt x="49174" y="3028038"/>
                  </a:lnTo>
                  <a:lnTo>
                    <a:pt x="56782" y="2988268"/>
                  </a:lnTo>
                  <a:lnTo>
                    <a:pt x="64685" y="2948897"/>
                  </a:lnTo>
                  <a:lnTo>
                    <a:pt x="72833" y="2909810"/>
                  </a:lnTo>
                  <a:lnTo>
                    <a:pt x="81173" y="2870889"/>
                  </a:lnTo>
                  <a:lnTo>
                    <a:pt x="89654" y="2832019"/>
                  </a:lnTo>
                  <a:lnTo>
                    <a:pt x="98222" y="2793082"/>
                  </a:lnTo>
                  <a:lnTo>
                    <a:pt x="107610" y="2750945"/>
                  </a:lnTo>
                  <a:lnTo>
                    <a:pt x="116969" y="2708459"/>
                  </a:lnTo>
                  <a:lnTo>
                    <a:pt x="126238" y="2665472"/>
                  </a:lnTo>
                  <a:lnTo>
                    <a:pt x="135360" y="2621833"/>
                  </a:lnTo>
                  <a:lnTo>
                    <a:pt x="144277" y="2577391"/>
                  </a:lnTo>
                  <a:lnTo>
                    <a:pt x="152928" y="2531995"/>
                  </a:lnTo>
                  <a:lnTo>
                    <a:pt x="161257" y="2485493"/>
                  </a:lnTo>
                  <a:lnTo>
                    <a:pt x="169205" y="2437736"/>
                  </a:lnTo>
                  <a:lnTo>
                    <a:pt x="176713" y="2388570"/>
                  </a:lnTo>
                  <a:lnTo>
                    <a:pt x="183722" y="2337847"/>
                  </a:lnTo>
                  <a:lnTo>
                    <a:pt x="190175" y="2285413"/>
                  </a:lnTo>
                  <a:lnTo>
                    <a:pt x="196012" y="2231118"/>
                  </a:lnTo>
                  <a:lnTo>
                    <a:pt x="201175" y="2174811"/>
                  </a:lnTo>
                  <a:lnTo>
                    <a:pt x="205606" y="2116341"/>
                  </a:lnTo>
                  <a:lnTo>
                    <a:pt x="209245" y="2055556"/>
                  </a:lnTo>
                  <a:lnTo>
                    <a:pt x="212036" y="1992306"/>
                  </a:lnTo>
                  <a:lnTo>
                    <a:pt x="213918" y="1926439"/>
                  </a:lnTo>
                  <a:lnTo>
                    <a:pt x="214901" y="1872242"/>
                  </a:lnTo>
                  <a:lnTo>
                    <a:pt x="215494" y="1819101"/>
                  </a:lnTo>
                  <a:lnTo>
                    <a:pt x="215744" y="1766928"/>
                  </a:lnTo>
                  <a:lnTo>
                    <a:pt x="215699" y="1715640"/>
                  </a:lnTo>
                  <a:lnTo>
                    <a:pt x="215406" y="1665150"/>
                  </a:lnTo>
                  <a:lnTo>
                    <a:pt x="214914" y="1615372"/>
                  </a:lnTo>
                  <a:lnTo>
                    <a:pt x="214270" y="1566222"/>
                  </a:lnTo>
                  <a:lnTo>
                    <a:pt x="213522" y="1517614"/>
                  </a:lnTo>
                  <a:lnTo>
                    <a:pt x="210896" y="1362502"/>
                  </a:lnTo>
                  <a:lnTo>
                    <a:pt x="209990" y="1304510"/>
                  </a:lnTo>
                  <a:lnTo>
                    <a:pt x="209277" y="1247665"/>
                  </a:lnTo>
                  <a:lnTo>
                    <a:pt x="208867" y="1194661"/>
                  </a:lnTo>
                  <a:lnTo>
                    <a:pt x="208785" y="1137253"/>
                  </a:lnTo>
                  <a:lnTo>
                    <a:pt x="209181" y="1083604"/>
                  </a:lnTo>
                  <a:lnTo>
                    <a:pt x="210125" y="1030939"/>
                  </a:lnTo>
                  <a:lnTo>
                    <a:pt x="211703" y="979218"/>
                  </a:lnTo>
                  <a:lnTo>
                    <a:pt x="214004" y="928399"/>
                  </a:lnTo>
                  <a:lnTo>
                    <a:pt x="217117" y="878443"/>
                  </a:lnTo>
                  <a:lnTo>
                    <a:pt x="221130" y="829308"/>
                  </a:lnTo>
                  <a:lnTo>
                    <a:pt x="226132" y="780954"/>
                  </a:lnTo>
                  <a:lnTo>
                    <a:pt x="232211" y="733340"/>
                  </a:lnTo>
                  <a:lnTo>
                    <a:pt x="239454" y="686426"/>
                  </a:lnTo>
                  <a:lnTo>
                    <a:pt x="247952" y="640171"/>
                  </a:lnTo>
                  <a:lnTo>
                    <a:pt x="257791" y="594534"/>
                  </a:lnTo>
                  <a:lnTo>
                    <a:pt x="269061" y="549475"/>
                  </a:lnTo>
                  <a:lnTo>
                    <a:pt x="281849" y="504953"/>
                  </a:lnTo>
                  <a:lnTo>
                    <a:pt x="296245" y="460927"/>
                  </a:lnTo>
                  <a:lnTo>
                    <a:pt x="312336" y="417357"/>
                  </a:lnTo>
                  <a:lnTo>
                    <a:pt x="330211" y="374203"/>
                  </a:lnTo>
                  <a:lnTo>
                    <a:pt x="349959" y="331422"/>
                  </a:lnTo>
                  <a:lnTo>
                    <a:pt x="371667" y="288976"/>
                  </a:lnTo>
                  <a:lnTo>
                    <a:pt x="395424" y="246823"/>
                  </a:lnTo>
                  <a:lnTo>
                    <a:pt x="421319" y="204922"/>
                  </a:lnTo>
                  <a:lnTo>
                    <a:pt x="449440" y="163233"/>
                  </a:lnTo>
                  <a:lnTo>
                    <a:pt x="479875" y="121716"/>
                  </a:lnTo>
                  <a:lnTo>
                    <a:pt x="518491" y="74806"/>
                  </a:lnTo>
                  <a:lnTo>
                    <a:pt x="557062" y="35055"/>
                  </a:lnTo>
                  <a:lnTo>
                    <a:pt x="595602" y="2182"/>
                  </a:lnTo>
                  <a:lnTo>
                    <a:pt x="598803" y="0"/>
                  </a:lnTo>
                  <a:lnTo>
                    <a:pt x="598803" y="20167"/>
                  </a:lnTo>
                  <a:lnTo>
                    <a:pt x="597935" y="20762"/>
                  </a:lnTo>
                  <a:lnTo>
                    <a:pt x="559918" y="53352"/>
                  </a:lnTo>
                  <a:lnTo>
                    <a:pt x="521896" y="92744"/>
                  </a:lnTo>
                  <a:lnTo>
                    <a:pt x="483856" y="139210"/>
                  </a:lnTo>
                  <a:lnTo>
                    <a:pt x="453919" y="180026"/>
                  </a:lnTo>
                  <a:lnTo>
                    <a:pt x="426255" y="221025"/>
                  </a:lnTo>
                  <a:lnTo>
                    <a:pt x="400776" y="262248"/>
                  </a:lnTo>
                  <a:lnTo>
                    <a:pt x="377397" y="303734"/>
                  </a:lnTo>
                  <a:lnTo>
                    <a:pt x="356032" y="345523"/>
                  </a:lnTo>
                  <a:lnTo>
                    <a:pt x="336593" y="387653"/>
                  </a:lnTo>
                  <a:lnTo>
                    <a:pt x="318994" y="430166"/>
                  </a:lnTo>
                  <a:lnTo>
                    <a:pt x="303150" y="473100"/>
                  </a:lnTo>
                  <a:lnTo>
                    <a:pt x="288973" y="516495"/>
                  </a:lnTo>
                  <a:lnTo>
                    <a:pt x="276378" y="560391"/>
                  </a:lnTo>
                  <a:lnTo>
                    <a:pt x="265278" y="604828"/>
                  </a:lnTo>
                  <a:lnTo>
                    <a:pt x="255586" y="649845"/>
                  </a:lnTo>
                  <a:lnTo>
                    <a:pt x="247217" y="695482"/>
                  </a:lnTo>
                  <a:lnTo>
                    <a:pt x="240084" y="741778"/>
                  </a:lnTo>
                  <a:lnTo>
                    <a:pt x="234101" y="788773"/>
                  </a:lnTo>
                  <a:lnTo>
                    <a:pt x="229181" y="836507"/>
                  </a:lnTo>
                  <a:lnTo>
                    <a:pt x="225238" y="885019"/>
                  </a:lnTo>
                  <a:lnTo>
                    <a:pt x="222185" y="934350"/>
                  </a:lnTo>
                  <a:lnTo>
                    <a:pt x="219937" y="984538"/>
                  </a:lnTo>
                  <a:lnTo>
                    <a:pt x="218407" y="1035624"/>
                  </a:lnTo>
                  <a:lnTo>
                    <a:pt x="217509" y="1087646"/>
                  </a:lnTo>
                  <a:lnTo>
                    <a:pt x="217178" y="1137253"/>
                  </a:lnTo>
                  <a:lnTo>
                    <a:pt x="217261" y="1194661"/>
                  </a:lnTo>
                  <a:lnTo>
                    <a:pt x="217740" y="1249733"/>
                  </a:lnTo>
                  <a:lnTo>
                    <a:pt x="218504" y="1305900"/>
                  </a:lnTo>
                  <a:lnTo>
                    <a:pt x="219469" y="1363203"/>
                  </a:lnTo>
                  <a:lnTo>
                    <a:pt x="220547" y="1421681"/>
                  </a:lnTo>
                  <a:lnTo>
                    <a:pt x="221341" y="1469462"/>
                  </a:lnTo>
                  <a:lnTo>
                    <a:pt x="222100" y="1517614"/>
                  </a:lnTo>
                  <a:lnTo>
                    <a:pt x="222787" y="1566222"/>
                  </a:lnTo>
                  <a:lnTo>
                    <a:pt x="223365" y="1615372"/>
                  </a:lnTo>
                  <a:lnTo>
                    <a:pt x="223800" y="1665150"/>
                  </a:lnTo>
                  <a:lnTo>
                    <a:pt x="224056" y="1715640"/>
                  </a:lnTo>
                  <a:lnTo>
                    <a:pt x="224095" y="1766928"/>
                  </a:lnTo>
                  <a:lnTo>
                    <a:pt x="223883" y="1819101"/>
                  </a:lnTo>
                  <a:lnTo>
                    <a:pt x="223383" y="1872242"/>
                  </a:lnTo>
                  <a:lnTo>
                    <a:pt x="222559" y="1926439"/>
                  </a:lnTo>
                  <a:lnTo>
                    <a:pt x="220567" y="1993112"/>
                  </a:lnTo>
                  <a:lnTo>
                    <a:pt x="217680" y="2057109"/>
                  </a:lnTo>
                  <a:lnTo>
                    <a:pt x="213953" y="2118586"/>
                  </a:lnTo>
                  <a:lnTo>
                    <a:pt x="209444" y="2177699"/>
                  </a:lnTo>
                  <a:lnTo>
                    <a:pt x="204210" y="2234608"/>
                  </a:lnTo>
                  <a:lnTo>
                    <a:pt x="198307" y="2289467"/>
                  </a:lnTo>
                  <a:lnTo>
                    <a:pt x="191793" y="2342435"/>
                  </a:lnTo>
                  <a:lnTo>
                    <a:pt x="184724" y="2393669"/>
                  </a:lnTo>
                  <a:lnTo>
                    <a:pt x="177157" y="2443325"/>
                  </a:lnTo>
                  <a:lnTo>
                    <a:pt x="169150" y="2491561"/>
                  </a:lnTo>
                  <a:lnTo>
                    <a:pt x="160758" y="2538534"/>
                  </a:lnTo>
                  <a:lnTo>
                    <a:pt x="152039" y="2584400"/>
                  </a:lnTo>
                  <a:lnTo>
                    <a:pt x="143050" y="2629318"/>
                  </a:lnTo>
                  <a:lnTo>
                    <a:pt x="133847" y="2673443"/>
                  </a:lnTo>
                  <a:lnTo>
                    <a:pt x="124488" y="2716934"/>
                  </a:lnTo>
                  <a:lnTo>
                    <a:pt x="115029" y="2759946"/>
                  </a:lnTo>
                  <a:lnTo>
                    <a:pt x="105528" y="2802638"/>
                  </a:lnTo>
                  <a:lnTo>
                    <a:pt x="97111" y="2841039"/>
                  </a:lnTo>
                  <a:lnTo>
                    <a:pt x="88775" y="2879398"/>
                  </a:lnTo>
                  <a:lnTo>
                    <a:pt x="80573" y="2917827"/>
                  </a:lnTo>
                  <a:lnTo>
                    <a:pt x="72556" y="2956439"/>
                  </a:lnTo>
                  <a:lnTo>
                    <a:pt x="64775" y="2995346"/>
                  </a:lnTo>
                  <a:lnTo>
                    <a:pt x="57283" y="3034662"/>
                  </a:lnTo>
                  <a:lnTo>
                    <a:pt x="50131" y="3074499"/>
                  </a:lnTo>
                  <a:lnTo>
                    <a:pt x="43371" y="3114970"/>
                  </a:lnTo>
                  <a:lnTo>
                    <a:pt x="37054" y="3156188"/>
                  </a:lnTo>
                  <a:lnTo>
                    <a:pt x="31233" y="3198264"/>
                  </a:lnTo>
                  <a:lnTo>
                    <a:pt x="25959" y="3241313"/>
                  </a:lnTo>
                  <a:lnTo>
                    <a:pt x="21284" y="3285447"/>
                  </a:lnTo>
                  <a:lnTo>
                    <a:pt x="17259" y="3330779"/>
                  </a:lnTo>
                  <a:lnTo>
                    <a:pt x="13937" y="3377420"/>
                  </a:lnTo>
                  <a:lnTo>
                    <a:pt x="11369" y="3425485"/>
                  </a:lnTo>
                  <a:lnTo>
                    <a:pt x="9607" y="3475085"/>
                  </a:lnTo>
                  <a:lnTo>
                    <a:pt x="8723" y="3525198"/>
                  </a:lnTo>
                  <a:lnTo>
                    <a:pt x="8707" y="3579344"/>
                  </a:lnTo>
                  <a:lnTo>
                    <a:pt x="9679" y="3634413"/>
                  </a:lnTo>
                  <a:lnTo>
                    <a:pt x="11652" y="3691099"/>
                  </a:lnTo>
                  <a:lnTo>
                    <a:pt x="14695" y="3750070"/>
                  </a:lnTo>
                  <a:lnTo>
                    <a:pt x="18854" y="3811252"/>
                  </a:lnTo>
                  <a:lnTo>
                    <a:pt x="24182" y="3874759"/>
                  </a:lnTo>
                  <a:lnTo>
                    <a:pt x="30729" y="3940704"/>
                  </a:lnTo>
                  <a:lnTo>
                    <a:pt x="38548" y="4009200"/>
                  </a:lnTo>
                  <a:lnTo>
                    <a:pt x="47690" y="4080358"/>
                  </a:lnTo>
                  <a:lnTo>
                    <a:pt x="54601" y="4131280"/>
                  </a:lnTo>
                  <a:lnTo>
                    <a:pt x="61639" y="4181977"/>
                  </a:lnTo>
                  <a:lnTo>
                    <a:pt x="68772" y="4232421"/>
                  </a:lnTo>
                  <a:lnTo>
                    <a:pt x="75963" y="4282585"/>
                  </a:lnTo>
                  <a:lnTo>
                    <a:pt x="83179" y="4332441"/>
                  </a:lnTo>
                  <a:lnTo>
                    <a:pt x="97543" y="4431120"/>
                  </a:lnTo>
                  <a:lnTo>
                    <a:pt x="112186" y="4531174"/>
                  </a:lnTo>
                  <a:lnTo>
                    <a:pt x="119419" y="4581032"/>
                  </a:lnTo>
                  <a:lnTo>
                    <a:pt x="126564" y="4630791"/>
                  </a:lnTo>
                  <a:lnTo>
                    <a:pt x="133596" y="4680462"/>
                  </a:lnTo>
                  <a:lnTo>
                    <a:pt x="140492" y="4730055"/>
                  </a:lnTo>
                  <a:lnTo>
                    <a:pt x="147230" y="4779579"/>
                  </a:lnTo>
                  <a:lnTo>
                    <a:pt x="153785" y="4829047"/>
                  </a:lnTo>
                  <a:lnTo>
                    <a:pt x="160134" y="4878468"/>
                  </a:lnTo>
                  <a:lnTo>
                    <a:pt x="166255" y="4927853"/>
                  </a:lnTo>
                  <a:lnTo>
                    <a:pt x="172124" y="4977213"/>
                  </a:lnTo>
                  <a:lnTo>
                    <a:pt x="177717" y="5026557"/>
                  </a:lnTo>
                  <a:lnTo>
                    <a:pt x="183012" y="5075896"/>
                  </a:lnTo>
                  <a:lnTo>
                    <a:pt x="187985" y="5125240"/>
                  </a:lnTo>
                  <a:lnTo>
                    <a:pt x="192613" y="5174601"/>
                  </a:lnTo>
                  <a:lnTo>
                    <a:pt x="196872" y="5223989"/>
                  </a:lnTo>
                  <a:lnTo>
                    <a:pt x="200740" y="5273413"/>
                  </a:lnTo>
                  <a:lnTo>
                    <a:pt x="204194" y="5322885"/>
                  </a:lnTo>
                  <a:lnTo>
                    <a:pt x="207209" y="5372415"/>
                  </a:lnTo>
                  <a:lnTo>
                    <a:pt x="209763" y="5422013"/>
                  </a:lnTo>
                  <a:lnTo>
                    <a:pt x="211832" y="5471690"/>
                  </a:lnTo>
                  <a:lnTo>
                    <a:pt x="213393" y="5521457"/>
                  </a:lnTo>
                  <a:lnTo>
                    <a:pt x="214423" y="5571323"/>
                  </a:lnTo>
                  <a:lnTo>
                    <a:pt x="214899" y="5621300"/>
                  </a:lnTo>
                  <a:lnTo>
                    <a:pt x="214798" y="5671397"/>
                  </a:lnTo>
                  <a:lnTo>
                    <a:pt x="214095" y="5721625"/>
                  </a:lnTo>
                  <a:lnTo>
                    <a:pt x="212768" y="5771995"/>
                  </a:lnTo>
                  <a:lnTo>
                    <a:pt x="210794" y="5822517"/>
                  </a:lnTo>
                  <a:lnTo>
                    <a:pt x="208094" y="5874045"/>
                  </a:lnTo>
                  <a:lnTo>
                    <a:pt x="204766" y="5924630"/>
                  </a:lnTo>
                  <a:lnTo>
                    <a:pt x="200728" y="5975390"/>
                  </a:lnTo>
                  <a:lnTo>
                    <a:pt x="195959" y="60263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877" name="Google Shape;877;p17"/>
            <p:cNvPicPr preferRelativeResize="0"/>
            <p:nvPr/>
          </p:nvPicPr>
          <p:blipFill rotWithShape="1">
            <a:blip r:embed="rId3">
              <a:alphaModFix/>
            </a:blip>
            <a:srcRect b="0" l="0" r="0" t="0"/>
            <a:stretch/>
          </p:blipFill>
          <p:spPr>
            <a:xfrm>
              <a:off x="111250" y="7056224"/>
              <a:ext cx="7778500" cy="2757124"/>
            </a:xfrm>
            <a:prstGeom prst="rect">
              <a:avLst/>
            </a:prstGeom>
            <a:noFill/>
            <a:ln>
              <a:noFill/>
            </a:ln>
          </p:spPr>
        </p:pic>
        <p:pic>
          <p:nvPicPr>
            <p:cNvPr id="878" name="Google Shape;878;p17"/>
            <p:cNvPicPr preferRelativeResize="0"/>
            <p:nvPr/>
          </p:nvPicPr>
          <p:blipFill rotWithShape="1">
            <a:blip r:embed="rId4">
              <a:alphaModFix/>
            </a:blip>
            <a:srcRect b="0" l="0" r="0" t="0"/>
            <a:stretch/>
          </p:blipFill>
          <p:spPr>
            <a:xfrm>
              <a:off x="4747349" y="4552141"/>
              <a:ext cx="3023321" cy="2186449"/>
            </a:xfrm>
            <a:prstGeom prst="rect">
              <a:avLst/>
            </a:prstGeom>
            <a:noFill/>
            <a:ln>
              <a:noFill/>
            </a:ln>
          </p:spPr>
        </p:pic>
        <p:pic>
          <p:nvPicPr>
            <p:cNvPr id="879" name="Google Shape;879;p17"/>
            <p:cNvPicPr preferRelativeResize="0"/>
            <p:nvPr/>
          </p:nvPicPr>
          <p:blipFill rotWithShape="1">
            <a:blip r:embed="rId5">
              <a:alphaModFix/>
            </a:blip>
            <a:srcRect b="0" l="0" r="0" t="0"/>
            <a:stretch/>
          </p:blipFill>
          <p:spPr>
            <a:xfrm>
              <a:off x="454675" y="4610815"/>
              <a:ext cx="2039124" cy="2066824"/>
            </a:xfrm>
            <a:prstGeom prst="rect">
              <a:avLst/>
            </a:prstGeom>
            <a:noFill/>
            <a:ln>
              <a:noFill/>
            </a:ln>
          </p:spPr>
        </p:pic>
      </p:grpSp>
      <p:sp>
        <p:nvSpPr>
          <p:cNvPr id="880" name="Google Shape;880;p17"/>
          <p:cNvSpPr txBox="1"/>
          <p:nvPr>
            <p:ph type="title"/>
          </p:nvPr>
        </p:nvSpPr>
        <p:spPr>
          <a:xfrm>
            <a:off x="2796354" y="516996"/>
            <a:ext cx="302006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Complications</a:t>
            </a:r>
            <a:endParaRPr/>
          </a:p>
        </p:txBody>
      </p:sp>
      <p:sp>
        <p:nvSpPr>
          <p:cNvPr id="881" name="Google Shape;881;p17"/>
          <p:cNvSpPr txBox="1"/>
          <p:nvPr/>
        </p:nvSpPr>
        <p:spPr>
          <a:xfrm>
            <a:off x="1177949" y="1211726"/>
            <a:ext cx="6256655" cy="3023235"/>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2525">
            <a:spAutoFit/>
          </a:bodyPr>
          <a:lstStyle/>
          <a:p>
            <a:pPr indent="-114299" lvl="0" marL="85725" marR="1024255" rtl="0" algn="l">
              <a:lnSpc>
                <a:spcPct val="212857"/>
              </a:lnSpc>
              <a:spcBef>
                <a:spcPts val="0"/>
              </a:spcBef>
              <a:spcAft>
                <a:spcPts val="0"/>
              </a:spcAft>
              <a:buClr>
                <a:srgbClr val="44546A"/>
              </a:buClr>
              <a:buSzPts val="1800"/>
              <a:buFont typeface="Lucida Sans"/>
              <a:buChar char="•"/>
            </a:pPr>
            <a:r>
              <a:rPr lang="en-US" sz="1400">
                <a:solidFill>
                  <a:srgbClr val="980000"/>
                </a:solidFill>
                <a:latin typeface="Lucida Sans"/>
                <a:ea typeface="Lucida Sans"/>
                <a:cs typeface="Lucida Sans"/>
                <a:sym typeface="Lucida Sans"/>
              </a:rPr>
              <a:t>Signiﬁcant obstructive ventilatory defects, with hypoxemia,  hypercapnia, pulmonary hypertension, and cor pulmonale.</a:t>
            </a:r>
            <a:endParaRPr sz="1400">
              <a:latin typeface="Lucida Sans"/>
              <a:ea typeface="Lucida Sans"/>
              <a:cs typeface="Lucida Sans"/>
              <a:sym typeface="Lucida Sans"/>
            </a:endParaRPr>
          </a:p>
          <a:p>
            <a:pPr indent="-146050" lvl="0" marL="231140" marR="0" rtl="0" algn="l">
              <a:lnSpc>
                <a:spcPct val="100000"/>
              </a:lnSpc>
              <a:spcBef>
                <a:spcPts val="880"/>
              </a:spcBef>
              <a:spcAft>
                <a:spcPts val="0"/>
              </a:spcAft>
              <a:buClr>
                <a:srgbClr val="980000"/>
              </a:buClr>
              <a:buSzPts val="1400"/>
              <a:buFont typeface="Lucida Sans"/>
              <a:buChar char="•"/>
            </a:pPr>
            <a:r>
              <a:rPr lang="en-US" sz="1400">
                <a:solidFill>
                  <a:srgbClr val="980000"/>
                </a:solidFill>
                <a:latin typeface="Lucida Sans"/>
                <a:ea typeface="Lucida Sans"/>
                <a:cs typeface="Lucida Sans"/>
                <a:sym typeface="Lucida Sans"/>
              </a:rPr>
              <a:t>Lung Abscess  .</a:t>
            </a:r>
            <a:endParaRPr sz="1400">
              <a:latin typeface="Lucida Sans"/>
              <a:ea typeface="Lucida Sans"/>
              <a:cs typeface="Lucida Sans"/>
              <a:sym typeface="Lucida Sans"/>
            </a:endParaRPr>
          </a:p>
          <a:p>
            <a:pPr indent="-145415" lvl="0" marL="230504" marR="0" rtl="0" algn="l">
              <a:lnSpc>
                <a:spcPct val="100000"/>
              </a:lnSpc>
              <a:spcBef>
                <a:spcPts val="1195"/>
              </a:spcBef>
              <a:spcAft>
                <a:spcPts val="0"/>
              </a:spcAft>
              <a:buClr>
                <a:srgbClr val="44546A"/>
              </a:buClr>
              <a:buSzPts val="1400"/>
              <a:buFont typeface="Lucida Sans"/>
              <a:buChar char="•"/>
            </a:pPr>
            <a:r>
              <a:rPr lang="en-US" sz="1400">
                <a:solidFill>
                  <a:srgbClr val="999999"/>
                </a:solidFill>
                <a:latin typeface="Lucida Sans"/>
                <a:ea typeface="Lucida Sans"/>
                <a:cs typeface="Lucida Sans"/>
                <a:sym typeface="Lucida Sans"/>
              </a:rPr>
              <a:t>Rare complications: </a:t>
            </a:r>
            <a:r>
              <a:rPr lang="en-US" sz="1400">
                <a:solidFill>
                  <a:srgbClr val="980000"/>
                </a:solidFill>
                <a:latin typeface="Lucida Sans"/>
                <a:ea typeface="Lucida Sans"/>
                <a:cs typeface="Lucida Sans"/>
                <a:sym typeface="Lucida Sans"/>
              </a:rPr>
              <a:t>brain abscess </a:t>
            </a:r>
            <a:r>
              <a:rPr lang="en-US" sz="1400">
                <a:latin typeface="Lucida Sans"/>
                <a:ea typeface="Lucida Sans"/>
                <a:cs typeface="Lucida Sans"/>
                <a:sym typeface="Lucida Sans"/>
              </a:rPr>
              <a:t>and </a:t>
            </a:r>
            <a:r>
              <a:rPr lang="en-US" sz="1400">
                <a:solidFill>
                  <a:srgbClr val="980000"/>
                </a:solidFill>
                <a:latin typeface="Lucida Sans"/>
                <a:ea typeface="Lucida Sans"/>
                <a:cs typeface="Lucida Sans"/>
                <a:sym typeface="Lucida Sans"/>
              </a:rPr>
              <a:t>amyloidosis.</a:t>
            </a:r>
            <a:endParaRPr sz="1400">
              <a:latin typeface="Lucida Sans"/>
              <a:ea typeface="Lucida Sans"/>
              <a:cs typeface="Lucida Sans"/>
              <a:sym typeface="Lucida Sans"/>
            </a:endParaRPr>
          </a:p>
          <a:p>
            <a:pPr indent="0" lvl="0" marL="0" marR="0" rtl="0" algn="l">
              <a:lnSpc>
                <a:spcPct val="100000"/>
              </a:lnSpc>
              <a:spcBef>
                <a:spcPts val="10"/>
              </a:spcBef>
              <a:spcAft>
                <a:spcPts val="0"/>
              </a:spcAft>
              <a:buNone/>
            </a:pPr>
            <a:r>
              <a:t/>
            </a:r>
            <a:endParaRPr sz="2650">
              <a:latin typeface="Lucida Sans"/>
              <a:ea typeface="Lucida Sans"/>
              <a:cs typeface="Lucida Sans"/>
              <a:sym typeface="Lucida Sans"/>
            </a:endParaRPr>
          </a:p>
          <a:p>
            <a:pPr indent="0" lvl="0" marL="85725" marR="94615" rtl="0" algn="l">
              <a:lnSpc>
                <a:spcPct val="100000"/>
              </a:lnSpc>
              <a:spcBef>
                <a:spcPts val="0"/>
              </a:spcBef>
              <a:spcAft>
                <a:spcPts val="0"/>
              </a:spcAft>
              <a:buNone/>
            </a:pPr>
            <a:r>
              <a:rPr lang="en-US" sz="1400">
                <a:solidFill>
                  <a:srgbClr val="B7B7B7"/>
                </a:solidFill>
                <a:latin typeface="Lucida Sans"/>
                <a:ea typeface="Lucida Sans"/>
                <a:cs typeface="Lucida Sans"/>
                <a:sym typeface="Lucida Sans"/>
              </a:rPr>
              <a:t>Amyloidosis: the name for a group of rare, serious conditions caused by a  build-up of an abnormal protein called amyloid in organs and tissues  throughout the body.</a:t>
            </a:r>
            <a:endParaRPr sz="1400">
              <a:latin typeface="Lucida Sans"/>
              <a:ea typeface="Lucida Sans"/>
              <a:cs typeface="Lucida Sans"/>
              <a:sym typeface="Lucida Sans"/>
            </a:endParaRPr>
          </a:p>
        </p:txBody>
      </p:sp>
      <p:sp>
        <p:nvSpPr>
          <p:cNvPr id="882" name="Google Shape;882;p17"/>
          <p:cNvSpPr txBox="1"/>
          <p:nvPr/>
        </p:nvSpPr>
        <p:spPr>
          <a:xfrm>
            <a:off x="2641029" y="5429148"/>
            <a:ext cx="1967864"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400" u="sng">
                <a:latin typeface="Lucida Sans"/>
                <a:ea typeface="Lucida Sans"/>
                <a:cs typeface="Lucida Sans"/>
                <a:sym typeface="Lucida Sans"/>
              </a:rPr>
              <a:t>Lung Abscess</a:t>
            </a:r>
            <a:endParaRPr sz="2400">
              <a:latin typeface="Lucida Sans"/>
              <a:ea typeface="Lucida Sans"/>
              <a:cs typeface="Lucida Sans"/>
              <a:sym typeface="Lucida Sans"/>
            </a:endParaRPr>
          </a:p>
        </p:txBody>
      </p:sp>
      <p:grpSp>
        <p:nvGrpSpPr>
          <p:cNvPr id="883" name="Google Shape;883;p17"/>
          <p:cNvGrpSpPr/>
          <p:nvPr/>
        </p:nvGrpSpPr>
        <p:grpSpPr>
          <a:xfrm>
            <a:off x="1601378" y="4952265"/>
            <a:ext cx="5679321" cy="1421765"/>
            <a:chOff x="1601378" y="4952265"/>
            <a:chExt cx="5679321" cy="1421765"/>
          </a:xfrm>
        </p:grpSpPr>
        <p:sp>
          <p:nvSpPr>
            <p:cNvPr id="884" name="Google Shape;884;p17"/>
            <p:cNvSpPr/>
            <p:nvPr/>
          </p:nvSpPr>
          <p:spPr>
            <a:xfrm>
              <a:off x="1740274" y="5914290"/>
              <a:ext cx="1092835" cy="314960"/>
            </a:xfrm>
            <a:custGeom>
              <a:rect b="b" l="l" r="r" t="t"/>
              <a:pathLst>
                <a:path extrusionOk="0" h="314960" w="1092835">
                  <a:moveTo>
                    <a:pt x="1092249" y="0"/>
                  </a:moveTo>
                  <a:lnTo>
                    <a:pt x="0" y="314640"/>
                  </a:lnTo>
                </a:path>
              </a:pathLst>
            </a:custGeom>
            <a:noFill/>
            <a:ln cap="flat" cmpd="sng" w="28550">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885" name="Google Shape;885;p17"/>
            <p:cNvPicPr preferRelativeResize="0"/>
            <p:nvPr/>
          </p:nvPicPr>
          <p:blipFill rotWithShape="1">
            <a:blip r:embed="rId6">
              <a:alphaModFix/>
            </a:blip>
            <a:srcRect b="0" l="0" r="0" t="0"/>
            <a:stretch/>
          </p:blipFill>
          <p:spPr>
            <a:xfrm>
              <a:off x="1601378" y="6169289"/>
              <a:ext cx="166248" cy="119282"/>
            </a:xfrm>
            <a:prstGeom prst="rect">
              <a:avLst/>
            </a:prstGeom>
            <a:noFill/>
            <a:ln>
              <a:noFill/>
            </a:ln>
          </p:spPr>
        </p:pic>
        <p:sp>
          <p:nvSpPr>
            <p:cNvPr id="886" name="Google Shape;886;p17"/>
            <p:cNvSpPr/>
            <p:nvPr/>
          </p:nvSpPr>
          <p:spPr>
            <a:xfrm>
              <a:off x="4585199" y="5667856"/>
              <a:ext cx="923925" cy="26034"/>
            </a:xfrm>
            <a:custGeom>
              <a:rect b="b" l="l" r="r" t="t"/>
              <a:pathLst>
                <a:path extrusionOk="0" h="26035" w="923925">
                  <a:moveTo>
                    <a:pt x="0" y="25558"/>
                  </a:moveTo>
                  <a:lnTo>
                    <a:pt x="923915" y="0"/>
                  </a:lnTo>
                </a:path>
              </a:pathLst>
            </a:custGeom>
            <a:noFill/>
            <a:ln cap="flat" cmpd="sng" w="28550">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887" name="Google Shape;887;p17"/>
            <p:cNvPicPr preferRelativeResize="0"/>
            <p:nvPr/>
          </p:nvPicPr>
          <p:blipFill rotWithShape="1">
            <a:blip r:embed="rId7">
              <a:alphaModFix/>
            </a:blip>
            <a:srcRect b="0" l="0" r="0" t="0"/>
            <a:stretch/>
          </p:blipFill>
          <p:spPr>
            <a:xfrm>
              <a:off x="5493522" y="5606388"/>
              <a:ext cx="159506" cy="122935"/>
            </a:xfrm>
            <a:prstGeom prst="rect">
              <a:avLst/>
            </a:prstGeom>
            <a:noFill/>
            <a:ln>
              <a:noFill/>
            </a:ln>
          </p:spPr>
        </p:pic>
        <p:sp>
          <p:nvSpPr>
            <p:cNvPr id="888" name="Google Shape;888;p17"/>
            <p:cNvSpPr/>
            <p:nvPr/>
          </p:nvSpPr>
          <p:spPr>
            <a:xfrm>
              <a:off x="5680499" y="4952265"/>
              <a:ext cx="1600200" cy="1421765"/>
            </a:xfrm>
            <a:custGeom>
              <a:rect b="b" l="l" r="r" t="t"/>
              <a:pathLst>
                <a:path extrusionOk="0" h="1421764" w="1600200">
                  <a:moveTo>
                    <a:pt x="0" y="710849"/>
                  </a:moveTo>
                  <a:lnTo>
                    <a:pt x="1574" y="665894"/>
                  </a:lnTo>
                  <a:lnTo>
                    <a:pt x="6233" y="621682"/>
                  </a:lnTo>
                  <a:lnTo>
                    <a:pt x="13885" y="578296"/>
                  </a:lnTo>
                  <a:lnTo>
                    <a:pt x="24435" y="535820"/>
                  </a:lnTo>
                  <a:lnTo>
                    <a:pt x="37790" y="494336"/>
                  </a:lnTo>
                  <a:lnTo>
                    <a:pt x="53855" y="453929"/>
                  </a:lnTo>
                  <a:lnTo>
                    <a:pt x="72538" y="414681"/>
                  </a:lnTo>
                  <a:lnTo>
                    <a:pt x="93744" y="376675"/>
                  </a:lnTo>
                  <a:lnTo>
                    <a:pt x="117379" y="339996"/>
                  </a:lnTo>
                  <a:lnTo>
                    <a:pt x="143351" y="304726"/>
                  </a:lnTo>
                  <a:lnTo>
                    <a:pt x="171564" y="270948"/>
                  </a:lnTo>
                  <a:lnTo>
                    <a:pt x="201926" y="238746"/>
                  </a:lnTo>
                  <a:lnTo>
                    <a:pt x="234343" y="208203"/>
                  </a:lnTo>
                  <a:lnTo>
                    <a:pt x="268721" y="179402"/>
                  </a:lnTo>
                  <a:lnTo>
                    <a:pt x="304966" y="152427"/>
                  </a:lnTo>
                  <a:lnTo>
                    <a:pt x="342985" y="127360"/>
                  </a:lnTo>
                  <a:lnTo>
                    <a:pt x="382684" y="104286"/>
                  </a:lnTo>
                  <a:lnTo>
                    <a:pt x="423968" y="83287"/>
                  </a:lnTo>
                  <a:lnTo>
                    <a:pt x="466745" y="64446"/>
                  </a:lnTo>
                  <a:lnTo>
                    <a:pt x="510921" y="47848"/>
                  </a:lnTo>
                  <a:lnTo>
                    <a:pt x="556402" y="33574"/>
                  </a:lnTo>
                  <a:lnTo>
                    <a:pt x="603094" y="21710"/>
                  </a:lnTo>
                  <a:lnTo>
                    <a:pt x="650903" y="12336"/>
                  </a:lnTo>
                  <a:lnTo>
                    <a:pt x="699737" y="5538"/>
                  </a:lnTo>
                  <a:lnTo>
                    <a:pt x="749500" y="1398"/>
                  </a:lnTo>
                  <a:lnTo>
                    <a:pt x="800099" y="0"/>
                  </a:lnTo>
                  <a:lnTo>
                    <a:pt x="850699" y="1398"/>
                  </a:lnTo>
                  <a:lnTo>
                    <a:pt x="900462" y="5538"/>
                  </a:lnTo>
                  <a:lnTo>
                    <a:pt x="949295" y="12336"/>
                  </a:lnTo>
                  <a:lnTo>
                    <a:pt x="997105" y="21710"/>
                  </a:lnTo>
                  <a:lnTo>
                    <a:pt x="1043797" y="33574"/>
                  </a:lnTo>
                  <a:lnTo>
                    <a:pt x="1089278" y="47848"/>
                  </a:lnTo>
                  <a:lnTo>
                    <a:pt x="1133453" y="64446"/>
                  </a:lnTo>
                  <a:lnTo>
                    <a:pt x="1176230" y="83287"/>
                  </a:lnTo>
                  <a:lnTo>
                    <a:pt x="1217515" y="104286"/>
                  </a:lnTo>
                  <a:lnTo>
                    <a:pt x="1257214" y="127360"/>
                  </a:lnTo>
                  <a:lnTo>
                    <a:pt x="1295232" y="152427"/>
                  </a:lnTo>
                  <a:lnTo>
                    <a:pt x="1331478" y="179402"/>
                  </a:lnTo>
                  <a:lnTo>
                    <a:pt x="1365856" y="208203"/>
                  </a:lnTo>
                  <a:lnTo>
                    <a:pt x="1398272" y="238746"/>
                  </a:lnTo>
                  <a:lnTo>
                    <a:pt x="1428635" y="270948"/>
                  </a:lnTo>
                  <a:lnTo>
                    <a:pt x="1456848" y="304726"/>
                  </a:lnTo>
                  <a:lnTo>
                    <a:pt x="1482820" y="339996"/>
                  </a:lnTo>
                  <a:lnTo>
                    <a:pt x="1506455" y="376675"/>
                  </a:lnTo>
                  <a:lnTo>
                    <a:pt x="1527661" y="414681"/>
                  </a:lnTo>
                  <a:lnTo>
                    <a:pt x="1546344" y="453929"/>
                  </a:lnTo>
                  <a:lnTo>
                    <a:pt x="1562409" y="494336"/>
                  </a:lnTo>
                  <a:lnTo>
                    <a:pt x="1575764" y="535820"/>
                  </a:lnTo>
                  <a:lnTo>
                    <a:pt x="1586314" y="578296"/>
                  </a:lnTo>
                  <a:lnTo>
                    <a:pt x="1593966" y="621682"/>
                  </a:lnTo>
                  <a:lnTo>
                    <a:pt x="1598625" y="665894"/>
                  </a:lnTo>
                  <a:lnTo>
                    <a:pt x="1600199" y="710849"/>
                  </a:lnTo>
                  <a:lnTo>
                    <a:pt x="1598625" y="755805"/>
                  </a:lnTo>
                  <a:lnTo>
                    <a:pt x="1593966" y="800017"/>
                  </a:lnTo>
                  <a:lnTo>
                    <a:pt x="1586314" y="843403"/>
                  </a:lnTo>
                  <a:lnTo>
                    <a:pt x="1575764" y="885879"/>
                  </a:lnTo>
                  <a:lnTo>
                    <a:pt x="1562409" y="927363"/>
                  </a:lnTo>
                  <a:lnTo>
                    <a:pt x="1546344" y="967770"/>
                  </a:lnTo>
                  <a:lnTo>
                    <a:pt x="1527661" y="1007018"/>
                  </a:lnTo>
                  <a:lnTo>
                    <a:pt x="1506455" y="1045024"/>
                  </a:lnTo>
                  <a:lnTo>
                    <a:pt x="1482820" y="1081703"/>
                  </a:lnTo>
                  <a:lnTo>
                    <a:pt x="1456848" y="1116973"/>
                  </a:lnTo>
                  <a:lnTo>
                    <a:pt x="1428635" y="1150751"/>
                  </a:lnTo>
                  <a:lnTo>
                    <a:pt x="1398272" y="1182953"/>
                  </a:lnTo>
                  <a:lnTo>
                    <a:pt x="1365856" y="1213496"/>
                  </a:lnTo>
                  <a:lnTo>
                    <a:pt x="1331478" y="1242297"/>
                  </a:lnTo>
                  <a:lnTo>
                    <a:pt x="1295232" y="1269272"/>
                  </a:lnTo>
                  <a:lnTo>
                    <a:pt x="1257214" y="1294339"/>
                  </a:lnTo>
                  <a:lnTo>
                    <a:pt x="1217515" y="1317413"/>
                  </a:lnTo>
                  <a:lnTo>
                    <a:pt x="1176230" y="1338412"/>
                  </a:lnTo>
                  <a:lnTo>
                    <a:pt x="1133453" y="1357253"/>
                  </a:lnTo>
                  <a:lnTo>
                    <a:pt x="1089278" y="1373851"/>
                  </a:lnTo>
                  <a:lnTo>
                    <a:pt x="1043797" y="1388125"/>
                  </a:lnTo>
                  <a:lnTo>
                    <a:pt x="997105" y="1399989"/>
                  </a:lnTo>
                  <a:lnTo>
                    <a:pt x="949295" y="1409363"/>
                  </a:lnTo>
                  <a:lnTo>
                    <a:pt x="900462" y="1416161"/>
                  </a:lnTo>
                  <a:lnTo>
                    <a:pt x="850699" y="1420301"/>
                  </a:lnTo>
                  <a:lnTo>
                    <a:pt x="800099" y="1421699"/>
                  </a:lnTo>
                  <a:lnTo>
                    <a:pt x="749500" y="1420301"/>
                  </a:lnTo>
                  <a:lnTo>
                    <a:pt x="699737" y="1416161"/>
                  </a:lnTo>
                  <a:lnTo>
                    <a:pt x="650903" y="1409363"/>
                  </a:lnTo>
                  <a:lnTo>
                    <a:pt x="603094" y="1399989"/>
                  </a:lnTo>
                  <a:lnTo>
                    <a:pt x="556402" y="1388125"/>
                  </a:lnTo>
                  <a:lnTo>
                    <a:pt x="510921" y="1373851"/>
                  </a:lnTo>
                  <a:lnTo>
                    <a:pt x="466745" y="1357253"/>
                  </a:lnTo>
                  <a:lnTo>
                    <a:pt x="423968" y="1338412"/>
                  </a:lnTo>
                  <a:lnTo>
                    <a:pt x="382684" y="1317413"/>
                  </a:lnTo>
                  <a:lnTo>
                    <a:pt x="342985" y="1294339"/>
                  </a:lnTo>
                  <a:lnTo>
                    <a:pt x="304966" y="1269272"/>
                  </a:lnTo>
                  <a:lnTo>
                    <a:pt x="268721" y="1242297"/>
                  </a:lnTo>
                  <a:lnTo>
                    <a:pt x="234343" y="1213496"/>
                  </a:lnTo>
                  <a:lnTo>
                    <a:pt x="201926" y="1182953"/>
                  </a:lnTo>
                  <a:lnTo>
                    <a:pt x="171564" y="1150751"/>
                  </a:lnTo>
                  <a:lnTo>
                    <a:pt x="143351" y="1116973"/>
                  </a:lnTo>
                  <a:lnTo>
                    <a:pt x="117379" y="1081703"/>
                  </a:lnTo>
                  <a:lnTo>
                    <a:pt x="93744" y="1045024"/>
                  </a:lnTo>
                  <a:lnTo>
                    <a:pt x="72538" y="1007018"/>
                  </a:lnTo>
                  <a:lnTo>
                    <a:pt x="53855" y="967770"/>
                  </a:lnTo>
                  <a:lnTo>
                    <a:pt x="37790" y="927363"/>
                  </a:lnTo>
                  <a:lnTo>
                    <a:pt x="24435" y="885879"/>
                  </a:lnTo>
                  <a:lnTo>
                    <a:pt x="13885" y="843403"/>
                  </a:lnTo>
                  <a:lnTo>
                    <a:pt x="6233" y="800017"/>
                  </a:lnTo>
                  <a:lnTo>
                    <a:pt x="1574" y="755805"/>
                  </a:lnTo>
                  <a:lnTo>
                    <a:pt x="0" y="710849"/>
                  </a:lnTo>
                  <a:close/>
                </a:path>
              </a:pathLst>
            </a:custGeom>
            <a:noFill/>
            <a:ln cap="flat" cmpd="sng" w="952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18"/>
          <p:cNvSpPr/>
          <p:nvPr/>
        </p:nvSpPr>
        <p:spPr>
          <a:xfrm>
            <a:off x="0" y="0"/>
            <a:ext cx="1407160" cy="1304290"/>
          </a:xfrm>
          <a:custGeom>
            <a:rect b="b" l="l" r="r" t="t"/>
            <a:pathLst>
              <a:path extrusionOk="0" h="1304290" w="1407160">
                <a:moveTo>
                  <a:pt x="111912" y="1162416"/>
                </a:moveTo>
                <a:lnTo>
                  <a:pt x="75183" y="1161593"/>
                </a:lnTo>
                <a:lnTo>
                  <a:pt x="40520" y="1158911"/>
                </a:lnTo>
                <a:lnTo>
                  <a:pt x="7778" y="1154056"/>
                </a:lnTo>
                <a:lnTo>
                  <a:pt x="0" y="1152210"/>
                </a:lnTo>
                <a:lnTo>
                  <a:pt x="0" y="0"/>
                </a:lnTo>
                <a:lnTo>
                  <a:pt x="1406743" y="0"/>
                </a:lnTo>
                <a:lnTo>
                  <a:pt x="1402177" y="26876"/>
                </a:lnTo>
                <a:lnTo>
                  <a:pt x="1392824" y="74653"/>
                </a:lnTo>
                <a:lnTo>
                  <a:pt x="1382400" y="121346"/>
                </a:lnTo>
                <a:lnTo>
                  <a:pt x="1370850" y="167173"/>
                </a:lnTo>
                <a:lnTo>
                  <a:pt x="1358118" y="212351"/>
                </a:lnTo>
                <a:lnTo>
                  <a:pt x="1344148" y="257097"/>
                </a:lnTo>
                <a:lnTo>
                  <a:pt x="1328886" y="301629"/>
                </a:lnTo>
                <a:lnTo>
                  <a:pt x="1312275" y="346163"/>
                </a:lnTo>
                <a:lnTo>
                  <a:pt x="1294261" y="390918"/>
                </a:lnTo>
                <a:lnTo>
                  <a:pt x="1274786" y="436110"/>
                </a:lnTo>
                <a:lnTo>
                  <a:pt x="1253797" y="481956"/>
                </a:lnTo>
                <a:lnTo>
                  <a:pt x="1231237" y="528674"/>
                </a:lnTo>
                <a:lnTo>
                  <a:pt x="1207051" y="576481"/>
                </a:lnTo>
                <a:lnTo>
                  <a:pt x="1181184" y="625595"/>
                </a:lnTo>
                <a:lnTo>
                  <a:pt x="1156611" y="672851"/>
                </a:lnTo>
                <a:lnTo>
                  <a:pt x="1132272" y="721212"/>
                </a:lnTo>
                <a:lnTo>
                  <a:pt x="1108093" y="770256"/>
                </a:lnTo>
                <a:lnTo>
                  <a:pt x="1059922" y="868697"/>
                </a:lnTo>
                <a:lnTo>
                  <a:pt x="1035782" y="917249"/>
                </a:lnTo>
                <a:lnTo>
                  <a:pt x="1011506" y="964792"/>
                </a:lnTo>
                <a:lnTo>
                  <a:pt x="987021" y="1010902"/>
                </a:lnTo>
                <a:lnTo>
                  <a:pt x="962253" y="1055156"/>
                </a:lnTo>
                <a:lnTo>
                  <a:pt x="937129" y="1097133"/>
                </a:lnTo>
                <a:lnTo>
                  <a:pt x="911573" y="1136408"/>
                </a:lnTo>
                <a:lnTo>
                  <a:pt x="893163" y="1161946"/>
                </a:lnTo>
                <a:lnTo>
                  <a:pt x="144024" y="1161946"/>
                </a:lnTo>
                <a:lnTo>
                  <a:pt x="140984" y="1161998"/>
                </a:lnTo>
                <a:lnTo>
                  <a:pt x="137943" y="1162103"/>
                </a:lnTo>
                <a:lnTo>
                  <a:pt x="118323" y="1162397"/>
                </a:lnTo>
                <a:lnTo>
                  <a:pt x="111912" y="1162416"/>
                </a:lnTo>
                <a:close/>
              </a:path>
              <a:path extrusionOk="0" h="1304290" w="1407160">
                <a:moveTo>
                  <a:pt x="671496" y="1303985"/>
                </a:moveTo>
                <a:lnTo>
                  <a:pt x="625974" y="1300173"/>
                </a:lnTo>
                <a:lnTo>
                  <a:pt x="579243" y="1291391"/>
                </a:lnTo>
                <a:lnTo>
                  <a:pt x="531883" y="1278037"/>
                </a:lnTo>
                <a:lnTo>
                  <a:pt x="484034" y="1261403"/>
                </a:lnTo>
                <a:lnTo>
                  <a:pt x="435835" y="1242787"/>
                </a:lnTo>
                <a:lnTo>
                  <a:pt x="387425" y="1223481"/>
                </a:lnTo>
                <a:lnTo>
                  <a:pt x="338943" y="1204782"/>
                </a:lnTo>
                <a:lnTo>
                  <a:pt x="290530" y="1187984"/>
                </a:lnTo>
                <a:lnTo>
                  <a:pt x="242323" y="1174382"/>
                </a:lnTo>
                <a:lnTo>
                  <a:pt x="194462" y="1165271"/>
                </a:lnTo>
                <a:lnTo>
                  <a:pt x="147087" y="1161946"/>
                </a:lnTo>
                <a:lnTo>
                  <a:pt x="893163" y="1161946"/>
                </a:lnTo>
                <a:lnTo>
                  <a:pt x="858875" y="1205162"/>
                </a:lnTo>
                <a:lnTo>
                  <a:pt x="831583" y="1233796"/>
                </a:lnTo>
                <a:lnTo>
                  <a:pt x="774748" y="1277462"/>
                </a:lnTo>
                <a:lnTo>
                  <a:pt x="714415" y="1300173"/>
                </a:lnTo>
                <a:lnTo>
                  <a:pt x="710434" y="1300173"/>
                </a:lnTo>
                <a:lnTo>
                  <a:pt x="707765" y="1301791"/>
                </a:lnTo>
                <a:lnTo>
                  <a:pt x="698770" y="1302729"/>
                </a:lnTo>
                <a:lnTo>
                  <a:pt x="689729" y="1303417"/>
                </a:lnTo>
                <a:lnTo>
                  <a:pt x="680639" y="1303840"/>
                </a:lnTo>
                <a:lnTo>
                  <a:pt x="671496" y="1303985"/>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94" name="Google Shape;894;p18"/>
          <p:cNvSpPr/>
          <p:nvPr/>
        </p:nvSpPr>
        <p:spPr>
          <a:xfrm>
            <a:off x="6509080" y="222431"/>
            <a:ext cx="511175" cy="932180"/>
          </a:xfrm>
          <a:custGeom>
            <a:rect b="b" l="l" r="r" t="t"/>
            <a:pathLst>
              <a:path extrusionOk="0" h="932180" w="511175">
                <a:moveTo>
                  <a:pt x="284791" y="931918"/>
                </a:moveTo>
                <a:lnTo>
                  <a:pt x="226532" y="917667"/>
                </a:lnTo>
                <a:lnTo>
                  <a:pt x="174328" y="881670"/>
                </a:lnTo>
                <a:lnTo>
                  <a:pt x="123415" y="825122"/>
                </a:lnTo>
                <a:lnTo>
                  <a:pt x="99494" y="789621"/>
                </a:lnTo>
                <a:lnTo>
                  <a:pt x="77158" y="749557"/>
                </a:lnTo>
                <a:lnTo>
                  <a:pt x="56829" y="705123"/>
                </a:lnTo>
                <a:lnTo>
                  <a:pt x="38926" y="656511"/>
                </a:lnTo>
                <a:lnTo>
                  <a:pt x="23871" y="603912"/>
                </a:lnTo>
                <a:lnTo>
                  <a:pt x="12084" y="547519"/>
                </a:lnTo>
                <a:lnTo>
                  <a:pt x="3987" y="487522"/>
                </a:lnTo>
                <a:lnTo>
                  <a:pt x="0" y="424115"/>
                </a:lnTo>
                <a:lnTo>
                  <a:pt x="543" y="357489"/>
                </a:lnTo>
                <a:lnTo>
                  <a:pt x="6038" y="287836"/>
                </a:lnTo>
                <a:lnTo>
                  <a:pt x="18270" y="216175"/>
                </a:lnTo>
                <a:lnTo>
                  <a:pt x="35547" y="159851"/>
                </a:lnTo>
                <a:lnTo>
                  <a:pt x="57189" y="117520"/>
                </a:lnTo>
                <a:lnTo>
                  <a:pt x="82513" y="87834"/>
                </a:lnTo>
                <a:lnTo>
                  <a:pt x="92617" y="68779"/>
                </a:lnTo>
                <a:lnTo>
                  <a:pt x="116828" y="37817"/>
                </a:lnTo>
                <a:lnTo>
                  <a:pt x="150722" y="14540"/>
                </a:lnTo>
                <a:lnTo>
                  <a:pt x="192494" y="1609"/>
                </a:lnTo>
                <a:lnTo>
                  <a:pt x="214266" y="0"/>
                </a:lnTo>
                <a:lnTo>
                  <a:pt x="244739" y="3024"/>
                </a:lnTo>
                <a:lnTo>
                  <a:pt x="306085" y="27078"/>
                </a:lnTo>
                <a:lnTo>
                  <a:pt x="365137" y="74811"/>
                </a:lnTo>
                <a:lnTo>
                  <a:pt x="392742" y="107436"/>
                </a:lnTo>
                <a:lnTo>
                  <a:pt x="418499" y="145834"/>
                </a:lnTo>
                <a:lnTo>
                  <a:pt x="441985" y="189957"/>
                </a:lnTo>
                <a:lnTo>
                  <a:pt x="462775" y="239755"/>
                </a:lnTo>
                <a:lnTo>
                  <a:pt x="480444" y="295182"/>
                </a:lnTo>
                <a:lnTo>
                  <a:pt x="494568" y="356186"/>
                </a:lnTo>
                <a:lnTo>
                  <a:pt x="504722" y="422720"/>
                </a:lnTo>
                <a:lnTo>
                  <a:pt x="510521" y="497566"/>
                </a:lnTo>
                <a:lnTo>
                  <a:pt x="510585" y="566539"/>
                </a:lnTo>
                <a:lnTo>
                  <a:pt x="505444" y="629619"/>
                </a:lnTo>
                <a:lnTo>
                  <a:pt x="495632" y="686786"/>
                </a:lnTo>
                <a:lnTo>
                  <a:pt x="481678" y="738021"/>
                </a:lnTo>
                <a:lnTo>
                  <a:pt x="464116" y="783302"/>
                </a:lnTo>
                <a:lnTo>
                  <a:pt x="443476" y="822611"/>
                </a:lnTo>
                <a:lnTo>
                  <a:pt x="420291" y="855927"/>
                </a:lnTo>
                <a:lnTo>
                  <a:pt x="368411" y="904501"/>
                </a:lnTo>
                <a:lnTo>
                  <a:pt x="312729" y="928865"/>
                </a:lnTo>
                <a:lnTo>
                  <a:pt x="284791" y="931918"/>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895" name="Google Shape;895;p18"/>
          <p:cNvPicPr preferRelativeResize="0"/>
          <p:nvPr/>
        </p:nvPicPr>
        <p:blipFill rotWithShape="1">
          <a:blip r:embed="rId3">
            <a:alphaModFix/>
          </a:blip>
          <a:srcRect b="0" l="0" r="0" t="0"/>
          <a:stretch/>
        </p:blipFill>
        <p:spPr>
          <a:xfrm>
            <a:off x="684854" y="168983"/>
            <a:ext cx="86946" cy="219062"/>
          </a:xfrm>
          <a:prstGeom prst="rect">
            <a:avLst/>
          </a:prstGeom>
          <a:noFill/>
          <a:ln>
            <a:noFill/>
          </a:ln>
        </p:spPr>
      </p:pic>
      <p:sp>
        <p:nvSpPr>
          <p:cNvPr id="896" name="Google Shape;896;p18"/>
          <p:cNvSpPr/>
          <p:nvPr/>
        </p:nvSpPr>
        <p:spPr>
          <a:xfrm>
            <a:off x="118261" y="169036"/>
            <a:ext cx="56515" cy="139700"/>
          </a:xfrm>
          <a:custGeom>
            <a:rect b="b" l="l" r="r" t="t"/>
            <a:pathLst>
              <a:path extrusionOk="0" h="139700" w="56514">
                <a:moveTo>
                  <a:pt x="28432" y="139636"/>
                </a:moveTo>
                <a:lnTo>
                  <a:pt x="7108" y="117818"/>
                </a:lnTo>
                <a:lnTo>
                  <a:pt x="0" y="69818"/>
                </a:lnTo>
                <a:lnTo>
                  <a:pt x="7108" y="21818"/>
                </a:lnTo>
                <a:lnTo>
                  <a:pt x="28432" y="0"/>
                </a:lnTo>
                <a:lnTo>
                  <a:pt x="49374" y="21818"/>
                </a:lnTo>
                <a:lnTo>
                  <a:pt x="56355" y="69818"/>
                </a:lnTo>
                <a:lnTo>
                  <a:pt x="49374" y="117818"/>
                </a:lnTo>
                <a:lnTo>
                  <a:pt x="28432"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97" name="Google Shape;897;p18"/>
          <p:cNvSpPr/>
          <p:nvPr/>
        </p:nvSpPr>
        <p:spPr>
          <a:xfrm>
            <a:off x="295575" y="520085"/>
            <a:ext cx="136525" cy="336550"/>
          </a:xfrm>
          <a:custGeom>
            <a:rect b="b" l="l" r="r" t="t"/>
            <a:pathLst>
              <a:path extrusionOk="0" h="336550" w="136525">
                <a:moveTo>
                  <a:pt x="68315" y="336505"/>
                </a:moveTo>
                <a:lnTo>
                  <a:pt x="24593" y="301509"/>
                </a:lnTo>
                <a:lnTo>
                  <a:pt x="10930" y="263820"/>
                </a:lnTo>
                <a:lnTo>
                  <a:pt x="2732" y="218055"/>
                </a:lnTo>
                <a:lnTo>
                  <a:pt x="0" y="168252"/>
                </a:lnTo>
                <a:lnTo>
                  <a:pt x="2732" y="118449"/>
                </a:lnTo>
                <a:lnTo>
                  <a:pt x="10930" y="72685"/>
                </a:lnTo>
                <a:lnTo>
                  <a:pt x="24593" y="34996"/>
                </a:lnTo>
                <a:lnTo>
                  <a:pt x="43721" y="9422"/>
                </a:lnTo>
                <a:lnTo>
                  <a:pt x="68315" y="0"/>
                </a:lnTo>
                <a:lnTo>
                  <a:pt x="92891" y="9422"/>
                </a:lnTo>
                <a:lnTo>
                  <a:pt x="111974" y="34996"/>
                </a:lnTo>
                <a:lnTo>
                  <a:pt x="125576" y="72685"/>
                </a:lnTo>
                <a:lnTo>
                  <a:pt x="133709" y="118449"/>
                </a:lnTo>
                <a:lnTo>
                  <a:pt x="136385" y="168252"/>
                </a:lnTo>
                <a:lnTo>
                  <a:pt x="133615" y="218055"/>
                </a:lnTo>
                <a:lnTo>
                  <a:pt x="125411" y="263820"/>
                </a:lnTo>
                <a:lnTo>
                  <a:pt x="111785" y="301509"/>
                </a:lnTo>
                <a:lnTo>
                  <a:pt x="92749" y="327083"/>
                </a:lnTo>
                <a:lnTo>
                  <a:pt x="68315" y="336505"/>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98" name="Google Shape;898;p18"/>
          <p:cNvSpPr/>
          <p:nvPr/>
        </p:nvSpPr>
        <p:spPr>
          <a:xfrm>
            <a:off x="7297290" y="117985"/>
            <a:ext cx="570865" cy="1535430"/>
          </a:xfrm>
          <a:custGeom>
            <a:rect b="b" l="l" r="r" t="t"/>
            <a:pathLst>
              <a:path extrusionOk="0" h="1535430" w="570865">
                <a:moveTo>
                  <a:pt x="415525" y="1535245"/>
                </a:moveTo>
                <a:lnTo>
                  <a:pt x="376406" y="1526246"/>
                </a:lnTo>
                <a:lnTo>
                  <a:pt x="324387" y="1472982"/>
                </a:lnTo>
                <a:lnTo>
                  <a:pt x="301628" y="1433891"/>
                </a:lnTo>
                <a:lnTo>
                  <a:pt x="280721" y="1388591"/>
                </a:lnTo>
                <a:lnTo>
                  <a:pt x="263105" y="1343276"/>
                </a:lnTo>
                <a:lnTo>
                  <a:pt x="246656" y="1295314"/>
                </a:lnTo>
                <a:lnTo>
                  <a:pt x="231195" y="1245905"/>
                </a:lnTo>
                <a:lnTo>
                  <a:pt x="216546" y="1196249"/>
                </a:lnTo>
                <a:lnTo>
                  <a:pt x="200390" y="1142871"/>
                </a:lnTo>
                <a:lnTo>
                  <a:pt x="183333" y="1091764"/>
                </a:lnTo>
                <a:lnTo>
                  <a:pt x="165496" y="1042565"/>
                </a:lnTo>
                <a:lnTo>
                  <a:pt x="146999" y="994913"/>
                </a:lnTo>
                <a:lnTo>
                  <a:pt x="127961" y="948447"/>
                </a:lnTo>
                <a:lnTo>
                  <a:pt x="100350" y="884055"/>
                </a:lnTo>
                <a:lnTo>
                  <a:pt x="72216" y="820245"/>
                </a:lnTo>
                <a:lnTo>
                  <a:pt x="70576" y="816478"/>
                </a:lnTo>
                <a:lnTo>
                  <a:pt x="50376" y="765141"/>
                </a:lnTo>
                <a:lnTo>
                  <a:pt x="35335" y="719137"/>
                </a:lnTo>
                <a:lnTo>
                  <a:pt x="22532" y="670789"/>
                </a:lnTo>
                <a:lnTo>
                  <a:pt x="12284" y="620062"/>
                </a:lnTo>
                <a:lnTo>
                  <a:pt x="4902" y="566920"/>
                </a:lnTo>
                <a:lnTo>
                  <a:pt x="703" y="511328"/>
                </a:lnTo>
                <a:lnTo>
                  <a:pt x="0" y="453252"/>
                </a:lnTo>
                <a:lnTo>
                  <a:pt x="3106" y="392656"/>
                </a:lnTo>
                <a:lnTo>
                  <a:pt x="10822" y="324605"/>
                </a:lnTo>
                <a:lnTo>
                  <a:pt x="22216" y="261630"/>
                </a:lnTo>
                <a:lnTo>
                  <a:pt x="36931" y="204227"/>
                </a:lnTo>
                <a:lnTo>
                  <a:pt x="54610" y="152891"/>
                </a:lnTo>
                <a:lnTo>
                  <a:pt x="74894" y="108117"/>
                </a:lnTo>
                <a:lnTo>
                  <a:pt x="97426" y="70400"/>
                </a:lnTo>
                <a:lnTo>
                  <a:pt x="121849" y="40234"/>
                </a:lnTo>
                <a:lnTo>
                  <a:pt x="174936" y="4539"/>
                </a:lnTo>
                <a:lnTo>
                  <a:pt x="202886" y="0"/>
                </a:lnTo>
                <a:lnTo>
                  <a:pt x="231296" y="4992"/>
                </a:lnTo>
                <a:lnTo>
                  <a:pt x="291741" y="47138"/>
                </a:lnTo>
                <a:lnTo>
                  <a:pt x="322685" y="82415"/>
                </a:lnTo>
                <a:lnTo>
                  <a:pt x="352277" y="125209"/>
                </a:lnTo>
                <a:lnTo>
                  <a:pt x="380158" y="174886"/>
                </a:lnTo>
                <a:lnTo>
                  <a:pt x="405964" y="230815"/>
                </a:lnTo>
                <a:lnTo>
                  <a:pt x="423491" y="275794"/>
                </a:lnTo>
                <a:lnTo>
                  <a:pt x="439541" y="323587"/>
                </a:lnTo>
                <a:lnTo>
                  <a:pt x="453968" y="373939"/>
                </a:lnTo>
                <a:lnTo>
                  <a:pt x="466627" y="426594"/>
                </a:lnTo>
                <a:lnTo>
                  <a:pt x="477372" y="481295"/>
                </a:lnTo>
                <a:lnTo>
                  <a:pt x="486057" y="537788"/>
                </a:lnTo>
                <a:lnTo>
                  <a:pt x="492538" y="595816"/>
                </a:lnTo>
                <a:lnTo>
                  <a:pt x="493002" y="596924"/>
                </a:lnTo>
                <a:lnTo>
                  <a:pt x="499679" y="652326"/>
                </a:lnTo>
                <a:lnTo>
                  <a:pt x="505521" y="708459"/>
                </a:lnTo>
                <a:lnTo>
                  <a:pt x="511454" y="764378"/>
                </a:lnTo>
                <a:lnTo>
                  <a:pt x="518400" y="819137"/>
                </a:lnTo>
                <a:lnTo>
                  <a:pt x="527295" y="873113"/>
                </a:lnTo>
                <a:lnTo>
                  <a:pt x="537116" y="926268"/>
                </a:lnTo>
                <a:lnTo>
                  <a:pt x="547095" y="979146"/>
                </a:lnTo>
                <a:lnTo>
                  <a:pt x="556467" y="1032293"/>
                </a:lnTo>
                <a:lnTo>
                  <a:pt x="564464" y="1086251"/>
                </a:lnTo>
                <a:lnTo>
                  <a:pt x="569402" y="1139721"/>
                </a:lnTo>
                <a:lnTo>
                  <a:pt x="570285" y="1192820"/>
                </a:lnTo>
                <a:lnTo>
                  <a:pt x="567376" y="1244762"/>
                </a:lnTo>
                <a:lnTo>
                  <a:pt x="560941" y="1294759"/>
                </a:lnTo>
                <a:lnTo>
                  <a:pt x="551241" y="1342026"/>
                </a:lnTo>
                <a:lnTo>
                  <a:pt x="538540" y="1385775"/>
                </a:lnTo>
                <a:lnTo>
                  <a:pt x="523103" y="1425220"/>
                </a:lnTo>
                <a:lnTo>
                  <a:pt x="491126" y="1481253"/>
                </a:lnTo>
                <a:lnTo>
                  <a:pt x="454516" y="1519087"/>
                </a:lnTo>
                <a:lnTo>
                  <a:pt x="415525" y="1535245"/>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99" name="Google Shape;899;p18"/>
          <p:cNvSpPr/>
          <p:nvPr/>
        </p:nvSpPr>
        <p:spPr>
          <a:xfrm>
            <a:off x="0" y="0"/>
            <a:ext cx="2301875" cy="1605280"/>
          </a:xfrm>
          <a:custGeom>
            <a:rect b="b" l="l" r="r" t="t"/>
            <a:pathLst>
              <a:path extrusionOk="0" h="1605280" w="2301875">
                <a:moveTo>
                  <a:pt x="1811214" y="469927"/>
                </a:moveTo>
                <a:lnTo>
                  <a:pt x="1656035" y="469927"/>
                </a:lnTo>
                <a:lnTo>
                  <a:pt x="1694779" y="468739"/>
                </a:lnTo>
                <a:lnTo>
                  <a:pt x="1732757" y="465164"/>
                </a:lnTo>
                <a:lnTo>
                  <a:pt x="1806471" y="450800"/>
                </a:lnTo>
                <a:lnTo>
                  <a:pt x="1877285" y="426719"/>
                </a:lnTo>
                <a:lnTo>
                  <a:pt x="1945304" y="392805"/>
                </a:lnTo>
                <a:lnTo>
                  <a:pt x="1978300" y="372126"/>
                </a:lnTo>
                <a:lnTo>
                  <a:pt x="2010636" y="348945"/>
                </a:lnTo>
                <a:lnTo>
                  <a:pt x="2042328" y="323249"/>
                </a:lnTo>
                <a:lnTo>
                  <a:pt x="2073387" y="295022"/>
                </a:lnTo>
                <a:lnTo>
                  <a:pt x="2103828" y="264252"/>
                </a:lnTo>
                <a:lnTo>
                  <a:pt x="2133663" y="230923"/>
                </a:lnTo>
                <a:lnTo>
                  <a:pt x="2162906" y="195020"/>
                </a:lnTo>
                <a:lnTo>
                  <a:pt x="2191571" y="156530"/>
                </a:lnTo>
                <a:lnTo>
                  <a:pt x="2219670" y="115439"/>
                </a:lnTo>
                <a:lnTo>
                  <a:pt x="2247216" y="71731"/>
                </a:lnTo>
                <a:lnTo>
                  <a:pt x="2274224" y="25392"/>
                </a:lnTo>
                <a:lnTo>
                  <a:pt x="2287953" y="0"/>
                </a:lnTo>
                <a:lnTo>
                  <a:pt x="2301572" y="0"/>
                </a:lnTo>
                <a:lnTo>
                  <a:pt x="2282786" y="35149"/>
                </a:lnTo>
                <a:lnTo>
                  <a:pt x="2255431" y="82613"/>
                </a:lnTo>
                <a:lnTo>
                  <a:pt x="2227523" y="127382"/>
                </a:lnTo>
                <a:lnTo>
                  <a:pt x="2199049" y="169469"/>
                </a:lnTo>
                <a:lnTo>
                  <a:pt x="2169996" y="208890"/>
                </a:lnTo>
                <a:lnTo>
                  <a:pt x="2140350" y="245660"/>
                </a:lnTo>
                <a:lnTo>
                  <a:pt x="2110098" y="279794"/>
                </a:lnTo>
                <a:lnTo>
                  <a:pt x="2079225" y="311306"/>
                </a:lnTo>
                <a:lnTo>
                  <a:pt x="2047719" y="340211"/>
                </a:lnTo>
                <a:lnTo>
                  <a:pt x="2015565" y="366525"/>
                </a:lnTo>
                <a:lnTo>
                  <a:pt x="1982751" y="390262"/>
                </a:lnTo>
                <a:lnTo>
                  <a:pt x="1949263" y="411437"/>
                </a:lnTo>
                <a:lnTo>
                  <a:pt x="1915087" y="430065"/>
                </a:lnTo>
                <a:lnTo>
                  <a:pt x="1880211" y="446161"/>
                </a:lnTo>
                <a:lnTo>
                  <a:pt x="1844619" y="459739"/>
                </a:lnTo>
                <a:lnTo>
                  <a:pt x="1811214" y="469927"/>
                </a:lnTo>
                <a:close/>
              </a:path>
              <a:path extrusionOk="0" h="1605280" w="2301875">
                <a:moveTo>
                  <a:pt x="398217" y="1582735"/>
                </a:moveTo>
                <a:lnTo>
                  <a:pt x="297335" y="1582735"/>
                </a:lnTo>
                <a:lnTo>
                  <a:pt x="333333" y="1580054"/>
                </a:lnTo>
                <a:lnTo>
                  <a:pt x="369616" y="1571872"/>
                </a:lnTo>
                <a:lnTo>
                  <a:pt x="406234" y="1557979"/>
                </a:lnTo>
                <a:lnTo>
                  <a:pt x="443235" y="1538167"/>
                </a:lnTo>
                <a:lnTo>
                  <a:pt x="480667" y="1512225"/>
                </a:lnTo>
                <a:lnTo>
                  <a:pt x="518579" y="1479945"/>
                </a:lnTo>
                <a:lnTo>
                  <a:pt x="557019" y="1441117"/>
                </a:lnTo>
                <a:lnTo>
                  <a:pt x="596035" y="1395532"/>
                </a:lnTo>
                <a:lnTo>
                  <a:pt x="635677" y="1342980"/>
                </a:lnTo>
                <a:lnTo>
                  <a:pt x="675992" y="1283253"/>
                </a:lnTo>
                <a:lnTo>
                  <a:pt x="705432" y="1236367"/>
                </a:lnTo>
                <a:lnTo>
                  <a:pt x="733479" y="1190932"/>
                </a:lnTo>
                <a:lnTo>
                  <a:pt x="760232" y="1146911"/>
                </a:lnTo>
                <a:lnTo>
                  <a:pt x="785793" y="1104269"/>
                </a:lnTo>
                <a:lnTo>
                  <a:pt x="810264" y="1062969"/>
                </a:lnTo>
                <a:lnTo>
                  <a:pt x="833744" y="1022973"/>
                </a:lnTo>
                <a:lnTo>
                  <a:pt x="878139" y="946748"/>
                </a:lnTo>
                <a:lnTo>
                  <a:pt x="910302" y="891015"/>
                </a:lnTo>
                <a:lnTo>
                  <a:pt x="940930" y="838557"/>
                </a:lnTo>
                <a:lnTo>
                  <a:pt x="970347" y="789387"/>
                </a:lnTo>
                <a:lnTo>
                  <a:pt x="998878" y="743518"/>
                </a:lnTo>
                <a:lnTo>
                  <a:pt x="1026849" y="700963"/>
                </a:lnTo>
                <a:lnTo>
                  <a:pt x="1054583" y="661737"/>
                </a:lnTo>
                <a:lnTo>
                  <a:pt x="1082407" y="625851"/>
                </a:lnTo>
                <a:lnTo>
                  <a:pt x="1110646" y="593320"/>
                </a:lnTo>
                <a:lnTo>
                  <a:pt x="1139624" y="564156"/>
                </a:lnTo>
                <a:lnTo>
                  <a:pt x="1169667" y="538374"/>
                </a:lnTo>
                <a:lnTo>
                  <a:pt x="1201100" y="515985"/>
                </a:lnTo>
                <a:lnTo>
                  <a:pt x="1234248" y="497005"/>
                </a:lnTo>
                <a:lnTo>
                  <a:pt x="1269436" y="481446"/>
                </a:lnTo>
                <a:lnTo>
                  <a:pt x="1306989" y="469321"/>
                </a:lnTo>
                <a:lnTo>
                  <a:pt x="1347232" y="460644"/>
                </a:lnTo>
                <a:lnTo>
                  <a:pt x="1390490" y="455428"/>
                </a:lnTo>
                <a:lnTo>
                  <a:pt x="1437089" y="453686"/>
                </a:lnTo>
                <a:lnTo>
                  <a:pt x="1465001" y="454244"/>
                </a:lnTo>
                <a:lnTo>
                  <a:pt x="1494141" y="455919"/>
                </a:lnTo>
                <a:lnTo>
                  <a:pt x="1524566" y="458709"/>
                </a:lnTo>
                <a:lnTo>
                  <a:pt x="1581718" y="465807"/>
                </a:lnTo>
                <a:lnTo>
                  <a:pt x="1606798" y="468093"/>
                </a:lnTo>
                <a:lnTo>
                  <a:pt x="1631569" y="469467"/>
                </a:lnTo>
                <a:lnTo>
                  <a:pt x="1656035" y="469927"/>
                </a:lnTo>
                <a:lnTo>
                  <a:pt x="1811214" y="469927"/>
                </a:lnTo>
                <a:lnTo>
                  <a:pt x="1808299" y="470816"/>
                </a:lnTo>
                <a:lnTo>
                  <a:pt x="1795236" y="473843"/>
                </a:lnTo>
                <a:lnTo>
                  <a:pt x="1435207" y="473843"/>
                </a:lnTo>
                <a:lnTo>
                  <a:pt x="1386535" y="475804"/>
                </a:lnTo>
                <a:lnTo>
                  <a:pt x="1341536" y="481671"/>
                </a:lnTo>
                <a:lnTo>
                  <a:pt x="1299830" y="491425"/>
                </a:lnTo>
                <a:lnTo>
                  <a:pt x="1261031" y="505046"/>
                </a:lnTo>
                <a:lnTo>
                  <a:pt x="1224758" y="522512"/>
                </a:lnTo>
                <a:lnTo>
                  <a:pt x="1190626" y="543803"/>
                </a:lnTo>
                <a:lnTo>
                  <a:pt x="1158252" y="568900"/>
                </a:lnTo>
                <a:lnTo>
                  <a:pt x="1127254" y="597781"/>
                </a:lnTo>
                <a:lnTo>
                  <a:pt x="1097247" y="630426"/>
                </a:lnTo>
                <a:lnTo>
                  <a:pt x="1067849" y="666815"/>
                </a:lnTo>
                <a:lnTo>
                  <a:pt x="1038676" y="706927"/>
                </a:lnTo>
                <a:lnTo>
                  <a:pt x="1009345" y="750742"/>
                </a:lnTo>
                <a:lnTo>
                  <a:pt x="979473" y="798240"/>
                </a:lnTo>
                <a:lnTo>
                  <a:pt x="948676" y="849399"/>
                </a:lnTo>
                <a:lnTo>
                  <a:pt x="916572" y="904200"/>
                </a:lnTo>
                <a:lnTo>
                  <a:pt x="838671" y="1039068"/>
                </a:lnTo>
                <a:lnTo>
                  <a:pt x="815206" y="1079256"/>
                </a:lnTo>
                <a:lnTo>
                  <a:pt x="790696" y="1120732"/>
                </a:lnTo>
                <a:lnTo>
                  <a:pt x="765063" y="1163475"/>
                </a:lnTo>
                <a:lnTo>
                  <a:pt x="738230" y="1207467"/>
                </a:lnTo>
                <a:lnTo>
                  <a:pt x="710118" y="1252691"/>
                </a:lnTo>
                <a:lnTo>
                  <a:pt x="680651" y="1299128"/>
                </a:lnTo>
                <a:lnTo>
                  <a:pt x="641420" y="1357550"/>
                </a:lnTo>
                <a:lnTo>
                  <a:pt x="602517" y="1409728"/>
                </a:lnTo>
                <a:lnTo>
                  <a:pt x="563880" y="1455685"/>
                </a:lnTo>
                <a:lnTo>
                  <a:pt x="525450" y="1495441"/>
                </a:lnTo>
                <a:lnTo>
                  <a:pt x="487167" y="1529020"/>
                </a:lnTo>
                <a:lnTo>
                  <a:pt x="448970" y="1556444"/>
                </a:lnTo>
                <a:lnTo>
                  <a:pt x="410800" y="1577735"/>
                </a:lnTo>
                <a:lnTo>
                  <a:pt x="398217" y="1582735"/>
                </a:lnTo>
                <a:close/>
              </a:path>
              <a:path extrusionOk="0" h="1605280" w="2301875">
                <a:moveTo>
                  <a:pt x="1655467" y="490397"/>
                </a:moveTo>
                <a:lnTo>
                  <a:pt x="1631126" y="489947"/>
                </a:lnTo>
                <a:lnTo>
                  <a:pt x="1606497" y="488602"/>
                </a:lnTo>
                <a:lnTo>
                  <a:pt x="1581568" y="486366"/>
                </a:lnTo>
                <a:lnTo>
                  <a:pt x="1524010" y="479131"/>
                </a:lnTo>
                <a:lnTo>
                  <a:pt x="1493094" y="476193"/>
                </a:lnTo>
                <a:lnTo>
                  <a:pt x="1463515" y="474431"/>
                </a:lnTo>
                <a:lnTo>
                  <a:pt x="1435207" y="473843"/>
                </a:lnTo>
                <a:lnTo>
                  <a:pt x="1795236" y="473843"/>
                </a:lnTo>
                <a:lnTo>
                  <a:pt x="1771237" y="479405"/>
                </a:lnTo>
                <a:lnTo>
                  <a:pt x="1733420" y="485522"/>
                </a:lnTo>
                <a:lnTo>
                  <a:pt x="1694835" y="489181"/>
                </a:lnTo>
                <a:lnTo>
                  <a:pt x="1655467" y="490397"/>
                </a:lnTo>
                <a:close/>
              </a:path>
              <a:path extrusionOk="0" h="1605280" w="2301875">
                <a:moveTo>
                  <a:pt x="295848" y="1605033"/>
                </a:moveTo>
                <a:lnTo>
                  <a:pt x="225804" y="1595189"/>
                </a:lnTo>
                <a:lnTo>
                  <a:pt x="154710" y="1565764"/>
                </a:lnTo>
                <a:lnTo>
                  <a:pt x="121962" y="1546155"/>
                </a:lnTo>
                <a:lnTo>
                  <a:pt x="89383" y="1523003"/>
                </a:lnTo>
                <a:lnTo>
                  <a:pt x="56929" y="1496486"/>
                </a:lnTo>
                <a:lnTo>
                  <a:pt x="24557" y="1466787"/>
                </a:lnTo>
                <a:lnTo>
                  <a:pt x="0" y="1441949"/>
                </a:lnTo>
                <a:lnTo>
                  <a:pt x="0" y="1416873"/>
                </a:lnTo>
                <a:lnTo>
                  <a:pt x="4956" y="1422179"/>
                </a:lnTo>
                <a:lnTo>
                  <a:pt x="37489" y="1454156"/>
                </a:lnTo>
                <a:lnTo>
                  <a:pt x="69924" y="1482975"/>
                </a:lnTo>
                <a:lnTo>
                  <a:pt x="102297" y="1508474"/>
                </a:lnTo>
                <a:lnTo>
                  <a:pt x="134646" y="1530493"/>
                </a:lnTo>
                <a:lnTo>
                  <a:pt x="199421" y="1563444"/>
                </a:lnTo>
                <a:lnTo>
                  <a:pt x="264547" y="1580538"/>
                </a:lnTo>
                <a:lnTo>
                  <a:pt x="297335" y="1582735"/>
                </a:lnTo>
                <a:lnTo>
                  <a:pt x="398217" y="1582735"/>
                </a:lnTo>
                <a:lnTo>
                  <a:pt x="372596" y="1592915"/>
                </a:lnTo>
                <a:lnTo>
                  <a:pt x="334299" y="1602007"/>
                </a:lnTo>
                <a:lnTo>
                  <a:pt x="295848" y="160503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00" name="Google Shape;900;p18"/>
          <p:cNvSpPr/>
          <p:nvPr/>
        </p:nvSpPr>
        <p:spPr>
          <a:xfrm>
            <a:off x="7235579" y="1219680"/>
            <a:ext cx="106680" cy="257810"/>
          </a:xfrm>
          <a:custGeom>
            <a:rect b="b" l="l" r="r" t="t"/>
            <a:pathLst>
              <a:path extrusionOk="0" h="257809" w="106679">
                <a:moveTo>
                  <a:pt x="50018" y="257583"/>
                </a:moveTo>
                <a:lnTo>
                  <a:pt x="18443" y="221794"/>
                </a:lnTo>
                <a:lnTo>
                  <a:pt x="811" y="148972"/>
                </a:lnTo>
                <a:lnTo>
                  <a:pt x="0" y="106923"/>
                </a:lnTo>
                <a:lnTo>
                  <a:pt x="6006" y="65514"/>
                </a:lnTo>
                <a:lnTo>
                  <a:pt x="19941" y="28046"/>
                </a:lnTo>
                <a:lnTo>
                  <a:pt x="38474" y="4383"/>
                </a:lnTo>
                <a:lnTo>
                  <a:pt x="56788" y="0"/>
                </a:lnTo>
                <a:lnTo>
                  <a:pt x="73787" y="11571"/>
                </a:lnTo>
                <a:lnTo>
                  <a:pt x="88371" y="35774"/>
                </a:lnTo>
                <a:lnTo>
                  <a:pt x="99443" y="69285"/>
                </a:lnTo>
                <a:lnTo>
                  <a:pt x="105905" y="108782"/>
                </a:lnTo>
                <a:lnTo>
                  <a:pt x="106659" y="150939"/>
                </a:lnTo>
                <a:lnTo>
                  <a:pt x="100606" y="192435"/>
                </a:lnTo>
                <a:lnTo>
                  <a:pt x="86648" y="229945"/>
                </a:lnTo>
                <a:lnTo>
                  <a:pt x="68257" y="253343"/>
                </a:lnTo>
                <a:lnTo>
                  <a:pt x="50018" y="25758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01" name="Google Shape;901;p18"/>
          <p:cNvSpPr/>
          <p:nvPr/>
        </p:nvSpPr>
        <p:spPr>
          <a:xfrm>
            <a:off x="7230198" y="822968"/>
            <a:ext cx="33020" cy="78740"/>
          </a:xfrm>
          <a:custGeom>
            <a:rect b="b" l="l" r="r" t="t"/>
            <a:pathLst>
              <a:path extrusionOk="0" h="78740" w="33020">
                <a:moveTo>
                  <a:pt x="14157" y="78230"/>
                </a:moveTo>
                <a:lnTo>
                  <a:pt x="3944" y="62705"/>
                </a:lnTo>
                <a:lnTo>
                  <a:pt x="0" y="35381"/>
                </a:lnTo>
                <a:lnTo>
                  <a:pt x="6183" y="7943"/>
                </a:lnTo>
                <a:lnTo>
                  <a:pt x="18791" y="0"/>
                </a:lnTo>
                <a:lnTo>
                  <a:pt x="29000" y="15530"/>
                </a:lnTo>
                <a:lnTo>
                  <a:pt x="32949" y="42848"/>
                </a:lnTo>
                <a:lnTo>
                  <a:pt x="26775" y="70268"/>
                </a:lnTo>
                <a:lnTo>
                  <a:pt x="14157" y="7823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02" name="Google Shape;902;p18"/>
          <p:cNvSpPr/>
          <p:nvPr/>
        </p:nvSpPr>
        <p:spPr>
          <a:xfrm>
            <a:off x="7443515" y="1745415"/>
            <a:ext cx="33020" cy="78740"/>
          </a:xfrm>
          <a:custGeom>
            <a:rect b="b" l="l" r="r" t="t"/>
            <a:pathLst>
              <a:path extrusionOk="0" h="78739" w="33020">
                <a:moveTo>
                  <a:pt x="14156" y="78248"/>
                </a:moveTo>
                <a:lnTo>
                  <a:pt x="3944" y="62724"/>
                </a:lnTo>
                <a:lnTo>
                  <a:pt x="0" y="35400"/>
                </a:lnTo>
                <a:lnTo>
                  <a:pt x="6183" y="7961"/>
                </a:lnTo>
                <a:lnTo>
                  <a:pt x="18801" y="0"/>
                </a:lnTo>
                <a:lnTo>
                  <a:pt x="29013" y="15524"/>
                </a:lnTo>
                <a:lnTo>
                  <a:pt x="32958" y="42848"/>
                </a:lnTo>
                <a:lnTo>
                  <a:pt x="26774" y="70286"/>
                </a:lnTo>
                <a:lnTo>
                  <a:pt x="14156" y="7824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03" name="Google Shape;903;p18"/>
          <p:cNvSpPr/>
          <p:nvPr/>
        </p:nvSpPr>
        <p:spPr>
          <a:xfrm>
            <a:off x="7403672" y="2129753"/>
            <a:ext cx="33020" cy="78740"/>
          </a:xfrm>
          <a:custGeom>
            <a:rect b="b" l="l" r="r" t="t"/>
            <a:pathLst>
              <a:path extrusionOk="0" h="78739" w="33020">
                <a:moveTo>
                  <a:pt x="14147" y="78219"/>
                </a:moveTo>
                <a:lnTo>
                  <a:pt x="3940" y="62709"/>
                </a:lnTo>
                <a:lnTo>
                  <a:pt x="0" y="35399"/>
                </a:lnTo>
                <a:lnTo>
                  <a:pt x="6185" y="7968"/>
                </a:lnTo>
                <a:lnTo>
                  <a:pt x="18801" y="0"/>
                </a:lnTo>
                <a:lnTo>
                  <a:pt x="29009" y="15510"/>
                </a:lnTo>
                <a:lnTo>
                  <a:pt x="32949" y="42820"/>
                </a:lnTo>
                <a:lnTo>
                  <a:pt x="26763" y="70251"/>
                </a:lnTo>
                <a:lnTo>
                  <a:pt x="14147" y="7821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04" name="Google Shape;904;p18"/>
          <p:cNvSpPr/>
          <p:nvPr/>
        </p:nvSpPr>
        <p:spPr>
          <a:xfrm>
            <a:off x="7166212" y="1909177"/>
            <a:ext cx="33655" cy="79375"/>
          </a:xfrm>
          <a:custGeom>
            <a:rect b="b" l="l" r="r" t="t"/>
            <a:pathLst>
              <a:path extrusionOk="0" h="79375" w="33654">
                <a:moveTo>
                  <a:pt x="14157" y="78794"/>
                </a:moveTo>
                <a:lnTo>
                  <a:pt x="3848" y="63451"/>
                </a:lnTo>
                <a:lnTo>
                  <a:pt x="0" y="35945"/>
                </a:lnTo>
                <a:lnTo>
                  <a:pt x="6472" y="7961"/>
                </a:lnTo>
                <a:lnTo>
                  <a:pt x="19091" y="0"/>
                </a:lnTo>
                <a:lnTo>
                  <a:pt x="29303" y="15524"/>
                </a:lnTo>
                <a:lnTo>
                  <a:pt x="33248" y="42848"/>
                </a:lnTo>
                <a:lnTo>
                  <a:pt x="27065" y="70286"/>
                </a:lnTo>
                <a:lnTo>
                  <a:pt x="14157" y="7879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05" name="Google Shape;905;p18"/>
          <p:cNvSpPr/>
          <p:nvPr/>
        </p:nvSpPr>
        <p:spPr>
          <a:xfrm>
            <a:off x="7565882" y="1864815"/>
            <a:ext cx="24765" cy="58419"/>
          </a:xfrm>
          <a:custGeom>
            <a:rect b="b" l="l" r="r" t="t"/>
            <a:pathLst>
              <a:path extrusionOk="0" h="58419" w="24765">
                <a:moveTo>
                  <a:pt x="10477" y="58254"/>
                </a:moveTo>
                <a:lnTo>
                  <a:pt x="2888" y="46824"/>
                </a:lnTo>
                <a:lnTo>
                  <a:pt x="0" y="26540"/>
                </a:lnTo>
                <a:lnTo>
                  <a:pt x="4671" y="6053"/>
                </a:lnTo>
                <a:lnTo>
                  <a:pt x="14096" y="0"/>
                </a:lnTo>
                <a:lnTo>
                  <a:pt x="21683" y="11436"/>
                </a:lnTo>
                <a:lnTo>
                  <a:pt x="24574" y="31713"/>
                </a:lnTo>
                <a:lnTo>
                  <a:pt x="19912" y="52182"/>
                </a:lnTo>
                <a:lnTo>
                  <a:pt x="10477" y="5825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06" name="Google Shape;906;p18"/>
          <p:cNvSpPr txBox="1"/>
          <p:nvPr>
            <p:ph type="title"/>
          </p:nvPr>
        </p:nvSpPr>
        <p:spPr>
          <a:xfrm>
            <a:off x="1760663" y="416659"/>
            <a:ext cx="4479925" cy="1397000"/>
          </a:xfrm>
          <a:prstGeom prst="rect">
            <a:avLst/>
          </a:prstGeom>
          <a:noFill/>
          <a:ln>
            <a:noFill/>
          </a:ln>
        </p:spPr>
        <p:txBody>
          <a:bodyPr anchorCtr="0" anchor="t" bIns="0" lIns="0" spcFirstLastPara="1" rIns="0" wrap="square" tIns="12700">
            <a:spAutoFit/>
          </a:bodyPr>
          <a:lstStyle/>
          <a:p>
            <a:pPr indent="-1301750" lvl="0" marL="1313815" marR="5080" rtl="0" algn="l">
              <a:lnSpc>
                <a:spcPct val="100000"/>
              </a:lnSpc>
              <a:spcBef>
                <a:spcPts val="0"/>
              </a:spcBef>
              <a:spcAft>
                <a:spcPts val="0"/>
              </a:spcAft>
              <a:buNone/>
            </a:pPr>
            <a:r>
              <a:rPr lang="en-US" sz="4500"/>
              <a:t>Dr. Al-Rikabi’s  Notes</a:t>
            </a:r>
            <a:endParaRPr sz="4500"/>
          </a:p>
        </p:txBody>
      </p:sp>
      <p:sp>
        <p:nvSpPr>
          <p:cNvPr id="907" name="Google Shape;907;p18"/>
          <p:cNvSpPr txBox="1"/>
          <p:nvPr/>
        </p:nvSpPr>
        <p:spPr>
          <a:xfrm>
            <a:off x="472271" y="1996215"/>
            <a:ext cx="728980" cy="383540"/>
          </a:xfrm>
          <a:prstGeom prst="rect">
            <a:avLst/>
          </a:prstGeom>
          <a:solidFill>
            <a:srgbClr val="3B8085"/>
          </a:solidFill>
          <a:ln>
            <a:noFill/>
          </a:ln>
        </p:spPr>
        <p:txBody>
          <a:bodyPr anchorCtr="0" anchor="t" bIns="0" lIns="0" spcFirstLastPara="1" rIns="0" wrap="square" tIns="0">
            <a:spAutoFit/>
          </a:bodyPr>
          <a:lstStyle/>
          <a:p>
            <a:pPr indent="0" lvl="0" marL="0" marR="0" rtl="0" algn="ctr">
              <a:lnSpc>
                <a:spcPct val="119583"/>
              </a:lnSpc>
              <a:spcBef>
                <a:spcPts val="0"/>
              </a:spcBef>
              <a:spcAft>
                <a:spcPts val="0"/>
              </a:spcAft>
              <a:buNone/>
            </a:pPr>
            <a:r>
              <a:rPr b="1" lang="en-US" sz="2400">
                <a:solidFill>
                  <a:srgbClr val="FFFFFF"/>
                </a:solidFill>
                <a:latin typeface="Comic Sans MS"/>
                <a:ea typeface="Comic Sans MS"/>
                <a:cs typeface="Comic Sans MS"/>
                <a:sym typeface="Comic Sans MS"/>
              </a:rPr>
              <a:t>1</a:t>
            </a:r>
            <a:endParaRPr sz="2400">
              <a:latin typeface="Comic Sans MS"/>
              <a:ea typeface="Comic Sans MS"/>
              <a:cs typeface="Comic Sans MS"/>
              <a:sym typeface="Comic Sans MS"/>
            </a:endParaRPr>
          </a:p>
        </p:txBody>
      </p:sp>
      <p:grpSp>
        <p:nvGrpSpPr>
          <p:cNvPr id="908" name="Google Shape;908;p18"/>
          <p:cNvGrpSpPr/>
          <p:nvPr/>
        </p:nvGrpSpPr>
        <p:grpSpPr>
          <a:xfrm>
            <a:off x="472261" y="2379555"/>
            <a:ext cx="728980" cy="383540"/>
            <a:chOff x="472261" y="2379555"/>
            <a:chExt cx="728980" cy="383540"/>
          </a:xfrm>
        </p:grpSpPr>
        <p:sp>
          <p:nvSpPr>
            <p:cNvPr id="909" name="Google Shape;909;p18"/>
            <p:cNvSpPr/>
            <p:nvPr/>
          </p:nvSpPr>
          <p:spPr>
            <a:xfrm>
              <a:off x="472261" y="2379555"/>
              <a:ext cx="728980" cy="383540"/>
            </a:xfrm>
            <a:custGeom>
              <a:rect b="b" l="l" r="r" t="t"/>
              <a:pathLst>
                <a:path extrusionOk="0" h="383539" w="728980">
                  <a:moveTo>
                    <a:pt x="728735" y="383328"/>
                  </a:moveTo>
                  <a:lnTo>
                    <a:pt x="0" y="0"/>
                  </a:lnTo>
                  <a:lnTo>
                    <a:pt x="728735" y="0"/>
                  </a:lnTo>
                  <a:lnTo>
                    <a:pt x="728735" y="38332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10" name="Google Shape;910;p18"/>
            <p:cNvSpPr/>
            <p:nvPr/>
          </p:nvSpPr>
          <p:spPr>
            <a:xfrm>
              <a:off x="472261" y="2379555"/>
              <a:ext cx="728980" cy="383540"/>
            </a:xfrm>
            <a:custGeom>
              <a:rect b="b" l="l" r="r" t="t"/>
              <a:pathLst>
                <a:path extrusionOk="0" h="383539" w="728980">
                  <a:moveTo>
                    <a:pt x="728735" y="0"/>
                  </a:moveTo>
                  <a:lnTo>
                    <a:pt x="728735" y="383328"/>
                  </a:lnTo>
                  <a:lnTo>
                    <a:pt x="0" y="0"/>
                  </a:lnTo>
                  <a:lnTo>
                    <a:pt x="728735" y="0"/>
                  </a:lnTo>
                  <a:close/>
                </a:path>
              </a:pathLst>
            </a:custGeom>
            <a:noFill/>
            <a:ln cap="flat" cmpd="sng" w="19025">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911" name="Google Shape;911;p18"/>
          <p:cNvSpPr txBox="1"/>
          <p:nvPr/>
        </p:nvSpPr>
        <p:spPr>
          <a:xfrm>
            <a:off x="1346200" y="1994185"/>
            <a:ext cx="2235200" cy="482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000">
                <a:latin typeface="Tahoma"/>
                <a:ea typeface="Tahoma"/>
                <a:cs typeface="Tahoma"/>
                <a:sym typeface="Tahoma"/>
              </a:rPr>
              <a:t>Emphysema</a:t>
            </a:r>
            <a:endParaRPr sz="3000">
              <a:latin typeface="Tahoma"/>
              <a:ea typeface="Tahoma"/>
              <a:cs typeface="Tahoma"/>
              <a:sym typeface="Tahoma"/>
            </a:endParaRPr>
          </a:p>
        </p:txBody>
      </p:sp>
      <p:sp>
        <p:nvSpPr>
          <p:cNvPr id="912" name="Google Shape;912;p18"/>
          <p:cNvSpPr txBox="1"/>
          <p:nvPr/>
        </p:nvSpPr>
        <p:spPr>
          <a:xfrm>
            <a:off x="640961" y="2926550"/>
            <a:ext cx="6123305" cy="45040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500">
                <a:solidFill>
                  <a:srgbClr val="1F4E78"/>
                </a:solidFill>
                <a:latin typeface="Verdana"/>
                <a:ea typeface="Verdana"/>
                <a:cs typeface="Verdana"/>
                <a:sym typeface="Verdana"/>
              </a:rPr>
              <a:t>Definition (pathological):</a:t>
            </a:r>
            <a:endParaRPr sz="2500">
              <a:latin typeface="Verdana"/>
              <a:ea typeface="Verdana"/>
              <a:cs typeface="Verdana"/>
              <a:sym typeface="Verdana"/>
            </a:endParaRPr>
          </a:p>
          <a:p>
            <a:pPr indent="0" lvl="0" marL="233045" marR="5080" rtl="0" algn="l">
              <a:lnSpc>
                <a:spcPct val="114999"/>
              </a:lnSpc>
              <a:spcBef>
                <a:spcPts val="890"/>
              </a:spcBef>
              <a:spcAft>
                <a:spcPts val="0"/>
              </a:spcAft>
              <a:buNone/>
            </a:pPr>
            <a:r>
              <a:rPr b="1" lang="en-US" sz="1400">
                <a:solidFill>
                  <a:srgbClr val="980000"/>
                </a:solidFill>
                <a:latin typeface="Tahoma"/>
                <a:ea typeface="Tahoma"/>
                <a:cs typeface="Tahoma"/>
                <a:sym typeface="Tahoma"/>
              </a:rPr>
              <a:t>Dilatation and destruction </a:t>
            </a:r>
            <a:r>
              <a:rPr lang="en-US" sz="1400">
                <a:latin typeface="Lucida Sans"/>
                <a:ea typeface="Lucida Sans"/>
                <a:cs typeface="Lucida Sans"/>
                <a:sym typeface="Lucida Sans"/>
              </a:rPr>
              <a:t>of the small airspaces distal to the terminal  bronchioles, they are called </a:t>
            </a:r>
            <a:r>
              <a:rPr b="1" lang="en-US" sz="1400">
                <a:solidFill>
                  <a:srgbClr val="980000"/>
                </a:solidFill>
                <a:latin typeface="Tahoma"/>
                <a:ea typeface="Tahoma"/>
                <a:cs typeface="Tahoma"/>
                <a:sym typeface="Tahoma"/>
              </a:rPr>
              <a:t>pink puffers.</a:t>
            </a:r>
            <a:endParaRPr sz="1400">
              <a:latin typeface="Tahoma"/>
              <a:ea typeface="Tahoma"/>
              <a:cs typeface="Tahoma"/>
              <a:sym typeface="Tahoma"/>
            </a:endParaRPr>
          </a:p>
          <a:p>
            <a:pPr indent="0" lvl="0" marL="0" marR="0" rtl="0" algn="l">
              <a:lnSpc>
                <a:spcPct val="100000"/>
              </a:lnSpc>
              <a:spcBef>
                <a:spcPts val="0"/>
              </a:spcBef>
              <a:spcAft>
                <a:spcPts val="0"/>
              </a:spcAft>
              <a:buNone/>
            </a:pPr>
            <a:r>
              <a:t/>
            </a:r>
            <a:endParaRPr sz="1800">
              <a:latin typeface="Tahoma"/>
              <a:ea typeface="Tahoma"/>
              <a:cs typeface="Tahoma"/>
              <a:sym typeface="Tahoma"/>
            </a:endParaRPr>
          </a:p>
          <a:p>
            <a:pPr indent="0" lvl="0" marL="27305" marR="0" rtl="0" algn="l">
              <a:lnSpc>
                <a:spcPct val="100000"/>
              </a:lnSpc>
              <a:spcBef>
                <a:spcPts val="1575"/>
              </a:spcBef>
              <a:spcAft>
                <a:spcPts val="0"/>
              </a:spcAft>
              <a:buNone/>
            </a:pPr>
            <a:r>
              <a:rPr lang="en-US" sz="2500">
                <a:solidFill>
                  <a:srgbClr val="1F4E78"/>
                </a:solidFill>
                <a:latin typeface="Verdana"/>
                <a:ea typeface="Verdana"/>
                <a:cs typeface="Verdana"/>
                <a:sym typeface="Verdana"/>
              </a:rPr>
              <a:t>Pathogenesis</a:t>
            </a:r>
            <a:r>
              <a:rPr lang="en-US" sz="2500">
                <a:solidFill>
                  <a:srgbClr val="1F4E78"/>
                </a:solidFill>
                <a:latin typeface="Comic Sans MS"/>
                <a:ea typeface="Comic Sans MS"/>
                <a:cs typeface="Comic Sans MS"/>
                <a:sym typeface="Comic Sans MS"/>
              </a:rPr>
              <a:t>:</a:t>
            </a:r>
            <a:endParaRPr sz="2500">
              <a:latin typeface="Comic Sans MS"/>
              <a:ea typeface="Comic Sans MS"/>
              <a:cs typeface="Comic Sans MS"/>
              <a:sym typeface="Comic Sans MS"/>
            </a:endParaRPr>
          </a:p>
          <a:p>
            <a:pPr indent="-336550" lvl="0" marL="484505" marR="836930" rtl="0" algn="l">
              <a:lnSpc>
                <a:spcPct val="114999"/>
              </a:lnSpc>
              <a:spcBef>
                <a:spcPts val="1445"/>
              </a:spcBef>
              <a:spcAft>
                <a:spcPts val="0"/>
              </a:spcAft>
              <a:buClr>
                <a:srgbClr val="000000"/>
              </a:buClr>
              <a:buSzPts val="1400"/>
              <a:buFont typeface="Tahoma"/>
              <a:buChar char="●"/>
            </a:pPr>
            <a:r>
              <a:rPr b="1" lang="en-US" sz="1400">
                <a:solidFill>
                  <a:srgbClr val="980000"/>
                </a:solidFill>
                <a:latin typeface="Tahoma"/>
                <a:ea typeface="Tahoma"/>
                <a:cs typeface="Tahoma"/>
                <a:sym typeface="Tahoma"/>
              </a:rPr>
              <a:t>Smoking </a:t>
            </a:r>
            <a:r>
              <a:rPr lang="en-US" sz="1400">
                <a:latin typeface="Lucida Sans"/>
                <a:ea typeface="Lucida Sans"/>
                <a:cs typeface="Lucida Sans"/>
                <a:sym typeface="Lucida Sans"/>
              </a:rPr>
              <a:t>irritates bronchial tree &gt; inﬂammation &gt; release  proteases/elastases which destruction of alveolar wall.</a:t>
            </a:r>
            <a:endParaRPr sz="1400">
              <a:latin typeface="Lucida Sans"/>
              <a:ea typeface="Lucida Sans"/>
              <a:cs typeface="Lucida Sans"/>
              <a:sym typeface="Lucida Sans"/>
            </a:endParaRPr>
          </a:p>
          <a:p>
            <a:pPr indent="-336550" lvl="0" marL="484505" marR="59689" rtl="0" algn="l">
              <a:lnSpc>
                <a:spcPct val="114999"/>
              </a:lnSpc>
              <a:spcBef>
                <a:spcPts val="0"/>
              </a:spcBef>
              <a:spcAft>
                <a:spcPts val="0"/>
              </a:spcAft>
              <a:buClr>
                <a:srgbClr val="000000"/>
              </a:buClr>
              <a:buSzPts val="1400"/>
              <a:buFont typeface="Tahoma"/>
              <a:buChar char="●"/>
            </a:pPr>
            <a:r>
              <a:rPr b="1" lang="en-US" sz="1400">
                <a:solidFill>
                  <a:srgbClr val="980000"/>
                </a:solidFill>
                <a:latin typeface="Arial"/>
                <a:ea typeface="Arial"/>
                <a:cs typeface="Arial"/>
                <a:sym typeface="Arial"/>
              </a:rPr>
              <a:t>α</a:t>
            </a:r>
            <a:r>
              <a:rPr b="1" lang="en-US" sz="1400">
                <a:solidFill>
                  <a:srgbClr val="980000"/>
                </a:solidFill>
                <a:latin typeface="Tahoma"/>
                <a:ea typeface="Tahoma"/>
                <a:cs typeface="Tahoma"/>
                <a:sym typeface="Tahoma"/>
              </a:rPr>
              <a:t>1 anti-trypsin </a:t>
            </a:r>
            <a:r>
              <a:rPr lang="en-US" sz="1400">
                <a:latin typeface="Lucida Sans"/>
                <a:ea typeface="Lucida Sans"/>
                <a:cs typeface="Lucida Sans"/>
                <a:sym typeface="Lucida Sans"/>
              </a:rPr>
              <a:t>(on a PI or PZ locus on chromosome 14) deactivates  elastases and proteases.</a:t>
            </a:r>
            <a:endParaRPr sz="1400">
              <a:latin typeface="Lucida Sans"/>
              <a:ea typeface="Lucida Sans"/>
              <a:cs typeface="Lucida Sans"/>
              <a:sym typeface="Lucida Sans"/>
            </a:endParaRPr>
          </a:p>
          <a:p>
            <a:pPr indent="0" lvl="0" marL="0" marR="0" rtl="0" algn="l">
              <a:lnSpc>
                <a:spcPct val="100000"/>
              </a:lnSpc>
              <a:spcBef>
                <a:spcPts val="0"/>
              </a:spcBef>
              <a:spcAft>
                <a:spcPts val="0"/>
              </a:spcAft>
              <a:buNone/>
            </a:pPr>
            <a:r>
              <a:t/>
            </a:r>
            <a:endParaRPr sz="1800">
              <a:latin typeface="Lucida Sans"/>
              <a:ea typeface="Lucida Sans"/>
              <a:cs typeface="Lucida Sans"/>
              <a:sym typeface="Lucida Sans"/>
            </a:endParaRPr>
          </a:p>
          <a:p>
            <a:pPr indent="0" lvl="0" marL="27305" marR="0" rtl="0" algn="l">
              <a:lnSpc>
                <a:spcPct val="100000"/>
              </a:lnSpc>
              <a:spcBef>
                <a:spcPts val="1395"/>
              </a:spcBef>
              <a:spcAft>
                <a:spcPts val="0"/>
              </a:spcAft>
              <a:buNone/>
            </a:pPr>
            <a:r>
              <a:rPr lang="en-US" sz="2500">
                <a:solidFill>
                  <a:srgbClr val="1F4E78"/>
                </a:solidFill>
                <a:latin typeface="Verdana"/>
                <a:ea typeface="Verdana"/>
                <a:cs typeface="Verdana"/>
                <a:sym typeface="Verdana"/>
              </a:rPr>
              <a:t>Morphology:</a:t>
            </a:r>
            <a:endParaRPr sz="2500">
              <a:latin typeface="Verdana"/>
              <a:ea typeface="Verdana"/>
              <a:cs typeface="Verdana"/>
              <a:sym typeface="Verdana"/>
            </a:endParaRPr>
          </a:p>
          <a:p>
            <a:pPr indent="0" lvl="0" marL="484505" marR="644525" rtl="0" algn="l">
              <a:lnSpc>
                <a:spcPct val="114285"/>
              </a:lnSpc>
              <a:spcBef>
                <a:spcPts val="1265"/>
              </a:spcBef>
              <a:spcAft>
                <a:spcPts val="0"/>
              </a:spcAft>
              <a:buNone/>
            </a:pPr>
            <a:r>
              <a:rPr b="1" lang="en-US" sz="1400">
                <a:solidFill>
                  <a:srgbClr val="980000"/>
                </a:solidFill>
                <a:latin typeface="Tahoma"/>
                <a:ea typeface="Tahoma"/>
                <a:cs typeface="Tahoma"/>
                <a:sym typeface="Tahoma"/>
              </a:rPr>
              <a:t>Black lung </a:t>
            </a:r>
            <a:r>
              <a:rPr lang="en-US" sz="1400">
                <a:latin typeface="Lucida Sans"/>
                <a:ea typeface="Lucida Sans"/>
                <a:cs typeface="Lucida Sans"/>
                <a:sym typeface="Lucida Sans"/>
              </a:rPr>
              <a:t>color because of anthracosis and presentation of  emphysematous </a:t>
            </a:r>
            <a:r>
              <a:rPr lang="en-US" sz="1400">
                <a:solidFill>
                  <a:srgbClr val="CC0000"/>
                </a:solidFill>
                <a:latin typeface="Lucida Sans"/>
                <a:ea typeface="Lucida Sans"/>
                <a:cs typeface="Lucida Sans"/>
                <a:sym typeface="Lucida Sans"/>
              </a:rPr>
              <a:t>bullae </a:t>
            </a:r>
            <a:r>
              <a:rPr lang="en-US" sz="1400">
                <a:latin typeface="Lucida Sans"/>
                <a:ea typeface="Lucida Sans"/>
                <a:cs typeface="Lucida Sans"/>
                <a:sym typeface="Lucida Sans"/>
              </a:rPr>
              <a:t>(bubbles).</a:t>
            </a:r>
            <a:endParaRPr sz="1400">
              <a:latin typeface="Lucida Sans"/>
              <a:ea typeface="Lucida Sans"/>
              <a:cs typeface="Lucida Sans"/>
              <a:sym typeface="Lucida Sans"/>
            </a:endParaRPr>
          </a:p>
        </p:txBody>
      </p:sp>
      <p:sp>
        <p:nvSpPr>
          <p:cNvPr id="913" name="Google Shape;913;p18"/>
          <p:cNvSpPr txBox="1"/>
          <p:nvPr/>
        </p:nvSpPr>
        <p:spPr>
          <a:xfrm>
            <a:off x="4921756" y="10155485"/>
            <a:ext cx="2009775" cy="482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000">
                <a:latin typeface="Tahoma"/>
                <a:ea typeface="Tahoma"/>
                <a:cs typeface="Tahoma"/>
                <a:sym typeface="Tahoma"/>
              </a:rPr>
              <a:t>(cont.) —&gt;</a:t>
            </a:r>
            <a:endParaRPr sz="3000">
              <a:latin typeface="Tahoma"/>
              <a:ea typeface="Tahoma"/>
              <a:cs typeface="Tahoma"/>
              <a:sym typeface="Tahom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19"/>
          <p:cNvSpPr/>
          <p:nvPr/>
        </p:nvSpPr>
        <p:spPr>
          <a:xfrm>
            <a:off x="0" y="0"/>
            <a:ext cx="1407160" cy="1304290"/>
          </a:xfrm>
          <a:custGeom>
            <a:rect b="b" l="l" r="r" t="t"/>
            <a:pathLst>
              <a:path extrusionOk="0" h="1304290" w="1407160">
                <a:moveTo>
                  <a:pt x="111912" y="1162416"/>
                </a:moveTo>
                <a:lnTo>
                  <a:pt x="75183" y="1161593"/>
                </a:lnTo>
                <a:lnTo>
                  <a:pt x="40520" y="1158911"/>
                </a:lnTo>
                <a:lnTo>
                  <a:pt x="7778" y="1154056"/>
                </a:lnTo>
                <a:lnTo>
                  <a:pt x="0" y="1152210"/>
                </a:lnTo>
                <a:lnTo>
                  <a:pt x="0" y="0"/>
                </a:lnTo>
                <a:lnTo>
                  <a:pt x="1406743" y="0"/>
                </a:lnTo>
                <a:lnTo>
                  <a:pt x="1402177" y="26876"/>
                </a:lnTo>
                <a:lnTo>
                  <a:pt x="1392824" y="74653"/>
                </a:lnTo>
                <a:lnTo>
                  <a:pt x="1382400" y="121346"/>
                </a:lnTo>
                <a:lnTo>
                  <a:pt x="1370850" y="167173"/>
                </a:lnTo>
                <a:lnTo>
                  <a:pt x="1358118" y="212351"/>
                </a:lnTo>
                <a:lnTo>
                  <a:pt x="1344148" y="257097"/>
                </a:lnTo>
                <a:lnTo>
                  <a:pt x="1328886" y="301629"/>
                </a:lnTo>
                <a:lnTo>
                  <a:pt x="1312275" y="346163"/>
                </a:lnTo>
                <a:lnTo>
                  <a:pt x="1294261" y="390918"/>
                </a:lnTo>
                <a:lnTo>
                  <a:pt x="1274786" y="436110"/>
                </a:lnTo>
                <a:lnTo>
                  <a:pt x="1253797" y="481956"/>
                </a:lnTo>
                <a:lnTo>
                  <a:pt x="1231237" y="528674"/>
                </a:lnTo>
                <a:lnTo>
                  <a:pt x="1207051" y="576481"/>
                </a:lnTo>
                <a:lnTo>
                  <a:pt x="1181184" y="625595"/>
                </a:lnTo>
                <a:lnTo>
                  <a:pt x="1156611" y="672851"/>
                </a:lnTo>
                <a:lnTo>
                  <a:pt x="1132272" y="721212"/>
                </a:lnTo>
                <a:lnTo>
                  <a:pt x="1108093" y="770256"/>
                </a:lnTo>
                <a:lnTo>
                  <a:pt x="1059922" y="868697"/>
                </a:lnTo>
                <a:lnTo>
                  <a:pt x="1035782" y="917249"/>
                </a:lnTo>
                <a:lnTo>
                  <a:pt x="1011506" y="964792"/>
                </a:lnTo>
                <a:lnTo>
                  <a:pt x="987021" y="1010902"/>
                </a:lnTo>
                <a:lnTo>
                  <a:pt x="962253" y="1055156"/>
                </a:lnTo>
                <a:lnTo>
                  <a:pt x="937129" y="1097133"/>
                </a:lnTo>
                <a:lnTo>
                  <a:pt x="911573" y="1136408"/>
                </a:lnTo>
                <a:lnTo>
                  <a:pt x="893163" y="1161946"/>
                </a:lnTo>
                <a:lnTo>
                  <a:pt x="144024" y="1161946"/>
                </a:lnTo>
                <a:lnTo>
                  <a:pt x="140984" y="1161998"/>
                </a:lnTo>
                <a:lnTo>
                  <a:pt x="137943" y="1162103"/>
                </a:lnTo>
                <a:lnTo>
                  <a:pt x="118323" y="1162397"/>
                </a:lnTo>
                <a:lnTo>
                  <a:pt x="111912" y="1162416"/>
                </a:lnTo>
                <a:close/>
              </a:path>
              <a:path extrusionOk="0" h="1304290" w="1407160">
                <a:moveTo>
                  <a:pt x="671496" y="1303985"/>
                </a:moveTo>
                <a:lnTo>
                  <a:pt x="625974" y="1300173"/>
                </a:lnTo>
                <a:lnTo>
                  <a:pt x="579243" y="1291391"/>
                </a:lnTo>
                <a:lnTo>
                  <a:pt x="531883" y="1278037"/>
                </a:lnTo>
                <a:lnTo>
                  <a:pt x="484034" y="1261403"/>
                </a:lnTo>
                <a:lnTo>
                  <a:pt x="435835" y="1242787"/>
                </a:lnTo>
                <a:lnTo>
                  <a:pt x="387425" y="1223481"/>
                </a:lnTo>
                <a:lnTo>
                  <a:pt x="338943" y="1204782"/>
                </a:lnTo>
                <a:lnTo>
                  <a:pt x="290530" y="1187984"/>
                </a:lnTo>
                <a:lnTo>
                  <a:pt x="242323" y="1174382"/>
                </a:lnTo>
                <a:lnTo>
                  <a:pt x="194462" y="1165271"/>
                </a:lnTo>
                <a:lnTo>
                  <a:pt x="147087" y="1161946"/>
                </a:lnTo>
                <a:lnTo>
                  <a:pt x="893163" y="1161946"/>
                </a:lnTo>
                <a:lnTo>
                  <a:pt x="858875" y="1205162"/>
                </a:lnTo>
                <a:lnTo>
                  <a:pt x="831583" y="1233796"/>
                </a:lnTo>
                <a:lnTo>
                  <a:pt x="774748" y="1277462"/>
                </a:lnTo>
                <a:lnTo>
                  <a:pt x="714415" y="1300173"/>
                </a:lnTo>
                <a:lnTo>
                  <a:pt x="710434" y="1300173"/>
                </a:lnTo>
                <a:lnTo>
                  <a:pt x="707765" y="1301791"/>
                </a:lnTo>
                <a:lnTo>
                  <a:pt x="698770" y="1302729"/>
                </a:lnTo>
                <a:lnTo>
                  <a:pt x="689729" y="1303417"/>
                </a:lnTo>
                <a:lnTo>
                  <a:pt x="680639" y="1303840"/>
                </a:lnTo>
                <a:lnTo>
                  <a:pt x="671496" y="1303985"/>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19" name="Google Shape;919;p19"/>
          <p:cNvSpPr/>
          <p:nvPr/>
        </p:nvSpPr>
        <p:spPr>
          <a:xfrm>
            <a:off x="6509080" y="222431"/>
            <a:ext cx="511175" cy="932180"/>
          </a:xfrm>
          <a:custGeom>
            <a:rect b="b" l="l" r="r" t="t"/>
            <a:pathLst>
              <a:path extrusionOk="0" h="932180" w="511175">
                <a:moveTo>
                  <a:pt x="284791" y="931918"/>
                </a:moveTo>
                <a:lnTo>
                  <a:pt x="226532" y="917667"/>
                </a:lnTo>
                <a:lnTo>
                  <a:pt x="174328" y="881670"/>
                </a:lnTo>
                <a:lnTo>
                  <a:pt x="123415" y="825122"/>
                </a:lnTo>
                <a:lnTo>
                  <a:pt x="99494" y="789621"/>
                </a:lnTo>
                <a:lnTo>
                  <a:pt x="77158" y="749557"/>
                </a:lnTo>
                <a:lnTo>
                  <a:pt x="56829" y="705123"/>
                </a:lnTo>
                <a:lnTo>
                  <a:pt x="38926" y="656511"/>
                </a:lnTo>
                <a:lnTo>
                  <a:pt x="23871" y="603912"/>
                </a:lnTo>
                <a:lnTo>
                  <a:pt x="12084" y="547519"/>
                </a:lnTo>
                <a:lnTo>
                  <a:pt x="3987" y="487522"/>
                </a:lnTo>
                <a:lnTo>
                  <a:pt x="0" y="424115"/>
                </a:lnTo>
                <a:lnTo>
                  <a:pt x="543" y="357489"/>
                </a:lnTo>
                <a:lnTo>
                  <a:pt x="6038" y="287836"/>
                </a:lnTo>
                <a:lnTo>
                  <a:pt x="18270" y="216175"/>
                </a:lnTo>
                <a:lnTo>
                  <a:pt x="35547" y="159851"/>
                </a:lnTo>
                <a:lnTo>
                  <a:pt x="57189" y="117520"/>
                </a:lnTo>
                <a:lnTo>
                  <a:pt x="82513" y="87834"/>
                </a:lnTo>
                <a:lnTo>
                  <a:pt x="92617" y="68779"/>
                </a:lnTo>
                <a:lnTo>
                  <a:pt x="116828" y="37817"/>
                </a:lnTo>
                <a:lnTo>
                  <a:pt x="150722" y="14540"/>
                </a:lnTo>
                <a:lnTo>
                  <a:pt x="192494" y="1609"/>
                </a:lnTo>
                <a:lnTo>
                  <a:pt x="214266" y="0"/>
                </a:lnTo>
                <a:lnTo>
                  <a:pt x="244739" y="3024"/>
                </a:lnTo>
                <a:lnTo>
                  <a:pt x="306085" y="27078"/>
                </a:lnTo>
                <a:lnTo>
                  <a:pt x="365137" y="74811"/>
                </a:lnTo>
                <a:lnTo>
                  <a:pt x="392742" y="107436"/>
                </a:lnTo>
                <a:lnTo>
                  <a:pt x="418499" y="145834"/>
                </a:lnTo>
                <a:lnTo>
                  <a:pt x="441985" y="189957"/>
                </a:lnTo>
                <a:lnTo>
                  <a:pt x="462775" y="239755"/>
                </a:lnTo>
                <a:lnTo>
                  <a:pt x="480444" y="295182"/>
                </a:lnTo>
                <a:lnTo>
                  <a:pt x="494568" y="356186"/>
                </a:lnTo>
                <a:lnTo>
                  <a:pt x="504722" y="422720"/>
                </a:lnTo>
                <a:lnTo>
                  <a:pt x="510521" y="497566"/>
                </a:lnTo>
                <a:lnTo>
                  <a:pt x="510585" y="566539"/>
                </a:lnTo>
                <a:lnTo>
                  <a:pt x="505444" y="629619"/>
                </a:lnTo>
                <a:lnTo>
                  <a:pt x="495632" y="686786"/>
                </a:lnTo>
                <a:lnTo>
                  <a:pt x="481678" y="738021"/>
                </a:lnTo>
                <a:lnTo>
                  <a:pt x="464116" y="783302"/>
                </a:lnTo>
                <a:lnTo>
                  <a:pt x="443476" y="822611"/>
                </a:lnTo>
                <a:lnTo>
                  <a:pt x="420291" y="855927"/>
                </a:lnTo>
                <a:lnTo>
                  <a:pt x="368411" y="904501"/>
                </a:lnTo>
                <a:lnTo>
                  <a:pt x="312729" y="928865"/>
                </a:lnTo>
                <a:lnTo>
                  <a:pt x="284791" y="931918"/>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920" name="Google Shape;920;p19"/>
          <p:cNvPicPr preferRelativeResize="0"/>
          <p:nvPr/>
        </p:nvPicPr>
        <p:blipFill rotWithShape="1">
          <a:blip r:embed="rId3">
            <a:alphaModFix/>
          </a:blip>
          <a:srcRect b="0" l="0" r="0" t="0"/>
          <a:stretch/>
        </p:blipFill>
        <p:spPr>
          <a:xfrm>
            <a:off x="684854" y="168983"/>
            <a:ext cx="86946" cy="219062"/>
          </a:xfrm>
          <a:prstGeom prst="rect">
            <a:avLst/>
          </a:prstGeom>
          <a:noFill/>
          <a:ln>
            <a:noFill/>
          </a:ln>
        </p:spPr>
      </p:pic>
      <p:sp>
        <p:nvSpPr>
          <p:cNvPr id="921" name="Google Shape;921;p19"/>
          <p:cNvSpPr/>
          <p:nvPr/>
        </p:nvSpPr>
        <p:spPr>
          <a:xfrm>
            <a:off x="118261" y="169036"/>
            <a:ext cx="56515" cy="139700"/>
          </a:xfrm>
          <a:custGeom>
            <a:rect b="b" l="l" r="r" t="t"/>
            <a:pathLst>
              <a:path extrusionOk="0" h="139700" w="56514">
                <a:moveTo>
                  <a:pt x="28432" y="139636"/>
                </a:moveTo>
                <a:lnTo>
                  <a:pt x="7108" y="117818"/>
                </a:lnTo>
                <a:lnTo>
                  <a:pt x="0" y="69818"/>
                </a:lnTo>
                <a:lnTo>
                  <a:pt x="7108" y="21818"/>
                </a:lnTo>
                <a:lnTo>
                  <a:pt x="28432" y="0"/>
                </a:lnTo>
                <a:lnTo>
                  <a:pt x="49374" y="21818"/>
                </a:lnTo>
                <a:lnTo>
                  <a:pt x="56355" y="69818"/>
                </a:lnTo>
                <a:lnTo>
                  <a:pt x="49374" y="117818"/>
                </a:lnTo>
                <a:lnTo>
                  <a:pt x="28432"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22" name="Google Shape;922;p19"/>
          <p:cNvSpPr/>
          <p:nvPr/>
        </p:nvSpPr>
        <p:spPr>
          <a:xfrm>
            <a:off x="295575" y="520085"/>
            <a:ext cx="136525" cy="336550"/>
          </a:xfrm>
          <a:custGeom>
            <a:rect b="b" l="l" r="r" t="t"/>
            <a:pathLst>
              <a:path extrusionOk="0" h="336550" w="136525">
                <a:moveTo>
                  <a:pt x="68315" y="336505"/>
                </a:moveTo>
                <a:lnTo>
                  <a:pt x="24593" y="301509"/>
                </a:lnTo>
                <a:lnTo>
                  <a:pt x="10930" y="263820"/>
                </a:lnTo>
                <a:lnTo>
                  <a:pt x="2732" y="218055"/>
                </a:lnTo>
                <a:lnTo>
                  <a:pt x="0" y="168252"/>
                </a:lnTo>
                <a:lnTo>
                  <a:pt x="2732" y="118449"/>
                </a:lnTo>
                <a:lnTo>
                  <a:pt x="10930" y="72685"/>
                </a:lnTo>
                <a:lnTo>
                  <a:pt x="24593" y="34996"/>
                </a:lnTo>
                <a:lnTo>
                  <a:pt x="43721" y="9422"/>
                </a:lnTo>
                <a:lnTo>
                  <a:pt x="68315" y="0"/>
                </a:lnTo>
                <a:lnTo>
                  <a:pt x="92891" y="9422"/>
                </a:lnTo>
                <a:lnTo>
                  <a:pt x="111974" y="34996"/>
                </a:lnTo>
                <a:lnTo>
                  <a:pt x="125576" y="72685"/>
                </a:lnTo>
                <a:lnTo>
                  <a:pt x="133709" y="118449"/>
                </a:lnTo>
                <a:lnTo>
                  <a:pt x="136385" y="168252"/>
                </a:lnTo>
                <a:lnTo>
                  <a:pt x="133615" y="218055"/>
                </a:lnTo>
                <a:lnTo>
                  <a:pt x="125411" y="263820"/>
                </a:lnTo>
                <a:lnTo>
                  <a:pt x="111785" y="301509"/>
                </a:lnTo>
                <a:lnTo>
                  <a:pt x="92749" y="327083"/>
                </a:lnTo>
                <a:lnTo>
                  <a:pt x="68315" y="336505"/>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23" name="Google Shape;923;p19"/>
          <p:cNvSpPr/>
          <p:nvPr/>
        </p:nvSpPr>
        <p:spPr>
          <a:xfrm>
            <a:off x="7297290" y="117985"/>
            <a:ext cx="570865" cy="1535430"/>
          </a:xfrm>
          <a:custGeom>
            <a:rect b="b" l="l" r="r" t="t"/>
            <a:pathLst>
              <a:path extrusionOk="0" h="1535430" w="570865">
                <a:moveTo>
                  <a:pt x="415525" y="1535245"/>
                </a:moveTo>
                <a:lnTo>
                  <a:pt x="376406" y="1526246"/>
                </a:lnTo>
                <a:lnTo>
                  <a:pt x="324387" y="1472982"/>
                </a:lnTo>
                <a:lnTo>
                  <a:pt x="301628" y="1433891"/>
                </a:lnTo>
                <a:lnTo>
                  <a:pt x="280721" y="1388591"/>
                </a:lnTo>
                <a:lnTo>
                  <a:pt x="263105" y="1343276"/>
                </a:lnTo>
                <a:lnTo>
                  <a:pt x="246656" y="1295314"/>
                </a:lnTo>
                <a:lnTo>
                  <a:pt x="231195" y="1245905"/>
                </a:lnTo>
                <a:lnTo>
                  <a:pt x="216546" y="1196249"/>
                </a:lnTo>
                <a:lnTo>
                  <a:pt x="200390" y="1142871"/>
                </a:lnTo>
                <a:lnTo>
                  <a:pt x="183333" y="1091764"/>
                </a:lnTo>
                <a:lnTo>
                  <a:pt x="165496" y="1042565"/>
                </a:lnTo>
                <a:lnTo>
                  <a:pt x="146999" y="994913"/>
                </a:lnTo>
                <a:lnTo>
                  <a:pt x="127961" y="948447"/>
                </a:lnTo>
                <a:lnTo>
                  <a:pt x="100350" y="884055"/>
                </a:lnTo>
                <a:lnTo>
                  <a:pt x="72216" y="820245"/>
                </a:lnTo>
                <a:lnTo>
                  <a:pt x="70576" y="816478"/>
                </a:lnTo>
                <a:lnTo>
                  <a:pt x="50376" y="765141"/>
                </a:lnTo>
                <a:lnTo>
                  <a:pt x="35335" y="719137"/>
                </a:lnTo>
                <a:lnTo>
                  <a:pt x="22532" y="670789"/>
                </a:lnTo>
                <a:lnTo>
                  <a:pt x="12284" y="620062"/>
                </a:lnTo>
                <a:lnTo>
                  <a:pt x="4902" y="566920"/>
                </a:lnTo>
                <a:lnTo>
                  <a:pt x="703" y="511328"/>
                </a:lnTo>
                <a:lnTo>
                  <a:pt x="0" y="453252"/>
                </a:lnTo>
                <a:lnTo>
                  <a:pt x="3106" y="392656"/>
                </a:lnTo>
                <a:lnTo>
                  <a:pt x="10822" y="324605"/>
                </a:lnTo>
                <a:lnTo>
                  <a:pt x="22216" y="261630"/>
                </a:lnTo>
                <a:lnTo>
                  <a:pt x="36931" y="204227"/>
                </a:lnTo>
                <a:lnTo>
                  <a:pt x="54610" y="152891"/>
                </a:lnTo>
                <a:lnTo>
                  <a:pt x="74894" y="108117"/>
                </a:lnTo>
                <a:lnTo>
                  <a:pt x="97426" y="70400"/>
                </a:lnTo>
                <a:lnTo>
                  <a:pt x="121849" y="40234"/>
                </a:lnTo>
                <a:lnTo>
                  <a:pt x="174936" y="4539"/>
                </a:lnTo>
                <a:lnTo>
                  <a:pt x="202886" y="0"/>
                </a:lnTo>
                <a:lnTo>
                  <a:pt x="231296" y="4992"/>
                </a:lnTo>
                <a:lnTo>
                  <a:pt x="291741" y="47138"/>
                </a:lnTo>
                <a:lnTo>
                  <a:pt x="322685" y="82415"/>
                </a:lnTo>
                <a:lnTo>
                  <a:pt x="352277" y="125209"/>
                </a:lnTo>
                <a:lnTo>
                  <a:pt x="380158" y="174886"/>
                </a:lnTo>
                <a:lnTo>
                  <a:pt x="405964" y="230815"/>
                </a:lnTo>
                <a:lnTo>
                  <a:pt x="423491" y="275794"/>
                </a:lnTo>
                <a:lnTo>
                  <a:pt x="439541" y="323587"/>
                </a:lnTo>
                <a:lnTo>
                  <a:pt x="453968" y="373939"/>
                </a:lnTo>
                <a:lnTo>
                  <a:pt x="466627" y="426594"/>
                </a:lnTo>
                <a:lnTo>
                  <a:pt x="477372" y="481295"/>
                </a:lnTo>
                <a:lnTo>
                  <a:pt x="486057" y="537788"/>
                </a:lnTo>
                <a:lnTo>
                  <a:pt x="492538" y="595816"/>
                </a:lnTo>
                <a:lnTo>
                  <a:pt x="493002" y="596924"/>
                </a:lnTo>
                <a:lnTo>
                  <a:pt x="499679" y="652326"/>
                </a:lnTo>
                <a:lnTo>
                  <a:pt x="505521" y="708459"/>
                </a:lnTo>
                <a:lnTo>
                  <a:pt x="511454" y="764378"/>
                </a:lnTo>
                <a:lnTo>
                  <a:pt x="518400" y="819137"/>
                </a:lnTo>
                <a:lnTo>
                  <a:pt x="527295" y="873113"/>
                </a:lnTo>
                <a:lnTo>
                  <a:pt x="537116" y="926268"/>
                </a:lnTo>
                <a:lnTo>
                  <a:pt x="547095" y="979146"/>
                </a:lnTo>
                <a:lnTo>
                  <a:pt x="556467" y="1032293"/>
                </a:lnTo>
                <a:lnTo>
                  <a:pt x="564464" y="1086251"/>
                </a:lnTo>
                <a:lnTo>
                  <a:pt x="569402" y="1139721"/>
                </a:lnTo>
                <a:lnTo>
                  <a:pt x="570285" y="1192820"/>
                </a:lnTo>
                <a:lnTo>
                  <a:pt x="567376" y="1244762"/>
                </a:lnTo>
                <a:lnTo>
                  <a:pt x="560941" y="1294759"/>
                </a:lnTo>
                <a:lnTo>
                  <a:pt x="551241" y="1342026"/>
                </a:lnTo>
                <a:lnTo>
                  <a:pt x="538540" y="1385775"/>
                </a:lnTo>
                <a:lnTo>
                  <a:pt x="523103" y="1425220"/>
                </a:lnTo>
                <a:lnTo>
                  <a:pt x="491126" y="1481253"/>
                </a:lnTo>
                <a:lnTo>
                  <a:pt x="454516" y="1519087"/>
                </a:lnTo>
                <a:lnTo>
                  <a:pt x="415525" y="1535245"/>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24" name="Google Shape;924;p19"/>
          <p:cNvSpPr/>
          <p:nvPr/>
        </p:nvSpPr>
        <p:spPr>
          <a:xfrm>
            <a:off x="0" y="0"/>
            <a:ext cx="2301875" cy="1605280"/>
          </a:xfrm>
          <a:custGeom>
            <a:rect b="b" l="l" r="r" t="t"/>
            <a:pathLst>
              <a:path extrusionOk="0" h="1605280" w="2301875">
                <a:moveTo>
                  <a:pt x="1811214" y="469927"/>
                </a:moveTo>
                <a:lnTo>
                  <a:pt x="1656035" y="469927"/>
                </a:lnTo>
                <a:lnTo>
                  <a:pt x="1694779" y="468739"/>
                </a:lnTo>
                <a:lnTo>
                  <a:pt x="1732757" y="465164"/>
                </a:lnTo>
                <a:lnTo>
                  <a:pt x="1806471" y="450800"/>
                </a:lnTo>
                <a:lnTo>
                  <a:pt x="1877285" y="426719"/>
                </a:lnTo>
                <a:lnTo>
                  <a:pt x="1945304" y="392805"/>
                </a:lnTo>
                <a:lnTo>
                  <a:pt x="1978300" y="372126"/>
                </a:lnTo>
                <a:lnTo>
                  <a:pt x="2010636" y="348945"/>
                </a:lnTo>
                <a:lnTo>
                  <a:pt x="2042328" y="323249"/>
                </a:lnTo>
                <a:lnTo>
                  <a:pt x="2073387" y="295022"/>
                </a:lnTo>
                <a:lnTo>
                  <a:pt x="2103828" y="264252"/>
                </a:lnTo>
                <a:lnTo>
                  <a:pt x="2133663" y="230923"/>
                </a:lnTo>
                <a:lnTo>
                  <a:pt x="2162906" y="195020"/>
                </a:lnTo>
                <a:lnTo>
                  <a:pt x="2191571" y="156530"/>
                </a:lnTo>
                <a:lnTo>
                  <a:pt x="2219670" y="115439"/>
                </a:lnTo>
                <a:lnTo>
                  <a:pt x="2247216" y="71731"/>
                </a:lnTo>
                <a:lnTo>
                  <a:pt x="2274224" y="25392"/>
                </a:lnTo>
                <a:lnTo>
                  <a:pt x="2287953" y="0"/>
                </a:lnTo>
                <a:lnTo>
                  <a:pt x="2301572" y="0"/>
                </a:lnTo>
                <a:lnTo>
                  <a:pt x="2282786" y="35149"/>
                </a:lnTo>
                <a:lnTo>
                  <a:pt x="2255431" y="82613"/>
                </a:lnTo>
                <a:lnTo>
                  <a:pt x="2227523" y="127382"/>
                </a:lnTo>
                <a:lnTo>
                  <a:pt x="2199049" y="169469"/>
                </a:lnTo>
                <a:lnTo>
                  <a:pt x="2169996" y="208890"/>
                </a:lnTo>
                <a:lnTo>
                  <a:pt x="2140350" y="245660"/>
                </a:lnTo>
                <a:lnTo>
                  <a:pt x="2110098" y="279794"/>
                </a:lnTo>
                <a:lnTo>
                  <a:pt x="2079225" y="311306"/>
                </a:lnTo>
                <a:lnTo>
                  <a:pt x="2047719" y="340211"/>
                </a:lnTo>
                <a:lnTo>
                  <a:pt x="2015565" y="366525"/>
                </a:lnTo>
                <a:lnTo>
                  <a:pt x="1982751" y="390262"/>
                </a:lnTo>
                <a:lnTo>
                  <a:pt x="1949263" y="411437"/>
                </a:lnTo>
                <a:lnTo>
                  <a:pt x="1915087" y="430065"/>
                </a:lnTo>
                <a:lnTo>
                  <a:pt x="1880211" y="446161"/>
                </a:lnTo>
                <a:lnTo>
                  <a:pt x="1844619" y="459739"/>
                </a:lnTo>
                <a:lnTo>
                  <a:pt x="1811214" y="469927"/>
                </a:lnTo>
                <a:close/>
              </a:path>
              <a:path extrusionOk="0" h="1605280" w="2301875">
                <a:moveTo>
                  <a:pt x="398217" y="1582735"/>
                </a:moveTo>
                <a:lnTo>
                  <a:pt x="297335" y="1582735"/>
                </a:lnTo>
                <a:lnTo>
                  <a:pt x="333333" y="1580054"/>
                </a:lnTo>
                <a:lnTo>
                  <a:pt x="369616" y="1571872"/>
                </a:lnTo>
                <a:lnTo>
                  <a:pt x="406234" y="1557979"/>
                </a:lnTo>
                <a:lnTo>
                  <a:pt x="443235" y="1538167"/>
                </a:lnTo>
                <a:lnTo>
                  <a:pt x="480667" y="1512225"/>
                </a:lnTo>
                <a:lnTo>
                  <a:pt x="518579" y="1479945"/>
                </a:lnTo>
                <a:lnTo>
                  <a:pt x="557019" y="1441117"/>
                </a:lnTo>
                <a:lnTo>
                  <a:pt x="596035" y="1395532"/>
                </a:lnTo>
                <a:lnTo>
                  <a:pt x="635677" y="1342980"/>
                </a:lnTo>
                <a:lnTo>
                  <a:pt x="675992" y="1283253"/>
                </a:lnTo>
                <a:lnTo>
                  <a:pt x="705432" y="1236367"/>
                </a:lnTo>
                <a:lnTo>
                  <a:pt x="733479" y="1190932"/>
                </a:lnTo>
                <a:lnTo>
                  <a:pt x="760232" y="1146911"/>
                </a:lnTo>
                <a:lnTo>
                  <a:pt x="785793" y="1104269"/>
                </a:lnTo>
                <a:lnTo>
                  <a:pt x="810264" y="1062969"/>
                </a:lnTo>
                <a:lnTo>
                  <a:pt x="833744" y="1022973"/>
                </a:lnTo>
                <a:lnTo>
                  <a:pt x="878139" y="946748"/>
                </a:lnTo>
                <a:lnTo>
                  <a:pt x="910302" y="891015"/>
                </a:lnTo>
                <a:lnTo>
                  <a:pt x="940930" y="838557"/>
                </a:lnTo>
                <a:lnTo>
                  <a:pt x="970347" y="789387"/>
                </a:lnTo>
                <a:lnTo>
                  <a:pt x="998878" y="743518"/>
                </a:lnTo>
                <a:lnTo>
                  <a:pt x="1026849" y="700963"/>
                </a:lnTo>
                <a:lnTo>
                  <a:pt x="1054583" y="661737"/>
                </a:lnTo>
                <a:lnTo>
                  <a:pt x="1082407" y="625851"/>
                </a:lnTo>
                <a:lnTo>
                  <a:pt x="1110646" y="593320"/>
                </a:lnTo>
                <a:lnTo>
                  <a:pt x="1139624" y="564156"/>
                </a:lnTo>
                <a:lnTo>
                  <a:pt x="1169667" y="538374"/>
                </a:lnTo>
                <a:lnTo>
                  <a:pt x="1201100" y="515985"/>
                </a:lnTo>
                <a:lnTo>
                  <a:pt x="1234248" y="497005"/>
                </a:lnTo>
                <a:lnTo>
                  <a:pt x="1269436" y="481446"/>
                </a:lnTo>
                <a:lnTo>
                  <a:pt x="1306989" y="469321"/>
                </a:lnTo>
                <a:lnTo>
                  <a:pt x="1347232" y="460644"/>
                </a:lnTo>
                <a:lnTo>
                  <a:pt x="1390490" y="455428"/>
                </a:lnTo>
                <a:lnTo>
                  <a:pt x="1437089" y="453686"/>
                </a:lnTo>
                <a:lnTo>
                  <a:pt x="1465001" y="454244"/>
                </a:lnTo>
                <a:lnTo>
                  <a:pt x="1494141" y="455919"/>
                </a:lnTo>
                <a:lnTo>
                  <a:pt x="1524566" y="458709"/>
                </a:lnTo>
                <a:lnTo>
                  <a:pt x="1581718" y="465807"/>
                </a:lnTo>
                <a:lnTo>
                  <a:pt x="1606798" y="468093"/>
                </a:lnTo>
                <a:lnTo>
                  <a:pt x="1631569" y="469467"/>
                </a:lnTo>
                <a:lnTo>
                  <a:pt x="1656035" y="469927"/>
                </a:lnTo>
                <a:lnTo>
                  <a:pt x="1811214" y="469927"/>
                </a:lnTo>
                <a:lnTo>
                  <a:pt x="1808299" y="470816"/>
                </a:lnTo>
                <a:lnTo>
                  <a:pt x="1795236" y="473843"/>
                </a:lnTo>
                <a:lnTo>
                  <a:pt x="1435207" y="473843"/>
                </a:lnTo>
                <a:lnTo>
                  <a:pt x="1386535" y="475804"/>
                </a:lnTo>
                <a:lnTo>
                  <a:pt x="1341536" y="481671"/>
                </a:lnTo>
                <a:lnTo>
                  <a:pt x="1299830" y="491425"/>
                </a:lnTo>
                <a:lnTo>
                  <a:pt x="1261031" y="505046"/>
                </a:lnTo>
                <a:lnTo>
                  <a:pt x="1224758" y="522512"/>
                </a:lnTo>
                <a:lnTo>
                  <a:pt x="1190626" y="543803"/>
                </a:lnTo>
                <a:lnTo>
                  <a:pt x="1158252" y="568900"/>
                </a:lnTo>
                <a:lnTo>
                  <a:pt x="1127254" y="597781"/>
                </a:lnTo>
                <a:lnTo>
                  <a:pt x="1097247" y="630426"/>
                </a:lnTo>
                <a:lnTo>
                  <a:pt x="1067849" y="666815"/>
                </a:lnTo>
                <a:lnTo>
                  <a:pt x="1038676" y="706927"/>
                </a:lnTo>
                <a:lnTo>
                  <a:pt x="1009345" y="750742"/>
                </a:lnTo>
                <a:lnTo>
                  <a:pt x="979473" y="798240"/>
                </a:lnTo>
                <a:lnTo>
                  <a:pt x="948676" y="849399"/>
                </a:lnTo>
                <a:lnTo>
                  <a:pt x="916572" y="904200"/>
                </a:lnTo>
                <a:lnTo>
                  <a:pt x="838671" y="1039068"/>
                </a:lnTo>
                <a:lnTo>
                  <a:pt x="815206" y="1079256"/>
                </a:lnTo>
                <a:lnTo>
                  <a:pt x="790696" y="1120732"/>
                </a:lnTo>
                <a:lnTo>
                  <a:pt x="765063" y="1163475"/>
                </a:lnTo>
                <a:lnTo>
                  <a:pt x="738230" y="1207467"/>
                </a:lnTo>
                <a:lnTo>
                  <a:pt x="710118" y="1252691"/>
                </a:lnTo>
                <a:lnTo>
                  <a:pt x="680651" y="1299128"/>
                </a:lnTo>
                <a:lnTo>
                  <a:pt x="641420" y="1357550"/>
                </a:lnTo>
                <a:lnTo>
                  <a:pt x="602517" y="1409728"/>
                </a:lnTo>
                <a:lnTo>
                  <a:pt x="563880" y="1455685"/>
                </a:lnTo>
                <a:lnTo>
                  <a:pt x="525450" y="1495441"/>
                </a:lnTo>
                <a:lnTo>
                  <a:pt x="487167" y="1529020"/>
                </a:lnTo>
                <a:lnTo>
                  <a:pt x="448970" y="1556444"/>
                </a:lnTo>
                <a:lnTo>
                  <a:pt x="410800" y="1577735"/>
                </a:lnTo>
                <a:lnTo>
                  <a:pt x="398217" y="1582735"/>
                </a:lnTo>
                <a:close/>
              </a:path>
              <a:path extrusionOk="0" h="1605280" w="2301875">
                <a:moveTo>
                  <a:pt x="1655467" y="490397"/>
                </a:moveTo>
                <a:lnTo>
                  <a:pt x="1631126" y="489947"/>
                </a:lnTo>
                <a:lnTo>
                  <a:pt x="1606497" y="488602"/>
                </a:lnTo>
                <a:lnTo>
                  <a:pt x="1581568" y="486366"/>
                </a:lnTo>
                <a:lnTo>
                  <a:pt x="1524010" y="479131"/>
                </a:lnTo>
                <a:lnTo>
                  <a:pt x="1493094" y="476193"/>
                </a:lnTo>
                <a:lnTo>
                  <a:pt x="1463515" y="474431"/>
                </a:lnTo>
                <a:lnTo>
                  <a:pt x="1435207" y="473843"/>
                </a:lnTo>
                <a:lnTo>
                  <a:pt x="1795236" y="473843"/>
                </a:lnTo>
                <a:lnTo>
                  <a:pt x="1771237" y="479405"/>
                </a:lnTo>
                <a:lnTo>
                  <a:pt x="1733420" y="485522"/>
                </a:lnTo>
                <a:lnTo>
                  <a:pt x="1694835" y="489181"/>
                </a:lnTo>
                <a:lnTo>
                  <a:pt x="1655467" y="490397"/>
                </a:lnTo>
                <a:close/>
              </a:path>
              <a:path extrusionOk="0" h="1605280" w="2301875">
                <a:moveTo>
                  <a:pt x="295848" y="1605033"/>
                </a:moveTo>
                <a:lnTo>
                  <a:pt x="225804" y="1595189"/>
                </a:lnTo>
                <a:lnTo>
                  <a:pt x="154710" y="1565764"/>
                </a:lnTo>
                <a:lnTo>
                  <a:pt x="121962" y="1546155"/>
                </a:lnTo>
                <a:lnTo>
                  <a:pt x="89383" y="1523003"/>
                </a:lnTo>
                <a:lnTo>
                  <a:pt x="56929" y="1496486"/>
                </a:lnTo>
                <a:lnTo>
                  <a:pt x="24557" y="1466787"/>
                </a:lnTo>
                <a:lnTo>
                  <a:pt x="0" y="1441949"/>
                </a:lnTo>
                <a:lnTo>
                  <a:pt x="0" y="1416873"/>
                </a:lnTo>
                <a:lnTo>
                  <a:pt x="4956" y="1422179"/>
                </a:lnTo>
                <a:lnTo>
                  <a:pt x="37489" y="1454156"/>
                </a:lnTo>
                <a:lnTo>
                  <a:pt x="69924" y="1482975"/>
                </a:lnTo>
                <a:lnTo>
                  <a:pt x="102297" y="1508474"/>
                </a:lnTo>
                <a:lnTo>
                  <a:pt x="134646" y="1530493"/>
                </a:lnTo>
                <a:lnTo>
                  <a:pt x="199421" y="1563444"/>
                </a:lnTo>
                <a:lnTo>
                  <a:pt x="264547" y="1580538"/>
                </a:lnTo>
                <a:lnTo>
                  <a:pt x="297335" y="1582735"/>
                </a:lnTo>
                <a:lnTo>
                  <a:pt x="398217" y="1582735"/>
                </a:lnTo>
                <a:lnTo>
                  <a:pt x="372596" y="1592915"/>
                </a:lnTo>
                <a:lnTo>
                  <a:pt x="334299" y="1602007"/>
                </a:lnTo>
                <a:lnTo>
                  <a:pt x="295848" y="160503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25" name="Google Shape;925;p19"/>
          <p:cNvSpPr/>
          <p:nvPr/>
        </p:nvSpPr>
        <p:spPr>
          <a:xfrm>
            <a:off x="7235579" y="1219680"/>
            <a:ext cx="106680" cy="257810"/>
          </a:xfrm>
          <a:custGeom>
            <a:rect b="b" l="l" r="r" t="t"/>
            <a:pathLst>
              <a:path extrusionOk="0" h="257809" w="106679">
                <a:moveTo>
                  <a:pt x="50018" y="257583"/>
                </a:moveTo>
                <a:lnTo>
                  <a:pt x="18443" y="221794"/>
                </a:lnTo>
                <a:lnTo>
                  <a:pt x="811" y="148972"/>
                </a:lnTo>
                <a:lnTo>
                  <a:pt x="0" y="106923"/>
                </a:lnTo>
                <a:lnTo>
                  <a:pt x="6006" y="65514"/>
                </a:lnTo>
                <a:lnTo>
                  <a:pt x="19941" y="28046"/>
                </a:lnTo>
                <a:lnTo>
                  <a:pt x="38474" y="4383"/>
                </a:lnTo>
                <a:lnTo>
                  <a:pt x="56788" y="0"/>
                </a:lnTo>
                <a:lnTo>
                  <a:pt x="73787" y="11571"/>
                </a:lnTo>
                <a:lnTo>
                  <a:pt x="88371" y="35774"/>
                </a:lnTo>
                <a:lnTo>
                  <a:pt x="99443" y="69285"/>
                </a:lnTo>
                <a:lnTo>
                  <a:pt x="105905" y="108782"/>
                </a:lnTo>
                <a:lnTo>
                  <a:pt x="106659" y="150939"/>
                </a:lnTo>
                <a:lnTo>
                  <a:pt x="100606" y="192435"/>
                </a:lnTo>
                <a:lnTo>
                  <a:pt x="86648" y="229945"/>
                </a:lnTo>
                <a:lnTo>
                  <a:pt x="68257" y="253343"/>
                </a:lnTo>
                <a:lnTo>
                  <a:pt x="50018" y="25758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26" name="Google Shape;926;p19"/>
          <p:cNvSpPr/>
          <p:nvPr/>
        </p:nvSpPr>
        <p:spPr>
          <a:xfrm>
            <a:off x="7230198" y="822968"/>
            <a:ext cx="33020" cy="78740"/>
          </a:xfrm>
          <a:custGeom>
            <a:rect b="b" l="l" r="r" t="t"/>
            <a:pathLst>
              <a:path extrusionOk="0" h="78740" w="33020">
                <a:moveTo>
                  <a:pt x="14157" y="78230"/>
                </a:moveTo>
                <a:lnTo>
                  <a:pt x="3944" y="62705"/>
                </a:lnTo>
                <a:lnTo>
                  <a:pt x="0" y="35381"/>
                </a:lnTo>
                <a:lnTo>
                  <a:pt x="6183" y="7943"/>
                </a:lnTo>
                <a:lnTo>
                  <a:pt x="18791" y="0"/>
                </a:lnTo>
                <a:lnTo>
                  <a:pt x="29000" y="15530"/>
                </a:lnTo>
                <a:lnTo>
                  <a:pt x="32949" y="42848"/>
                </a:lnTo>
                <a:lnTo>
                  <a:pt x="26775" y="70268"/>
                </a:lnTo>
                <a:lnTo>
                  <a:pt x="14157" y="7823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27" name="Google Shape;927;p19"/>
          <p:cNvSpPr/>
          <p:nvPr/>
        </p:nvSpPr>
        <p:spPr>
          <a:xfrm>
            <a:off x="7443515" y="1745415"/>
            <a:ext cx="33020" cy="78740"/>
          </a:xfrm>
          <a:custGeom>
            <a:rect b="b" l="l" r="r" t="t"/>
            <a:pathLst>
              <a:path extrusionOk="0" h="78739" w="33020">
                <a:moveTo>
                  <a:pt x="14156" y="78248"/>
                </a:moveTo>
                <a:lnTo>
                  <a:pt x="3944" y="62724"/>
                </a:lnTo>
                <a:lnTo>
                  <a:pt x="0" y="35400"/>
                </a:lnTo>
                <a:lnTo>
                  <a:pt x="6183" y="7961"/>
                </a:lnTo>
                <a:lnTo>
                  <a:pt x="18801" y="0"/>
                </a:lnTo>
                <a:lnTo>
                  <a:pt x="29013" y="15524"/>
                </a:lnTo>
                <a:lnTo>
                  <a:pt x="32958" y="42848"/>
                </a:lnTo>
                <a:lnTo>
                  <a:pt x="26774" y="70286"/>
                </a:lnTo>
                <a:lnTo>
                  <a:pt x="14156" y="7824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28" name="Google Shape;928;p19"/>
          <p:cNvSpPr/>
          <p:nvPr/>
        </p:nvSpPr>
        <p:spPr>
          <a:xfrm>
            <a:off x="7403672" y="2129753"/>
            <a:ext cx="33020" cy="78740"/>
          </a:xfrm>
          <a:custGeom>
            <a:rect b="b" l="l" r="r" t="t"/>
            <a:pathLst>
              <a:path extrusionOk="0" h="78739" w="33020">
                <a:moveTo>
                  <a:pt x="14147" y="78219"/>
                </a:moveTo>
                <a:lnTo>
                  <a:pt x="3940" y="62709"/>
                </a:lnTo>
                <a:lnTo>
                  <a:pt x="0" y="35399"/>
                </a:lnTo>
                <a:lnTo>
                  <a:pt x="6185" y="7968"/>
                </a:lnTo>
                <a:lnTo>
                  <a:pt x="18801" y="0"/>
                </a:lnTo>
                <a:lnTo>
                  <a:pt x="29009" y="15510"/>
                </a:lnTo>
                <a:lnTo>
                  <a:pt x="32949" y="42820"/>
                </a:lnTo>
                <a:lnTo>
                  <a:pt x="26763" y="70251"/>
                </a:lnTo>
                <a:lnTo>
                  <a:pt x="14147" y="7821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29" name="Google Shape;929;p19"/>
          <p:cNvSpPr/>
          <p:nvPr/>
        </p:nvSpPr>
        <p:spPr>
          <a:xfrm>
            <a:off x="7166212" y="1909177"/>
            <a:ext cx="33655" cy="79375"/>
          </a:xfrm>
          <a:custGeom>
            <a:rect b="b" l="l" r="r" t="t"/>
            <a:pathLst>
              <a:path extrusionOk="0" h="79375" w="33654">
                <a:moveTo>
                  <a:pt x="14157" y="78794"/>
                </a:moveTo>
                <a:lnTo>
                  <a:pt x="3848" y="63451"/>
                </a:lnTo>
                <a:lnTo>
                  <a:pt x="0" y="35945"/>
                </a:lnTo>
                <a:lnTo>
                  <a:pt x="6472" y="7961"/>
                </a:lnTo>
                <a:lnTo>
                  <a:pt x="19091" y="0"/>
                </a:lnTo>
                <a:lnTo>
                  <a:pt x="29303" y="15524"/>
                </a:lnTo>
                <a:lnTo>
                  <a:pt x="33248" y="42848"/>
                </a:lnTo>
                <a:lnTo>
                  <a:pt x="27065" y="70286"/>
                </a:lnTo>
                <a:lnTo>
                  <a:pt x="14157" y="7879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30" name="Google Shape;930;p19"/>
          <p:cNvSpPr/>
          <p:nvPr/>
        </p:nvSpPr>
        <p:spPr>
          <a:xfrm>
            <a:off x="7565882" y="1864815"/>
            <a:ext cx="24765" cy="58419"/>
          </a:xfrm>
          <a:custGeom>
            <a:rect b="b" l="l" r="r" t="t"/>
            <a:pathLst>
              <a:path extrusionOk="0" h="58419" w="24765">
                <a:moveTo>
                  <a:pt x="10477" y="58254"/>
                </a:moveTo>
                <a:lnTo>
                  <a:pt x="2888" y="46824"/>
                </a:lnTo>
                <a:lnTo>
                  <a:pt x="0" y="26540"/>
                </a:lnTo>
                <a:lnTo>
                  <a:pt x="4671" y="6053"/>
                </a:lnTo>
                <a:lnTo>
                  <a:pt x="14096" y="0"/>
                </a:lnTo>
                <a:lnTo>
                  <a:pt x="21683" y="11436"/>
                </a:lnTo>
                <a:lnTo>
                  <a:pt x="24574" y="31713"/>
                </a:lnTo>
                <a:lnTo>
                  <a:pt x="19912" y="52182"/>
                </a:lnTo>
                <a:lnTo>
                  <a:pt x="10477" y="5825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31" name="Google Shape;931;p19"/>
          <p:cNvSpPr txBox="1"/>
          <p:nvPr>
            <p:ph type="title"/>
          </p:nvPr>
        </p:nvSpPr>
        <p:spPr>
          <a:xfrm>
            <a:off x="1760663" y="416659"/>
            <a:ext cx="4479925" cy="1397000"/>
          </a:xfrm>
          <a:prstGeom prst="rect">
            <a:avLst/>
          </a:prstGeom>
          <a:noFill/>
          <a:ln>
            <a:noFill/>
          </a:ln>
        </p:spPr>
        <p:txBody>
          <a:bodyPr anchorCtr="0" anchor="t" bIns="0" lIns="0" spcFirstLastPara="1" rIns="0" wrap="square" tIns="12700">
            <a:spAutoFit/>
          </a:bodyPr>
          <a:lstStyle/>
          <a:p>
            <a:pPr indent="-1301750" lvl="0" marL="1313815" marR="5080" rtl="0" algn="l">
              <a:lnSpc>
                <a:spcPct val="100000"/>
              </a:lnSpc>
              <a:spcBef>
                <a:spcPts val="0"/>
              </a:spcBef>
              <a:spcAft>
                <a:spcPts val="0"/>
              </a:spcAft>
              <a:buNone/>
            </a:pPr>
            <a:r>
              <a:rPr lang="en-US" sz="4500"/>
              <a:t>Dr. Al-Rikabi’s  Notes</a:t>
            </a:r>
            <a:endParaRPr sz="4500"/>
          </a:p>
        </p:txBody>
      </p:sp>
      <p:sp>
        <p:nvSpPr>
          <p:cNvPr id="932" name="Google Shape;932;p19"/>
          <p:cNvSpPr txBox="1"/>
          <p:nvPr/>
        </p:nvSpPr>
        <p:spPr>
          <a:xfrm>
            <a:off x="470825" y="2121737"/>
            <a:ext cx="6954520" cy="537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500">
                <a:solidFill>
                  <a:srgbClr val="1F4E78"/>
                </a:solidFill>
                <a:latin typeface="Verdana"/>
                <a:ea typeface="Verdana"/>
                <a:cs typeface="Verdana"/>
                <a:sym typeface="Verdana"/>
              </a:rPr>
              <a:t>Types:</a:t>
            </a:r>
            <a:endParaRPr sz="2500">
              <a:latin typeface="Verdana"/>
              <a:ea typeface="Verdana"/>
              <a:cs typeface="Verdana"/>
              <a:sym typeface="Verdana"/>
            </a:endParaRPr>
          </a:p>
          <a:p>
            <a:pPr indent="-215900" lvl="0" marL="227965" marR="0" rtl="0" algn="l">
              <a:lnSpc>
                <a:spcPct val="100000"/>
              </a:lnSpc>
              <a:spcBef>
                <a:spcPts val="1675"/>
              </a:spcBef>
              <a:spcAft>
                <a:spcPts val="0"/>
              </a:spcAft>
              <a:buClr>
                <a:srgbClr val="980000"/>
              </a:buClr>
              <a:buSzPts val="1700"/>
              <a:buFont typeface="Tahoma"/>
              <a:buAutoNum type="arabicPlain"/>
            </a:pPr>
            <a:r>
              <a:rPr b="1" lang="en-US" sz="1800">
                <a:solidFill>
                  <a:srgbClr val="980000"/>
                </a:solidFill>
                <a:latin typeface="Tahoma"/>
                <a:ea typeface="Tahoma"/>
                <a:cs typeface="Tahoma"/>
                <a:sym typeface="Tahoma"/>
              </a:rPr>
              <a:t>Paraseptal (distal):</a:t>
            </a:r>
            <a:endParaRPr sz="1800">
              <a:latin typeface="Tahoma"/>
              <a:ea typeface="Tahoma"/>
              <a:cs typeface="Tahoma"/>
              <a:sym typeface="Tahoma"/>
            </a:endParaRPr>
          </a:p>
          <a:p>
            <a:pPr indent="-336550" lvl="1" marL="469900" marR="0" rtl="0" algn="l">
              <a:lnSpc>
                <a:spcPct val="100000"/>
              </a:lnSpc>
              <a:spcBef>
                <a:spcPts val="1540"/>
              </a:spcBef>
              <a:spcAft>
                <a:spcPts val="0"/>
              </a:spcAft>
              <a:buSzPts val="1400"/>
              <a:buFont typeface="Tahoma"/>
              <a:buChar char="●"/>
            </a:pPr>
            <a:r>
              <a:rPr b="0" i="0" lang="en-US" sz="1400" u="none" cap="none" strike="noStrike">
                <a:latin typeface="Lucida Sans"/>
                <a:ea typeface="Lucida Sans"/>
                <a:cs typeface="Lucida Sans"/>
                <a:sym typeface="Lucida Sans"/>
              </a:rPr>
              <a:t>Dilatation of the distal part of acini.</a:t>
            </a:r>
            <a:endParaRPr b="0" i="0" sz="1400" u="none" cap="none" strike="noStrike">
              <a:latin typeface="Lucida Sans"/>
              <a:ea typeface="Lucida Sans"/>
              <a:cs typeface="Lucida Sans"/>
              <a:sym typeface="Lucida Sans"/>
            </a:endParaRPr>
          </a:p>
          <a:p>
            <a:pPr indent="-382904" lvl="1" marL="515619" marR="0" rtl="0" algn="l">
              <a:lnSpc>
                <a:spcPct val="100000"/>
              </a:lnSpc>
              <a:spcBef>
                <a:spcPts val="254"/>
              </a:spcBef>
              <a:spcAft>
                <a:spcPts val="0"/>
              </a:spcAft>
              <a:buSzPts val="1400"/>
              <a:buFont typeface="Tahoma"/>
              <a:buChar char="●"/>
            </a:pPr>
            <a:r>
              <a:rPr b="0" i="0" lang="en-US" sz="1400" u="none" cap="none" strike="noStrike">
                <a:latin typeface="Lucida Sans"/>
                <a:ea typeface="Lucida Sans"/>
                <a:cs typeface="Lucida Sans"/>
                <a:sym typeface="Lucida Sans"/>
              </a:rPr>
              <a:t>Idiopathic</a:t>
            </a:r>
            <a:endParaRPr b="0" i="0" sz="1400" u="none" cap="none" strike="noStrike">
              <a:latin typeface="Lucida Sans"/>
              <a:ea typeface="Lucida Sans"/>
              <a:cs typeface="Lucida Sans"/>
              <a:sym typeface="Lucida Sans"/>
            </a:endParaRPr>
          </a:p>
          <a:p>
            <a:pPr indent="-336550" lvl="1" marL="469900" marR="5080" rtl="0" algn="l">
              <a:lnSpc>
                <a:spcPct val="114999"/>
              </a:lnSpc>
              <a:spcBef>
                <a:spcPts val="0"/>
              </a:spcBef>
              <a:spcAft>
                <a:spcPts val="0"/>
              </a:spcAft>
              <a:buSzPts val="1400"/>
              <a:buFont typeface="Tahoma"/>
              <a:buChar char="●"/>
            </a:pPr>
            <a:r>
              <a:rPr b="0" i="0" lang="en-US" sz="1400" u="none" cap="none" strike="noStrike">
                <a:latin typeface="Lucida Sans"/>
                <a:ea typeface="Lucida Sans"/>
                <a:cs typeface="Lucida Sans"/>
                <a:sym typeface="Lucida Sans"/>
              </a:rPr>
              <a:t>May complicate to </a:t>
            </a:r>
            <a:r>
              <a:rPr b="0" i="0" lang="en-US" sz="1400" u="none" cap="none" strike="noStrike">
                <a:solidFill>
                  <a:srgbClr val="980000"/>
                </a:solidFill>
                <a:latin typeface="Lucida Sans"/>
                <a:ea typeface="Lucida Sans"/>
                <a:cs typeface="Lucida Sans"/>
                <a:sym typeface="Lucida Sans"/>
              </a:rPr>
              <a:t>pneumothorax </a:t>
            </a:r>
            <a:r>
              <a:rPr b="0" i="0" lang="en-US" sz="1400" u="none" cap="none" strike="noStrike">
                <a:latin typeface="Lucida Sans"/>
                <a:ea typeface="Lucida Sans"/>
                <a:cs typeface="Lucida Sans"/>
                <a:sym typeface="Lucida Sans"/>
              </a:rPr>
              <a:t>(rupture of bullae) atelectasis (managed via  tube thoracostomy).</a:t>
            </a:r>
            <a:endParaRPr b="0" i="0" sz="1400" u="none" cap="none" strike="noStrike">
              <a:latin typeface="Lucida Sans"/>
              <a:ea typeface="Lucida Sans"/>
              <a:cs typeface="Lucida Sans"/>
              <a:sym typeface="Lucida Sans"/>
            </a:endParaRPr>
          </a:p>
          <a:p>
            <a:pPr indent="-233679" lvl="0" marL="245745" marR="0" rtl="0" algn="l">
              <a:lnSpc>
                <a:spcPct val="100000"/>
              </a:lnSpc>
              <a:spcBef>
                <a:spcPts val="1435"/>
              </a:spcBef>
              <a:spcAft>
                <a:spcPts val="0"/>
              </a:spcAft>
              <a:buClr>
                <a:srgbClr val="980000"/>
              </a:buClr>
              <a:buSzPts val="1700"/>
              <a:buFont typeface="Tahoma"/>
              <a:buAutoNum type="arabicPlain"/>
            </a:pPr>
            <a:r>
              <a:rPr b="1" lang="en-US" sz="1800">
                <a:solidFill>
                  <a:srgbClr val="980000"/>
                </a:solidFill>
                <a:latin typeface="Tahoma"/>
                <a:ea typeface="Tahoma"/>
                <a:cs typeface="Tahoma"/>
                <a:sym typeface="Tahoma"/>
              </a:rPr>
              <a:t>Centriacinar (Centrilobular):</a:t>
            </a:r>
            <a:endParaRPr sz="1800">
              <a:latin typeface="Tahoma"/>
              <a:ea typeface="Tahoma"/>
              <a:cs typeface="Tahoma"/>
              <a:sym typeface="Tahoma"/>
            </a:endParaRPr>
          </a:p>
          <a:p>
            <a:pPr indent="-336550" lvl="1" marL="469900" marR="0" rtl="0" algn="l">
              <a:lnSpc>
                <a:spcPct val="100000"/>
              </a:lnSpc>
              <a:spcBef>
                <a:spcPts val="1540"/>
              </a:spcBef>
              <a:spcAft>
                <a:spcPts val="0"/>
              </a:spcAft>
              <a:buSzPts val="1400"/>
              <a:buFont typeface="Tahoma"/>
              <a:buChar char="●"/>
            </a:pPr>
            <a:r>
              <a:rPr b="0" i="0" lang="en-US" sz="1400" u="none" cap="none" strike="noStrike">
                <a:latin typeface="Lucida Sans"/>
                <a:ea typeface="Lucida Sans"/>
                <a:cs typeface="Lucida Sans"/>
                <a:sym typeface="Lucida Sans"/>
              </a:rPr>
              <a:t>Dilatation of the central part of the acini (formed by respiratory bronchiole).</a:t>
            </a:r>
            <a:endParaRPr b="0" i="0" sz="1400" u="none" cap="none" strike="noStrike">
              <a:latin typeface="Lucida Sans"/>
              <a:ea typeface="Lucida Sans"/>
              <a:cs typeface="Lucida Sans"/>
              <a:sym typeface="Lucida Sans"/>
            </a:endParaRPr>
          </a:p>
          <a:p>
            <a:pPr indent="-382904" lvl="1" marL="515619" marR="0" rtl="0" algn="l">
              <a:lnSpc>
                <a:spcPct val="100000"/>
              </a:lnSpc>
              <a:spcBef>
                <a:spcPts val="250"/>
              </a:spcBef>
              <a:spcAft>
                <a:spcPts val="0"/>
              </a:spcAft>
              <a:buSzPts val="1400"/>
              <a:buFont typeface="Tahoma"/>
              <a:buChar char="●"/>
            </a:pPr>
            <a:r>
              <a:rPr b="0" i="0" lang="en-US" sz="1400" u="none" cap="none" strike="noStrike">
                <a:latin typeface="Lucida Sans"/>
                <a:ea typeface="Lucida Sans"/>
                <a:cs typeface="Lucida Sans"/>
                <a:sym typeface="Lucida Sans"/>
              </a:rPr>
              <a:t>Upper lobe of lung + </a:t>
            </a:r>
            <a:r>
              <a:rPr b="0" i="0" lang="en-US" sz="1400" u="none" cap="none" strike="noStrike">
                <a:solidFill>
                  <a:srgbClr val="980000"/>
                </a:solidFill>
                <a:latin typeface="Lucida Sans"/>
                <a:ea typeface="Lucida Sans"/>
                <a:cs typeface="Lucida Sans"/>
                <a:sym typeface="Lucida Sans"/>
              </a:rPr>
              <a:t>smokers.</a:t>
            </a:r>
            <a:endParaRPr b="0" i="0" sz="1400" u="none" cap="none" strike="noStrike">
              <a:latin typeface="Lucida Sans"/>
              <a:ea typeface="Lucida Sans"/>
              <a:cs typeface="Lucida Sans"/>
              <a:sym typeface="Lucida Sans"/>
            </a:endParaRPr>
          </a:p>
          <a:p>
            <a:pPr indent="-236854" lvl="0" marL="307340" marR="0" rtl="0" algn="l">
              <a:lnSpc>
                <a:spcPct val="100000"/>
              </a:lnSpc>
              <a:spcBef>
                <a:spcPts val="1435"/>
              </a:spcBef>
              <a:spcAft>
                <a:spcPts val="0"/>
              </a:spcAft>
              <a:buClr>
                <a:srgbClr val="980000"/>
              </a:buClr>
              <a:buSzPts val="1700"/>
              <a:buFont typeface="Tahoma"/>
              <a:buAutoNum type="arabicPlain"/>
            </a:pPr>
            <a:r>
              <a:rPr b="1" lang="en-US" sz="1800">
                <a:solidFill>
                  <a:srgbClr val="980000"/>
                </a:solidFill>
                <a:latin typeface="Tahoma"/>
                <a:ea typeface="Tahoma"/>
                <a:cs typeface="Tahoma"/>
                <a:sym typeface="Tahoma"/>
              </a:rPr>
              <a:t>Panacinar (panlobular):</a:t>
            </a:r>
            <a:endParaRPr sz="1800">
              <a:latin typeface="Tahoma"/>
              <a:ea typeface="Tahoma"/>
              <a:cs typeface="Tahoma"/>
              <a:sym typeface="Tahoma"/>
            </a:endParaRPr>
          </a:p>
          <a:p>
            <a:pPr indent="-336550" lvl="1" marL="469900" marR="0" rtl="0" algn="l">
              <a:lnSpc>
                <a:spcPct val="100000"/>
              </a:lnSpc>
              <a:spcBef>
                <a:spcPts val="1540"/>
              </a:spcBef>
              <a:spcAft>
                <a:spcPts val="0"/>
              </a:spcAft>
              <a:buSzPts val="1400"/>
              <a:buFont typeface="Tahoma"/>
              <a:buChar char="●"/>
            </a:pPr>
            <a:r>
              <a:rPr b="0" i="0" lang="en-US" sz="1400" u="none" cap="none" strike="noStrike">
                <a:latin typeface="Lucida Sans"/>
                <a:ea typeface="Lucida Sans"/>
                <a:cs typeface="Lucida Sans"/>
                <a:sym typeface="Lucida Sans"/>
              </a:rPr>
              <a:t>Acini are uniformly dilated.</a:t>
            </a:r>
            <a:endParaRPr b="0" i="0" sz="1400" u="none" cap="none" strike="noStrike">
              <a:latin typeface="Lucida Sans"/>
              <a:ea typeface="Lucida Sans"/>
              <a:cs typeface="Lucida Sans"/>
              <a:sym typeface="Lucida Sans"/>
            </a:endParaRPr>
          </a:p>
          <a:p>
            <a:pPr indent="-336550" lvl="1" marL="469900" marR="0" rtl="0" algn="l">
              <a:lnSpc>
                <a:spcPct val="100000"/>
              </a:lnSpc>
              <a:spcBef>
                <a:spcPts val="254"/>
              </a:spcBef>
              <a:spcAft>
                <a:spcPts val="0"/>
              </a:spcAft>
              <a:buSzPts val="1400"/>
              <a:buFont typeface="Tahoma"/>
              <a:buChar char="●"/>
            </a:pPr>
            <a:r>
              <a:rPr b="0" i="0" lang="en-US" sz="1400" u="none" cap="none" strike="noStrike">
                <a:latin typeface="Lucida Sans"/>
                <a:ea typeface="Lucida Sans"/>
                <a:cs typeface="Lucida Sans"/>
                <a:sym typeface="Lucida Sans"/>
              </a:rPr>
              <a:t>Congenital by </a:t>
            </a:r>
            <a:r>
              <a:rPr b="0" i="0" lang="en-US" sz="1400" u="none" cap="none" strike="noStrike">
                <a:solidFill>
                  <a:srgbClr val="980000"/>
                </a:solidFill>
                <a:latin typeface="Tahoma"/>
                <a:ea typeface="Tahoma"/>
                <a:cs typeface="Tahoma"/>
                <a:sym typeface="Tahoma"/>
              </a:rPr>
              <a:t>α</a:t>
            </a:r>
            <a:r>
              <a:rPr b="0" i="0" lang="en-US" sz="1400" u="none" cap="none" strike="noStrike">
                <a:solidFill>
                  <a:srgbClr val="980000"/>
                </a:solidFill>
                <a:latin typeface="Lucida Sans"/>
                <a:ea typeface="Lucida Sans"/>
                <a:cs typeface="Lucida Sans"/>
                <a:sym typeface="Lucida Sans"/>
              </a:rPr>
              <a:t>1 anti-trypsin </a:t>
            </a:r>
            <a:r>
              <a:rPr b="0" i="0" lang="en-US" sz="1400" u="none" cap="none" strike="noStrike">
                <a:latin typeface="Lucida Sans"/>
                <a:ea typeface="Lucida Sans"/>
                <a:cs typeface="Lucida Sans"/>
                <a:sym typeface="Lucida Sans"/>
              </a:rPr>
              <a:t>deﬁciency.</a:t>
            </a:r>
            <a:endParaRPr b="0" i="0" sz="1400" u="none" cap="none" strike="noStrike">
              <a:latin typeface="Lucida Sans"/>
              <a:ea typeface="Lucida Sans"/>
              <a:cs typeface="Lucida Sans"/>
              <a:sym typeface="Lucida Sans"/>
            </a:endParaRPr>
          </a:p>
          <a:p>
            <a:pPr indent="0" lvl="0" marL="12700" marR="0" rtl="0" algn="l">
              <a:lnSpc>
                <a:spcPct val="100000"/>
              </a:lnSpc>
              <a:spcBef>
                <a:spcPts val="1435"/>
              </a:spcBef>
              <a:spcAft>
                <a:spcPts val="0"/>
              </a:spcAft>
              <a:buNone/>
            </a:pPr>
            <a:r>
              <a:rPr b="1" lang="en-US" sz="1800">
                <a:solidFill>
                  <a:srgbClr val="980000"/>
                </a:solidFill>
                <a:latin typeface="Tahoma"/>
                <a:ea typeface="Tahoma"/>
                <a:cs typeface="Tahoma"/>
                <a:sym typeface="Tahoma"/>
              </a:rPr>
              <a:t>4-Irregular</a:t>
            </a:r>
            <a:endParaRPr sz="1800">
              <a:latin typeface="Tahoma"/>
              <a:ea typeface="Tahoma"/>
              <a:cs typeface="Tahoma"/>
              <a:sym typeface="Tahoma"/>
            </a:endParaRPr>
          </a:p>
          <a:p>
            <a:pPr indent="-336550" lvl="1" marL="469900" marR="0" rtl="0" algn="l">
              <a:lnSpc>
                <a:spcPct val="100000"/>
              </a:lnSpc>
              <a:spcBef>
                <a:spcPts val="1540"/>
              </a:spcBef>
              <a:spcAft>
                <a:spcPts val="0"/>
              </a:spcAft>
              <a:buClr>
                <a:srgbClr val="000000"/>
              </a:buClr>
              <a:buSzPts val="1400"/>
              <a:buFont typeface="Tahoma"/>
              <a:buChar char="●"/>
            </a:pPr>
            <a:r>
              <a:rPr b="0" i="0" lang="en-US" sz="1400" u="none" cap="none" strike="noStrike">
                <a:solidFill>
                  <a:srgbClr val="980000"/>
                </a:solidFill>
                <a:latin typeface="Lucida Sans"/>
                <a:ea typeface="Lucida Sans"/>
                <a:cs typeface="Lucida Sans"/>
                <a:sym typeface="Lucida Sans"/>
              </a:rPr>
              <a:t>Scarring </a:t>
            </a:r>
            <a:r>
              <a:rPr b="0" i="0" lang="en-US" sz="1400" u="none" cap="none" strike="noStrike">
                <a:latin typeface="Lucida Sans"/>
                <a:ea typeface="Lucida Sans"/>
                <a:cs typeface="Lucida Sans"/>
                <a:sym typeface="Lucida Sans"/>
              </a:rPr>
              <a:t>of lung/ inﬂammatory condition.</a:t>
            </a:r>
            <a:endParaRPr b="0" i="0" sz="1400" u="none" cap="none" strike="noStrike">
              <a:latin typeface="Lucida Sans"/>
              <a:ea typeface="Lucida Sans"/>
              <a:cs typeface="Lucida Sans"/>
              <a:sym typeface="Lucida Sans"/>
            </a:endParaRPr>
          </a:p>
          <a:p>
            <a:pPr indent="-336550" lvl="1" marL="469900" marR="0" rtl="0" algn="l">
              <a:lnSpc>
                <a:spcPct val="100000"/>
              </a:lnSpc>
              <a:spcBef>
                <a:spcPts val="250"/>
              </a:spcBef>
              <a:spcAft>
                <a:spcPts val="0"/>
              </a:spcAft>
              <a:buSzPts val="1400"/>
              <a:buFont typeface="Tahoma"/>
              <a:buChar char="●"/>
            </a:pPr>
            <a:r>
              <a:rPr b="0" i="0" lang="en-US" sz="1400" u="none" cap="none" strike="noStrike">
                <a:latin typeface="Lucida Sans"/>
                <a:ea typeface="Lucida Sans"/>
                <a:cs typeface="Lucida Sans"/>
                <a:sym typeface="Lucida Sans"/>
              </a:rPr>
              <a:t>From previous inﬂammatory disease.</a:t>
            </a:r>
            <a:endParaRPr b="0" i="0" sz="1400" u="none" cap="none" strike="noStrike">
              <a:latin typeface="Lucida Sans"/>
              <a:ea typeface="Lucida Sans"/>
              <a:cs typeface="Lucida Sans"/>
              <a:sym typeface="Lucida Sans"/>
            </a:endParaRPr>
          </a:p>
        </p:txBody>
      </p:sp>
      <p:sp>
        <p:nvSpPr>
          <p:cNvPr id="933" name="Google Shape;933;p19"/>
          <p:cNvSpPr txBox="1"/>
          <p:nvPr/>
        </p:nvSpPr>
        <p:spPr>
          <a:xfrm>
            <a:off x="470824" y="8379601"/>
            <a:ext cx="4684395" cy="108077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500">
                <a:solidFill>
                  <a:srgbClr val="1F4E78"/>
                </a:solidFill>
                <a:latin typeface="Verdana"/>
                <a:ea typeface="Verdana"/>
                <a:cs typeface="Verdana"/>
                <a:sym typeface="Verdana"/>
              </a:rPr>
              <a:t>Advanced emphysema:</a:t>
            </a:r>
            <a:endParaRPr sz="2500">
              <a:latin typeface="Verdana"/>
              <a:ea typeface="Verdana"/>
              <a:cs typeface="Verdana"/>
              <a:sym typeface="Verdana"/>
            </a:endParaRPr>
          </a:p>
          <a:p>
            <a:pPr indent="-336550" lvl="0" marL="469900" marR="0" rtl="0" algn="l">
              <a:lnSpc>
                <a:spcPct val="100000"/>
              </a:lnSpc>
              <a:spcBef>
                <a:spcPts val="1689"/>
              </a:spcBef>
              <a:spcAft>
                <a:spcPts val="0"/>
              </a:spcAft>
              <a:buSzPts val="1400"/>
              <a:buFont typeface="Tahoma"/>
              <a:buChar char="●"/>
            </a:pPr>
            <a:r>
              <a:rPr lang="en-US" sz="1400">
                <a:latin typeface="Lucida Sans"/>
                <a:ea typeface="Lucida Sans"/>
                <a:cs typeface="Lucida Sans"/>
                <a:sym typeface="Lucida Sans"/>
              </a:rPr>
              <a:t>Barrel chest (increased anteroposterior diameter).</a:t>
            </a:r>
            <a:endParaRPr sz="1400">
              <a:latin typeface="Lucida Sans"/>
              <a:ea typeface="Lucida Sans"/>
              <a:cs typeface="Lucida Sans"/>
              <a:sym typeface="Lucida Sans"/>
            </a:endParaRPr>
          </a:p>
          <a:p>
            <a:pPr indent="-336550" lvl="0" marL="469900" marR="0" rtl="0" algn="l">
              <a:lnSpc>
                <a:spcPct val="100000"/>
              </a:lnSpc>
              <a:spcBef>
                <a:spcPts val="254"/>
              </a:spcBef>
              <a:spcAft>
                <a:spcPts val="0"/>
              </a:spcAft>
              <a:buSzPts val="1400"/>
              <a:buFont typeface="Tahoma"/>
              <a:buChar char="●"/>
            </a:pPr>
            <a:r>
              <a:rPr lang="en-US" sz="1400" u="sng">
                <a:latin typeface="Lucida Sans"/>
                <a:ea typeface="Lucida Sans"/>
                <a:cs typeface="Lucida Sans"/>
                <a:sym typeface="Lucida Sans"/>
              </a:rPr>
              <a:t>Honeycomb</a:t>
            </a:r>
            <a:r>
              <a:rPr lang="en-US" sz="1400">
                <a:latin typeface="Lucida Sans"/>
                <a:ea typeface="Lucida Sans"/>
                <a:cs typeface="Lucida Sans"/>
                <a:sym typeface="Lucida Sans"/>
              </a:rPr>
              <a:t> lung appearance.</a:t>
            </a:r>
            <a:endParaRPr sz="1400">
              <a:latin typeface="Lucida Sans"/>
              <a:ea typeface="Lucida Sans"/>
              <a:cs typeface="Lucida Sans"/>
              <a:sym typeface="Lucida Sans"/>
            </a:endParaRPr>
          </a:p>
        </p:txBody>
      </p:sp>
      <p:pic>
        <p:nvPicPr>
          <p:cNvPr id="934" name="Google Shape;934;p19"/>
          <p:cNvPicPr preferRelativeResize="0"/>
          <p:nvPr/>
        </p:nvPicPr>
        <p:blipFill rotWithShape="1">
          <a:blip r:embed="rId4">
            <a:alphaModFix/>
          </a:blip>
          <a:srcRect b="0" l="0" r="0" t="0"/>
          <a:stretch/>
        </p:blipFill>
        <p:spPr>
          <a:xfrm>
            <a:off x="5231547" y="8487529"/>
            <a:ext cx="2562375" cy="1817952"/>
          </a:xfrm>
          <a:prstGeom prst="rect">
            <a:avLst/>
          </a:prstGeom>
          <a:noFill/>
          <a:ln>
            <a:noFill/>
          </a:ln>
        </p:spPr>
      </p:pic>
      <p:sp>
        <p:nvSpPr>
          <p:cNvPr id="935" name="Google Shape;935;p19"/>
          <p:cNvSpPr txBox="1"/>
          <p:nvPr/>
        </p:nvSpPr>
        <p:spPr>
          <a:xfrm>
            <a:off x="4262450" y="10566993"/>
            <a:ext cx="1004569"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latin typeface="Lucida Sans"/>
                <a:ea typeface="Lucida Sans"/>
                <a:cs typeface="Lucida Sans"/>
                <a:sym typeface="Lucida Sans"/>
              </a:rPr>
              <a:t>Honeycomb</a:t>
            </a:r>
            <a:endParaRPr sz="1400">
              <a:latin typeface="Lucida Sans"/>
              <a:ea typeface="Lucida Sans"/>
              <a:cs typeface="Lucida Sans"/>
              <a:sym typeface="Lucid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
          <p:cNvSpPr/>
          <p:nvPr/>
        </p:nvSpPr>
        <p:spPr>
          <a:xfrm>
            <a:off x="0" y="0"/>
            <a:ext cx="1701164" cy="1167130"/>
          </a:xfrm>
          <a:custGeom>
            <a:rect b="b" l="l" r="r" t="t"/>
            <a:pathLst>
              <a:path extrusionOk="0" h="1167130" w="1701164">
                <a:moveTo>
                  <a:pt x="434459" y="1025208"/>
                </a:moveTo>
                <a:lnTo>
                  <a:pt x="363066" y="1021703"/>
                </a:lnTo>
                <a:lnTo>
                  <a:pt x="299360" y="1009501"/>
                </a:lnTo>
                <a:lnTo>
                  <a:pt x="242183" y="986069"/>
                </a:lnTo>
                <a:lnTo>
                  <a:pt x="190380" y="948877"/>
                </a:lnTo>
                <a:lnTo>
                  <a:pt x="142793" y="895391"/>
                </a:lnTo>
                <a:lnTo>
                  <a:pt x="120220" y="861748"/>
                </a:lnTo>
                <a:lnTo>
                  <a:pt x="98268" y="823081"/>
                </a:lnTo>
                <a:lnTo>
                  <a:pt x="76792" y="779076"/>
                </a:lnTo>
                <a:lnTo>
                  <a:pt x="55647" y="729415"/>
                </a:lnTo>
                <a:lnTo>
                  <a:pt x="34690" y="673782"/>
                </a:lnTo>
                <a:lnTo>
                  <a:pt x="13775" y="611860"/>
                </a:lnTo>
                <a:lnTo>
                  <a:pt x="0" y="566946"/>
                </a:lnTo>
                <a:lnTo>
                  <a:pt x="0" y="0"/>
                </a:lnTo>
                <a:lnTo>
                  <a:pt x="1700949" y="0"/>
                </a:lnTo>
                <a:lnTo>
                  <a:pt x="1693397" y="29965"/>
                </a:lnTo>
                <a:lnTo>
                  <a:pt x="1680665" y="75143"/>
                </a:lnTo>
                <a:lnTo>
                  <a:pt x="1666695" y="119889"/>
                </a:lnTo>
                <a:lnTo>
                  <a:pt x="1651433" y="164421"/>
                </a:lnTo>
                <a:lnTo>
                  <a:pt x="1634822" y="208955"/>
                </a:lnTo>
                <a:lnTo>
                  <a:pt x="1616807" y="253710"/>
                </a:lnTo>
                <a:lnTo>
                  <a:pt x="1597333" y="298902"/>
                </a:lnTo>
                <a:lnTo>
                  <a:pt x="1576344" y="344748"/>
                </a:lnTo>
                <a:lnTo>
                  <a:pt x="1553784" y="391466"/>
                </a:lnTo>
                <a:lnTo>
                  <a:pt x="1529598" y="439273"/>
                </a:lnTo>
                <a:lnTo>
                  <a:pt x="1503731" y="488387"/>
                </a:lnTo>
                <a:lnTo>
                  <a:pt x="1479157" y="535643"/>
                </a:lnTo>
                <a:lnTo>
                  <a:pt x="1454819" y="584004"/>
                </a:lnTo>
                <a:lnTo>
                  <a:pt x="1430640" y="633048"/>
                </a:lnTo>
                <a:lnTo>
                  <a:pt x="1382469" y="731489"/>
                </a:lnTo>
                <a:lnTo>
                  <a:pt x="1358328" y="780041"/>
                </a:lnTo>
                <a:lnTo>
                  <a:pt x="1334053" y="827584"/>
                </a:lnTo>
                <a:lnTo>
                  <a:pt x="1309568" y="873694"/>
                </a:lnTo>
                <a:lnTo>
                  <a:pt x="1284800" y="917948"/>
                </a:lnTo>
                <a:lnTo>
                  <a:pt x="1259676" y="959925"/>
                </a:lnTo>
                <a:lnTo>
                  <a:pt x="1234014" y="999347"/>
                </a:lnTo>
                <a:lnTo>
                  <a:pt x="1215710" y="1024738"/>
                </a:lnTo>
                <a:lnTo>
                  <a:pt x="466571" y="1024738"/>
                </a:lnTo>
                <a:lnTo>
                  <a:pt x="463531" y="1024790"/>
                </a:lnTo>
                <a:lnTo>
                  <a:pt x="460490" y="1024895"/>
                </a:lnTo>
                <a:lnTo>
                  <a:pt x="440870" y="1025189"/>
                </a:lnTo>
                <a:lnTo>
                  <a:pt x="434459" y="1025208"/>
                </a:lnTo>
                <a:close/>
              </a:path>
              <a:path extrusionOk="0" h="1167130" w="1701164">
                <a:moveTo>
                  <a:pt x="994043" y="1166777"/>
                </a:moveTo>
                <a:lnTo>
                  <a:pt x="948521" y="1162965"/>
                </a:lnTo>
                <a:lnTo>
                  <a:pt x="901790" y="1154183"/>
                </a:lnTo>
                <a:lnTo>
                  <a:pt x="854430" y="1140829"/>
                </a:lnTo>
                <a:lnTo>
                  <a:pt x="806581" y="1124195"/>
                </a:lnTo>
                <a:lnTo>
                  <a:pt x="758382" y="1105579"/>
                </a:lnTo>
                <a:lnTo>
                  <a:pt x="709972" y="1086273"/>
                </a:lnTo>
                <a:lnTo>
                  <a:pt x="661490" y="1067574"/>
                </a:lnTo>
                <a:lnTo>
                  <a:pt x="613076" y="1050776"/>
                </a:lnTo>
                <a:lnTo>
                  <a:pt x="564870" y="1037174"/>
                </a:lnTo>
                <a:lnTo>
                  <a:pt x="517009" y="1028063"/>
                </a:lnTo>
                <a:lnTo>
                  <a:pt x="469634" y="1024738"/>
                </a:lnTo>
                <a:lnTo>
                  <a:pt x="1215710" y="1024738"/>
                </a:lnTo>
                <a:lnTo>
                  <a:pt x="1181421" y="1067954"/>
                </a:lnTo>
                <a:lnTo>
                  <a:pt x="1154130" y="1096588"/>
                </a:lnTo>
                <a:lnTo>
                  <a:pt x="1097295" y="1140254"/>
                </a:lnTo>
                <a:lnTo>
                  <a:pt x="1036962" y="1162965"/>
                </a:lnTo>
                <a:lnTo>
                  <a:pt x="1032981" y="1162965"/>
                </a:lnTo>
                <a:lnTo>
                  <a:pt x="1030312" y="1164583"/>
                </a:lnTo>
                <a:lnTo>
                  <a:pt x="1021317" y="1165521"/>
                </a:lnTo>
                <a:lnTo>
                  <a:pt x="1012276" y="1166209"/>
                </a:lnTo>
                <a:lnTo>
                  <a:pt x="1003186" y="1166632"/>
                </a:lnTo>
                <a:lnTo>
                  <a:pt x="994043" y="1166777"/>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60" name="Google Shape;160;p2"/>
          <p:cNvSpPr/>
          <p:nvPr/>
        </p:nvSpPr>
        <p:spPr>
          <a:xfrm>
            <a:off x="1947137" y="0"/>
            <a:ext cx="708660" cy="967105"/>
          </a:xfrm>
          <a:custGeom>
            <a:rect b="b" l="l" r="r" t="t"/>
            <a:pathLst>
              <a:path extrusionOk="0" h="967105" w="708660">
                <a:moveTo>
                  <a:pt x="182240" y="966487"/>
                </a:moveTo>
                <a:lnTo>
                  <a:pt x="126366" y="952453"/>
                </a:lnTo>
                <a:lnTo>
                  <a:pt x="73806" y="902308"/>
                </a:lnTo>
                <a:lnTo>
                  <a:pt x="39748" y="832532"/>
                </a:lnTo>
                <a:lnTo>
                  <a:pt x="26401" y="788891"/>
                </a:lnTo>
                <a:lnTo>
                  <a:pt x="15647" y="740974"/>
                </a:lnTo>
                <a:lnTo>
                  <a:pt x="7593" y="689948"/>
                </a:lnTo>
                <a:lnTo>
                  <a:pt x="2342" y="636982"/>
                </a:lnTo>
                <a:lnTo>
                  <a:pt x="0" y="583244"/>
                </a:lnTo>
                <a:lnTo>
                  <a:pt x="1208" y="520427"/>
                </a:lnTo>
                <a:lnTo>
                  <a:pt x="6777" y="459984"/>
                </a:lnTo>
                <a:lnTo>
                  <a:pt x="16630" y="403503"/>
                </a:lnTo>
                <a:lnTo>
                  <a:pt x="30694" y="352575"/>
                </a:lnTo>
                <a:lnTo>
                  <a:pt x="48895" y="308789"/>
                </a:lnTo>
                <a:lnTo>
                  <a:pt x="71159" y="273736"/>
                </a:lnTo>
                <a:lnTo>
                  <a:pt x="98335" y="243434"/>
                </a:lnTo>
                <a:lnTo>
                  <a:pt x="126505" y="216999"/>
                </a:lnTo>
                <a:lnTo>
                  <a:pt x="154926" y="191152"/>
                </a:lnTo>
                <a:lnTo>
                  <a:pt x="182853" y="162612"/>
                </a:lnTo>
                <a:lnTo>
                  <a:pt x="204083" y="135477"/>
                </a:lnTo>
                <a:lnTo>
                  <a:pt x="224743" y="106090"/>
                </a:lnTo>
                <a:lnTo>
                  <a:pt x="245502" y="76261"/>
                </a:lnTo>
                <a:lnTo>
                  <a:pt x="266634" y="48355"/>
                </a:lnTo>
                <a:lnTo>
                  <a:pt x="267290" y="48355"/>
                </a:lnTo>
                <a:lnTo>
                  <a:pt x="305223" y="0"/>
                </a:lnTo>
                <a:lnTo>
                  <a:pt x="571343" y="0"/>
                </a:lnTo>
                <a:lnTo>
                  <a:pt x="602415" y="34046"/>
                </a:lnTo>
                <a:lnTo>
                  <a:pt x="640339" y="97444"/>
                </a:lnTo>
                <a:lnTo>
                  <a:pt x="656392" y="135617"/>
                </a:lnTo>
                <a:lnTo>
                  <a:pt x="670309" y="177082"/>
                </a:lnTo>
                <a:lnTo>
                  <a:pt x="682176" y="221772"/>
                </a:lnTo>
                <a:lnTo>
                  <a:pt x="691892" y="269057"/>
                </a:lnTo>
                <a:lnTo>
                  <a:pt x="699402" y="318449"/>
                </a:lnTo>
                <a:lnTo>
                  <a:pt x="704652" y="369461"/>
                </a:lnTo>
                <a:lnTo>
                  <a:pt x="707587" y="421603"/>
                </a:lnTo>
                <a:lnTo>
                  <a:pt x="708154" y="474389"/>
                </a:lnTo>
                <a:lnTo>
                  <a:pt x="706298" y="527329"/>
                </a:lnTo>
                <a:lnTo>
                  <a:pt x="701964" y="579935"/>
                </a:lnTo>
                <a:lnTo>
                  <a:pt x="695098" y="631720"/>
                </a:lnTo>
                <a:lnTo>
                  <a:pt x="685645" y="682194"/>
                </a:lnTo>
                <a:lnTo>
                  <a:pt x="673553" y="730870"/>
                </a:lnTo>
                <a:lnTo>
                  <a:pt x="652106" y="793140"/>
                </a:lnTo>
                <a:lnTo>
                  <a:pt x="627322" y="841138"/>
                </a:lnTo>
                <a:lnTo>
                  <a:pt x="599703" y="876179"/>
                </a:lnTo>
                <a:lnTo>
                  <a:pt x="537966" y="912655"/>
                </a:lnTo>
                <a:lnTo>
                  <a:pt x="534195" y="913118"/>
                </a:lnTo>
                <a:lnTo>
                  <a:pt x="420634" y="913118"/>
                </a:lnTo>
                <a:lnTo>
                  <a:pt x="386608" y="914276"/>
                </a:lnTo>
                <a:lnTo>
                  <a:pt x="352622" y="918346"/>
                </a:lnTo>
                <a:lnTo>
                  <a:pt x="318631" y="926226"/>
                </a:lnTo>
                <a:lnTo>
                  <a:pt x="284593" y="938810"/>
                </a:lnTo>
                <a:lnTo>
                  <a:pt x="259526" y="949193"/>
                </a:lnTo>
                <a:lnTo>
                  <a:pt x="233958" y="958034"/>
                </a:lnTo>
                <a:lnTo>
                  <a:pt x="208120" y="964182"/>
                </a:lnTo>
                <a:lnTo>
                  <a:pt x="182240" y="966487"/>
                </a:lnTo>
                <a:close/>
              </a:path>
              <a:path extrusionOk="0" h="967105" w="708660">
                <a:moveTo>
                  <a:pt x="504853" y="916721"/>
                </a:moveTo>
                <a:lnTo>
                  <a:pt x="502578" y="916721"/>
                </a:lnTo>
                <a:lnTo>
                  <a:pt x="500303" y="916669"/>
                </a:lnTo>
                <a:lnTo>
                  <a:pt x="498028" y="916564"/>
                </a:lnTo>
                <a:lnTo>
                  <a:pt x="459232" y="914195"/>
                </a:lnTo>
                <a:lnTo>
                  <a:pt x="439913" y="913414"/>
                </a:lnTo>
                <a:lnTo>
                  <a:pt x="420634" y="913118"/>
                </a:lnTo>
                <a:lnTo>
                  <a:pt x="534195" y="913118"/>
                </a:lnTo>
                <a:lnTo>
                  <a:pt x="504853" y="916721"/>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61" name="Google Shape;161;p2"/>
          <p:cNvSpPr/>
          <p:nvPr/>
        </p:nvSpPr>
        <p:spPr>
          <a:xfrm>
            <a:off x="140628" y="1283985"/>
            <a:ext cx="48895" cy="119380"/>
          </a:xfrm>
          <a:custGeom>
            <a:rect b="b" l="l" r="r" t="t"/>
            <a:pathLst>
              <a:path extrusionOk="0" h="119380" w="48894">
                <a:moveTo>
                  <a:pt x="23936" y="119061"/>
                </a:moveTo>
                <a:lnTo>
                  <a:pt x="5984" y="100458"/>
                </a:lnTo>
                <a:lnTo>
                  <a:pt x="0" y="59530"/>
                </a:lnTo>
                <a:lnTo>
                  <a:pt x="5984" y="18603"/>
                </a:lnTo>
                <a:lnTo>
                  <a:pt x="23936" y="0"/>
                </a:lnTo>
                <a:lnTo>
                  <a:pt x="42258" y="18603"/>
                </a:lnTo>
                <a:lnTo>
                  <a:pt x="48365" y="59530"/>
                </a:lnTo>
                <a:lnTo>
                  <a:pt x="42258" y="100458"/>
                </a:lnTo>
                <a:lnTo>
                  <a:pt x="23936"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62" name="Google Shape;162;p2"/>
          <p:cNvSpPr/>
          <p:nvPr/>
        </p:nvSpPr>
        <p:spPr>
          <a:xfrm>
            <a:off x="1598423" y="750662"/>
            <a:ext cx="143510" cy="357505"/>
          </a:xfrm>
          <a:custGeom>
            <a:rect b="b" l="l" r="r" t="t"/>
            <a:pathLst>
              <a:path extrusionOk="0" h="357505" w="143510">
                <a:moveTo>
                  <a:pt x="71491" y="357132"/>
                </a:moveTo>
                <a:lnTo>
                  <a:pt x="28514" y="326007"/>
                </a:lnTo>
                <a:lnTo>
                  <a:pt x="4723" y="249805"/>
                </a:lnTo>
                <a:lnTo>
                  <a:pt x="0" y="202849"/>
                </a:lnTo>
                <a:lnTo>
                  <a:pt x="45" y="154283"/>
                </a:lnTo>
                <a:lnTo>
                  <a:pt x="4851" y="107327"/>
                </a:lnTo>
                <a:lnTo>
                  <a:pt x="14408" y="65201"/>
                </a:lnTo>
                <a:lnTo>
                  <a:pt x="47737" y="8317"/>
                </a:lnTo>
                <a:lnTo>
                  <a:pt x="71491" y="0"/>
                </a:lnTo>
                <a:lnTo>
                  <a:pt x="95393" y="8317"/>
                </a:lnTo>
                <a:lnTo>
                  <a:pt x="114514" y="31125"/>
                </a:lnTo>
                <a:lnTo>
                  <a:pt x="128855" y="65201"/>
                </a:lnTo>
                <a:lnTo>
                  <a:pt x="138416" y="107327"/>
                </a:lnTo>
                <a:lnTo>
                  <a:pt x="143196" y="154283"/>
                </a:lnTo>
                <a:lnTo>
                  <a:pt x="143196" y="202849"/>
                </a:lnTo>
                <a:lnTo>
                  <a:pt x="138416" y="249805"/>
                </a:lnTo>
                <a:lnTo>
                  <a:pt x="128855" y="291931"/>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63" name="Google Shape;163;p2"/>
          <p:cNvSpPr/>
          <p:nvPr/>
        </p:nvSpPr>
        <p:spPr>
          <a:xfrm>
            <a:off x="801904" y="831133"/>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64" name="Google Shape;164;p2"/>
          <p:cNvPicPr preferRelativeResize="0"/>
          <p:nvPr/>
        </p:nvPicPr>
        <p:blipFill rotWithShape="1">
          <a:blip r:embed="rId3">
            <a:alphaModFix/>
          </a:blip>
          <a:srcRect b="0" l="0" r="0" t="0"/>
          <a:stretch/>
        </p:blipFill>
        <p:spPr>
          <a:xfrm>
            <a:off x="1616" y="0"/>
            <a:ext cx="87473" cy="141045"/>
          </a:xfrm>
          <a:prstGeom prst="rect">
            <a:avLst/>
          </a:prstGeom>
          <a:noFill/>
          <a:ln>
            <a:noFill/>
          </a:ln>
        </p:spPr>
      </p:pic>
      <p:sp>
        <p:nvSpPr>
          <p:cNvPr id="165" name="Google Shape;165;p2"/>
          <p:cNvSpPr/>
          <p:nvPr/>
        </p:nvSpPr>
        <p:spPr>
          <a:xfrm>
            <a:off x="152486" y="0"/>
            <a:ext cx="74295" cy="43180"/>
          </a:xfrm>
          <a:custGeom>
            <a:rect b="b" l="l" r="r" t="t"/>
            <a:pathLst>
              <a:path extrusionOk="0" h="43180" w="74295">
                <a:moveTo>
                  <a:pt x="33101" y="42819"/>
                </a:moveTo>
                <a:lnTo>
                  <a:pt x="0" y="0"/>
                </a:lnTo>
                <a:lnTo>
                  <a:pt x="74233" y="0"/>
                </a:lnTo>
                <a:lnTo>
                  <a:pt x="66600" y="14356"/>
                </a:lnTo>
                <a:lnTo>
                  <a:pt x="55944" y="29177"/>
                </a:lnTo>
                <a:lnTo>
                  <a:pt x="44655" y="39161"/>
                </a:lnTo>
                <a:lnTo>
                  <a:pt x="33101" y="4281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66" name="Google Shape;166;p2"/>
          <p:cNvSpPr/>
          <p:nvPr/>
        </p:nvSpPr>
        <p:spPr>
          <a:xfrm>
            <a:off x="456903" y="96189"/>
            <a:ext cx="111760" cy="259715"/>
          </a:xfrm>
          <a:custGeom>
            <a:rect b="b" l="l" r="r" t="t"/>
            <a:pathLst>
              <a:path extrusionOk="0" h="259715" w="111759">
                <a:moveTo>
                  <a:pt x="68949" y="259690"/>
                </a:moveTo>
                <a:lnTo>
                  <a:pt x="63349" y="259690"/>
                </a:lnTo>
                <a:lnTo>
                  <a:pt x="57924" y="257026"/>
                </a:lnTo>
                <a:lnTo>
                  <a:pt x="53112" y="251073"/>
                </a:lnTo>
                <a:lnTo>
                  <a:pt x="40140" y="227810"/>
                </a:lnTo>
                <a:lnTo>
                  <a:pt x="30594" y="197110"/>
                </a:lnTo>
                <a:lnTo>
                  <a:pt x="22169" y="164031"/>
                </a:lnTo>
                <a:lnTo>
                  <a:pt x="12556" y="133630"/>
                </a:lnTo>
                <a:lnTo>
                  <a:pt x="9930" y="126470"/>
                </a:lnTo>
                <a:lnTo>
                  <a:pt x="8058" y="119152"/>
                </a:lnTo>
                <a:lnTo>
                  <a:pt x="6936" y="111541"/>
                </a:lnTo>
                <a:lnTo>
                  <a:pt x="6562" y="103500"/>
                </a:lnTo>
                <a:lnTo>
                  <a:pt x="820" y="79232"/>
                </a:lnTo>
                <a:lnTo>
                  <a:pt x="4790" y="25351"/>
                </a:lnTo>
                <a:lnTo>
                  <a:pt x="31412" y="0"/>
                </a:lnTo>
                <a:lnTo>
                  <a:pt x="38565" y="0"/>
                </a:lnTo>
                <a:lnTo>
                  <a:pt x="71954" y="24806"/>
                </a:lnTo>
                <a:lnTo>
                  <a:pt x="93109" y="72500"/>
                </a:lnTo>
                <a:lnTo>
                  <a:pt x="109860" y="140510"/>
                </a:lnTo>
                <a:lnTo>
                  <a:pt x="111628" y="178070"/>
                </a:lnTo>
                <a:lnTo>
                  <a:pt x="107316" y="210694"/>
                </a:lnTo>
                <a:lnTo>
                  <a:pt x="97360" y="236543"/>
                </a:lnTo>
                <a:lnTo>
                  <a:pt x="83868" y="253560"/>
                </a:lnTo>
                <a:lnTo>
                  <a:pt x="68949" y="25969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167" name="Google Shape;167;p2"/>
          <p:cNvGrpSpPr/>
          <p:nvPr/>
        </p:nvGrpSpPr>
        <p:grpSpPr>
          <a:xfrm>
            <a:off x="39856" y="166007"/>
            <a:ext cx="227643" cy="318123"/>
            <a:chOff x="39856" y="166007"/>
            <a:chExt cx="227643" cy="318123"/>
          </a:xfrm>
        </p:grpSpPr>
        <p:sp>
          <p:nvSpPr>
            <p:cNvPr id="168" name="Google Shape;168;p2"/>
            <p:cNvSpPr/>
            <p:nvPr/>
          </p:nvSpPr>
          <p:spPr>
            <a:xfrm>
              <a:off x="153835" y="166007"/>
              <a:ext cx="113664" cy="282575"/>
            </a:xfrm>
            <a:custGeom>
              <a:rect b="b" l="l" r="r" t="t"/>
              <a:pathLst>
                <a:path extrusionOk="0" h="282575" w="113664">
                  <a:moveTo>
                    <a:pt x="69814" y="282196"/>
                  </a:moveTo>
                  <a:lnTo>
                    <a:pt x="35011" y="242875"/>
                  </a:lnTo>
                  <a:lnTo>
                    <a:pt x="16731" y="171275"/>
                  </a:lnTo>
                  <a:lnTo>
                    <a:pt x="9771" y="132407"/>
                  </a:lnTo>
                  <a:lnTo>
                    <a:pt x="2439" y="93682"/>
                  </a:lnTo>
                  <a:lnTo>
                    <a:pt x="0" y="75041"/>
                  </a:lnTo>
                  <a:lnTo>
                    <a:pt x="364" y="57585"/>
                  </a:lnTo>
                  <a:lnTo>
                    <a:pt x="3094" y="41911"/>
                  </a:lnTo>
                  <a:lnTo>
                    <a:pt x="7755" y="28616"/>
                  </a:lnTo>
                  <a:lnTo>
                    <a:pt x="10639" y="16919"/>
                  </a:lnTo>
                  <a:lnTo>
                    <a:pt x="14590" y="7885"/>
                  </a:lnTo>
                  <a:lnTo>
                    <a:pt x="19493" y="2062"/>
                  </a:lnTo>
                  <a:lnTo>
                    <a:pt x="25233" y="0"/>
                  </a:lnTo>
                  <a:lnTo>
                    <a:pt x="27683" y="0"/>
                  </a:lnTo>
                  <a:lnTo>
                    <a:pt x="74490" y="55490"/>
                  </a:lnTo>
                  <a:lnTo>
                    <a:pt x="94691" y="95680"/>
                  </a:lnTo>
                  <a:lnTo>
                    <a:pt x="109019" y="141953"/>
                  </a:lnTo>
                  <a:lnTo>
                    <a:pt x="113335" y="191841"/>
                  </a:lnTo>
                  <a:lnTo>
                    <a:pt x="103501" y="242875"/>
                  </a:lnTo>
                  <a:lnTo>
                    <a:pt x="95937" y="260232"/>
                  </a:lnTo>
                  <a:lnTo>
                    <a:pt x="87642" y="272503"/>
                  </a:lnTo>
                  <a:lnTo>
                    <a:pt x="78855" y="279790"/>
                  </a:lnTo>
                  <a:lnTo>
                    <a:pt x="69814" y="28219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69" name="Google Shape;169;p2"/>
            <p:cNvPicPr preferRelativeResize="0"/>
            <p:nvPr/>
          </p:nvPicPr>
          <p:blipFill rotWithShape="1">
            <a:blip r:embed="rId4">
              <a:alphaModFix/>
            </a:blip>
            <a:srcRect b="0" l="0" r="0" t="0"/>
            <a:stretch/>
          </p:blipFill>
          <p:spPr>
            <a:xfrm>
              <a:off x="39856" y="265590"/>
              <a:ext cx="71875" cy="218540"/>
            </a:xfrm>
            <a:prstGeom prst="rect">
              <a:avLst/>
            </a:prstGeom>
            <a:noFill/>
            <a:ln>
              <a:noFill/>
            </a:ln>
          </p:spPr>
        </p:pic>
      </p:grpSp>
      <p:grpSp>
        <p:nvGrpSpPr>
          <p:cNvPr id="170" name="Google Shape;170;p2"/>
          <p:cNvGrpSpPr/>
          <p:nvPr/>
        </p:nvGrpSpPr>
        <p:grpSpPr>
          <a:xfrm>
            <a:off x="190615" y="438282"/>
            <a:ext cx="247967" cy="422470"/>
            <a:chOff x="190615" y="438282"/>
            <a:chExt cx="247967" cy="422470"/>
          </a:xfrm>
        </p:grpSpPr>
        <p:sp>
          <p:nvSpPr>
            <p:cNvPr id="171" name="Google Shape;171;p2"/>
            <p:cNvSpPr/>
            <p:nvPr/>
          </p:nvSpPr>
          <p:spPr>
            <a:xfrm>
              <a:off x="190615" y="606117"/>
              <a:ext cx="113664" cy="254635"/>
            </a:xfrm>
            <a:custGeom>
              <a:rect b="b" l="l" r="r" t="t"/>
              <a:pathLst>
                <a:path extrusionOk="0" h="254634" w="113664">
                  <a:moveTo>
                    <a:pt x="69740" y="254624"/>
                  </a:moveTo>
                  <a:lnTo>
                    <a:pt x="38131" y="221830"/>
                  </a:lnTo>
                  <a:lnTo>
                    <a:pt x="18684" y="160106"/>
                  </a:lnTo>
                  <a:lnTo>
                    <a:pt x="4225" y="90079"/>
                  </a:lnTo>
                  <a:lnTo>
                    <a:pt x="0" y="62805"/>
                  </a:lnTo>
                  <a:lnTo>
                    <a:pt x="2316" y="34928"/>
                  </a:lnTo>
                  <a:lnTo>
                    <a:pt x="9743" y="12407"/>
                  </a:lnTo>
                  <a:lnTo>
                    <a:pt x="20850" y="1201"/>
                  </a:lnTo>
                  <a:lnTo>
                    <a:pt x="22447" y="417"/>
                  </a:lnTo>
                  <a:lnTo>
                    <a:pt x="24065" y="0"/>
                  </a:lnTo>
                  <a:lnTo>
                    <a:pt x="25662" y="0"/>
                  </a:lnTo>
                  <a:lnTo>
                    <a:pt x="30606" y="0"/>
                  </a:lnTo>
                  <a:lnTo>
                    <a:pt x="35265" y="3864"/>
                  </a:lnTo>
                  <a:lnTo>
                    <a:pt x="38787" y="12323"/>
                  </a:lnTo>
                  <a:lnTo>
                    <a:pt x="59360" y="38550"/>
                  </a:lnTo>
                  <a:lnTo>
                    <a:pt x="97511" y="104711"/>
                  </a:lnTo>
                  <a:lnTo>
                    <a:pt x="110603" y="148826"/>
                  </a:lnTo>
                  <a:lnTo>
                    <a:pt x="113436" y="183925"/>
                  </a:lnTo>
                  <a:lnTo>
                    <a:pt x="111544" y="200811"/>
                  </a:lnTo>
                  <a:lnTo>
                    <a:pt x="107278" y="215459"/>
                  </a:lnTo>
                  <a:lnTo>
                    <a:pt x="98380" y="232087"/>
                  </a:lnTo>
                  <a:lnTo>
                    <a:pt x="89051" y="244383"/>
                  </a:lnTo>
                  <a:lnTo>
                    <a:pt x="79451" y="252008"/>
                  </a:lnTo>
                  <a:lnTo>
                    <a:pt x="69740" y="25462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72" name="Google Shape;172;p2"/>
            <p:cNvPicPr preferRelativeResize="0"/>
            <p:nvPr/>
          </p:nvPicPr>
          <p:blipFill rotWithShape="1">
            <a:blip r:embed="rId5">
              <a:alphaModFix/>
            </a:blip>
            <a:srcRect b="0" l="0" r="0" t="0"/>
            <a:stretch/>
          </p:blipFill>
          <p:spPr>
            <a:xfrm>
              <a:off x="336372" y="438282"/>
              <a:ext cx="102210" cy="247209"/>
            </a:xfrm>
            <a:prstGeom prst="rect">
              <a:avLst/>
            </a:prstGeom>
            <a:noFill/>
            <a:ln>
              <a:noFill/>
            </a:ln>
          </p:spPr>
        </p:pic>
      </p:grpSp>
      <p:grpSp>
        <p:nvGrpSpPr>
          <p:cNvPr id="173" name="Google Shape;173;p2"/>
          <p:cNvGrpSpPr/>
          <p:nvPr/>
        </p:nvGrpSpPr>
        <p:grpSpPr>
          <a:xfrm>
            <a:off x="504678" y="454784"/>
            <a:ext cx="231665" cy="284493"/>
            <a:chOff x="504678" y="454784"/>
            <a:chExt cx="231665" cy="284493"/>
          </a:xfrm>
        </p:grpSpPr>
        <p:pic>
          <p:nvPicPr>
            <p:cNvPr id="174" name="Google Shape;174;p2"/>
            <p:cNvPicPr preferRelativeResize="0"/>
            <p:nvPr/>
          </p:nvPicPr>
          <p:blipFill rotWithShape="1">
            <a:blip r:embed="rId6">
              <a:alphaModFix/>
            </a:blip>
            <a:srcRect b="0" l="0" r="0" t="0"/>
            <a:stretch/>
          </p:blipFill>
          <p:spPr>
            <a:xfrm>
              <a:off x="504678" y="514262"/>
              <a:ext cx="94015" cy="225015"/>
            </a:xfrm>
            <a:prstGeom prst="rect">
              <a:avLst/>
            </a:prstGeom>
            <a:noFill/>
            <a:ln>
              <a:noFill/>
            </a:ln>
          </p:spPr>
        </p:pic>
        <p:pic>
          <p:nvPicPr>
            <p:cNvPr id="175" name="Google Shape;175;p2"/>
            <p:cNvPicPr preferRelativeResize="0"/>
            <p:nvPr/>
          </p:nvPicPr>
          <p:blipFill rotWithShape="1">
            <a:blip r:embed="rId7">
              <a:alphaModFix/>
            </a:blip>
            <a:srcRect b="0" l="0" r="0" t="0"/>
            <a:stretch/>
          </p:blipFill>
          <p:spPr>
            <a:xfrm>
              <a:off x="642380" y="454784"/>
              <a:ext cx="93963" cy="200994"/>
            </a:xfrm>
            <a:prstGeom prst="rect">
              <a:avLst/>
            </a:prstGeom>
            <a:noFill/>
            <a:ln>
              <a:noFill/>
            </a:ln>
          </p:spPr>
        </p:pic>
      </p:grpSp>
      <p:pic>
        <p:nvPicPr>
          <p:cNvPr id="176" name="Google Shape;176;p2"/>
          <p:cNvPicPr preferRelativeResize="0"/>
          <p:nvPr/>
        </p:nvPicPr>
        <p:blipFill rotWithShape="1">
          <a:blip r:embed="rId8">
            <a:alphaModFix/>
          </a:blip>
          <a:srcRect b="0" l="0" r="0" t="0"/>
          <a:stretch/>
        </p:blipFill>
        <p:spPr>
          <a:xfrm>
            <a:off x="604419" y="18120"/>
            <a:ext cx="96411" cy="232326"/>
          </a:xfrm>
          <a:prstGeom prst="rect">
            <a:avLst/>
          </a:prstGeom>
          <a:noFill/>
          <a:ln>
            <a:noFill/>
          </a:ln>
        </p:spPr>
      </p:pic>
      <p:pic>
        <p:nvPicPr>
          <p:cNvPr id="177" name="Google Shape;177;p2"/>
          <p:cNvPicPr preferRelativeResize="0"/>
          <p:nvPr/>
        </p:nvPicPr>
        <p:blipFill rotWithShape="1">
          <a:blip r:embed="rId9">
            <a:alphaModFix/>
          </a:blip>
          <a:srcRect b="0" l="0" r="0" t="0"/>
          <a:stretch/>
        </p:blipFill>
        <p:spPr>
          <a:xfrm>
            <a:off x="393671" y="809148"/>
            <a:ext cx="107653" cy="245225"/>
          </a:xfrm>
          <a:prstGeom prst="rect">
            <a:avLst/>
          </a:prstGeom>
          <a:noFill/>
          <a:ln>
            <a:noFill/>
          </a:ln>
        </p:spPr>
      </p:pic>
      <p:pic>
        <p:nvPicPr>
          <p:cNvPr id="178" name="Google Shape;178;p2"/>
          <p:cNvPicPr preferRelativeResize="0"/>
          <p:nvPr/>
        </p:nvPicPr>
        <p:blipFill rotWithShape="1">
          <a:blip r:embed="rId10">
            <a:alphaModFix/>
          </a:blip>
          <a:srcRect b="0" l="0" r="0" t="0"/>
          <a:stretch/>
        </p:blipFill>
        <p:spPr>
          <a:xfrm>
            <a:off x="317248" y="0"/>
            <a:ext cx="80711" cy="96188"/>
          </a:xfrm>
          <a:prstGeom prst="rect">
            <a:avLst/>
          </a:prstGeom>
          <a:noFill/>
          <a:ln>
            <a:noFill/>
          </a:ln>
        </p:spPr>
      </p:pic>
      <p:sp>
        <p:nvSpPr>
          <p:cNvPr id="179" name="Google Shape;179;p2"/>
          <p:cNvSpPr/>
          <p:nvPr/>
        </p:nvSpPr>
        <p:spPr>
          <a:xfrm>
            <a:off x="64639" y="2089479"/>
            <a:ext cx="511175" cy="932180"/>
          </a:xfrm>
          <a:custGeom>
            <a:rect b="b" l="l" r="r" t="t"/>
            <a:pathLst>
              <a:path extrusionOk="0" h="932180" w="511175">
                <a:moveTo>
                  <a:pt x="284791" y="931917"/>
                </a:moveTo>
                <a:lnTo>
                  <a:pt x="226532" y="917667"/>
                </a:lnTo>
                <a:lnTo>
                  <a:pt x="174328" y="881670"/>
                </a:lnTo>
                <a:lnTo>
                  <a:pt x="123414" y="825122"/>
                </a:lnTo>
                <a:lnTo>
                  <a:pt x="99494" y="789620"/>
                </a:lnTo>
                <a:lnTo>
                  <a:pt x="77158" y="749557"/>
                </a:lnTo>
                <a:lnTo>
                  <a:pt x="56829" y="705123"/>
                </a:lnTo>
                <a:lnTo>
                  <a:pt x="38926" y="656511"/>
                </a:lnTo>
                <a:lnTo>
                  <a:pt x="23871" y="603912"/>
                </a:lnTo>
                <a:lnTo>
                  <a:pt x="12084" y="547519"/>
                </a:lnTo>
                <a:lnTo>
                  <a:pt x="3987" y="487522"/>
                </a:lnTo>
                <a:lnTo>
                  <a:pt x="0" y="424115"/>
                </a:lnTo>
                <a:lnTo>
                  <a:pt x="543" y="357489"/>
                </a:lnTo>
                <a:lnTo>
                  <a:pt x="6038" y="287836"/>
                </a:lnTo>
                <a:lnTo>
                  <a:pt x="18270" y="216175"/>
                </a:lnTo>
                <a:lnTo>
                  <a:pt x="35547" y="159851"/>
                </a:lnTo>
                <a:lnTo>
                  <a:pt x="57189" y="117520"/>
                </a:lnTo>
                <a:lnTo>
                  <a:pt x="82513" y="87833"/>
                </a:lnTo>
                <a:lnTo>
                  <a:pt x="92617" y="68779"/>
                </a:lnTo>
                <a:lnTo>
                  <a:pt x="116828" y="37817"/>
                </a:lnTo>
                <a:lnTo>
                  <a:pt x="150722" y="14539"/>
                </a:lnTo>
                <a:lnTo>
                  <a:pt x="192494" y="1609"/>
                </a:lnTo>
                <a:lnTo>
                  <a:pt x="214266" y="0"/>
                </a:lnTo>
                <a:lnTo>
                  <a:pt x="244738" y="3024"/>
                </a:lnTo>
                <a:lnTo>
                  <a:pt x="306085" y="27078"/>
                </a:lnTo>
                <a:lnTo>
                  <a:pt x="365137" y="74811"/>
                </a:lnTo>
                <a:lnTo>
                  <a:pt x="392742" y="107436"/>
                </a:lnTo>
                <a:lnTo>
                  <a:pt x="418499" y="145834"/>
                </a:lnTo>
                <a:lnTo>
                  <a:pt x="441985" y="189956"/>
                </a:lnTo>
                <a:lnTo>
                  <a:pt x="462775" y="239755"/>
                </a:lnTo>
                <a:lnTo>
                  <a:pt x="480444" y="295181"/>
                </a:lnTo>
                <a:lnTo>
                  <a:pt x="494568" y="356186"/>
                </a:lnTo>
                <a:lnTo>
                  <a:pt x="504722" y="422720"/>
                </a:lnTo>
                <a:lnTo>
                  <a:pt x="510522" y="497566"/>
                </a:lnTo>
                <a:lnTo>
                  <a:pt x="510585" y="566539"/>
                </a:lnTo>
                <a:lnTo>
                  <a:pt x="505445" y="629619"/>
                </a:lnTo>
                <a:lnTo>
                  <a:pt x="495632" y="686786"/>
                </a:lnTo>
                <a:lnTo>
                  <a:pt x="481678" y="738021"/>
                </a:lnTo>
                <a:lnTo>
                  <a:pt x="464116" y="783302"/>
                </a:lnTo>
                <a:lnTo>
                  <a:pt x="443476" y="822611"/>
                </a:lnTo>
                <a:lnTo>
                  <a:pt x="420291" y="855927"/>
                </a:lnTo>
                <a:lnTo>
                  <a:pt x="368411" y="904501"/>
                </a:lnTo>
                <a:lnTo>
                  <a:pt x="312729" y="928865"/>
                </a:lnTo>
                <a:lnTo>
                  <a:pt x="284791" y="931917"/>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80" name="Google Shape;180;p2"/>
          <p:cNvSpPr/>
          <p:nvPr/>
        </p:nvSpPr>
        <p:spPr>
          <a:xfrm>
            <a:off x="398310" y="1699970"/>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181" name="Google Shape;181;p2"/>
          <p:cNvGrpSpPr/>
          <p:nvPr/>
        </p:nvGrpSpPr>
        <p:grpSpPr>
          <a:xfrm>
            <a:off x="7129143" y="7315545"/>
            <a:ext cx="872009" cy="3355932"/>
            <a:chOff x="7129143" y="7315545"/>
            <a:chExt cx="872009" cy="3355932"/>
          </a:xfrm>
        </p:grpSpPr>
        <p:sp>
          <p:nvSpPr>
            <p:cNvPr id="182" name="Google Shape;182;p2"/>
            <p:cNvSpPr/>
            <p:nvPr/>
          </p:nvSpPr>
          <p:spPr>
            <a:xfrm>
              <a:off x="7632852" y="7315545"/>
              <a:ext cx="368300" cy="1520190"/>
            </a:xfrm>
            <a:custGeom>
              <a:rect b="b" l="l" r="r" t="t"/>
              <a:pathLst>
                <a:path extrusionOk="0" h="1520190" w="368300">
                  <a:moveTo>
                    <a:pt x="368146" y="1519572"/>
                  </a:moveTo>
                  <a:lnTo>
                    <a:pt x="324387" y="1472982"/>
                  </a:lnTo>
                  <a:lnTo>
                    <a:pt x="301628" y="1433892"/>
                  </a:lnTo>
                  <a:lnTo>
                    <a:pt x="280721" y="1388591"/>
                  </a:lnTo>
                  <a:lnTo>
                    <a:pt x="263105" y="1343277"/>
                  </a:lnTo>
                  <a:lnTo>
                    <a:pt x="246656" y="1295314"/>
                  </a:lnTo>
                  <a:lnTo>
                    <a:pt x="231195" y="1245905"/>
                  </a:lnTo>
                  <a:lnTo>
                    <a:pt x="216546" y="1196249"/>
                  </a:lnTo>
                  <a:lnTo>
                    <a:pt x="200390" y="1142872"/>
                  </a:lnTo>
                  <a:lnTo>
                    <a:pt x="183333" y="1091764"/>
                  </a:lnTo>
                  <a:lnTo>
                    <a:pt x="165496" y="1042565"/>
                  </a:lnTo>
                  <a:lnTo>
                    <a:pt x="146999" y="994914"/>
                  </a:lnTo>
                  <a:lnTo>
                    <a:pt x="127961" y="948448"/>
                  </a:lnTo>
                  <a:lnTo>
                    <a:pt x="100350" y="884055"/>
                  </a:lnTo>
                  <a:lnTo>
                    <a:pt x="72216" y="820245"/>
                  </a:lnTo>
                  <a:lnTo>
                    <a:pt x="70576" y="816478"/>
                  </a:lnTo>
                  <a:lnTo>
                    <a:pt x="50376" y="765141"/>
                  </a:lnTo>
                  <a:lnTo>
                    <a:pt x="35335" y="719137"/>
                  </a:lnTo>
                  <a:lnTo>
                    <a:pt x="22532" y="670789"/>
                  </a:lnTo>
                  <a:lnTo>
                    <a:pt x="12284" y="620062"/>
                  </a:lnTo>
                  <a:lnTo>
                    <a:pt x="4902" y="566920"/>
                  </a:lnTo>
                  <a:lnTo>
                    <a:pt x="703" y="511328"/>
                  </a:lnTo>
                  <a:lnTo>
                    <a:pt x="0" y="453252"/>
                  </a:lnTo>
                  <a:lnTo>
                    <a:pt x="3106" y="392656"/>
                  </a:lnTo>
                  <a:lnTo>
                    <a:pt x="10822" y="324605"/>
                  </a:lnTo>
                  <a:lnTo>
                    <a:pt x="22216" y="261630"/>
                  </a:lnTo>
                  <a:lnTo>
                    <a:pt x="36931" y="204227"/>
                  </a:lnTo>
                  <a:lnTo>
                    <a:pt x="54610" y="152891"/>
                  </a:lnTo>
                  <a:lnTo>
                    <a:pt x="74894" y="108117"/>
                  </a:lnTo>
                  <a:lnTo>
                    <a:pt x="97426" y="70400"/>
                  </a:lnTo>
                  <a:lnTo>
                    <a:pt x="121849" y="40234"/>
                  </a:lnTo>
                  <a:lnTo>
                    <a:pt x="174936" y="4539"/>
                  </a:lnTo>
                  <a:lnTo>
                    <a:pt x="202886" y="0"/>
                  </a:lnTo>
                  <a:lnTo>
                    <a:pt x="231296" y="4992"/>
                  </a:lnTo>
                  <a:lnTo>
                    <a:pt x="291741" y="47139"/>
                  </a:lnTo>
                  <a:lnTo>
                    <a:pt x="322685" y="82415"/>
                  </a:lnTo>
                  <a:lnTo>
                    <a:pt x="352277" y="125209"/>
                  </a:lnTo>
                  <a:lnTo>
                    <a:pt x="368146" y="153485"/>
                  </a:lnTo>
                  <a:lnTo>
                    <a:pt x="368146" y="1519572"/>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83" name="Google Shape;183;p2"/>
            <p:cNvSpPr/>
            <p:nvPr/>
          </p:nvSpPr>
          <p:spPr>
            <a:xfrm>
              <a:off x="7129143" y="8850297"/>
              <a:ext cx="795655" cy="1821180"/>
            </a:xfrm>
            <a:custGeom>
              <a:rect b="b" l="l" r="r" t="t"/>
              <a:pathLst>
                <a:path extrusionOk="0" h="1821179" w="795654">
                  <a:moveTo>
                    <a:pt x="326490" y="1820964"/>
                  </a:moveTo>
                  <a:lnTo>
                    <a:pt x="284828" y="1816017"/>
                  </a:lnTo>
                  <a:lnTo>
                    <a:pt x="243592" y="1800669"/>
                  </a:lnTo>
                  <a:lnTo>
                    <a:pt x="203191" y="1774153"/>
                  </a:lnTo>
                  <a:lnTo>
                    <a:pt x="164034" y="1735707"/>
                  </a:lnTo>
                  <a:lnTo>
                    <a:pt x="126530" y="1684564"/>
                  </a:lnTo>
                  <a:lnTo>
                    <a:pt x="95286" y="1630988"/>
                  </a:lnTo>
                  <a:lnTo>
                    <a:pt x="77429" y="1596976"/>
                  </a:lnTo>
                  <a:lnTo>
                    <a:pt x="59373" y="1559510"/>
                  </a:lnTo>
                  <a:lnTo>
                    <a:pt x="42087" y="1519611"/>
                  </a:lnTo>
                  <a:lnTo>
                    <a:pt x="26538" y="1478301"/>
                  </a:lnTo>
                  <a:lnTo>
                    <a:pt x="13695" y="1436602"/>
                  </a:lnTo>
                  <a:lnTo>
                    <a:pt x="4526" y="1395534"/>
                  </a:lnTo>
                  <a:lnTo>
                    <a:pt x="0" y="1356120"/>
                  </a:lnTo>
                  <a:lnTo>
                    <a:pt x="1083" y="1319380"/>
                  </a:lnTo>
                  <a:lnTo>
                    <a:pt x="23953" y="1258012"/>
                  </a:lnTo>
                  <a:lnTo>
                    <a:pt x="80882" y="1219600"/>
                  </a:lnTo>
                  <a:lnTo>
                    <a:pt x="124540" y="1211556"/>
                  </a:lnTo>
                  <a:lnTo>
                    <a:pt x="146519" y="1206199"/>
                  </a:lnTo>
                  <a:lnTo>
                    <a:pt x="189457" y="1175384"/>
                  </a:lnTo>
                  <a:lnTo>
                    <a:pt x="231090" y="1120948"/>
                  </a:lnTo>
                  <a:lnTo>
                    <a:pt x="251437" y="1086065"/>
                  </a:lnTo>
                  <a:lnTo>
                    <a:pt x="271482" y="1046707"/>
                  </a:lnTo>
                  <a:lnTo>
                    <a:pt x="291234" y="1003353"/>
                  </a:lnTo>
                  <a:lnTo>
                    <a:pt x="310701" y="956478"/>
                  </a:lnTo>
                  <a:lnTo>
                    <a:pt x="329891" y="906559"/>
                  </a:lnTo>
                  <a:lnTo>
                    <a:pt x="348813" y="854074"/>
                  </a:lnTo>
                  <a:lnTo>
                    <a:pt x="367474" y="799500"/>
                  </a:lnTo>
                  <a:lnTo>
                    <a:pt x="385883" y="743314"/>
                  </a:lnTo>
                  <a:lnTo>
                    <a:pt x="404049" y="685992"/>
                  </a:lnTo>
                  <a:lnTo>
                    <a:pt x="421979" y="628012"/>
                  </a:lnTo>
                  <a:lnTo>
                    <a:pt x="439681" y="569850"/>
                  </a:lnTo>
                  <a:lnTo>
                    <a:pt x="457165" y="511984"/>
                  </a:lnTo>
                  <a:lnTo>
                    <a:pt x="474438" y="454891"/>
                  </a:lnTo>
                  <a:lnTo>
                    <a:pt x="491509" y="399047"/>
                  </a:lnTo>
                  <a:lnTo>
                    <a:pt x="508385" y="344929"/>
                  </a:lnTo>
                  <a:lnTo>
                    <a:pt x="525076" y="293015"/>
                  </a:lnTo>
                  <a:lnTo>
                    <a:pt x="541589" y="243781"/>
                  </a:lnTo>
                  <a:lnTo>
                    <a:pt x="557932" y="197705"/>
                  </a:lnTo>
                  <a:lnTo>
                    <a:pt x="574115" y="155263"/>
                  </a:lnTo>
                  <a:lnTo>
                    <a:pt x="590145" y="116933"/>
                  </a:lnTo>
                  <a:lnTo>
                    <a:pt x="621779" y="54514"/>
                  </a:lnTo>
                  <a:lnTo>
                    <a:pt x="652901" y="14264"/>
                  </a:lnTo>
                  <a:lnTo>
                    <a:pt x="683577" y="0"/>
                  </a:lnTo>
                  <a:lnTo>
                    <a:pt x="698857" y="3851"/>
                  </a:lnTo>
                  <a:lnTo>
                    <a:pt x="729169" y="36129"/>
                  </a:lnTo>
                  <a:lnTo>
                    <a:pt x="752141" y="95406"/>
                  </a:lnTo>
                  <a:lnTo>
                    <a:pt x="765904" y="170077"/>
                  </a:lnTo>
                  <a:lnTo>
                    <a:pt x="771760" y="213913"/>
                  </a:lnTo>
                  <a:lnTo>
                    <a:pt x="776943" y="261439"/>
                  </a:lnTo>
                  <a:lnTo>
                    <a:pt x="781464" y="312174"/>
                  </a:lnTo>
                  <a:lnTo>
                    <a:pt x="785330" y="365635"/>
                  </a:lnTo>
                  <a:lnTo>
                    <a:pt x="788550" y="421340"/>
                  </a:lnTo>
                  <a:lnTo>
                    <a:pt x="791135" y="478806"/>
                  </a:lnTo>
                  <a:lnTo>
                    <a:pt x="793092" y="537552"/>
                  </a:lnTo>
                  <a:lnTo>
                    <a:pt x="794430" y="597096"/>
                  </a:lnTo>
                  <a:lnTo>
                    <a:pt x="795160" y="656955"/>
                  </a:lnTo>
                  <a:lnTo>
                    <a:pt x="795289" y="716647"/>
                  </a:lnTo>
                  <a:lnTo>
                    <a:pt x="794826" y="775689"/>
                  </a:lnTo>
                  <a:lnTo>
                    <a:pt x="793781" y="833601"/>
                  </a:lnTo>
                  <a:lnTo>
                    <a:pt x="792163" y="889898"/>
                  </a:lnTo>
                  <a:lnTo>
                    <a:pt x="789980" y="944100"/>
                  </a:lnTo>
                  <a:lnTo>
                    <a:pt x="787241" y="995724"/>
                  </a:lnTo>
                  <a:lnTo>
                    <a:pt x="783956" y="1044288"/>
                  </a:lnTo>
                  <a:lnTo>
                    <a:pt x="780133" y="1089309"/>
                  </a:lnTo>
                  <a:lnTo>
                    <a:pt x="773022" y="1145280"/>
                  </a:lnTo>
                  <a:lnTo>
                    <a:pt x="762527" y="1201915"/>
                  </a:lnTo>
                  <a:lnTo>
                    <a:pt x="749121" y="1258541"/>
                  </a:lnTo>
                  <a:lnTo>
                    <a:pt x="733280" y="1314487"/>
                  </a:lnTo>
                  <a:lnTo>
                    <a:pt x="715476" y="1369079"/>
                  </a:lnTo>
                  <a:lnTo>
                    <a:pt x="696182" y="1421646"/>
                  </a:lnTo>
                  <a:lnTo>
                    <a:pt x="675873" y="1471515"/>
                  </a:lnTo>
                  <a:lnTo>
                    <a:pt x="655022" y="1518015"/>
                  </a:lnTo>
                  <a:lnTo>
                    <a:pt x="634103" y="1560472"/>
                  </a:lnTo>
                  <a:lnTo>
                    <a:pt x="613590" y="1598214"/>
                  </a:lnTo>
                  <a:lnTo>
                    <a:pt x="560950" y="1676599"/>
                  </a:lnTo>
                  <a:lnTo>
                    <a:pt x="525540" y="1717597"/>
                  </a:lnTo>
                  <a:lnTo>
                    <a:pt x="488127" y="1752816"/>
                  </a:lnTo>
                  <a:lnTo>
                    <a:pt x="449113" y="1781510"/>
                  </a:lnTo>
                  <a:lnTo>
                    <a:pt x="408901" y="1802930"/>
                  </a:lnTo>
                  <a:lnTo>
                    <a:pt x="367892" y="1816331"/>
                  </a:lnTo>
                  <a:lnTo>
                    <a:pt x="326490" y="1820964"/>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84" name="Google Shape;184;p2"/>
          <p:cNvSpPr txBox="1"/>
          <p:nvPr>
            <p:ph type="title"/>
          </p:nvPr>
        </p:nvSpPr>
        <p:spPr>
          <a:xfrm>
            <a:off x="2333516" y="998822"/>
            <a:ext cx="3334385" cy="711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4500"/>
              <a:t>Objectives</a:t>
            </a:r>
            <a:endParaRPr sz="4500"/>
          </a:p>
        </p:txBody>
      </p:sp>
      <p:sp>
        <p:nvSpPr>
          <p:cNvPr id="185" name="Google Shape;185;p2"/>
          <p:cNvSpPr txBox="1"/>
          <p:nvPr>
            <p:ph idx="1" type="body"/>
          </p:nvPr>
        </p:nvSpPr>
        <p:spPr>
          <a:xfrm>
            <a:off x="765053" y="3038963"/>
            <a:ext cx="6470892" cy="5511800"/>
          </a:xfrm>
          <a:prstGeom prst="rect">
            <a:avLst/>
          </a:prstGeom>
          <a:noFill/>
          <a:ln>
            <a:noFill/>
          </a:ln>
        </p:spPr>
        <p:txBody>
          <a:bodyPr anchorCtr="0" anchor="t" bIns="0" lIns="0" spcFirstLastPara="1" rIns="0" wrap="square" tIns="12700">
            <a:spAutoFit/>
          </a:bodyPr>
          <a:lstStyle/>
          <a:p>
            <a:pPr indent="-750570" lvl="0" marL="864869" marR="641985" rtl="0" algn="l">
              <a:lnSpc>
                <a:spcPct val="100000"/>
              </a:lnSpc>
              <a:spcBef>
                <a:spcPts val="0"/>
              </a:spcBef>
              <a:spcAft>
                <a:spcPts val="0"/>
              </a:spcAft>
              <a:buClr>
                <a:schemeClr val="dk1"/>
              </a:buClr>
              <a:buSzPts val="1800"/>
              <a:buFont typeface="Lucida Sans"/>
              <a:buChar char="•"/>
            </a:pPr>
            <a:r>
              <a:rPr lang="en-US"/>
              <a:t>Know that the major obstructive disorders and  compare the major clinical and functional  differences between them</a:t>
            </a:r>
            <a:endParaRPr/>
          </a:p>
          <a:p>
            <a:pPr indent="0" lvl="0" marL="102235" rtl="0" algn="l">
              <a:lnSpc>
                <a:spcPct val="100000"/>
              </a:lnSpc>
              <a:spcBef>
                <a:spcPts val="5"/>
              </a:spcBef>
              <a:spcAft>
                <a:spcPts val="0"/>
              </a:spcAft>
              <a:buClr>
                <a:schemeClr val="dk1"/>
              </a:buClr>
              <a:buSzPts val="1400"/>
              <a:buFont typeface="Lucida Sans"/>
              <a:buNone/>
            </a:pPr>
            <a:r>
              <a:t/>
            </a:r>
            <a:endParaRPr sz="1400"/>
          </a:p>
          <a:p>
            <a:pPr indent="-750570" lvl="0" marL="864869" marR="283845" rtl="0" algn="l">
              <a:lnSpc>
                <a:spcPct val="100000"/>
              </a:lnSpc>
              <a:spcBef>
                <a:spcPts val="0"/>
              </a:spcBef>
              <a:spcAft>
                <a:spcPts val="0"/>
              </a:spcAft>
              <a:buClr>
                <a:schemeClr val="dk1"/>
              </a:buClr>
              <a:buSzPts val="1800"/>
              <a:buFont typeface="Lucida Sans"/>
              <a:buChar char="•"/>
            </a:pPr>
            <a:r>
              <a:rPr lang="en-US"/>
              <a:t>Aware that the symptom common to all these  disorders is "dyspnea" (difﬁculty in breathing) but  each have their own clinical and anatomical  characteristics</a:t>
            </a:r>
            <a:endParaRPr/>
          </a:p>
          <a:p>
            <a:pPr indent="0" lvl="0" marL="102235" rtl="0" algn="l">
              <a:lnSpc>
                <a:spcPct val="100000"/>
              </a:lnSpc>
              <a:spcBef>
                <a:spcPts val="10"/>
              </a:spcBef>
              <a:spcAft>
                <a:spcPts val="0"/>
              </a:spcAft>
              <a:buClr>
                <a:schemeClr val="dk1"/>
              </a:buClr>
              <a:buSzPts val="1400"/>
              <a:buFont typeface="Lucida Sans"/>
              <a:buNone/>
            </a:pPr>
            <a:r>
              <a:t/>
            </a:r>
            <a:endParaRPr sz="1400"/>
          </a:p>
          <a:p>
            <a:pPr indent="-750570" lvl="0" marL="864869" marR="274320" rtl="0" algn="l">
              <a:lnSpc>
                <a:spcPct val="100000"/>
              </a:lnSpc>
              <a:spcBef>
                <a:spcPts val="0"/>
              </a:spcBef>
              <a:spcAft>
                <a:spcPts val="0"/>
              </a:spcAft>
              <a:buClr>
                <a:schemeClr val="dk1"/>
              </a:buClr>
              <a:buSzPts val="1800"/>
              <a:buFont typeface="Lucida Sans"/>
              <a:buChar char="•"/>
            </a:pPr>
            <a:r>
              <a:rPr lang="en-US"/>
              <a:t>Deﬁne </a:t>
            </a:r>
            <a:r>
              <a:rPr lang="en-US">
                <a:solidFill>
                  <a:srgbClr val="FF0000"/>
                </a:solidFill>
              </a:rPr>
              <a:t>emphysema </a:t>
            </a:r>
            <a:r>
              <a:rPr lang="en-US"/>
              <a:t>and the following forms of  emphysema: panacinar emphysema, centriacinar  emphysema</a:t>
            </a:r>
            <a:endParaRPr/>
          </a:p>
          <a:p>
            <a:pPr indent="0" lvl="0" marL="102235" rtl="0" algn="l">
              <a:lnSpc>
                <a:spcPct val="100000"/>
              </a:lnSpc>
              <a:spcBef>
                <a:spcPts val="10"/>
              </a:spcBef>
              <a:spcAft>
                <a:spcPts val="0"/>
              </a:spcAft>
              <a:buClr>
                <a:schemeClr val="dk1"/>
              </a:buClr>
              <a:buSzPts val="1400"/>
              <a:buFont typeface="Lucida Sans"/>
              <a:buNone/>
            </a:pPr>
            <a:r>
              <a:t/>
            </a:r>
            <a:endParaRPr sz="1400"/>
          </a:p>
          <a:p>
            <a:pPr indent="-750570" lvl="0" marL="864869" marR="5080" rtl="0" algn="l">
              <a:lnSpc>
                <a:spcPct val="100000"/>
              </a:lnSpc>
              <a:spcBef>
                <a:spcPts val="0"/>
              </a:spcBef>
              <a:spcAft>
                <a:spcPts val="0"/>
              </a:spcAft>
              <a:buClr>
                <a:schemeClr val="dk1"/>
              </a:buClr>
              <a:buSzPts val="1800"/>
              <a:buFont typeface="Lucida Sans"/>
              <a:buChar char="•"/>
            </a:pPr>
            <a:r>
              <a:rPr lang="en-US"/>
              <a:t>Deﬁne </a:t>
            </a:r>
            <a:r>
              <a:rPr lang="en-US">
                <a:solidFill>
                  <a:srgbClr val="FF0000"/>
                </a:solidFill>
              </a:rPr>
              <a:t>chronic bronchitis</a:t>
            </a:r>
            <a:r>
              <a:rPr lang="en-US"/>
              <a:t>, describe its pathogenesis  and the morphologic changes. Describe the  mechanism of airway obstruction in a patient with  chronic bronchitis</a:t>
            </a:r>
            <a:endParaRPr/>
          </a:p>
          <a:p>
            <a:pPr indent="0" lvl="0" marL="102235" rtl="0" algn="l">
              <a:lnSpc>
                <a:spcPct val="100000"/>
              </a:lnSpc>
              <a:spcBef>
                <a:spcPts val="5"/>
              </a:spcBef>
              <a:spcAft>
                <a:spcPts val="0"/>
              </a:spcAft>
              <a:buClr>
                <a:schemeClr val="dk1"/>
              </a:buClr>
              <a:buSzPts val="1400"/>
              <a:buFont typeface="Lucida Sans"/>
              <a:buNone/>
            </a:pPr>
            <a:r>
              <a:t/>
            </a:r>
            <a:endParaRPr sz="1400"/>
          </a:p>
          <a:p>
            <a:pPr indent="-750570" lvl="0" marL="864869" marR="502919" rtl="0" algn="l">
              <a:lnSpc>
                <a:spcPct val="100000"/>
              </a:lnSpc>
              <a:spcBef>
                <a:spcPts val="5"/>
              </a:spcBef>
              <a:spcAft>
                <a:spcPts val="0"/>
              </a:spcAft>
              <a:buClr>
                <a:schemeClr val="dk1"/>
              </a:buClr>
              <a:buSzPts val="1800"/>
              <a:buFont typeface="Lucida Sans"/>
              <a:buChar char="•"/>
            </a:pPr>
            <a:r>
              <a:rPr lang="en-US"/>
              <a:t>Deﬁne </a:t>
            </a:r>
            <a:r>
              <a:rPr lang="en-US">
                <a:solidFill>
                  <a:srgbClr val="FF0000"/>
                </a:solidFill>
              </a:rPr>
              <a:t>Bronchiectasis</a:t>
            </a:r>
            <a:r>
              <a:rPr lang="en-US"/>
              <a:t>, its causes, presentation,  morphology and signiﬁcant</a:t>
            </a:r>
            <a:endParaRPr/>
          </a:p>
        </p:txBody>
      </p:sp>
      <p:sp>
        <p:nvSpPr>
          <p:cNvPr id="186" name="Google Shape;186;p2"/>
          <p:cNvSpPr/>
          <p:nvPr/>
        </p:nvSpPr>
        <p:spPr>
          <a:xfrm>
            <a:off x="791631" y="3141996"/>
            <a:ext cx="340360" cy="815340"/>
          </a:xfrm>
          <a:custGeom>
            <a:rect b="b" l="l" r="r" t="t"/>
            <a:pathLst>
              <a:path extrusionOk="0" h="815339" w="340359">
                <a:moveTo>
                  <a:pt x="180053" y="815258"/>
                </a:moveTo>
                <a:lnTo>
                  <a:pt x="120450" y="789247"/>
                </a:lnTo>
                <a:lnTo>
                  <a:pt x="92728" y="758462"/>
                </a:lnTo>
                <a:lnTo>
                  <a:pt x="67352" y="717359"/>
                </a:lnTo>
                <a:lnTo>
                  <a:pt x="45041" y="667090"/>
                </a:lnTo>
                <a:lnTo>
                  <a:pt x="26514" y="608807"/>
                </a:lnTo>
                <a:lnTo>
                  <a:pt x="12491" y="543662"/>
                </a:lnTo>
                <a:lnTo>
                  <a:pt x="5488" y="492004"/>
                </a:lnTo>
                <a:lnTo>
                  <a:pt x="1292" y="438595"/>
                </a:lnTo>
                <a:lnTo>
                  <a:pt x="0" y="384350"/>
                </a:lnTo>
                <a:lnTo>
                  <a:pt x="1709" y="330188"/>
                </a:lnTo>
                <a:lnTo>
                  <a:pt x="6519" y="277026"/>
                </a:lnTo>
                <a:lnTo>
                  <a:pt x="16664" y="215316"/>
                </a:lnTo>
                <a:lnTo>
                  <a:pt x="31289" y="158941"/>
                </a:lnTo>
                <a:lnTo>
                  <a:pt x="49742" y="109151"/>
                </a:lnTo>
                <a:lnTo>
                  <a:pt x="71371" y="67195"/>
                </a:lnTo>
                <a:lnTo>
                  <a:pt x="95524" y="34325"/>
                </a:lnTo>
                <a:lnTo>
                  <a:pt x="148794" y="835"/>
                </a:lnTo>
                <a:lnTo>
                  <a:pt x="155816" y="0"/>
                </a:lnTo>
                <a:lnTo>
                  <a:pt x="159250" y="0"/>
                </a:lnTo>
                <a:lnTo>
                  <a:pt x="219213" y="29705"/>
                </a:lnTo>
                <a:lnTo>
                  <a:pt x="245632" y="64067"/>
                </a:lnTo>
                <a:lnTo>
                  <a:pt x="269424" y="108973"/>
                </a:lnTo>
                <a:lnTo>
                  <a:pt x="290400" y="162577"/>
                </a:lnTo>
                <a:lnTo>
                  <a:pt x="308372" y="223031"/>
                </a:lnTo>
                <a:lnTo>
                  <a:pt x="320179" y="271277"/>
                </a:lnTo>
                <a:lnTo>
                  <a:pt x="329717" y="320969"/>
                </a:lnTo>
                <a:lnTo>
                  <a:pt x="336478" y="372413"/>
                </a:lnTo>
                <a:lnTo>
                  <a:pt x="339953" y="425915"/>
                </a:lnTo>
                <a:lnTo>
                  <a:pt x="339632" y="481781"/>
                </a:lnTo>
                <a:lnTo>
                  <a:pt x="334627" y="540686"/>
                </a:lnTo>
                <a:lnTo>
                  <a:pt x="325432" y="596483"/>
                </a:lnTo>
                <a:lnTo>
                  <a:pt x="312529" y="648150"/>
                </a:lnTo>
                <a:lnTo>
                  <a:pt x="296401" y="694663"/>
                </a:lnTo>
                <a:lnTo>
                  <a:pt x="277531" y="735000"/>
                </a:lnTo>
                <a:lnTo>
                  <a:pt x="256403" y="768139"/>
                </a:lnTo>
                <a:lnTo>
                  <a:pt x="209300" y="808730"/>
                </a:lnTo>
                <a:lnTo>
                  <a:pt x="180053" y="815258"/>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87" name="Google Shape;187;p2"/>
          <p:cNvSpPr/>
          <p:nvPr/>
        </p:nvSpPr>
        <p:spPr>
          <a:xfrm>
            <a:off x="791622" y="4239650"/>
            <a:ext cx="340360" cy="815340"/>
          </a:xfrm>
          <a:custGeom>
            <a:rect b="b" l="l" r="r" t="t"/>
            <a:pathLst>
              <a:path extrusionOk="0" h="815339" w="340359">
                <a:moveTo>
                  <a:pt x="180053" y="815258"/>
                </a:moveTo>
                <a:lnTo>
                  <a:pt x="120450" y="789247"/>
                </a:lnTo>
                <a:lnTo>
                  <a:pt x="92728" y="758462"/>
                </a:lnTo>
                <a:lnTo>
                  <a:pt x="67352" y="717358"/>
                </a:lnTo>
                <a:lnTo>
                  <a:pt x="45041" y="667089"/>
                </a:lnTo>
                <a:lnTo>
                  <a:pt x="26514" y="608807"/>
                </a:lnTo>
                <a:lnTo>
                  <a:pt x="12491" y="543662"/>
                </a:lnTo>
                <a:lnTo>
                  <a:pt x="5488" y="492004"/>
                </a:lnTo>
                <a:lnTo>
                  <a:pt x="1292" y="438594"/>
                </a:lnTo>
                <a:lnTo>
                  <a:pt x="0" y="384350"/>
                </a:lnTo>
                <a:lnTo>
                  <a:pt x="1709" y="330188"/>
                </a:lnTo>
                <a:lnTo>
                  <a:pt x="6519" y="277026"/>
                </a:lnTo>
                <a:lnTo>
                  <a:pt x="16664" y="215316"/>
                </a:lnTo>
                <a:lnTo>
                  <a:pt x="31289" y="158940"/>
                </a:lnTo>
                <a:lnTo>
                  <a:pt x="49742" y="109150"/>
                </a:lnTo>
                <a:lnTo>
                  <a:pt x="71371" y="67195"/>
                </a:lnTo>
                <a:lnTo>
                  <a:pt x="95524" y="34324"/>
                </a:lnTo>
                <a:lnTo>
                  <a:pt x="148794" y="835"/>
                </a:lnTo>
                <a:lnTo>
                  <a:pt x="155816" y="0"/>
                </a:lnTo>
                <a:lnTo>
                  <a:pt x="159250" y="0"/>
                </a:lnTo>
                <a:lnTo>
                  <a:pt x="219213" y="29705"/>
                </a:lnTo>
                <a:lnTo>
                  <a:pt x="245632" y="64067"/>
                </a:lnTo>
                <a:lnTo>
                  <a:pt x="269424" y="108973"/>
                </a:lnTo>
                <a:lnTo>
                  <a:pt x="290400" y="162576"/>
                </a:lnTo>
                <a:lnTo>
                  <a:pt x="308372" y="223031"/>
                </a:lnTo>
                <a:lnTo>
                  <a:pt x="320178" y="271277"/>
                </a:lnTo>
                <a:lnTo>
                  <a:pt x="329717" y="320969"/>
                </a:lnTo>
                <a:lnTo>
                  <a:pt x="336478" y="372413"/>
                </a:lnTo>
                <a:lnTo>
                  <a:pt x="339953" y="425915"/>
                </a:lnTo>
                <a:lnTo>
                  <a:pt x="339631" y="481781"/>
                </a:lnTo>
                <a:lnTo>
                  <a:pt x="334627" y="540686"/>
                </a:lnTo>
                <a:lnTo>
                  <a:pt x="325432" y="596483"/>
                </a:lnTo>
                <a:lnTo>
                  <a:pt x="312529" y="648149"/>
                </a:lnTo>
                <a:lnTo>
                  <a:pt x="296401" y="694662"/>
                </a:lnTo>
                <a:lnTo>
                  <a:pt x="277531" y="735000"/>
                </a:lnTo>
                <a:lnTo>
                  <a:pt x="256403" y="768138"/>
                </a:lnTo>
                <a:lnTo>
                  <a:pt x="209300" y="808730"/>
                </a:lnTo>
                <a:lnTo>
                  <a:pt x="180053" y="815258"/>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88" name="Google Shape;188;p2"/>
          <p:cNvSpPr/>
          <p:nvPr/>
        </p:nvSpPr>
        <p:spPr>
          <a:xfrm>
            <a:off x="791622" y="5650701"/>
            <a:ext cx="340360" cy="815340"/>
          </a:xfrm>
          <a:custGeom>
            <a:rect b="b" l="l" r="r" t="t"/>
            <a:pathLst>
              <a:path extrusionOk="0" h="815339" w="340359">
                <a:moveTo>
                  <a:pt x="180053" y="815258"/>
                </a:moveTo>
                <a:lnTo>
                  <a:pt x="120450" y="789247"/>
                </a:lnTo>
                <a:lnTo>
                  <a:pt x="92728" y="758462"/>
                </a:lnTo>
                <a:lnTo>
                  <a:pt x="67352" y="717358"/>
                </a:lnTo>
                <a:lnTo>
                  <a:pt x="45041" y="667089"/>
                </a:lnTo>
                <a:lnTo>
                  <a:pt x="26514" y="608807"/>
                </a:lnTo>
                <a:lnTo>
                  <a:pt x="12491" y="543662"/>
                </a:lnTo>
                <a:lnTo>
                  <a:pt x="5488" y="492004"/>
                </a:lnTo>
                <a:lnTo>
                  <a:pt x="1292" y="438594"/>
                </a:lnTo>
                <a:lnTo>
                  <a:pt x="0" y="384350"/>
                </a:lnTo>
                <a:lnTo>
                  <a:pt x="1709" y="330188"/>
                </a:lnTo>
                <a:lnTo>
                  <a:pt x="6519" y="277026"/>
                </a:lnTo>
                <a:lnTo>
                  <a:pt x="16664" y="215316"/>
                </a:lnTo>
                <a:lnTo>
                  <a:pt x="31289" y="158941"/>
                </a:lnTo>
                <a:lnTo>
                  <a:pt x="49742" y="109150"/>
                </a:lnTo>
                <a:lnTo>
                  <a:pt x="71371" y="67195"/>
                </a:lnTo>
                <a:lnTo>
                  <a:pt x="95524" y="34324"/>
                </a:lnTo>
                <a:lnTo>
                  <a:pt x="148794" y="835"/>
                </a:lnTo>
                <a:lnTo>
                  <a:pt x="155816" y="0"/>
                </a:lnTo>
                <a:lnTo>
                  <a:pt x="159250" y="0"/>
                </a:lnTo>
                <a:lnTo>
                  <a:pt x="219213" y="29705"/>
                </a:lnTo>
                <a:lnTo>
                  <a:pt x="245632" y="64067"/>
                </a:lnTo>
                <a:lnTo>
                  <a:pt x="269424" y="108973"/>
                </a:lnTo>
                <a:lnTo>
                  <a:pt x="290400" y="162576"/>
                </a:lnTo>
                <a:lnTo>
                  <a:pt x="308372" y="223031"/>
                </a:lnTo>
                <a:lnTo>
                  <a:pt x="320178" y="271277"/>
                </a:lnTo>
                <a:lnTo>
                  <a:pt x="329717" y="320969"/>
                </a:lnTo>
                <a:lnTo>
                  <a:pt x="336478" y="372413"/>
                </a:lnTo>
                <a:lnTo>
                  <a:pt x="339953" y="425915"/>
                </a:lnTo>
                <a:lnTo>
                  <a:pt x="339631" y="481781"/>
                </a:lnTo>
                <a:lnTo>
                  <a:pt x="334627" y="540686"/>
                </a:lnTo>
                <a:lnTo>
                  <a:pt x="325432" y="596483"/>
                </a:lnTo>
                <a:lnTo>
                  <a:pt x="312529" y="648149"/>
                </a:lnTo>
                <a:lnTo>
                  <a:pt x="296401" y="694662"/>
                </a:lnTo>
                <a:lnTo>
                  <a:pt x="277531" y="735000"/>
                </a:lnTo>
                <a:lnTo>
                  <a:pt x="256403" y="768138"/>
                </a:lnTo>
                <a:lnTo>
                  <a:pt x="209300" y="808730"/>
                </a:lnTo>
                <a:lnTo>
                  <a:pt x="180053" y="815258"/>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89" name="Google Shape;189;p2"/>
          <p:cNvSpPr/>
          <p:nvPr/>
        </p:nvSpPr>
        <p:spPr>
          <a:xfrm>
            <a:off x="791623" y="6741239"/>
            <a:ext cx="340360" cy="815340"/>
          </a:xfrm>
          <a:custGeom>
            <a:rect b="b" l="l" r="r" t="t"/>
            <a:pathLst>
              <a:path extrusionOk="0" h="815340" w="340359">
                <a:moveTo>
                  <a:pt x="180053" y="815258"/>
                </a:moveTo>
                <a:lnTo>
                  <a:pt x="120450" y="789247"/>
                </a:lnTo>
                <a:lnTo>
                  <a:pt x="92728" y="758462"/>
                </a:lnTo>
                <a:lnTo>
                  <a:pt x="67352" y="717358"/>
                </a:lnTo>
                <a:lnTo>
                  <a:pt x="45041" y="667089"/>
                </a:lnTo>
                <a:lnTo>
                  <a:pt x="26514" y="608807"/>
                </a:lnTo>
                <a:lnTo>
                  <a:pt x="12491" y="543662"/>
                </a:lnTo>
                <a:lnTo>
                  <a:pt x="5488" y="492004"/>
                </a:lnTo>
                <a:lnTo>
                  <a:pt x="1292" y="438594"/>
                </a:lnTo>
                <a:lnTo>
                  <a:pt x="0" y="384350"/>
                </a:lnTo>
                <a:lnTo>
                  <a:pt x="1709" y="330188"/>
                </a:lnTo>
                <a:lnTo>
                  <a:pt x="6519" y="277027"/>
                </a:lnTo>
                <a:lnTo>
                  <a:pt x="16664" y="215316"/>
                </a:lnTo>
                <a:lnTo>
                  <a:pt x="31289" y="158941"/>
                </a:lnTo>
                <a:lnTo>
                  <a:pt x="49742" y="109150"/>
                </a:lnTo>
                <a:lnTo>
                  <a:pt x="71371" y="67195"/>
                </a:lnTo>
                <a:lnTo>
                  <a:pt x="95524" y="34324"/>
                </a:lnTo>
                <a:lnTo>
                  <a:pt x="148794" y="834"/>
                </a:lnTo>
                <a:lnTo>
                  <a:pt x="155816" y="0"/>
                </a:lnTo>
                <a:lnTo>
                  <a:pt x="159250" y="0"/>
                </a:lnTo>
                <a:lnTo>
                  <a:pt x="219213" y="29705"/>
                </a:lnTo>
                <a:lnTo>
                  <a:pt x="245632" y="64067"/>
                </a:lnTo>
                <a:lnTo>
                  <a:pt x="269424" y="108973"/>
                </a:lnTo>
                <a:lnTo>
                  <a:pt x="290400" y="162576"/>
                </a:lnTo>
                <a:lnTo>
                  <a:pt x="308372" y="223030"/>
                </a:lnTo>
                <a:lnTo>
                  <a:pt x="320178" y="271277"/>
                </a:lnTo>
                <a:lnTo>
                  <a:pt x="329717" y="320969"/>
                </a:lnTo>
                <a:lnTo>
                  <a:pt x="336478" y="372413"/>
                </a:lnTo>
                <a:lnTo>
                  <a:pt x="339953" y="425915"/>
                </a:lnTo>
                <a:lnTo>
                  <a:pt x="339631" y="481780"/>
                </a:lnTo>
                <a:lnTo>
                  <a:pt x="334627" y="540686"/>
                </a:lnTo>
                <a:lnTo>
                  <a:pt x="325432" y="596483"/>
                </a:lnTo>
                <a:lnTo>
                  <a:pt x="312529" y="648149"/>
                </a:lnTo>
                <a:lnTo>
                  <a:pt x="296401" y="694662"/>
                </a:lnTo>
                <a:lnTo>
                  <a:pt x="277531" y="734999"/>
                </a:lnTo>
                <a:lnTo>
                  <a:pt x="256403" y="768138"/>
                </a:lnTo>
                <a:lnTo>
                  <a:pt x="209300" y="808730"/>
                </a:lnTo>
                <a:lnTo>
                  <a:pt x="180053" y="815258"/>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0" name="Google Shape;190;p2"/>
          <p:cNvSpPr/>
          <p:nvPr/>
        </p:nvSpPr>
        <p:spPr>
          <a:xfrm>
            <a:off x="791623" y="8128223"/>
            <a:ext cx="340360" cy="815340"/>
          </a:xfrm>
          <a:custGeom>
            <a:rect b="b" l="l" r="r" t="t"/>
            <a:pathLst>
              <a:path extrusionOk="0" h="815340" w="340359">
                <a:moveTo>
                  <a:pt x="180053" y="815258"/>
                </a:moveTo>
                <a:lnTo>
                  <a:pt x="120450" y="789247"/>
                </a:lnTo>
                <a:lnTo>
                  <a:pt x="92728" y="758462"/>
                </a:lnTo>
                <a:lnTo>
                  <a:pt x="67352" y="717358"/>
                </a:lnTo>
                <a:lnTo>
                  <a:pt x="45041" y="667089"/>
                </a:lnTo>
                <a:lnTo>
                  <a:pt x="26514" y="608807"/>
                </a:lnTo>
                <a:lnTo>
                  <a:pt x="12491" y="543662"/>
                </a:lnTo>
                <a:lnTo>
                  <a:pt x="5488" y="492004"/>
                </a:lnTo>
                <a:lnTo>
                  <a:pt x="1292" y="438594"/>
                </a:lnTo>
                <a:lnTo>
                  <a:pt x="0" y="384350"/>
                </a:lnTo>
                <a:lnTo>
                  <a:pt x="1709" y="330188"/>
                </a:lnTo>
                <a:lnTo>
                  <a:pt x="6519" y="277027"/>
                </a:lnTo>
                <a:lnTo>
                  <a:pt x="16664" y="215316"/>
                </a:lnTo>
                <a:lnTo>
                  <a:pt x="31289" y="158941"/>
                </a:lnTo>
                <a:lnTo>
                  <a:pt x="49742" y="109151"/>
                </a:lnTo>
                <a:lnTo>
                  <a:pt x="71371" y="67195"/>
                </a:lnTo>
                <a:lnTo>
                  <a:pt x="95524" y="34325"/>
                </a:lnTo>
                <a:lnTo>
                  <a:pt x="148794" y="834"/>
                </a:lnTo>
                <a:lnTo>
                  <a:pt x="155816" y="0"/>
                </a:lnTo>
                <a:lnTo>
                  <a:pt x="159250" y="0"/>
                </a:lnTo>
                <a:lnTo>
                  <a:pt x="219213" y="29705"/>
                </a:lnTo>
                <a:lnTo>
                  <a:pt x="245632" y="64067"/>
                </a:lnTo>
                <a:lnTo>
                  <a:pt x="269424" y="108973"/>
                </a:lnTo>
                <a:lnTo>
                  <a:pt x="290400" y="162576"/>
                </a:lnTo>
                <a:lnTo>
                  <a:pt x="308372" y="223031"/>
                </a:lnTo>
                <a:lnTo>
                  <a:pt x="320178" y="271277"/>
                </a:lnTo>
                <a:lnTo>
                  <a:pt x="329717" y="320969"/>
                </a:lnTo>
                <a:lnTo>
                  <a:pt x="336478" y="372413"/>
                </a:lnTo>
                <a:lnTo>
                  <a:pt x="339953" y="425915"/>
                </a:lnTo>
                <a:lnTo>
                  <a:pt x="339631" y="481781"/>
                </a:lnTo>
                <a:lnTo>
                  <a:pt x="334627" y="540686"/>
                </a:lnTo>
                <a:lnTo>
                  <a:pt x="325432" y="596483"/>
                </a:lnTo>
                <a:lnTo>
                  <a:pt x="312529" y="648149"/>
                </a:lnTo>
                <a:lnTo>
                  <a:pt x="296401" y="694662"/>
                </a:lnTo>
                <a:lnTo>
                  <a:pt x="277531" y="735000"/>
                </a:lnTo>
                <a:lnTo>
                  <a:pt x="256403" y="768138"/>
                </a:lnTo>
                <a:lnTo>
                  <a:pt x="209300" y="808731"/>
                </a:lnTo>
                <a:lnTo>
                  <a:pt x="180053" y="815258"/>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20"/>
          <p:cNvSpPr/>
          <p:nvPr/>
        </p:nvSpPr>
        <p:spPr>
          <a:xfrm>
            <a:off x="0" y="0"/>
            <a:ext cx="1407160" cy="1304290"/>
          </a:xfrm>
          <a:custGeom>
            <a:rect b="b" l="l" r="r" t="t"/>
            <a:pathLst>
              <a:path extrusionOk="0" h="1304290" w="1407160">
                <a:moveTo>
                  <a:pt x="111912" y="1162416"/>
                </a:moveTo>
                <a:lnTo>
                  <a:pt x="75183" y="1161593"/>
                </a:lnTo>
                <a:lnTo>
                  <a:pt x="40520" y="1158911"/>
                </a:lnTo>
                <a:lnTo>
                  <a:pt x="7778" y="1154056"/>
                </a:lnTo>
                <a:lnTo>
                  <a:pt x="0" y="1152210"/>
                </a:lnTo>
                <a:lnTo>
                  <a:pt x="0" y="0"/>
                </a:lnTo>
                <a:lnTo>
                  <a:pt x="1406743" y="0"/>
                </a:lnTo>
                <a:lnTo>
                  <a:pt x="1402177" y="26876"/>
                </a:lnTo>
                <a:lnTo>
                  <a:pt x="1392824" y="74653"/>
                </a:lnTo>
                <a:lnTo>
                  <a:pt x="1382400" y="121346"/>
                </a:lnTo>
                <a:lnTo>
                  <a:pt x="1370850" y="167173"/>
                </a:lnTo>
                <a:lnTo>
                  <a:pt x="1358118" y="212351"/>
                </a:lnTo>
                <a:lnTo>
                  <a:pt x="1344148" y="257097"/>
                </a:lnTo>
                <a:lnTo>
                  <a:pt x="1328886" y="301629"/>
                </a:lnTo>
                <a:lnTo>
                  <a:pt x="1312275" y="346163"/>
                </a:lnTo>
                <a:lnTo>
                  <a:pt x="1294261" y="390918"/>
                </a:lnTo>
                <a:lnTo>
                  <a:pt x="1274786" y="436110"/>
                </a:lnTo>
                <a:lnTo>
                  <a:pt x="1253797" y="481956"/>
                </a:lnTo>
                <a:lnTo>
                  <a:pt x="1231237" y="528674"/>
                </a:lnTo>
                <a:lnTo>
                  <a:pt x="1207051" y="576481"/>
                </a:lnTo>
                <a:lnTo>
                  <a:pt x="1181184" y="625595"/>
                </a:lnTo>
                <a:lnTo>
                  <a:pt x="1156611" y="672851"/>
                </a:lnTo>
                <a:lnTo>
                  <a:pt x="1132272" y="721212"/>
                </a:lnTo>
                <a:lnTo>
                  <a:pt x="1108093" y="770256"/>
                </a:lnTo>
                <a:lnTo>
                  <a:pt x="1059922" y="868697"/>
                </a:lnTo>
                <a:lnTo>
                  <a:pt x="1035782" y="917249"/>
                </a:lnTo>
                <a:lnTo>
                  <a:pt x="1011506" y="964792"/>
                </a:lnTo>
                <a:lnTo>
                  <a:pt x="987021" y="1010902"/>
                </a:lnTo>
                <a:lnTo>
                  <a:pt x="962253" y="1055156"/>
                </a:lnTo>
                <a:lnTo>
                  <a:pt x="937129" y="1097133"/>
                </a:lnTo>
                <a:lnTo>
                  <a:pt x="911573" y="1136408"/>
                </a:lnTo>
                <a:lnTo>
                  <a:pt x="893163" y="1161946"/>
                </a:lnTo>
                <a:lnTo>
                  <a:pt x="144024" y="1161946"/>
                </a:lnTo>
                <a:lnTo>
                  <a:pt x="140984" y="1161998"/>
                </a:lnTo>
                <a:lnTo>
                  <a:pt x="137943" y="1162103"/>
                </a:lnTo>
                <a:lnTo>
                  <a:pt x="118323" y="1162397"/>
                </a:lnTo>
                <a:lnTo>
                  <a:pt x="111912" y="1162416"/>
                </a:lnTo>
                <a:close/>
              </a:path>
              <a:path extrusionOk="0" h="1304290" w="1407160">
                <a:moveTo>
                  <a:pt x="671496" y="1303985"/>
                </a:moveTo>
                <a:lnTo>
                  <a:pt x="625974" y="1300173"/>
                </a:lnTo>
                <a:lnTo>
                  <a:pt x="579243" y="1291391"/>
                </a:lnTo>
                <a:lnTo>
                  <a:pt x="531883" y="1278037"/>
                </a:lnTo>
                <a:lnTo>
                  <a:pt x="484034" y="1261403"/>
                </a:lnTo>
                <a:lnTo>
                  <a:pt x="435835" y="1242787"/>
                </a:lnTo>
                <a:lnTo>
                  <a:pt x="387425" y="1223481"/>
                </a:lnTo>
                <a:lnTo>
                  <a:pt x="338943" y="1204782"/>
                </a:lnTo>
                <a:lnTo>
                  <a:pt x="290530" y="1187984"/>
                </a:lnTo>
                <a:lnTo>
                  <a:pt x="242323" y="1174382"/>
                </a:lnTo>
                <a:lnTo>
                  <a:pt x="194462" y="1165271"/>
                </a:lnTo>
                <a:lnTo>
                  <a:pt x="147087" y="1161946"/>
                </a:lnTo>
                <a:lnTo>
                  <a:pt x="893163" y="1161946"/>
                </a:lnTo>
                <a:lnTo>
                  <a:pt x="858875" y="1205162"/>
                </a:lnTo>
                <a:lnTo>
                  <a:pt x="831583" y="1233796"/>
                </a:lnTo>
                <a:lnTo>
                  <a:pt x="774748" y="1277462"/>
                </a:lnTo>
                <a:lnTo>
                  <a:pt x="714415" y="1300173"/>
                </a:lnTo>
                <a:lnTo>
                  <a:pt x="710434" y="1300173"/>
                </a:lnTo>
                <a:lnTo>
                  <a:pt x="707765" y="1301791"/>
                </a:lnTo>
                <a:lnTo>
                  <a:pt x="698770" y="1302729"/>
                </a:lnTo>
                <a:lnTo>
                  <a:pt x="689729" y="1303417"/>
                </a:lnTo>
                <a:lnTo>
                  <a:pt x="680639" y="1303840"/>
                </a:lnTo>
                <a:lnTo>
                  <a:pt x="671496" y="1303985"/>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41" name="Google Shape;941;p20"/>
          <p:cNvSpPr/>
          <p:nvPr/>
        </p:nvSpPr>
        <p:spPr>
          <a:xfrm>
            <a:off x="6509080" y="222431"/>
            <a:ext cx="511175" cy="932180"/>
          </a:xfrm>
          <a:custGeom>
            <a:rect b="b" l="l" r="r" t="t"/>
            <a:pathLst>
              <a:path extrusionOk="0" h="932180" w="511175">
                <a:moveTo>
                  <a:pt x="284791" y="931918"/>
                </a:moveTo>
                <a:lnTo>
                  <a:pt x="226532" y="917667"/>
                </a:lnTo>
                <a:lnTo>
                  <a:pt x="174328" y="881670"/>
                </a:lnTo>
                <a:lnTo>
                  <a:pt x="123415" y="825122"/>
                </a:lnTo>
                <a:lnTo>
                  <a:pt x="99494" y="789621"/>
                </a:lnTo>
                <a:lnTo>
                  <a:pt x="77158" y="749557"/>
                </a:lnTo>
                <a:lnTo>
                  <a:pt x="56829" y="705123"/>
                </a:lnTo>
                <a:lnTo>
                  <a:pt x="38926" y="656511"/>
                </a:lnTo>
                <a:lnTo>
                  <a:pt x="23871" y="603912"/>
                </a:lnTo>
                <a:lnTo>
                  <a:pt x="12084" y="547519"/>
                </a:lnTo>
                <a:lnTo>
                  <a:pt x="3987" y="487522"/>
                </a:lnTo>
                <a:lnTo>
                  <a:pt x="0" y="424115"/>
                </a:lnTo>
                <a:lnTo>
                  <a:pt x="543" y="357489"/>
                </a:lnTo>
                <a:lnTo>
                  <a:pt x="6038" y="287836"/>
                </a:lnTo>
                <a:lnTo>
                  <a:pt x="18270" y="216175"/>
                </a:lnTo>
                <a:lnTo>
                  <a:pt x="35547" y="159851"/>
                </a:lnTo>
                <a:lnTo>
                  <a:pt x="57189" y="117520"/>
                </a:lnTo>
                <a:lnTo>
                  <a:pt x="82513" y="87834"/>
                </a:lnTo>
                <a:lnTo>
                  <a:pt x="92617" y="68779"/>
                </a:lnTo>
                <a:lnTo>
                  <a:pt x="116828" y="37817"/>
                </a:lnTo>
                <a:lnTo>
                  <a:pt x="150722" y="14540"/>
                </a:lnTo>
                <a:lnTo>
                  <a:pt x="192494" y="1609"/>
                </a:lnTo>
                <a:lnTo>
                  <a:pt x="214266" y="0"/>
                </a:lnTo>
                <a:lnTo>
                  <a:pt x="244739" y="3024"/>
                </a:lnTo>
                <a:lnTo>
                  <a:pt x="306085" y="27078"/>
                </a:lnTo>
                <a:lnTo>
                  <a:pt x="365137" y="74811"/>
                </a:lnTo>
                <a:lnTo>
                  <a:pt x="392742" y="107436"/>
                </a:lnTo>
                <a:lnTo>
                  <a:pt x="418499" y="145834"/>
                </a:lnTo>
                <a:lnTo>
                  <a:pt x="441985" y="189957"/>
                </a:lnTo>
                <a:lnTo>
                  <a:pt x="462775" y="239755"/>
                </a:lnTo>
                <a:lnTo>
                  <a:pt x="480444" y="295182"/>
                </a:lnTo>
                <a:lnTo>
                  <a:pt x="494568" y="356186"/>
                </a:lnTo>
                <a:lnTo>
                  <a:pt x="504722" y="422720"/>
                </a:lnTo>
                <a:lnTo>
                  <a:pt x="510521" y="497566"/>
                </a:lnTo>
                <a:lnTo>
                  <a:pt x="510585" y="566539"/>
                </a:lnTo>
                <a:lnTo>
                  <a:pt x="505444" y="629619"/>
                </a:lnTo>
                <a:lnTo>
                  <a:pt x="495632" y="686786"/>
                </a:lnTo>
                <a:lnTo>
                  <a:pt x="481678" y="738021"/>
                </a:lnTo>
                <a:lnTo>
                  <a:pt x="464116" y="783302"/>
                </a:lnTo>
                <a:lnTo>
                  <a:pt x="443476" y="822611"/>
                </a:lnTo>
                <a:lnTo>
                  <a:pt x="420291" y="855927"/>
                </a:lnTo>
                <a:lnTo>
                  <a:pt x="368411" y="904501"/>
                </a:lnTo>
                <a:lnTo>
                  <a:pt x="312729" y="928865"/>
                </a:lnTo>
                <a:lnTo>
                  <a:pt x="284791" y="931918"/>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942" name="Google Shape;942;p20"/>
          <p:cNvPicPr preferRelativeResize="0"/>
          <p:nvPr/>
        </p:nvPicPr>
        <p:blipFill rotWithShape="1">
          <a:blip r:embed="rId3">
            <a:alphaModFix/>
          </a:blip>
          <a:srcRect b="0" l="0" r="0" t="0"/>
          <a:stretch/>
        </p:blipFill>
        <p:spPr>
          <a:xfrm>
            <a:off x="684854" y="168983"/>
            <a:ext cx="86946" cy="219062"/>
          </a:xfrm>
          <a:prstGeom prst="rect">
            <a:avLst/>
          </a:prstGeom>
          <a:noFill/>
          <a:ln>
            <a:noFill/>
          </a:ln>
        </p:spPr>
      </p:pic>
      <p:sp>
        <p:nvSpPr>
          <p:cNvPr id="943" name="Google Shape;943;p20"/>
          <p:cNvSpPr/>
          <p:nvPr/>
        </p:nvSpPr>
        <p:spPr>
          <a:xfrm>
            <a:off x="118261" y="169036"/>
            <a:ext cx="56515" cy="139700"/>
          </a:xfrm>
          <a:custGeom>
            <a:rect b="b" l="l" r="r" t="t"/>
            <a:pathLst>
              <a:path extrusionOk="0" h="139700" w="56514">
                <a:moveTo>
                  <a:pt x="28432" y="139636"/>
                </a:moveTo>
                <a:lnTo>
                  <a:pt x="7108" y="117818"/>
                </a:lnTo>
                <a:lnTo>
                  <a:pt x="0" y="69818"/>
                </a:lnTo>
                <a:lnTo>
                  <a:pt x="7108" y="21818"/>
                </a:lnTo>
                <a:lnTo>
                  <a:pt x="28432" y="0"/>
                </a:lnTo>
                <a:lnTo>
                  <a:pt x="49374" y="21818"/>
                </a:lnTo>
                <a:lnTo>
                  <a:pt x="56355" y="69818"/>
                </a:lnTo>
                <a:lnTo>
                  <a:pt x="49374" y="117818"/>
                </a:lnTo>
                <a:lnTo>
                  <a:pt x="28432"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44" name="Google Shape;944;p20"/>
          <p:cNvSpPr/>
          <p:nvPr/>
        </p:nvSpPr>
        <p:spPr>
          <a:xfrm>
            <a:off x="295575" y="520085"/>
            <a:ext cx="136525" cy="336550"/>
          </a:xfrm>
          <a:custGeom>
            <a:rect b="b" l="l" r="r" t="t"/>
            <a:pathLst>
              <a:path extrusionOk="0" h="336550" w="136525">
                <a:moveTo>
                  <a:pt x="68315" y="336505"/>
                </a:moveTo>
                <a:lnTo>
                  <a:pt x="24593" y="301509"/>
                </a:lnTo>
                <a:lnTo>
                  <a:pt x="10930" y="263820"/>
                </a:lnTo>
                <a:lnTo>
                  <a:pt x="2732" y="218055"/>
                </a:lnTo>
                <a:lnTo>
                  <a:pt x="0" y="168252"/>
                </a:lnTo>
                <a:lnTo>
                  <a:pt x="2732" y="118449"/>
                </a:lnTo>
                <a:lnTo>
                  <a:pt x="10930" y="72685"/>
                </a:lnTo>
                <a:lnTo>
                  <a:pt x="24593" y="34996"/>
                </a:lnTo>
                <a:lnTo>
                  <a:pt x="43721" y="9422"/>
                </a:lnTo>
                <a:lnTo>
                  <a:pt x="68315" y="0"/>
                </a:lnTo>
                <a:lnTo>
                  <a:pt x="92891" y="9422"/>
                </a:lnTo>
                <a:lnTo>
                  <a:pt x="111974" y="34996"/>
                </a:lnTo>
                <a:lnTo>
                  <a:pt x="125576" y="72685"/>
                </a:lnTo>
                <a:lnTo>
                  <a:pt x="133709" y="118449"/>
                </a:lnTo>
                <a:lnTo>
                  <a:pt x="136385" y="168252"/>
                </a:lnTo>
                <a:lnTo>
                  <a:pt x="133615" y="218055"/>
                </a:lnTo>
                <a:lnTo>
                  <a:pt x="125411" y="263820"/>
                </a:lnTo>
                <a:lnTo>
                  <a:pt x="111785" y="301509"/>
                </a:lnTo>
                <a:lnTo>
                  <a:pt x="92749" y="327083"/>
                </a:lnTo>
                <a:lnTo>
                  <a:pt x="68315" y="336505"/>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45" name="Google Shape;945;p20"/>
          <p:cNvSpPr/>
          <p:nvPr/>
        </p:nvSpPr>
        <p:spPr>
          <a:xfrm>
            <a:off x="7297290" y="117985"/>
            <a:ext cx="570865" cy="1535430"/>
          </a:xfrm>
          <a:custGeom>
            <a:rect b="b" l="l" r="r" t="t"/>
            <a:pathLst>
              <a:path extrusionOk="0" h="1535430" w="570865">
                <a:moveTo>
                  <a:pt x="415525" y="1535245"/>
                </a:moveTo>
                <a:lnTo>
                  <a:pt x="376406" y="1526246"/>
                </a:lnTo>
                <a:lnTo>
                  <a:pt x="324387" y="1472982"/>
                </a:lnTo>
                <a:lnTo>
                  <a:pt x="301628" y="1433891"/>
                </a:lnTo>
                <a:lnTo>
                  <a:pt x="280721" y="1388591"/>
                </a:lnTo>
                <a:lnTo>
                  <a:pt x="263105" y="1343276"/>
                </a:lnTo>
                <a:lnTo>
                  <a:pt x="246656" y="1295314"/>
                </a:lnTo>
                <a:lnTo>
                  <a:pt x="231195" y="1245905"/>
                </a:lnTo>
                <a:lnTo>
                  <a:pt x="216546" y="1196249"/>
                </a:lnTo>
                <a:lnTo>
                  <a:pt x="200390" y="1142871"/>
                </a:lnTo>
                <a:lnTo>
                  <a:pt x="183333" y="1091764"/>
                </a:lnTo>
                <a:lnTo>
                  <a:pt x="165496" y="1042565"/>
                </a:lnTo>
                <a:lnTo>
                  <a:pt x="146999" y="994913"/>
                </a:lnTo>
                <a:lnTo>
                  <a:pt x="127961" y="948447"/>
                </a:lnTo>
                <a:lnTo>
                  <a:pt x="100350" y="884055"/>
                </a:lnTo>
                <a:lnTo>
                  <a:pt x="72216" y="820245"/>
                </a:lnTo>
                <a:lnTo>
                  <a:pt x="70576" y="816478"/>
                </a:lnTo>
                <a:lnTo>
                  <a:pt x="50376" y="765141"/>
                </a:lnTo>
                <a:lnTo>
                  <a:pt x="35335" y="719137"/>
                </a:lnTo>
                <a:lnTo>
                  <a:pt x="22532" y="670789"/>
                </a:lnTo>
                <a:lnTo>
                  <a:pt x="12284" y="620062"/>
                </a:lnTo>
                <a:lnTo>
                  <a:pt x="4902" y="566920"/>
                </a:lnTo>
                <a:lnTo>
                  <a:pt x="703" y="511328"/>
                </a:lnTo>
                <a:lnTo>
                  <a:pt x="0" y="453252"/>
                </a:lnTo>
                <a:lnTo>
                  <a:pt x="3106" y="392656"/>
                </a:lnTo>
                <a:lnTo>
                  <a:pt x="10822" y="324605"/>
                </a:lnTo>
                <a:lnTo>
                  <a:pt x="22216" y="261630"/>
                </a:lnTo>
                <a:lnTo>
                  <a:pt x="36931" y="204227"/>
                </a:lnTo>
                <a:lnTo>
                  <a:pt x="54610" y="152891"/>
                </a:lnTo>
                <a:lnTo>
                  <a:pt x="74894" y="108117"/>
                </a:lnTo>
                <a:lnTo>
                  <a:pt x="97426" y="70400"/>
                </a:lnTo>
                <a:lnTo>
                  <a:pt x="121849" y="40234"/>
                </a:lnTo>
                <a:lnTo>
                  <a:pt x="174936" y="4539"/>
                </a:lnTo>
                <a:lnTo>
                  <a:pt x="202886" y="0"/>
                </a:lnTo>
                <a:lnTo>
                  <a:pt x="231296" y="4992"/>
                </a:lnTo>
                <a:lnTo>
                  <a:pt x="291741" y="47138"/>
                </a:lnTo>
                <a:lnTo>
                  <a:pt x="322685" y="82415"/>
                </a:lnTo>
                <a:lnTo>
                  <a:pt x="352277" y="125209"/>
                </a:lnTo>
                <a:lnTo>
                  <a:pt x="380158" y="174886"/>
                </a:lnTo>
                <a:lnTo>
                  <a:pt x="405964" y="230815"/>
                </a:lnTo>
                <a:lnTo>
                  <a:pt x="423491" y="275794"/>
                </a:lnTo>
                <a:lnTo>
                  <a:pt x="439541" y="323587"/>
                </a:lnTo>
                <a:lnTo>
                  <a:pt x="453968" y="373939"/>
                </a:lnTo>
                <a:lnTo>
                  <a:pt x="466627" y="426594"/>
                </a:lnTo>
                <a:lnTo>
                  <a:pt x="477372" y="481295"/>
                </a:lnTo>
                <a:lnTo>
                  <a:pt x="486057" y="537788"/>
                </a:lnTo>
                <a:lnTo>
                  <a:pt x="492538" y="595816"/>
                </a:lnTo>
                <a:lnTo>
                  <a:pt x="493002" y="596924"/>
                </a:lnTo>
                <a:lnTo>
                  <a:pt x="499679" y="652326"/>
                </a:lnTo>
                <a:lnTo>
                  <a:pt x="505521" y="708459"/>
                </a:lnTo>
                <a:lnTo>
                  <a:pt x="511454" y="764378"/>
                </a:lnTo>
                <a:lnTo>
                  <a:pt x="518400" y="819137"/>
                </a:lnTo>
                <a:lnTo>
                  <a:pt x="527295" y="873113"/>
                </a:lnTo>
                <a:lnTo>
                  <a:pt x="537116" y="926268"/>
                </a:lnTo>
                <a:lnTo>
                  <a:pt x="547095" y="979146"/>
                </a:lnTo>
                <a:lnTo>
                  <a:pt x="556467" y="1032293"/>
                </a:lnTo>
                <a:lnTo>
                  <a:pt x="564464" y="1086251"/>
                </a:lnTo>
                <a:lnTo>
                  <a:pt x="569402" y="1139721"/>
                </a:lnTo>
                <a:lnTo>
                  <a:pt x="570285" y="1192820"/>
                </a:lnTo>
                <a:lnTo>
                  <a:pt x="567376" y="1244762"/>
                </a:lnTo>
                <a:lnTo>
                  <a:pt x="560941" y="1294759"/>
                </a:lnTo>
                <a:lnTo>
                  <a:pt x="551241" y="1342026"/>
                </a:lnTo>
                <a:lnTo>
                  <a:pt x="538540" y="1385775"/>
                </a:lnTo>
                <a:lnTo>
                  <a:pt x="523103" y="1425220"/>
                </a:lnTo>
                <a:lnTo>
                  <a:pt x="491126" y="1481253"/>
                </a:lnTo>
                <a:lnTo>
                  <a:pt x="454516" y="1519087"/>
                </a:lnTo>
                <a:lnTo>
                  <a:pt x="415525" y="1535245"/>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46" name="Google Shape;946;p20"/>
          <p:cNvSpPr/>
          <p:nvPr/>
        </p:nvSpPr>
        <p:spPr>
          <a:xfrm>
            <a:off x="0" y="0"/>
            <a:ext cx="2301875" cy="1605280"/>
          </a:xfrm>
          <a:custGeom>
            <a:rect b="b" l="l" r="r" t="t"/>
            <a:pathLst>
              <a:path extrusionOk="0" h="1605280" w="2301875">
                <a:moveTo>
                  <a:pt x="1811214" y="469927"/>
                </a:moveTo>
                <a:lnTo>
                  <a:pt x="1656035" y="469927"/>
                </a:lnTo>
                <a:lnTo>
                  <a:pt x="1694779" y="468739"/>
                </a:lnTo>
                <a:lnTo>
                  <a:pt x="1732757" y="465164"/>
                </a:lnTo>
                <a:lnTo>
                  <a:pt x="1806471" y="450800"/>
                </a:lnTo>
                <a:lnTo>
                  <a:pt x="1877285" y="426719"/>
                </a:lnTo>
                <a:lnTo>
                  <a:pt x="1945304" y="392805"/>
                </a:lnTo>
                <a:lnTo>
                  <a:pt x="1978300" y="372126"/>
                </a:lnTo>
                <a:lnTo>
                  <a:pt x="2010636" y="348945"/>
                </a:lnTo>
                <a:lnTo>
                  <a:pt x="2042328" y="323249"/>
                </a:lnTo>
                <a:lnTo>
                  <a:pt x="2073387" y="295022"/>
                </a:lnTo>
                <a:lnTo>
                  <a:pt x="2103828" y="264252"/>
                </a:lnTo>
                <a:lnTo>
                  <a:pt x="2133663" y="230923"/>
                </a:lnTo>
                <a:lnTo>
                  <a:pt x="2162906" y="195020"/>
                </a:lnTo>
                <a:lnTo>
                  <a:pt x="2191571" y="156530"/>
                </a:lnTo>
                <a:lnTo>
                  <a:pt x="2219670" y="115439"/>
                </a:lnTo>
                <a:lnTo>
                  <a:pt x="2247216" y="71731"/>
                </a:lnTo>
                <a:lnTo>
                  <a:pt x="2274224" y="25392"/>
                </a:lnTo>
                <a:lnTo>
                  <a:pt x="2287953" y="0"/>
                </a:lnTo>
                <a:lnTo>
                  <a:pt x="2301572" y="0"/>
                </a:lnTo>
                <a:lnTo>
                  <a:pt x="2282786" y="35149"/>
                </a:lnTo>
                <a:lnTo>
                  <a:pt x="2255431" y="82613"/>
                </a:lnTo>
                <a:lnTo>
                  <a:pt x="2227523" y="127382"/>
                </a:lnTo>
                <a:lnTo>
                  <a:pt x="2199049" y="169469"/>
                </a:lnTo>
                <a:lnTo>
                  <a:pt x="2169996" y="208890"/>
                </a:lnTo>
                <a:lnTo>
                  <a:pt x="2140350" y="245660"/>
                </a:lnTo>
                <a:lnTo>
                  <a:pt x="2110098" y="279794"/>
                </a:lnTo>
                <a:lnTo>
                  <a:pt x="2079225" y="311306"/>
                </a:lnTo>
                <a:lnTo>
                  <a:pt x="2047719" y="340211"/>
                </a:lnTo>
                <a:lnTo>
                  <a:pt x="2015565" y="366525"/>
                </a:lnTo>
                <a:lnTo>
                  <a:pt x="1982751" y="390262"/>
                </a:lnTo>
                <a:lnTo>
                  <a:pt x="1949263" y="411437"/>
                </a:lnTo>
                <a:lnTo>
                  <a:pt x="1915087" y="430065"/>
                </a:lnTo>
                <a:lnTo>
                  <a:pt x="1880211" y="446161"/>
                </a:lnTo>
                <a:lnTo>
                  <a:pt x="1844619" y="459739"/>
                </a:lnTo>
                <a:lnTo>
                  <a:pt x="1811214" y="469927"/>
                </a:lnTo>
                <a:close/>
              </a:path>
              <a:path extrusionOk="0" h="1605280" w="2301875">
                <a:moveTo>
                  <a:pt x="398217" y="1582735"/>
                </a:moveTo>
                <a:lnTo>
                  <a:pt x="297335" y="1582735"/>
                </a:lnTo>
                <a:lnTo>
                  <a:pt x="333333" y="1580054"/>
                </a:lnTo>
                <a:lnTo>
                  <a:pt x="369616" y="1571872"/>
                </a:lnTo>
                <a:lnTo>
                  <a:pt x="406234" y="1557979"/>
                </a:lnTo>
                <a:lnTo>
                  <a:pt x="443235" y="1538167"/>
                </a:lnTo>
                <a:lnTo>
                  <a:pt x="480667" y="1512225"/>
                </a:lnTo>
                <a:lnTo>
                  <a:pt x="518579" y="1479945"/>
                </a:lnTo>
                <a:lnTo>
                  <a:pt x="557019" y="1441117"/>
                </a:lnTo>
                <a:lnTo>
                  <a:pt x="596035" y="1395532"/>
                </a:lnTo>
                <a:lnTo>
                  <a:pt x="635677" y="1342980"/>
                </a:lnTo>
                <a:lnTo>
                  <a:pt x="675992" y="1283253"/>
                </a:lnTo>
                <a:lnTo>
                  <a:pt x="705432" y="1236367"/>
                </a:lnTo>
                <a:lnTo>
                  <a:pt x="733479" y="1190932"/>
                </a:lnTo>
                <a:lnTo>
                  <a:pt x="760232" y="1146911"/>
                </a:lnTo>
                <a:lnTo>
                  <a:pt x="785793" y="1104269"/>
                </a:lnTo>
                <a:lnTo>
                  <a:pt x="810264" y="1062969"/>
                </a:lnTo>
                <a:lnTo>
                  <a:pt x="833744" y="1022973"/>
                </a:lnTo>
                <a:lnTo>
                  <a:pt x="878139" y="946748"/>
                </a:lnTo>
                <a:lnTo>
                  <a:pt x="910302" y="891015"/>
                </a:lnTo>
                <a:lnTo>
                  <a:pt x="940930" y="838557"/>
                </a:lnTo>
                <a:lnTo>
                  <a:pt x="970347" y="789387"/>
                </a:lnTo>
                <a:lnTo>
                  <a:pt x="998878" y="743518"/>
                </a:lnTo>
                <a:lnTo>
                  <a:pt x="1026849" y="700963"/>
                </a:lnTo>
                <a:lnTo>
                  <a:pt x="1054583" y="661737"/>
                </a:lnTo>
                <a:lnTo>
                  <a:pt x="1082407" y="625851"/>
                </a:lnTo>
                <a:lnTo>
                  <a:pt x="1110646" y="593320"/>
                </a:lnTo>
                <a:lnTo>
                  <a:pt x="1139624" y="564156"/>
                </a:lnTo>
                <a:lnTo>
                  <a:pt x="1169667" y="538374"/>
                </a:lnTo>
                <a:lnTo>
                  <a:pt x="1201100" y="515985"/>
                </a:lnTo>
                <a:lnTo>
                  <a:pt x="1234248" y="497005"/>
                </a:lnTo>
                <a:lnTo>
                  <a:pt x="1269436" y="481446"/>
                </a:lnTo>
                <a:lnTo>
                  <a:pt x="1306989" y="469321"/>
                </a:lnTo>
                <a:lnTo>
                  <a:pt x="1347232" y="460644"/>
                </a:lnTo>
                <a:lnTo>
                  <a:pt x="1390490" y="455428"/>
                </a:lnTo>
                <a:lnTo>
                  <a:pt x="1437089" y="453686"/>
                </a:lnTo>
                <a:lnTo>
                  <a:pt x="1465001" y="454244"/>
                </a:lnTo>
                <a:lnTo>
                  <a:pt x="1494141" y="455919"/>
                </a:lnTo>
                <a:lnTo>
                  <a:pt x="1524566" y="458709"/>
                </a:lnTo>
                <a:lnTo>
                  <a:pt x="1581718" y="465807"/>
                </a:lnTo>
                <a:lnTo>
                  <a:pt x="1606798" y="468093"/>
                </a:lnTo>
                <a:lnTo>
                  <a:pt x="1631569" y="469467"/>
                </a:lnTo>
                <a:lnTo>
                  <a:pt x="1656035" y="469927"/>
                </a:lnTo>
                <a:lnTo>
                  <a:pt x="1811214" y="469927"/>
                </a:lnTo>
                <a:lnTo>
                  <a:pt x="1808299" y="470816"/>
                </a:lnTo>
                <a:lnTo>
                  <a:pt x="1795236" y="473843"/>
                </a:lnTo>
                <a:lnTo>
                  <a:pt x="1435207" y="473843"/>
                </a:lnTo>
                <a:lnTo>
                  <a:pt x="1386535" y="475804"/>
                </a:lnTo>
                <a:lnTo>
                  <a:pt x="1341536" y="481671"/>
                </a:lnTo>
                <a:lnTo>
                  <a:pt x="1299830" y="491425"/>
                </a:lnTo>
                <a:lnTo>
                  <a:pt x="1261031" y="505046"/>
                </a:lnTo>
                <a:lnTo>
                  <a:pt x="1224758" y="522512"/>
                </a:lnTo>
                <a:lnTo>
                  <a:pt x="1190626" y="543803"/>
                </a:lnTo>
                <a:lnTo>
                  <a:pt x="1158252" y="568900"/>
                </a:lnTo>
                <a:lnTo>
                  <a:pt x="1127254" y="597781"/>
                </a:lnTo>
                <a:lnTo>
                  <a:pt x="1097247" y="630426"/>
                </a:lnTo>
                <a:lnTo>
                  <a:pt x="1067849" y="666815"/>
                </a:lnTo>
                <a:lnTo>
                  <a:pt x="1038676" y="706927"/>
                </a:lnTo>
                <a:lnTo>
                  <a:pt x="1009345" y="750742"/>
                </a:lnTo>
                <a:lnTo>
                  <a:pt x="979473" y="798240"/>
                </a:lnTo>
                <a:lnTo>
                  <a:pt x="948676" y="849399"/>
                </a:lnTo>
                <a:lnTo>
                  <a:pt x="916572" y="904200"/>
                </a:lnTo>
                <a:lnTo>
                  <a:pt x="838671" y="1039068"/>
                </a:lnTo>
                <a:lnTo>
                  <a:pt x="815206" y="1079256"/>
                </a:lnTo>
                <a:lnTo>
                  <a:pt x="790696" y="1120732"/>
                </a:lnTo>
                <a:lnTo>
                  <a:pt x="765063" y="1163475"/>
                </a:lnTo>
                <a:lnTo>
                  <a:pt x="738230" y="1207467"/>
                </a:lnTo>
                <a:lnTo>
                  <a:pt x="710118" y="1252691"/>
                </a:lnTo>
                <a:lnTo>
                  <a:pt x="680651" y="1299128"/>
                </a:lnTo>
                <a:lnTo>
                  <a:pt x="641420" y="1357550"/>
                </a:lnTo>
                <a:lnTo>
                  <a:pt x="602517" y="1409728"/>
                </a:lnTo>
                <a:lnTo>
                  <a:pt x="563880" y="1455685"/>
                </a:lnTo>
                <a:lnTo>
                  <a:pt x="525450" y="1495441"/>
                </a:lnTo>
                <a:lnTo>
                  <a:pt x="487167" y="1529020"/>
                </a:lnTo>
                <a:lnTo>
                  <a:pt x="448970" y="1556444"/>
                </a:lnTo>
                <a:lnTo>
                  <a:pt x="410800" y="1577735"/>
                </a:lnTo>
                <a:lnTo>
                  <a:pt x="398217" y="1582735"/>
                </a:lnTo>
                <a:close/>
              </a:path>
              <a:path extrusionOk="0" h="1605280" w="2301875">
                <a:moveTo>
                  <a:pt x="1655467" y="490397"/>
                </a:moveTo>
                <a:lnTo>
                  <a:pt x="1631126" y="489947"/>
                </a:lnTo>
                <a:lnTo>
                  <a:pt x="1606497" y="488602"/>
                </a:lnTo>
                <a:lnTo>
                  <a:pt x="1581568" y="486366"/>
                </a:lnTo>
                <a:lnTo>
                  <a:pt x="1524010" y="479131"/>
                </a:lnTo>
                <a:lnTo>
                  <a:pt x="1493094" y="476193"/>
                </a:lnTo>
                <a:lnTo>
                  <a:pt x="1463515" y="474431"/>
                </a:lnTo>
                <a:lnTo>
                  <a:pt x="1435207" y="473843"/>
                </a:lnTo>
                <a:lnTo>
                  <a:pt x="1795236" y="473843"/>
                </a:lnTo>
                <a:lnTo>
                  <a:pt x="1771237" y="479405"/>
                </a:lnTo>
                <a:lnTo>
                  <a:pt x="1733420" y="485522"/>
                </a:lnTo>
                <a:lnTo>
                  <a:pt x="1694835" y="489181"/>
                </a:lnTo>
                <a:lnTo>
                  <a:pt x="1655467" y="490397"/>
                </a:lnTo>
                <a:close/>
              </a:path>
              <a:path extrusionOk="0" h="1605280" w="2301875">
                <a:moveTo>
                  <a:pt x="295848" y="1605033"/>
                </a:moveTo>
                <a:lnTo>
                  <a:pt x="225804" y="1595189"/>
                </a:lnTo>
                <a:lnTo>
                  <a:pt x="154710" y="1565764"/>
                </a:lnTo>
                <a:lnTo>
                  <a:pt x="121962" y="1546155"/>
                </a:lnTo>
                <a:lnTo>
                  <a:pt x="89383" y="1523003"/>
                </a:lnTo>
                <a:lnTo>
                  <a:pt x="56929" y="1496486"/>
                </a:lnTo>
                <a:lnTo>
                  <a:pt x="24557" y="1466787"/>
                </a:lnTo>
                <a:lnTo>
                  <a:pt x="0" y="1441949"/>
                </a:lnTo>
                <a:lnTo>
                  <a:pt x="0" y="1416873"/>
                </a:lnTo>
                <a:lnTo>
                  <a:pt x="4956" y="1422179"/>
                </a:lnTo>
                <a:lnTo>
                  <a:pt x="37489" y="1454156"/>
                </a:lnTo>
                <a:lnTo>
                  <a:pt x="69924" y="1482975"/>
                </a:lnTo>
                <a:lnTo>
                  <a:pt x="102297" y="1508474"/>
                </a:lnTo>
                <a:lnTo>
                  <a:pt x="134646" y="1530493"/>
                </a:lnTo>
                <a:lnTo>
                  <a:pt x="199421" y="1563444"/>
                </a:lnTo>
                <a:lnTo>
                  <a:pt x="264547" y="1580538"/>
                </a:lnTo>
                <a:lnTo>
                  <a:pt x="297335" y="1582735"/>
                </a:lnTo>
                <a:lnTo>
                  <a:pt x="398217" y="1582735"/>
                </a:lnTo>
                <a:lnTo>
                  <a:pt x="372596" y="1592915"/>
                </a:lnTo>
                <a:lnTo>
                  <a:pt x="334299" y="1602007"/>
                </a:lnTo>
                <a:lnTo>
                  <a:pt x="295848" y="160503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47" name="Google Shape;947;p20"/>
          <p:cNvSpPr/>
          <p:nvPr/>
        </p:nvSpPr>
        <p:spPr>
          <a:xfrm>
            <a:off x="7235579" y="1219680"/>
            <a:ext cx="106680" cy="257810"/>
          </a:xfrm>
          <a:custGeom>
            <a:rect b="b" l="l" r="r" t="t"/>
            <a:pathLst>
              <a:path extrusionOk="0" h="257809" w="106679">
                <a:moveTo>
                  <a:pt x="50018" y="257583"/>
                </a:moveTo>
                <a:lnTo>
                  <a:pt x="18443" y="221794"/>
                </a:lnTo>
                <a:lnTo>
                  <a:pt x="811" y="148972"/>
                </a:lnTo>
                <a:lnTo>
                  <a:pt x="0" y="106923"/>
                </a:lnTo>
                <a:lnTo>
                  <a:pt x="6006" y="65514"/>
                </a:lnTo>
                <a:lnTo>
                  <a:pt x="19941" y="28046"/>
                </a:lnTo>
                <a:lnTo>
                  <a:pt x="38474" y="4383"/>
                </a:lnTo>
                <a:lnTo>
                  <a:pt x="56788" y="0"/>
                </a:lnTo>
                <a:lnTo>
                  <a:pt x="73787" y="11571"/>
                </a:lnTo>
                <a:lnTo>
                  <a:pt x="88371" y="35774"/>
                </a:lnTo>
                <a:lnTo>
                  <a:pt x="99443" y="69285"/>
                </a:lnTo>
                <a:lnTo>
                  <a:pt x="105905" y="108782"/>
                </a:lnTo>
                <a:lnTo>
                  <a:pt x="106659" y="150939"/>
                </a:lnTo>
                <a:lnTo>
                  <a:pt x="100606" y="192435"/>
                </a:lnTo>
                <a:lnTo>
                  <a:pt x="86648" y="229945"/>
                </a:lnTo>
                <a:lnTo>
                  <a:pt x="68257" y="253343"/>
                </a:lnTo>
                <a:lnTo>
                  <a:pt x="50018" y="25758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48" name="Google Shape;948;p20"/>
          <p:cNvSpPr/>
          <p:nvPr/>
        </p:nvSpPr>
        <p:spPr>
          <a:xfrm>
            <a:off x="7230198" y="822968"/>
            <a:ext cx="33020" cy="78740"/>
          </a:xfrm>
          <a:custGeom>
            <a:rect b="b" l="l" r="r" t="t"/>
            <a:pathLst>
              <a:path extrusionOk="0" h="78740" w="33020">
                <a:moveTo>
                  <a:pt x="14157" y="78230"/>
                </a:moveTo>
                <a:lnTo>
                  <a:pt x="3944" y="62705"/>
                </a:lnTo>
                <a:lnTo>
                  <a:pt x="0" y="35381"/>
                </a:lnTo>
                <a:lnTo>
                  <a:pt x="6183" y="7943"/>
                </a:lnTo>
                <a:lnTo>
                  <a:pt x="18791" y="0"/>
                </a:lnTo>
                <a:lnTo>
                  <a:pt x="29000" y="15530"/>
                </a:lnTo>
                <a:lnTo>
                  <a:pt x="32949" y="42848"/>
                </a:lnTo>
                <a:lnTo>
                  <a:pt x="26775" y="70268"/>
                </a:lnTo>
                <a:lnTo>
                  <a:pt x="14157" y="7823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49" name="Google Shape;949;p20"/>
          <p:cNvSpPr/>
          <p:nvPr/>
        </p:nvSpPr>
        <p:spPr>
          <a:xfrm>
            <a:off x="7443515" y="1745415"/>
            <a:ext cx="33020" cy="78740"/>
          </a:xfrm>
          <a:custGeom>
            <a:rect b="b" l="l" r="r" t="t"/>
            <a:pathLst>
              <a:path extrusionOk="0" h="78739" w="33020">
                <a:moveTo>
                  <a:pt x="14156" y="78248"/>
                </a:moveTo>
                <a:lnTo>
                  <a:pt x="3944" y="62724"/>
                </a:lnTo>
                <a:lnTo>
                  <a:pt x="0" y="35400"/>
                </a:lnTo>
                <a:lnTo>
                  <a:pt x="6183" y="7961"/>
                </a:lnTo>
                <a:lnTo>
                  <a:pt x="18801" y="0"/>
                </a:lnTo>
                <a:lnTo>
                  <a:pt x="29013" y="15524"/>
                </a:lnTo>
                <a:lnTo>
                  <a:pt x="32958" y="42848"/>
                </a:lnTo>
                <a:lnTo>
                  <a:pt x="26774" y="70286"/>
                </a:lnTo>
                <a:lnTo>
                  <a:pt x="14156" y="7824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50" name="Google Shape;950;p20"/>
          <p:cNvSpPr/>
          <p:nvPr/>
        </p:nvSpPr>
        <p:spPr>
          <a:xfrm>
            <a:off x="7403672" y="2129753"/>
            <a:ext cx="33020" cy="78740"/>
          </a:xfrm>
          <a:custGeom>
            <a:rect b="b" l="l" r="r" t="t"/>
            <a:pathLst>
              <a:path extrusionOk="0" h="78739" w="33020">
                <a:moveTo>
                  <a:pt x="14147" y="78219"/>
                </a:moveTo>
                <a:lnTo>
                  <a:pt x="3940" y="62709"/>
                </a:lnTo>
                <a:lnTo>
                  <a:pt x="0" y="35399"/>
                </a:lnTo>
                <a:lnTo>
                  <a:pt x="6185" y="7968"/>
                </a:lnTo>
                <a:lnTo>
                  <a:pt x="18801" y="0"/>
                </a:lnTo>
                <a:lnTo>
                  <a:pt x="29009" y="15510"/>
                </a:lnTo>
                <a:lnTo>
                  <a:pt x="32949" y="42820"/>
                </a:lnTo>
                <a:lnTo>
                  <a:pt x="26763" y="70251"/>
                </a:lnTo>
                <a:lnTo>
                  <a:pt x="14147" y="7821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51" name="Google Shape;951;p20"/>
          <p:cNvSpPr/>
          <p:nvPr/>
        </p:nvSpPr>
        <p:spPr>
          <a:xfrm>
            <a:off x="7166212" y="1909177"/>
            <a:ext cx="33655" cy="79375"/>
          </a:xfrm>
          <a:custGeom>
            <a:rect b="b" l="l" r="r" t="t"/>
            <a:pathLst>
              <a:path extrusionOk="0" h="79375" w="33654">
                <a:moveTo>
                  <a:pt x="14157" y="78794"/>
                </a:moveTo>
                <a:lnTo>
                  <a:pt x="3848" y="63451"/>
                </a:lnTo>
                <a:lnTo>
                  <a:pt x="0" y="35945"/>
                </a:lnTo>
                <a:lnTo>
                  <a:pt x="6472" y="7961"/>
                </a:lnTo>
                <a:lnTo>
                  <a:pt x="19091" y="0"/>
                </a:lnTo>
                <a:lnTo>
                  <a:pt x="29303" y="15524"/>
                </a:lnTo>
                <a:lnTo>
                  <a:pt x="33248" y="42848"/>
                </a:lnTo>
                <a:lnTo>
                  <a:pt x="27065" y="70286"/>
                </a:lnTo>
                <a:lnTo>
                  <a:pt x="14157" y="7879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52" name="Google Shape;952;p20"/>
          <p:cNvSpPr/>
          <p:nvPr/>
        </p:nvSpPr>
        <p:spPr>
          <a:xfrm>
            <a:off x="7565882" y="1864815"/>
            <a:ext cx="24765" cy="58419"/>
          </a:xfrm>
          <a:custGeom>
            <a:rect b="b" l="l" r="r" t="t"/>
            <a:pathLst>
              <a:path extrusionOk="0" h="58419" w="24765">
                <a:moveTo>
                  <a:pt x="10477" y="58254"/>
                </a:moveTo>
                <a:lnTo>
                  <a:pt x="2888" y="46824"/>
                </a:lnTo>
                <a:lnTo>
                  <a:pt x="0" y="26540"/>
                </a:lnTo>
                <a:lnTo>
                  <a:pt x="4671" y="6053"/>
                </a:lnTo>
                <a:lnTo>
                  <a:pt x="14096" y="0"/>
                </a:lnTo>
                <a:lnTo>
                  <a:pt x="21683" y="11436"/>
                </a:lnTo>
                <a:lnTo>
                  <a:pt x="24574" y="31713"/>
                </a:lnTo>
                <a:lnTo>
                  <a:pt x="19912" y="52182"/>
                </a:lnTo>
                <a:lnTo>
                  <a:pt x="10477" y="5825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53" name="Google Shape;953;p20"/>
          <p:cNvSpPr txBox="1"/>
          <p:nvPr>
            <p:ph type="title"/>
          </p:nvPr>
        </p:nvSpPr>
        <p:spPr>
          <a:xfrm>
            <a:off x="1760663" y="416659"/>
            <a:ext cx="4479925" cy="1397000"/>
          </a:xfrm>
          <a:prstGeom prst="rect">
            <a:avLst/>
          </a:prstGeom>
          <a:noFill/>
          <a:ln>
            <a:noFill/>
          </a:ln>
        </p:spPr>
        <p:txBody>
          <a:bodyPr anchorCtr="0" anchor="t" bIns="0" lIns="0" spcFirstLastPara="1" rIns="0" wrap="square" tIns="12700">
            <a:spAutoFit/>
          </a:bodyPr>
          <a:lstStyle/>
          <a:p>
            <a:pPr indent="-1301750" lvl="0" marL="1313815" marR="5080" rtl="0" algn="l">
              <a:lnSpc>
                <a:spcPct val="100000"/>
              </a:lnSpc>
              <a:spcBef>
                <a:spcPts val="0"/>
              </a:spcBef>
              <a:spcAft>
                <a:spcPts val="0"/>
              </a:spcAft>
              <a:buNone/>
            </a:pPr>
            <a:r>
              <a:rPr lang="en-US" sz="4500"/>
              <a:t>Dr. Al-Rikabi’s  Notes</a:t>
            </a:r>
            <a:endParaRPr sz="4500"/>
          </a:p>
        </p:txBody>
      </p:sp>
      <p:sp>
        <p:nvSpPr>
          <p:cNvPr id="954" name="Google Shape;954;p20"/>
          <p:cNvSpPr txBox="1"/>
          <p:nvPr/>
        </p:nvSpPr>
        <p:spPr>
          <a:xfrm>
            <a:off x="259908" y="2217290"/>
            <a:ext cx="789940" cy="383540"/>
          </a:xfrm>
          <a:prstGeom prst="rect">
            <a:avLst/>
          </a:prstGeom>
          <a:solidFill>
            <a:srgbClr val="3B8085"/>
          </a:solidFill>
          <a:ln>
            <a:noFill/>
          </a:ln>
        </p:spPr>
        <p:txBody>
          <a:bodyPr anchorCtr="0" anchor="t" bIns="0" lIns="0" spcFirstLastPara="1" rIns="0" wrap="square" tIns="0">
            <a:spAutoFit/>
          </a:bodyPr>
          <a:lstStyle/>
          <a:p>
            <a:pPr indent="0" lvl="0" marL="0" marR="0" rtl="0" algn="ctr">
              <a:lnSpc>
                <a:spcPct val="119583"/>
              </a:lnSpc>
              <a:spcBef>
                <a:spcPts val="0"/>
              </a:spcBef>
              <a:spcAft>
                <a:spcPts val="0"/>
              </a:spcAft>
              <a:buNone/>
            </a:pPr>
            <a:r>
              <a:rPr b="1" lang="en-US" sz="2400">
                <a:solidFill>
                  <a:srgbClr val="FFFFFF"/>
                </a:solidFill>
                <a:latin typeface="Comic Sans MS"/>
                <a:ea typeface="Comic Sans MS"/>
                <a:cs typeface="Comic Sans MS"/>
                <a:sym typeface="Comic Sans MS"/>
              </a:rPr>
              <a:t>2</a:t>
            </a:r>
            <a:endParaRPr sz="2400">
              <a:latin typeface="Comic Sans MS"/>
              <a:ea typeface="Comic Sans MS"/>
              <a:cs typeface="Comic Sans MS"/>
              <a:sym typeface="Comic Sans MS"/>
            </a:endParaRPr>
          </a:p>
        </p:txBody>
      </p:sp>
      <p:grpSp>
        <p:nvGrpSpPr>
          <p:cNvPr id="955" name="Google Shape;955;p20"/>
          <p:cNvGrpSpPr/>
          <p:nvPr/>
        </p:nvGrpSpPr>
        <p:grpSpPr>
          <a:xfrm>
            <a:off x="259896" y="2600630"/>
            <a:ext cx="789940" cy="383540"/>
            <a:chOff x="259896" y="2600630"/>
            <a:chExt cx="789940" cy="383540"/>
          </a:xfrm>
        </p:grpSpPr>
        <p:sp>
          <p:nvSpPr>
            <p:cNvPr id="956" name="Google Shape;956;p20"/>
            <p:cNvSpPr/>
            <p:nvPr/>
          </p:nvSpPr>
          <p:spPr>
            <a:xfrm>
              <a:off x="259896" y="2600630"/>
              <a:ext cx="789940" cy="383540"/>
            </a:xfrm>
            <a:custGeom>
              <a:rect b="b" l="l" r="r" t="t"/>
              <a:pathLst>
                <a:path extrusionOk="0" h="383539" w="789940">
                  <a:moveTo>
                    <a:pt x="789470" y="383328"/>
                  </a:moveTo>
                  <a:lnTo>
                    <a:pt x="0" y="0"/>
                  </a:lnTo>
                  <a:lnTo>
                    <a:pt x="789470" y="0"/>
                  </a:lnTo>
                  <a:lnTo>
                    <a:pt x="789470" y="38332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57" name="Google Shape;957;p20"/>
            <p:cNvSpPr/>
            <p:nvPr/>
          </p:nvSpPr>
          <p:spPr>
            <a:xfrm>
              <a:off x="259896" y="2600630"/>
              <a:ext cx="789940" cy="383540"/>
            </a:xfrm>
            <a:custGeom>
              <a:rect b="b" l="l" r="r" t="t"/>
              <a:pathLst>
                <a:path extrusionOk="0" h="383539" w="789940">
                  <a:moveTo>
                    <a:pt x="789470" y="0"/>
                  </a:moveTo>
                  <a:lnTo>
                    <a:pt x="789470" y="383328"/>
                  </a:lnTo>
                  <a:lnTo>
                    <a:pt x="0" y="0"/>
                  </a:lnTo>
                  <a:lnTo>
                    <a:pt x="789470" y="0"/>
                  </a:lnTo>
                  <a:close/>
                </a:path>
              </a:pathLst>
            </a:custGeom>
            <a:noFill/>
            <a:ln cap="flat" cmpd="sng" w="19025">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958" name="Google Shape;958;p20"/>
          <p:cNvSpPr txBox="1"/>
          <p:nvPr/>
        </p:nvSpPr>
        <p:spPr>
          <a:xfrm>
            <a:off x="1084767" y="2275085"/>
            <a:ext cx="3432810" cy="482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000">
                <a:latin typeface="Tahoma"/>
                <a:ea typeface="Tahoma"/>
                <a:cs typeface="Tahoma"/>
                <a:sym typeface="Tahoma"/>
              </a:rPr>
              <a:t>Chronic Bronchitis</a:t>
            </a:r>
            <a:endParaRPr sz="3000">
              <a:latin typeface="Tahoma"/>
              <a:ea typeface="Tahoma"/>
              <a:cs typeface="Tahoma"/>
              <a:sym typeface="Tahoma"/>
            </a:endParaRPr>
          </a:p>
        </p:txBody>
      </p:sp>
      <p:sp>
        <p:nvSpPr>
          <p:cNvPr id="959" name="Google Shape;959;p20"/>
          <p:cNvSpPr txBox="1"/>
          <p:nvPr/>
        </p:nvSpPr>
        <p:spPr>
          <a:xfrm>
            <a:off x="560374" y="3205023"/>
            <a:ext cx="6779259" cy="62534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500">
                <a:solidFill>
                  <a:srgbClr val="1F4E78"/>
                </a:solidFill>
                <a:latin typeface="Verdana"/>
                <a:ea typeface="Verdana"/>
                <a:cs typeface="Verdana"/>
                <a:sym typeface="Verdana"/>
              </a:rPr>
              <a:t>Definition:</a:t>
            </a:r>
            <a:endParaRPr sz="2500">
              <a:latin typeface="Verdana"/>
              <a:ea typeface="Verdana"/>
              <a:cs typeface="Verdana"/>
              <a:sym typeface="Verdana"/>
            </a:endParaRPr>
          </a:p>
          <a:p>
            <a:pPr indent="-336550" lvl="0" marL="469900" marR="615315" rtl="0" algn="l">
              <a:lnSpc>
                <a:spcPct val="114999"/>
              </a:lnSpc>
              <a:spcBef>
                <a:spcPts val="1440"/>
              </a:spcBef>
              <a:spcAft>
                <a:spcPts val="0"/>
              </a:spcAft>
              <a:buClr>
                <a:srgbClr val="000000"/>
              </a:buClr>
              <a:buSzPts val="1400"/>
              <a:buFont typeface="Tahoma"/>
              <a:buChar char="●"/>
            </a:pPr>
            <a:r>
              <a:rPr b="1" lang="en-US" sz="1400">
                <a:solidFill>
                  <a:srgbClr val="980000"/>
                </a:solidFill>
                <a:latin typeface="Tahoma"/>
                <a:ea typeface="Tahoma"/>
                <a:cs typeface="Tahoma"/>
                <a:sym typeface="Tahoma"/>
              </a:rPr>
              <a:t>persistent productive cough </a:t>
            </a:r>
            <a:r>
              <a:rPr lang="en-US" sz="1400">
                <a:latin typeface="Lucida Sans"/>
                <a:ea typeface="Lucida Sans"/>
                <a:cs typeface="Lucida Sans"/>
                <a:sym typeface="Lucida Sans"/>
              </a:rPr>
              <a:t>which usually lasts for 3 months over 2  consecutive years.</a:t>
            </a:r>
            <a:endParaRPr sz="1400">
              <a:latin typeface="Lucida Sans"/>
              <a:ea typeface="Lucida Sans"/>
              <a:cs typeface="Lucida Sans"/>
              <a:sym typeface="Lucida Sans"/>
            </a:endParaRPr>
          </a:p>
          <a:p>
            <a:pPr indent="-336550" lvl="0" marL="469900" marR="61594" rtl="0" algn="l">
              <a:lnSpc>
                <a:spcPct val="114999"/>
              </a:lnSpc>
              <a:spcBef>
                <a:spcPts val="0"/>
              </a:spcBef>
              <a:spcAft>
                <a:spcPts val="0"/>
              </a:spcAft>
              <a:buSzPts val="1400"/>
              <a:buFont typeface="Tahoma"/>
              <a:buChar char="●"/>
            </a:pPr>
            <a:r>
              <a:rPr lang="en-US" sz="1400">
                <a:latin typeface="Lucida Sans"/>
                <a:ea typeface="Lucida Sans"/>
                <a:cs typeface="Lucida Sans"/>
                <a:sym typeface="Lucida Sans"/>
              </a:rPr>
              <a:t>There is </a:t>
            </a:r>
            <a:r>
              <a:rPr b="1" lang="en-US" sz="1400">
                <a:solidFill>
                  <a:srgbClr val="980000"/>
                </a:solidFill>
                <a:latin typeface="Tahoma"/>
                <a:ea typeface="Tahoma"/>
                <a:cs typeface="Tahoma"/>
                <a:sym typeface="Tahoma"/>
              </a:rPr>
              <a:t>chronic inﬂammation of bronchial mucosa </a:t>
            </a:r>
            <a:r>
              <a:rPr lang="en-US" sz="1400">
                <a:latin typeface="Lucida Sans"/>
                <a:ea typeface="Lucida Sans"/>
                <a:cs typeface="Lucida Sans"/>
                <a:sym typeface="Lucida Sans"/>
              </a:rPr>
              <a:t>that is associated with  hyperplasia/hypertrophy of mucous glands.</a:t>
            </a:r>
            <a:endParaRPr sz="1400">
              <a:latin typeface="Lucida Sans"/>
              <a:ea typeface="Lucida Sans"/>
              <a:cs typeface="Lucida Sans"/>
              <a:sym typeface="Lucida Sans"/>
            </a:endParaRPr>
          </a:p>
          <a:p>
            <a:pPr indent="0" lvl="0" marL="12700" marR="0" rtl="0" algn="l">
              <a:lnSpc>
                <a:spcPct val="100000"/>
              </a:lnSpc>
              <a:spcBef>
                <a:spcPts val="1410"/>
              </a:spcBef>
              <a:spcAft>
                <a:spcPts val="0"/>
              </a:spcAft>
              <a:buNone/>
            </a:pPr>
            <a:r>
              <a:rPr lang="en-US" sz="2500">
                <a:solidFill>
                  <a:srgbClr val="1F4E78"/>
                </a:solidFill>
                <a:latin typeface="Verdana"/>
                <a:ea typeface="Verdana"/>
                <a:cs typeface="Verdana"/>
                <a:sym typeface="Verdana"/>
              </a:rPr>
              <a:t>Causes:</a:t>
            </a:r>
            <a:endParaRPr sz="2500">
              <a:latin typeface="Verdana"/>
              <a:ea typeface="Verdana"/>
              <a:cs typeface="Verdana"/>
              <a:sym typeface="Verdana"/>
            </a:endParaRPr>
          </a:p>
          <a:p>
            <a:pPr indent="-382904" lvl="0" marL="515619" marR="0" rtl="0" algn="l">
              <a:lnSpc>
                <a:spcPct val="100000"/>
              </a:lnSpc>
              <a:spcBef>
                <a:spcPts val="1689"/>
              </a:spcBef>
              <a:spcAft>
                <a:spcPts val="0"/>
              </a:spcAft>
              <a:buClr>
                <a:srgbClr val="000000"/>
              </a:buClr>
              <a:buSzPts val="1400"/>
              <a:buFont typeface="Tahoma"/>
              <a:buChar char="●"/>
            </a:pPr>
            <a:r>
              <a:rPr lang="en-US" sz="1400">
                <a:solidFill>
                  <a:srgbClr val="44546A"/>
                </a:solidFill>
                <a:latin typeface="Lucida Sans"/>
                <a:ea typeface="Lucida Sans"/>
                <a:cs typeface="Lucida Sans"/>
                <a:sym typeface="Lucida Sans"/>
              </a:rPr>
              <a:t>Usually induced by </a:t>
            </a:r>
            <a:r>
              <a:rPr b="1" lang="en-US" sz="1400">
                <a:solidFill>
                  <a:srgbClr val="980000"/>
                </a:solidFill>
                <a:latin typeface="Tahoma"/>
                <a:ea typeface="Tahoma"/>
                <a:cs typeface="Tahoma"/>
                <a:sym typeface="Tahoma"/>
              </a:rPr>
              <a:t>cigarette smoking </a:t>
            </a:r>
            <a:r>
              <a:rPr lang="en-US" sz="1400">
                <a:solidFill>
                  <a:srgbClr val="44546A"/>
                </a:solidFill>
                <a:latin typeface="Lucida Sans"/>
                <a:ea typeface="Lucida Sans"/>
                <a:cs typeface="Lucida Sans"/>
                <a:sym typeface="Lucida Sans"/>
              </a:rPr>
              <a:t>and air pollution.</a:t>
            </a:r>
            <a:endParaRPr sz="1400">
              <a:latin typeface="Lucida Sans"/>
              <a:ea typeface="Lucida Sans"/>
              <a:cs typeface="Lucida Sans"/>
              <a:sym typeface="Lucida Sans"/>
            </a:endParaRPr>
          </a:p>
          <a:p>
            <a:pPr indent="0" lvl="0" marL="12700" marR="0" rtl="0" algn="l">
              <a:lnSpc>
                <a:spcPct val="100000"/>
              </a:lnSpc>
              <a:spcBef>
                <a:spcPts val="1410"/>
              </a:spcBef>
              <a:spcAft>
                <a:spcPts val="0"/>
              </a:spcAft>
              <a:buNone/>
            </a:pPr>
            <a:r>
              <a:rPr lang="en-US" sz="2500">
                <a:solidFill>
                  <a:srgbClr val="1F4E78"/>
                </a:solidFill>
                <a:latin typeface="Lucida Sans"/>
                <a:ea typeface="Lucida Sans"/>
                <a:cs typeface="Lucida Sans"/>
                <a:sym typeface="Lucida Sans"/>
              </a:rPr>
              <a:t>Diagnosis:</a:t>
            </a:r>
            <a:endParaRPr sz="2500">
              <a:latin typeface="Lucida Sans"/>
              <a:ea typeface="Lucida Sans"/>
              <a:cs typeface="Lucida Sans"/>
              <a:sym typeface="Lucida Sans"/>
            </a:endParaRPr>
          </a:p>
          <a:p>
            <a:pPr indent="-336550" lvl="0" marL="469900" marR="0" rtl="0" algn="l">
              <a:lnSpc>
                <a:spcPct val="100000"/>
              </a:lnSpc>
              <a:spcBef>
                <a:spcPts val="1695"/>
              </a:spcBef>
              <a:spcAft>
                <a:spcPts val="0"/>
              </a:spcAft>
              <a:buClr>
                <a:srgbClr val="980000"/>
              </a:buClr>
              <a:buSzPts val="1400"/>
              <a:buFont typeface="Arial"/>
              <a:buChar char="●"/>
            </a:pPr>
            <a:r>
              <a:rPr b="1" lang="en-US" sz="1400">
                <a:solidFill>
                  <a:srgbClr val="980000"/>
                </a:solidFill>
                <a:latin typeface="Tahoma"/>
                <a:ea typeface="Tahoma"/>
                <a:cs typeface="Tahoma"/>
                <a:sym typeface="Tahoma"/>
              </a:rPr>
              <a:t>Not through biopsy</a:t>
            </a:r>
            <a:endParaRPr sz="1400">
              <a:latin typeface="Tahoma"/>
              <a:ea typeface="Tahoma"/>
              <a:cs typeface="Tahoma"/>
              <a:sym typeface="Tahoma"/>
            </a:endParaRPr>
          </a:p>
          <a:p>
            <a:pPr indent="-336550" lvl="0" marL="469900" marR="5080" rtl="0" algn="l">
              <a:lnSpc>
                <a:spcPct val="114999"/>
              </a:lnSpc>
              <a:spcBef>
                <a:spcPts val="0"/>
              </a:spcBef>
              <a:spcAft>
                <a:spcPts val="0"/>
              </a:spcAft>
              <a:buSzPts val="1400"/>
              <a:buFont typeface="Tahoma"/>
              <a:buChar char="●"/>
            </a:pPr>
            <a:r>
              <a:rPr lang="en-US" sz="1400">
                <a:latin typeface="Lucida Sans"/>
                <a:ea typeface="Lucida Sans"/>
                <a:cs typeface="Lucida Sans"/>
                <a:sym typeface="Lucida Sans"/>
              </a:rPr>
              <a:t>We can observe that the patient is using </a:t>
            </a:r>
            <a:r>
              <a:rPr b="1" lang="en-US" sz="1400">
                <a:solidFill>
                  <a:srgbClr val="980000"/>
                </a:solidFill>
                <a:latin typeface="Tahoma"/>
                <a:ea typeface="Tahoma"/>
                <a:cs typeface="Tahoma"/>
                <a:sym typeface="Tahoma"/>
              </a:rPr>
              <a:t>accessory muscles</a:t>
            </a:r>
            <a:r>
              <a:rPr lang="en-US" sz="1400">
                <a:solidFill>
                  <a:srgbClr val="980000"/>
                </a:solidFill>
                <a:latin typeface="Lucida Sans"/>
                <a:ea typeface="Lucida Sans"/>
                <a:cs typeface="Lucida Sans"/>
                <a:sym typeface="Lucida Sans"/>
              </a:rPr>
              <a:t>.	</a:t>
            </a:r>
            <a:r>
              <a:rPr lang="en-US" sz="1400">
                <a:latin typeface="Lucida Sans"/>
                <a:ea typeface="Lucida Sans"/>
                <a:cs typeface="Lucida Sans"/>
                <a:sym typeface="Lucida Sans"/>
              </a:rPr>
              <a:t>And </a:t>
            </a:r>
            <a:r>
              <a:rPr b="1" lang="en-US" sz="1400">
                <a:solidFill>
                  <a:srgbClr val="980000"/>
                </a:solidFill>
                <a:latin typeface="Tahoma"/>
                <a:ea typeface="Tahoma"/>
                <a:cs typeface="Tahoma"/>
                <a:sym typeface="Tahoma"/>
              </a:rPr>
              <a:t>pressing  on his chest </a:t>
            </a:r>
            <a:r>
              <a:rPr lang="en-US" sz="1400">
                <a:latin typeface="Lucida Sans"/>
                <a:ea typeface="Lucida Sans"/>
                <a:cs typeface="Lucida Sans"/>
                <a:sym typeface="Lucida Sans"/>
              </a:rPr>
              <a:t>attempting to push out the air.</a:t>
            </a:r>
            <a:endParaRPr sz="1400">
              <a:latin typeface="Lucida Sans"/>
              <a:ea typeface="Lucida Sans"/>
              <a:cs typeface="Lucida Sans"/>
              <a:sym typeface="Lucida Sans"/>
            </a:endParaRPr>
          </a:p>
          <a:p>
            <a:pPr indent="-336550" lvl="0" marL="469900" marR="0" rtl="0" algn="l">
              <a:lnSpc>
                <a:spcPct val="100000"/>
              </a:lnSpc>
              <a:spcBef>
                <a:spcPts val="250"/>
              </a:spcBef>
              <a:spcAft>
                <a:spcPts val="0"/>
              </a:spcAft>
              <a:buSzPts val="1400"/>
              <a:buFont typeface="Tahoma"/>
              <a:buChar char="●"/>
            </a:pPr>
            <a:r>
              <a:rPr lang="en-US" sz="1400">
                <a:latin typeface="Lucida Sans"/>
                <a:ea typeface="Lucida Sans"/>
                <a:cs typeface="Lucida Sans"/>
                <a:sym typeface="Lucida Sans"/>
              </a:rPr>
              <a:t>People with chronic bronchitis are called blue bloaters (due to </a:t>
            </a:r>
            <a:r>
              <a:rPr b="1" lang="en-US" sz="1400">
                <a:solidFill>
                  <a:srgbClr val="980000"/>
                </a:solidFill>
                <a:latin typeface="Tahoma"/>
                <a:ea typeface="Tahoma"/>
                <a:cs typeface="Tahoma"/>
                <a:sym typeface="Tahoma"/>
              </a:rPr>
              <a:t>cyanosis</a:t>
            </a:r>
            <a:r>
              <a:rPr lang="en-US" sz="1400">
                <a:latin typeface="Lucida Sans"/>
                <a:ea typeface="Lucida Sans"/>
                <a:cs typeface="Lucida Sans"/>
                <a:sym typeface="Lucida Sans"/>
              </a:rPr>
              <a:t>)</a:t>
            </a:r>
            <a:endParaRPr sz="1400">
              <a:latin typeface="Lucida Sans"/>
              <a:ea typeface="Lucida Sans"/>
              <a:cs typeface="Lucida Sans"/>
              <a:sym typeface="Lucida Sans"/>
            </a:endParaRPr>
          </a:p>
          <a:p>
            <a:pPr indent="0" lvl="0" marL="12700" marR="0" rtl="0" algn="l">
              <a:lnSpc>
                <a:spcPct val="100000"/>
              </a:lnSpc>
              <a:spcBef>
                <a:spcPts val="1410"/>
              </a:spcBef>
              <a:spcAft>
                <a:spcPts val="0"/>
              </a:spcAft>
              <a:buNone/>
            </a:pPr>
            <a:r>
              <a:rPr lang="en-US" sz="2500">
                <a:solidFill>
                  <a:srgbClr val="1F4E78"/>
                </a:solidFill>
                <a:latin typeface="Lucida Sans"/>
                <a:ea typeface="Lucida Sans"/>
                <a:cs typeface="Lucida Sans"/>
                <a:sym typeface="Lucida Sans"/>
              </a:rPr>
              <a:t>Complications:</a:t>
            </a:r>
            <a:endParaRPr sz="2500">
              <a:latin typeface="Lucida Sans"/>
              <a:ea typeface="Lucida Sans"/>
              <a:cs typeface="Lucida Sans"/>
              <a:sym typeface="Lucida Sans"/>
            </a:endParaRPr>
          </a:p>
          <a:p>
            <a:pPr indent="-336550" lvl="0" marL="469900" marR="648335" rtl="0" algn="l">
              <a:lnSpc>
                <a:spcPct val="114999"/>
              </a:lnSpc>
              <a:spcBef>
                <a:spcPts val="1440"/>
              </a:spcBef>
              <a:spcAft>
                <a:spcPts val="0"/>
              </a:spcAft>
              <a:buClr>
                <a:srgbClr val="000000"/>
              </a:buClr>
              <a:buSzPts val="1400"/>
              <a:buFont typeface="Tahoma"/>
              <a:buChar char="●"/>
            </a:pPr>
            <a:r>
              <a:rPr b="1" lang="en-US" sz="1400">
                <a:solidFill>
                  <a:srgbClr val="980000"/>
                </a:solidFill>
                <a:latin typeface="Tahoma"/>
                <a:ea typeface="Tahoma"/>
                <a:cs typeface="Tahoma"/>
                <a:sym typeface="Tahoma"/>
              </a:rPr>
              <a:t>Acute exacerbation of chronic bronchitis</a:t>
            </a:r>
            <a:r>
              <a:rPr lang="en-US" sz="1400">
                <a:solidFill>
                  <a:srgbClr val="CC0000"/>
                </a:solidFill>
                <a:latin typeface="Lucida Sans"/>
                <a:ea typeface="Lucida Sans"/>
                <a:cs typeface="Lucida Sans"/>
                <a:sym typeface="Lucida Sans"/>
              </a:rPr>
              <a:t>: </a:t>
            </a:r>
            <a:r>
              <a:rPr lang="en-US" sz="1400">
                <a:latin typeface="Lucida Sans"/>
                <a:ea typeface="Lucida Sans"/>
                <a:cs typeface="Lucida Sans"/>
                <a:sym typeface="Lucida Sans"/>
              </a:rPr>
              <a:t>it is the secondary acute  exacerbation of chronic bronchitis.</a:t>
            </a:r>
            <a:endParaRPr sz="1400">
              <a:latin typeface="Lucida Sans"/>
              <a:ea typeface="Lucida Sans"/>
              <a:cs typeface="Lucida Sans"/>
              <a:sym typeface="Lucida Sans"/>
            </a:endParaRPr>
          </a:p>
          <a:p>
            <a:pPr indent="-336550" lvl="0" marL="469900" marR="333375" rtl="0" algn="l">
              <a:lnSpc>
                <a:spcPct val="114999"/>
              </a:lnSpc>
              <a:spcBef>
                <a:spcPts val="0"/>
              </a:spcBef>
              <a:spcAft>
                <a:spcPts val="0"/>
              </a:spcAft>
              <a:buClr>
                <a:srgbClr val="000000"/>
              </a:buClr>
              <a:buSzPts val="1400"/>
              <a:buFont typeface="Tahoma"/>
              <a:buChar char="●"/>
            </a:pPr>
            <a:r>
              <a:rPr b="1" lang="en-US" sz="1400">
                <a:solidFill>
                  <a:srgbClr val="980000"/>
                </a:solidFill>
                <a:latin typeface="Tahoma"/>
                <a:ea typeface="Tahoma"/>
                <a:cs typeface="Tahoma"/>
                <a:sym typeface="Tahoma"/>
              </a:rPr>
              <a:t>Cor pulmonale</a:t>
            </a:r>
            <a:r>
              <a:rPr lang="en-US" sz="1400">
                <a:solidFill>
                  <a:srgbClr val="980000"/>
                </a:solidFill>
                <a:latin typeface="Lucida Sans"/>
                <a:ea typeface="Lucida Sans"/>
                <a:cs typeface="Lucida Sans"/>
                <a:sym typeface="Lucida Sans"/>
              </a:rPr>
              <a:t>: </a:t>
            </a:r>
            <a:r>
              <a:rPr lang="en-US" sz="1400">
                <a:latin typeface="Lucida Sans"/>
                <a:ea typeface="Lucida Sans"/>
                <a:cs typeface="Lucida Sans"/>
                <a:sym typeface="Lucida Sans"/>
              </a:rPr>
              <a:t>right ventricular failure due to pulmonary hypertension,  when pulmonary pressure is more than 25 mmHg.</a:t>
            </a:r>
            <a:endParaRPr sz="1400">
              <a:latin typeface="Lucida Sans"/>
              <a:ea typeface="Lucida Sans"/>
              <a:cs typeface="Lucida Sans"/>
              <a:sym typeface="Lucida Sans"/>
            </a:endParaRPr>
          </a:p>
          <a:p>
            <a:pPr indent="-336550" lvl="0" marL="469900" marR="0" rtl="0" algn="l">
              <a:lnSpc>
                <a:spcPct val="100000"/>
              </a:lnSpc>
              <a:spcBef>
                <a:spcPts val="254"/>
              </a:spcBef>
              <a:spcAft>
                <a:spcPts val="0"/>
              </a:spcAft>
              <a:buClr>
                <a:srgbClr val="980000"/>
              </a:buClr>
              <a:buSzPts val="1400"/>
              <a:buFont typeface="Arial"/>
              <a:buChar char="●"/>
            </a:pPr>
            <a:r>
              <a:rPr b="1" lang="en-US" sz="1400">
                <a:solidFill>
                  <a:srgbClr val="980000"/>
                </a:solidFill>
                <a:latin typeface="Tahoma"/>
                <a:ea typeface="Tahoma"/>
                <a:cs typeface="Tahoma"/>
                <a:sym typeface="Tahoma"/>
              </a:rPr>
              <a:t>Pulmonary acidosis.</a:t>
            </a:r>
            <a:endParaRPr sz="1400">
              <a:latin typeface="Tahoma"/>
              <a:ea typeface="Tahoma"/>
              <a:cs typeface="Tahoma"/>
              <a:sym typeface="Tahom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21"/>
          <p:cNvSpPr/>
          <p:nvPr/>
        </p:nvSpPr>
        <p:spPr>
          <a:xfrm>
            <a:off x="0" y="0"/>
            <a:ext cx="1407160" cy="1304290"/>
          </a:xfrm>
          <a:custGeom>
            <a:rect b="b" l="l" r="r" t="t"/>
            <a:pathLst>
              <a:path extrusionOk="0" h="1304290" w="1407160">
                <a:moveTo>
                  <a:pt x="111912" y="1162416"/>
                </a:moveTo>
                <a:lnTo>
                  <a:pt x="75183" y="1161593"/>
                </a:lnTo>
                <a:lnTo>
                  <a:pt x="40520" y="1158911"/>
                </a:lnTo>
                <a:lnTo>
                  <a:pt x="7778" y="1154056"/>
                </a:lnTo>
                <a:lnTo>
                  <a:pt x="0" y="1152210"/>
                </a:lnTo>
                <a:lnTo>
                  <a:pt x="0" y="0"/>
                </a:lnTo>
                <a:lnTo>
                  <a:pt x="1406743" y="0"/>
                </a:lnTo>
                <a:lnTo>
                  <a:pt x="1402177" y="26876"/>
                </a:lnTo>
                <a:lnTo>
                  <a:pt x="1392824" y="74653"/>
                </a:lnTo>
                <a:lnTo>
                  <a:pt x="1382400" y="121346"/>
                </a:lnTo>
                <a:lnTo>
                  <a:pt x="1370850" y="167173"/>
                </a:lnTo>
                <a:lnTo>
                  <a:pt x="1358118" y="212351"/>
                </a:lnTo>
                <a:lnTo>
                  <a:pt x="1344148" y="257097"/>
                </a:lnTo>
                <a:lnTo>
                  <a:pt x="1328886" y="301629"/>
                </a:lnTo>
                <a:lnTo>
                  <a:pt x="1312275" y="346163"/>
                </a:lnTo>
                <a:lnTo>
                  <a:pt x="1294261" y="390918"/>
                </a:lnTo>
                <a:lnTo>
                  <a:pt x="1274786" y="436110"/>
                </a:lnTo>
                <a:lnTo>
                  <a:pt x="1253797" y="481956"/>
                </a:lnTo>
                <a:lnTo>
                  <a:pt x="1231237" y="528674"/>
                </a:lnTo>
                <a:lnTo>
                  <a:pt x="1207051" y="576481"/>
                </a:lnTo>
                <a:lnTo>
                  <a:pt x="1181184" y="625595"/>
                </a:lnTo>
                <a:lnTo>
                  <a:pt x="1156611" y="672851"/>
                </a:lnTo>
                <a:lnTo>
                  <a:pt x="1132272" y="721212"/>
                </a:lnTo>
                <a:lnTo>
                  <a:pt x="1108093" y="770256"/>
                </a:lnTo>
                <a:lnTo>
                  <a:pt x="1059922" y="868697"/>
                </a:lnTo>
                <a:lnTo>
                  <a:pt x="1035782" y="917249"/>
                </a:lnTo>
                <a:lnTo>
                  <a:pt x="1011506" y="964792"/>
                </a:lnTo>
                <a:lnTo>
                  <a:pt x="987021" y="1010902"/>
                </a:lnTo>
                <a:lnTo>
                  <a:pt x="962253" y="1055156"/>
                </a:lnTo>
                <a:lnTo>
                  <a:pt x="937129" y="1097133"/>
                </a:lnTo>
                <a:lnTo>
                  <a:pt x="911573" y="1136408"/>
                </a:lnTo>
                <a:lnTo>
                  <a:pt x="893163" y="1161946"/>
                </a:lnTo>
                <a:lnTo>
                  <a:pt x="144024" y="1161946"/>
                </a:lnTo>
                <a:lnTo>
                  <a:pt x="140984" y="1161998"/>
                </a:lnTo>
                <a:lnTo>
                  <a:pt x="137943" y="1162103"/>
                </a:lnTo>
                <a:lnTo>
                  <a:pt x="118323" y="1162397"/>
                </a:lnTo>
                <a:lnTo>
                  <a:pt x="111912" y="1162416"/>
                </a:lnTo>
                <a:close/>
              </a:path>
              <a:path extrusionOk="0" h="1304290" w="1407160">
                <a:moveTo>
                  <a:pt x="671496" y="1303985"/>
                </a:moveTo>
                <a:lnTo>
                  <a:pt x="625974" y="1300173"/>
                </a:lnTo>
                <a:lnTo>
                  <a:pt x="579243" y="1291391"/>
                </a:lnTo>
                <a:lnTo>
                  <a:pt x="531883" y="1278037"/>
                </a:lnTo>
                <a:lnTo>
                  <a:pt x="484034" y="1261403"/>
                </a:lnTo>
                <a:lnTo>
                  <a:pt x="435835" y="1242787"/>
                </a:lnTo>
                <a:lnTo>
                  <a:pt x="387425" y="1223481"/>
                </a:lnTo>
                <a:lnTo>
                  <a:pt x="338943" y="1204782"/>
                </a:lnTo>
                <a:lnTo>
                  <a:pt x="290530" y="1187984"/>
                </a:lnTo>
                <a:lnTo>
                  <a:pt x="242323" y="1174382"/>
                </a:lnTo>
                <a:lnTo>
                  <a:pt x="194462" y="1165271"/>
                </a:lnTo>
                <a:lnTo>
                  <a:pt x="147087" y="1161946"/>
                </a:lnTo>
                <a:lnTo>
                  <a:pt x="893163" y="1161946"/>
                </a:lnTo>
                <a:lnTo>
                  <a:pt x="858875" y="1205162"/>
                </a:lnTo>
                <a:lnTo>
                  <a:pt x="831583" y="1233796"/>
                </a:lnTo>
                <a:lnTo>
                  <a:pt x="774748" y="1277462"/>
                </a:lnTo>
                <a:lnTo>
                  <a:pt x="714415" y="1300173"/>
                </a:lnTo>
                <a:lnTo>
                  <a:pt x="710434" y="1300173"/>
                </a:lnTo>
                <a:lnTo>
                  <a:pt x="707765" y="1301791"/>
                </a:lnTo>
                <a:lnTo>
                  <a:pt x="698770" y="1302729"/>
                </a:lnTo>
                <a:lnTo>
                  <a:pt x="689729" y="1303417"/>
                </a:lnTo>
                <a:lnTo>
                  <a:pt x="680639" y="1303840"/>
                </a:lnTo>
                <a:lnTo>
                  <a:pt x="671496" y="1303985"/>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65" name="Google Shape;965;p21"/>
          <p:cNvSpPr/>
          <p:nvPr/>
        </p:nvSpPr>
        <p:spPr>
          <a:xfrm>
            <a:off x="6509080" y="222431"/>
            <a:ext cx="511175" cy="932180"/>
          </a:xfrm>
          <a:custGeom>
            <a:rect b="b" l="l" r="r" t="t"/>
            <a:pathLst>
              <a:path extrusionOk="0" h="932180" w="511175">
                <a:moveTo>
                  <a:pt x="284791" y="931918"/>
                </a:moveTo>
                <a:lnTo>
                  <a:pt x="226532" y="917667"/>
                </a:lnTo>
                <a:lnTo>
                  <a:pt x="174328" y="881670"/>
                </a:lnTo>
                <a:lnTo>
                  <a:pt x="123415" y="825122"/>
                </a:lnTo>
                <a:lnTo>
                  <a:pt x="99494" y="789621"/>
                </a:lnTo>
                <a:lnTo>
                  <a:pt x="77158" y="749557"/>
                </a:lnTo>
                <a:lnTo>
                  <a:pt x="56829" y="705123"/>
                </a:lnTo>
                <a:lnTo>
                  <a:pt x="38926" y="656511"/>
                </a:lnTo>
                <a:lnTo>
                  <a:pt x="23871" y="603912"/>
                </a:lnTo>
                <a:lnTo>
                  <a:pt x="12084" y="547519"/>
                </a:lnTo>
                <a:lnTo>
                  <a:pt x="3987" y="487522"/>
                </a:lnTo>
                <a:lnTo>
                  <a:pt x="0" y="424115"/>
                </a:lnTo>
                <a:lnTo>
                  <a:pt x="543" y="357489"/>
                </a:lnTo>
                <a:lnTo>
                  <a:pt x="6038" y="287836"/>
                </a:lnTo>
                <a:lnTo>
                  <a:pt x="18270" y="216175"/>
                </a:lnTo>
                <a:lnTo>
                  <a:pt x="35547" y="159851"/>
                </a:lnTo>
                <a:lnTo>
                  <a:pt x="57189" y="117520"/>
                </a:lnTo>
                <a:lnTo>
                  <a:pt x="82513" y="87834"/>
                </a:lnTo>
                <a:lnTo>
                  <a:pt x="92617" y="68779"/>
                </a:lnTo>
                <a:lnTo>
                  <a:pt x="116828" y="37817"/>
                </a:lnTo>
                <a:lnTo>
                  <a:pt x="150722" y="14540"/>
                </a:lnTo>
                <a:lnTo>
                  <a:pt x="192494" y="1609"/>
                </a:lnTo>
                <a:lnTo>
                  <a:pt x="214266" y="0"/>
                </a:lnTo>
                <a:lnTo>
                  <a:pt x="244739" y="3024"/>
                </a:lnTo>
                <a:lnTo>
                  <a:pt x="306085" y="27078"/>
                </a:lnTo>
                <a:lnTo>
                  <a:pt x="365137" y="74811"/>
                </a:lnTo>
                <a:lnTo>
                  <a:pt x="392742" y="107436"/>
                </a:lnTo>
                <a:lnTo>
                  <a:pt x="418499" y="145834"/>
                </a:lnTo>
                <a:lnTo>
                  <a:pt x="441985" y="189957"/>
                </a:lnTo>
                <a:lnTo>
                  <a:pt x="462775" y="239755"/>
                </a:lnTo>
                <a:lnTo>
                  <a:pt x="480444" y="295182"/>
                </a:lnTo>
                <a:lnTo>
                  <a:pt x="494568" y="356186"/>
                </a:lnTo>
                <a:lnTo>
                  <a:pt x="504722" y="422720"/>
                </a:lnTo>
                <a:lnTo>
                  <a:pt x="510521" y="497566"/>
                </a:lnTo>
                <a:lnTo>
                  <a:pt x="510585" y="566539"/>
                </a:lnTo>
                <a:lnTo>
                  <a:pt x="505444" y="629619"/>
                </a:lnTo>
                <a:lnTo>
                  <a:pt x="495632" y="686786"/>
                </a:lnTo>
                <a:lnTo>
                  <a:pt x="481678" y="738021"/>
                </a:lnTo>
                <a:lnTo>
                  <a:pt x="464116" y="783302"/>
                </a:lnTo>
                <a:lnTo>
                  <a:pt x="443476" y="822611"/>
                </a:lnTo>
                <a:lnTo>
                  <a:pt x="420291" y="855927"/>
                </a:lnTo>
                <a:lnTo>
                  <a:pt x="368411" y="904501"/>
                </a:lnTo>
                <a:lnTo>
                  <a:pt x="312729" y="928865"/>
                </a:lnTo>
                <a:lnTo>
                  <a:pt x="284791" y="931918"/>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966" name="Google Shape;966;p21"/>
          <p:cNvPicPr preferRelativeResize="0"/>
          <p:nvPr/>
        </p:nvPicPr>
        <p:blipFill rotWithShape="1">
          <a:blip r:embed="rId3">
            <a:alphaModFix/>
          </a:blip>
          <a:srcRect b="0" l="0" r="0" t="0"/>
          <a:stretch/>
        </p:blipFill>
        <p:spPr>
          <a:xfrm>
            <a:off x="684854" y="168983"/>
            <a:ext cx="86946" cy="219062"/>
          </a:xfrm>
          <a:prstGeom prst="rect">
            <a:avLst/>
          </a:prstGeom>
          <a:noFill/>
          <a:ln>
            <a:noFill/>
          </a:ln>
        </p:spPr>
      </p:pic>
      <p:sp>
        <p:nvSpPr>
          <p:cNvPr id="967" name="Google Shape;967;p21"/>
          <p:cNvSpPr/>
          <p:nvPr/>
        </p:nvSpPr>
        <p:spPr>
          <a:xfrm>
            <a:off x="118261" y="169036"/>
            <a:ext cx="56515" cy="139700"/>
          </a:xfrm>
          <a:custGeom>
            <a:rect b="b" l="l" r="r" t="t"/>
            <a:pathLst>
              <a:path extrusionOk="0" h="139700" w="56514">
                <a:moveTo>
                  <a:pt x="28432" y="139636"/>
                </a:moveTo>
                <a:lnTo>
                  <a:pt x="7108" y="117818"/>
                </a:lnTo>
                <a:lnTo>
                  <a:pt x="0" y="69818"/>
                </a:lnTo>
                <a:lnTo>
                  <a:pt x="7108" y="21818"/>
                </a:lnTo>
                <a:lnTo>
                  <a:pt x="28432" y="0"/>
                </a:lnTo>
                <a:lnTo>
                  <a:pt x="49374" y="21818"/>
                </a:lnTo>
                <a:lnTo>
                  <a:pt x="56355" y="69818"/>
                </a:lnTo>
                <a:lnTo>
                  <a:pt x="49374" y="117818"/>
                </a:lnTo>
                <a:lnTo>
                  <a:pt x="28432"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68" name="Google Shape;968;p21"/>
          <p:cNvSpPr/>
          <p:nvPr/>
        </p:nvSpPr>
        <p:spPr>
          <a:xfrm>
            <a:off x="295575" y="520085"/>
            <a:ext cx="136525" cy="336550"/>
          </a:xfrm>
          <a:custGeom>
            <a:rect b="b" l="l" r="r" t="t"/>
            <a:pathLst>
              <a:path extrusionOk="0" h="336550" w="136525">
                <a:moveTo>
                  <a:pt x="68315" y="336505"/>
                </a:moveTo>
                <a:lnTo>
                  <a:pt x="24593" y="301509"/>
                </a:lnTo>
                <a:lnTo>
                  <a:pt x="10930" y="263820"/>
                </a:lnTo>
                <a:lnTo>
                  <a:pt x="2732" y="218055"/>
                </a:lnTo>
                <a:lnTo>
                  <a:pt x="0" y="168252"/>
                </a:lnTo>
                <a:lnTo>
                  <a:pt x="2732" y="118449"/>
                </a:lnTo>
                <a:lnTo>
                  <a:pt x="10930" y="72685"/>
                </a:lnTo>
                <a:lnTo>
                  <a:pt x="24593" y="34996"/>
                </a:lnTo>
                <a:lnTo>
                  <a:pt x="43721" y="9422"/>
                </a:lnTo>
                <a:lnTo>
                  <a:pt x="68315" y="0"/>
                </a:lnTo>
                <a:lnTo>
                  <a:pt x="92891" y="9422"/>
                </a:lnTo>
                <a:lnTo>
                  <a:pt x="111974" y="34996"/>
                </a:lnTo>
                <a:lnTo>
                  <a:pt x="125576" y="72685"/>
                </a:lnTo>
                <a:lnTo>
                  <a:pt x="133709" y="118449"/>
                </a:lnTo>
                <a:lnTo>
                  <a:pt x="136385" y="168252"/>
                </a:lnTo>
                <a:lnTo>
                  <a:pt x="133615" y="218055"/>
                </a:lnTo>
                <a:lnTo>
                  <a:pt x="125411" y="263820"/>
                </a:lnTo>
                <a:lnTo>
                  <a:pt x="111785" y="301509"/>
                </a:lnTo>
                <a:lnTo>
                  <a:pt x="92749" y="327083"/>
                </a:lnTo>
                <a:lnTo>
                  <a:pt x="68315" y="336505"/>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69" name="Google Shape;969;p21"/>
          <p:cNvSpPr/>
          <p:nvPr/>
        </p:nvSpPr>
        <p:spPr>
          <a:xfrm>
            <a:off x="7297290" y="117985"/>
            <a:ext cx="570865" cy="1535430"/>
          </a:xfrm>
          <a:custGeom>
            <a:rect b="b" l="l" r="r" t="t"/>
            <a:pathLst>
              <a:path extrusionOk="0" h="1535430" w="570865">
                <a:moveTo>
                  <a:pt x="415525" y="1535245"/>
                </a:moveTo>
                <a:lnTo>
                  <a:pt x="376406" y="1526246"/>
                </a:lnTo>
                <a:lnTo>
                  <a:pt x="324387" y="1472982"/>
                </a:lnTo>
                <a:lnTo>
                  <a:pt x="301628" y="1433891"/>
                </a:lnTo>
                <a:lnTo>
                  <a:pt x="280721" y="1388591"/>
                </a:lnTo>
                <a:lnTo>
                  <a:pt x="263105" y="1343276"/>
                </a:lnTo>
                <a:lnTo>
                  <a:pt x="246656" y="1295314"/>
                </a:lnTo>
                <a:lnTo>
                  <a:pt x="231195" y="1245905"/>
                </a:lnTo>
                <a:lnTo>
                  <a:pt x="216546" y="1196249"/>
                </a:lnTo>
                <a:lnTo>
                  <a:pt x="200390" y="1142871"/>
                </a:lnTo>
                <a:lnTo>
                  <a:pt x="183333" y="1091764"/>
                </a:lnTo>
                <a:lnTo>
                  <a:pt x="165496" y="1042565"/>
                </a:lnTo>
                <a:lnTo>
                  <a:pt x="146999" y="994913"/>
                </a:lnTo>
                <a:lnTo>
                  <a:pt x="127961" y="948447"/>
                </a:lnTo>
                <a:lnTo>
                  <a:pt x="100350" y="884055"/>
                </a:lnTo>
                <a:lnTo>
                  <a:pt x="72216" y="820245"/>
                </a:lnTo>
                <a:lnTo>
                  <a:pt x="70576" y="816478"/>
                </a:lnTo>
                <a:lnTo>
                  <a:pt x="50376" y="765141"/>
                </a:lnTo>
                <a:lnTo>
                  <a:pt x="35335" y="719137"/>
                </a:lnTo>
                <a:lnTo>
                  <a:pt x="22532" y="670789"/>
                </a:lnTo>
                <a:lnTo>
                  <a:pt x="12284" y="620062"/>
                </a:lnTo>
                <a:lnTo>
                  <a:pt x="4902" y="566920"/>
                </a:lnTo>
                <a:lnTo>
                  <a:pt x="703" y="511328"/>
                </a:lnTo>
                <a:lnTo>
                  <a:pt x="0" y="453252"/>
                </a:lnTo>
                <a:lnTo>
                  <a:pt x="3106" y="392656"/>
                </a:lnTo>
                <a:lnTo>
                  <a:pt x="10822" y="324605"/>
                </a:lnTo>
                <a:lnTo>
                  <a:pt x="22216" y="261630"/>
                </a:lnTo>
                <a:lnTo>
                  <a:pt x="36931" y="204227"/>
                </a:lnTo>
                <a:lnTo>
                  <a:pt x="54610" y="152891"/>
                </a:lnTo>
                <a:lnTo>
                  <a:pt x="74894" y="108117"/>
                </a:lnTo>
                <a:lnTo>
                  <a:pt x="97426" y="70400"/>
                </a:lnTo>
                <a:lnTo>
                  <a:pt x="121849" y="40234"/>
                </a:lnTo>
                <a:lnTo>
                  <a:pt x="174936" y="4539"/>
                </a:lnTo>
                <a:lnTo>
                  <a:pt x="202886" y="0"/>
                </a:lnTo>
                <a:lnTo>
                  <a:pt x="231296" y="4992"/>
                </a:lnTo>
                <a:lnTo>
                  <a:pt x="291741" y="47138"/>
                </a:lnTo>
                <a:lnTo>
                  <a:pt x="322685" y="82415"/>
                </a:lnTo>
                <a:lnTo>
                  <a:pt x="352277" y="125209"/>
                </a:lnTo>
                <a:lnTo>
                  <a:pt x="380158" y="174886"/>
                </a:lnTo>
                <a:lnTo>
                  <a:pt x="405964" y="230815"/>
                </a:lnTo>
                <a:lnTo>
                  <a:pt x="423491" y="275794"/>
                </a:lnTo>
                <a:lnTo>
                  <a:pt x="439541" y="323587"/>
                </a:lnTo>
                <a:lnTo>
                  <a:pt x="453968" y="373939"/>
                </a:lnTo>
                <a:lnTo>
                  <a:pt x="466627" y="426594"/>
                </a:lnTo>
                <a:lnTo>
                  <a:pt x="477372" y="481295"/>
                </a:lnTo>
                <a:lnTo>
                  <a:pt x="486057" y="537788"/>
                </a:lnTo>
                <a:lnTo>
                  <a:pt x="492538" y="595816"/>
                </a:lnTo>
                <a:lnTo>
                  <a:pt x="493002" y="596924"/>
                </a:lnTo>
                <a:lnTo>
                  <a:pt x="499679" y="652326"/>
                </a:lnTo>
                <a:lnTo>
                  <a:pt x="505521" y="708459"/>
                </a:lnTo>
                <a:lnTo>
                  <a:pt x="511454" y="764378"/>
                </a:lnTo>
                <a:lnTo>
                  <a:pt x="518400" y="819137"/>
                </a:lnTo>
                <a:lnTo>
                  <a:pt x="527295" y="873113"/>
                </a:lnTo>
                <a:lnTo>
                  <a:pt x="537116" y="926268"/>
                </a:lnTo>
                <a:lnTo>
                  <a:pt x="547095" y="979146"/>
                </a:lnTo>
                <a:lnTo>
                  <a:pt x="556467" y="1032293"/>
                </a:lnTo>
                <a:lnTo>
                  <a:pt x="564464" y="1086251"/>
                </a:lnTo>
                <a:lnTo>
                  <a:pt x="569402" y="1139721"/>
                </a:lnTo>
                <a:lnTo>
                  <a:pt x="570285" y="1192820"/>
                </a:lnTo>
                <a:lnTo>
                  <a:pt x="567376" y="1244762"/>
                </a:lnTo>
                <a:lnTo>
                  <a:pt x="560941" y="1294759"/>
                </a:lnTo>
                <a:lnTo>
                  <a:pt x="551241" y="1342026"/>
                </a:lnTo>
                <a:lnTo>
                  <a:pt x="538540" y="1385775"/>
                </a:lnTo>
                <a:lnTo>
                  <a:pt x="523103" y="1425220"/>
                </a:lnTo>
                <a:lnTo>
                  <a:pt x="491126" y="1481253"/>
                </a:lnTo>
                <a:lnTo>
                  <a:pt x="454516" y="1519087"/>
                </a:lnTo>
                <a:lnTo>
                  <a:pt x="415525" y="1535245"/>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70" name="Google Shape;970;p21"/>
          <p:cNvSpPr/>
          <p:nvPr/>
        </p:nvSpPr>
        <p:spPr>
          <a:xfrm>
            <a:off x="0" y="0"/>
            <a:ext cx="2301875" cy="1605280"/>
          </a:xfrm>
          <a:custGeom>
            <a:rect b="b" l="l" r="r" t="t"/>
            <a:pathLst>
              <a:path extrusionOk="0" h="1605280" w="2301875">
                <a:moveTo>
                  <a:pt x="1811214" y="469927"/>
                </a:moveTo>
                <a:lnTo>
                  <a:pt x="1656035" y="469927"/>
                </a:lnTo>
                <a:lnTo>
                  <a:pt x="1694779" y="468739"/>
                </a:lnTo>
                <a:lnTo>
                  <a:pt x="1732757" y="465164"/>
                </a:lnTo>
                <a:lnTo>
                  <a:pt x="1806471" y="450800"/>
                </a:lnTo>
                <a:lnTo>
                  <a:pt x="1877285" y="426719"/>
                </a:lnTo>
                <a:lnTo>
                  <a:pt x="1945304" y="392805"/>
                </a:lnTo>
                <a:lnTo>
                  <a:pt x="1978300" y="372126"/>
                </a:lnTo>
                <a:lnTo>
                  <a:pt x="2010636" y="348945"/>
                </a:lnTo>
                <a:lnTo>
                  <a:pt x="2042328" y="323249"/>
                </a:lnTo>
                <a:lnTo>
                  <a:pt x="2073387" y="295022"/>
                </a:lnTo>
                <a:lnTo>
                  <a:pt x="2103828" y="264252"/>
                </a:lnTo>
                <a:lnTo>
                  <a:pt x="2133663" y="230923"/>
                </a:lnTo>
                <a:lnTo>
                  <a:pt x="2162906" y="195020"/>
                </a:lnTo>
                <a:lnTo>
                  <a:pt x="2191571" y="156530"/>
                </a:lnTo>
                <a:lnTo>
                  <a:pt x="2219670" y="115439"/>
                </a:lnTo>
                <a:lnTo>
                  <a:pt x="2247216" y="71731"/>
                </a:lnTo>
                <a:lnTo>
                  <a:pt x="2274224" y="25392"/>
                </a:lnTo>
                <a:lnTo>
                  <a:pt x="2287953" y="0"/>
                </a:lnTo>
                <a:lnTo>
                  <a:pt x="2301572" y="0"/>
                </a:lnTo>
                <a:lnTo>
                  <a:pt x="2282786" y="35149"/>
                </a:lnTo>
                <a:lnTo>
                  <a:pt x="2255431" y="82613"/>
                </a:lnTo>
                <a:lnTo>
                  <a:pt x="2227523" y="127382"/>
                </a:lnTo>
                <a:lnTo>
                  <a:pt x="2199049" y="169469"/>
                </a:lnTo>
                <a:lnTo>
                  <a:pt x="2169996" y="208890"/>
                </a:lnTo>
                <a:lnTo>
                  <a:pt x="2140350" y="245660"/>
                </a:lnTo>
                <a:lnTo>
                  <a:pt x="2110098" y="279794"/>
                </a:lnTo>
                <a:lnTo>
                  <a:pt x="2079225" y="311306"/>
                </a:lnTo>
                <a:lnTo>
                  <a:pt x="2047719" y="340211"/>
                </a:lnTo>
                <a:lnTo>
                  <a:pt x="2015565" y="366525"/>
                </a:lnTo>
                <a:lnTo>
                  <a:pt x="1982751" y="390262"/>
                </a:lnTo>
                <a:lnTo>
                  <a:pt x="1949263" y="411437"/>
                </a:lnTo>
                <a:lnTo>
                  <a:pt x="1915087" y="430065"/>
                </a:lnTo>
                <a:lnTo>
                  <a:pt x="1880211" y="446161"/>
                </a:lnTo>
                <a:lnTo>
                  <a:pt x="1844619" y="459739"/>
                </a:lnTo>
                <a:lnTo>
                  <a:pt x="1811214" y="469927"/>
                </a:lnTo>
                <a:close/>
              </a:path>
              <a:path extrusionOk="0" h="1605280" w="2301875">
                <a:moveTo>
                  <a:pt x="398217" y="1582735"/>
                </a:moveTo>
                <a:lnTo>
                  <a:pt x="297335" y="1582735"/>
                </a:lnTo>
                <a:lnTo>
                  <a:pt x="333333" y="1580054"/>
                </a:lnTo>
                <a:lnTo>
                  <a:pt x="369616" y="1571872"/>
                </a:lnTo>
                <a:lnTo>
                  <a:pt x="406234" y="1557979"/>
                </a:lnTo>
                <a:lnTo>
                  <a:pt x="443235" y="1538167"/>
                </a:lnTo>
                <a:lnTo>
                  <a:pt x="480667" y="1512225"/>
                </a:lnTo>
                <a:lnTo>
                  <a:pt x="518579" y="1479945"/>
                </a:lnTo>
                <a:lnTo>
                  <a:pt x="557019" y="1441117"/>
                </a:lnTo>
                <a:lnTo>
                  <a:pt x="596035" y="1395532"/>
                </a:lnTo>
                <a:lnTo>
                  <a:pt x="635677" y="1342980"/>
                </a:lnTo>
                <a:lnTo>
                  <a:pt x="675992" y="1283253"/>
                </a:lnTo>
                <a:lnTo>
                  <a:pt x="705432" y="1236367"/>
                </a:lnTo>
                <a:lnTo>
                  <a:pt x="733479" y="1190932"/>
                </a:lnTo>
                <a:lnTo>
                  <a:pt x="760232" y="1146911"/>
                </a:lnTo>
                <a:lnTo>
                  <a:pt x="785793" y="1104269"/>
                </a:lnTo>
                <a:lnTo>
                  <a:pt x="810264" y="1062969"/>
                </a:lnTo>
                <a:lnTo>
                  <a:pt x="833744" y="1022973"/>
                </a:lnTo>
                <a:lnTo>
                  <a:pt x="878139" y="946748"/>
                </a:lnTo>
                <a:lnTo>
                  <a:pt x="910302" y="891015"/>
                </a:lnTo>
                <a:lnTo>
                  <a:pt x="940930" y="838557"/>
                </a:lnTo>
                <a:lnTo>
                  <a:pt x="970347" y="789387"/>
                </a:lnTo>
                <a:lnTo>
                  <a:pt x="998878" y="743518"/>
                </a:lnTo>
                <a:lnTo>
                  <a:pt x="1026849" y="700963"/>
                </a:lnTo>
                <a:lnTo>
                  <a:pt x="1054583" y="661737"/>
                </a:lnTo>
                <a:lnTo>
                  <a:pt x="1082407" y="625851"/>
                </a:lnTo>
                <a:lnTo>
                  <a:pt x="1110646" y="593320"/>
                </a:lnTo>
                <a:lnTo>
                  <a:pt x="1139624" y="564156"/>
                </a:lnTo>
                <a:lnTo>
                  <a:pt x="1169667" y="538374"/>
                </a:lnTo>
                <a:lnTo>
                  <a:pt x="1201100" y="515985"/>
                </a:lnTo>
                <a:lnTo>
                  <a:pt x="1234248" y="497005"/>
                </a:lnTo>
                <a:lnTo>
                  <a:pt x="1269436" y="481446"/>
                </a:lnTo>
                <a:lnTo>
                  <a:pt x="1306989" y="469321"/>
                </a:lnTo>
                <a:lnTo>
                  <a:pt x="1347232" y="460644"/>
                </a:lnTo>
                <a:lnTo>
                  <a:pt x="1390490" y="455428"/>
                </a:lnTo>
                <a:lnTo>
                  <a:pt x="1437089" y="453686"/>
                </a:lnTo>
                <a:lnTo>
                  <a:pt x="1465001" y="454244"/>
                </a:lnTo>
                <a:lnTo>
                  <a:pt x="1494141" y="455919"/>
                </a:lnTo>
                <a:lnTo>
                  <a:pt x="1524566" y="458709"/>
                </a:lnTo>
                <a:lnTo>
                  <a:pt x="1581718" y="465807"/>
                </a:lnTo>
                <a:lnTo>
                  <a:pt x="1606798" y="468093"/>
                </a:lnTo>
                <a:lnTo>
                  <a:pt x="1631569" y="469467"/>
                </a:lnTo>
                <a:lnTo>
                  <a:pt x="1656035" y="469927"/>
                </a:lnTo>
                <a:lnTo>
                  <a:pt x="1811214" y="469927"/>
                </a:lnTo>
                <a:lnTo>
                  <a:pt x="1808299" y="470816"/>
                </a:lnTo>
                <a:lnTo>
                  <a:pt x="1795236" y="473843"/>
                </a:lnTo>
                <a:lnTo>
                  <a:pt x="1435207" y="473843"/>
                </a:lnTo>
                <a:lnTo>
                  <a:pt x="1386535" y="475804"/>
                </a:lnTo>
                <a:lnTo>
                  <a:pt x="1341536" y="481671"/>
                </a:lnTo>
                <a:lnTo>
                  <a:pt x="1299830" y="491425"/>
                </a:lnTo>
                <a:lnTo>
                  <a:pt x="1261031" y="505046"/>
                </a:lnTo>
                <a:lnTo>
                  <a:pt x="1224758" y="522512"/>
                </a:lnTo>
                <a:lnTo>
                  <a:pt x="1190626" y="543803"/>
                </a:lnTo>
                <a:lnTo>
                  <a:pt x="1158252" y="568900"/>
                </a:lnTo>
                <a:lnTo>
                  <a:pt x="1127254" y="597781"/>
                </a:lnTo>
                <a:lnTo>
                  <a:pt x="1097247" y="630426"/>
                </a:lnTo>
                <a:lnTo>
                  <a:pt x="1067849" y="666815"/>
                </a:lnTo>
                <a:lnTo>
                  <a:pt x="1038676" y="706927"/>
                </a:lnTo>
                <a:lnTo>
                  <a:pt x="1009345" y="750742"/>
                </a:lnTo>
                <a:lnTo>
                  <a:pt x="979473" y="798240"/>
                </a:lnTo>
                <a:lnTo>
                  <a:pt x="948676" y="849399"/>
                </a:lnTo>
                <a:lnTo>
                  <a:pt x="916572" y="904200"/>
                </a:lnTo>
                <a:lnTo>
                  <a:pt x="838671" y="1039068"/>
                </a:lnTo>
                <a:lnTo>
                  <a:pt x="815206" y="1079256"/>
                </a:lnTo>
                <a:lnTo>
                  <a:pt x="790696" y="1120732"/>
                </a:lnTo>
                <a:lnTo>
                  <a:pt x="765063" y="1163475"/>
                </a:lnTo>
                <a:lnTo>
                  <a:pt x="738230" y="1207467"/>
                </a:lnTo>
                <a:lnTo>
                  <a:pt x="710118" y="1252691"/>
                </a:lnTo>
                <a:lnTo>
                  <a:pt x="680651" y="1299128"/>
                </a:lnTo>
                <a:lnTo>
                  <a:pt x="641420" y="1357550"/>
                </a:lnTo>
                <a:lnTo>
                  <a:pt x="602517" y="1409728"/>
                </a:lnTo>
                <a:lnTo>
                  <a:pt x="563880" y="1455685"/>
                </a:lnTo>
                <a:lnTo>
                  <a:pt x="525450" y="1495441"/>
                </a:lnTo>
                <a:lnTo>
                  <a:pt x="487167" y="1529020"/>
                </a:lnTo>
                <a:lnTo>
                  <a:pt x="448970" y="1556444"/>
                </a:lnTo>
                <a:lnTo>
                  <a:pt x="410800" y="1577735"/>
                </a:lnTo>
                <a:lnTo>
                  <a:pt x="398217" y="1582735"/>
                </a:lnTo>
                <a:close/>
              </a:path>
              <a:path extrusionOk="0" h="1605280" w="2301875">
                <a:moveTo>
                  <a:pt x="1655467" y="490397"/>
                </a:moveTo>
                <a:lnTo>
                  <a:pt x="1631126" y="489947"/>
                </a:lnTo>
                <a:lnTo>
                  <a:pt x="1606497" y="488602"/>
                </a:lnTo>
                <a:lnTo>
                  <a:pt x="1581568" y="486366"/>
                </a:lnTo>
                <a:lnTo>
                  <a:pt x="1524010" y="479131"/>
                </a:lnTo>
                <a:lnTo>
                  <a:pt x="1493094" y="476193"/>
                </a:lnTo>
                <a:lnTo>
                  <a:pt x="1463515" y="474431"/>
                </a:lnTo>
                <a:lnTo>
                  <a:pt x="1435207" y="473843"/>
                </a:lnTo>
                <a:lnTo>
                  <a:pt x="1795236" y="473843"/>
                </a:lnTo>
                <a:lnTo>
                  <a:pt x="1771237" y="479405"/>
                </a:lnTo>
                <a:lnTo>
                  <a:pt x="1733420" y="485522"/>
                </a:lnTo>
                <a:lnTo>
                  <a:pt x="1694835" y="489181"/>
                </a:lnTo>
                <a:lnTo>
                  <a:pt x="1655467" y="490397"/>
                </a:lnTo>
                <a:close/>
              </a:path>
              <a:path extrusionOk="0" h="1605280" w="2301875">
                <a:moveTo>
                  <a:pt x="295848" y="1605033"/>
                </a:moveTo>
                <a:lnTo>
                  <a:pt x="225804" y="1595189"/>
                </a:lnTo>
                <a:lnTo>
                  <a:pt x="154710" y="1565764"/>
                </a:lnTo>
                <a:lnTo>
                  <a:pt x="121962" y="1546155"/>
                </a:lnTo>
                <a:lnTo>
                  <a:pt x="89383" y="1523003"/>
                </a:lnTo>
                <a:lnTo>
                  <a:pt x="56929" y="1496486"/>
                </a:lnTo>
                <a:lnTo>
                  <a:pt x="24557" y="1466787"/>
                </a:lnTo>
                <a:lnTo>
                  <a:pt x="0" y="1441949"/>
                </a:lnTo>
                <a:lnTo>
                  <a:pt x="0" y="1416873"/>
                </a:lnTo>
                <a:lnTo>
                  <a:pt x="4956" y="1422179"/>
                </a:lnTo>
                <a:lnTo>
                  <a:pt x="37489" y="1454156"/>
                </a:lnTo>
                <a:lnTo>
                  <a:pt x="69924" y="1482975"/>
                </a:lnTo>
                <a:lnTo>
                  <a:pt x="102297" y="1508474"/>
                </a:lnTo>
                <a:lnTo>
                  <a:pt x="134646" y="1530493"/>
                </a:lnTo>
                <a:lnTo>
                  <a:pt x="199421" y="1563444"/>
                </a:lnTo>
                <a:lnTo>
                  <a:pt x="264547" y="1580538"/>
                </a:lnTo>
                <a:lnTo>
                  <a:pt x="297335" y="1582735"/>
                </a:lnTo>
                <a:lnTo>
                  <a:pt x="398217" y="1582735"/>
                </a:lnTo>
                <a:lnTo>
                  <a:pt x="372596" y="1592915"/>
                </a:lnTo>
                <a:lnTo>
                  <a:pt x="334299" y="1602007"/>
                </a:lnTo>
                <a:lnTo>
                  <a:pt x="295848" y="160503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71" name="Google Shape;971;p21"/>
          <p:cNvSpPr/>
          <p:nvPr/>
        </p:nvSpPr>
        <p:spPr>
          <a:xfrm>
            <a:off x="7235579" y="1219680"/>
            <a:ext cx="106680" cy="257810"/>
          </a:xfrm>
          <a:custGeom>
            <a:rect b="b" l="l" r="r" t="t"/>
            <a:pathLst>
              <a:path extrusionOk="0" h="257809" w="106679">
                <a:moveTo>
                  <a:pt x="50018" y="257583"/>
                </a:moveTo>
                <a:lnTo>
                  <a:pt x="18443" y="221794"/>
                </a:lnTo>
                <a:lnTo>
                  <a:pt x="811" y="148972"/>
                </a:lnTo>
                <a:lnTo>
                  <a:pt x="0" y="106923"/>
                </a:lnTo>
                <a:lnTo>
                  <a:pt x="6006" y="65514"/>
                </a:lnTo>
                <a:lnTo>
                  <a:pt x="19941" y="28046"/>
                </a:lnTo>
                <a:lnTo>
                  <a:pt x="38474" y="4383"/>
                </a:lnTo>
                <a:lnTo>
                  <a:pt x="56788" y="0"/>
                </a:lnTo>
                <a:lnTo>
                  <a:pt x="73787" y="11571"/>
                </a:lnTo>
                <a:lnTo>
                  <a:pt x="88371" y="35774"/>
                </a:lnTo>
                <a:lnTo>
                  <a:pt x="99443" y="69285"/>
                </a:lnTo>
                <a:lnTo>
                  <a:pt x="105905" y="108782"/>
                </a:lnTo>
                <a:lnTo>
                  <a:pt x="106659" y="150939"/>
                </a:lnTo>
                <a:lnTo>
                  <a:pt x="100606" y="192435"/>
                </a:lnTo>
                <a:lnTo>
                  <a:pt x="86648" y="229945"/>
                </a:lnTo>
                <a:lnTo>
                  <a:pt x="68257" y="253343"/>
                </a:lnTo>
                <a:lnTo>
                  <a:pt x="50018" y="25758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72" name="Google Shape;972;p21"/>
          <p:cNvSpPr/>
          <p:nvPr/>
        </p:nvSpPr>
        <p:spPr>
          <a:xfrm>
            <a:off x="7230198" y="822968"/>
            <a:ext cx="33020" cy="78740"/>
          </a:xfrm>
          <a:custGeom>
            <a:rect b="b" l="l" r="r" t="t"/>
            <a:pathLst>
              <a:path extrusionOk="0" h="78740" w="33020">
                <a:moveTo>
                  <a:pt x="14157" y="78230"/>
                </a:moveTo>
                <a:lnTo>
                  <a:pt x="3944" y="62705"/>
                </a:lnTo>
                <a:lnTo>
                  <a:pt x="0" y="35381"/>
                </a:lnTo>
                <a:lnTo>
                  <a:pt x="6183" y="7943"/>
                </a:lnTo>
                <a:lnTo>
                  <a:pt x="18791" y="0"/>
                </a:lnTo>
                <a:lnTo>
                  <a:pt x="29000" y="15530"/>
                </a:lnTo>
                <a:lnTo>
                  <a:pt x="32949" y="42848"/>
                </a:lnTo>
                <a:lnTo>
                  <a:pt x="26775" y="70268"/>
                </a:lnTo>
                <a:lnTo>
                  <a:pt x="14157" y="7823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73" name="Google Shape;973;p21"/>
          <p:cNvSpPr/>
          <p:nvPr/>
        </p:nvSpPr>
        <p:spPr>
          <a:xfrm>
            <a:off x="7443515" y="1745415"/>
            <a:ext cx="33020" cy="78740"/>
          </a:xfrm>
          <a:custGeom>
            <a:rect b="b" l="l" r="r" t="t"/>
            <a:pathLst>
              <a:path extrusionOk="0" h="78739" w="33020">
                <a:moveTo>
                  <a:pt x="14156" y="78248"/>
                </a:moveTo>
                <a:lnTo>
                  <a:pt x="3944" y="62724"/>
                </a:lnTo>
                <a:lnTo>
                  <a:pt x="0" y="35400"/>
                </a:lnTo>
                <a:lnTo>
                  <a:pt x="6183" y="7961"/>
                </a:lnTo>
                <a:lnTo>
                  <a:pt x="18801" y="0"/>
                </a:lnTo>
                <a:lnTo>
                  <a:pt x="29013" y="15524"/>
                </a:lnTo>
                <a:lnTo>
                  <a:pt x="32958" y="42848"/>
                </a:lnTo>
                <a:lnTo>
                  <a:pt x="26774" y="70286"/>
                </a:lnTo>
                <a:lnTo>
                  <a:pt x="14156" y="7824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74" name="Google Shape;974;p21"/>
          <p:cNvSpPr/>
          <p:nvPr/>
        </p:nvSpPr>
        <p:spPr>
          <a:xfrm>
            <a:off x="7403672" y="2129753"/>
            <a:ext cx="33020" cy="78740"/>
          </a:xfrm>
          <a:custGeom>
            <a:rect b="b" l="l" r="r" t="t"/>
            <a:pathLst>
              <a:path extrusionOk="0" h="78739" w="33020">
                <a:moveTo>
                  <a:pt x="14147" y="78219"/>
                </a:moveTo>
                <a:lnTo>
                  <a:pt x="3940" y="62709"/>
                </a:lnTo>
                <a:lnTo>
                  <a:pt x="0" y="35399"/>
                </a:lnTo>
                <a:lnTo>
                  <a:pt x="6185" y="7968"/>
                </a:lnTo>
                <a:lnTo>
                  <a:pt x="18801" y="0"/>
                </a:lnTo>
                <a:lnTo>
                  <a:pt x="29009" y="15510"/>
                </a:lnTo>
                <a:lnTo>
                  <a:pt x="32949" y="42820"/>
                </a:lnTo>
                <a:lnTo>
                  <a:pt x="26763" y="70251"/>
                </a:lnTo>
                <a:lnTo>
                  <a:pt x="14147" y="7821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75" name="Google Shape;975;p21"/>
          <p:cNvSpPr/>
          <p:nvPr/>
        </p:nvSpPr>
        <p:spPr>
          <a:xfrm>
            <a:off x="7166212" y="1909177"/>
            <a:ext cx="33655" cy="79375"/>
          </a:xfrm>
          <a:custGeom>
            <a:rect b="b" l="l" r="r" t="t"/>
            <a:pathLst>
              <a:path extrusionOk="0" h="79375" w="33654">
                <a:moveTo>
                  <a:pt x="14157" y="78794"/>
                </a:moveTo>
                <a:lnTo>
                  <a:pt x="3848" y="63451"/>
                </a:lnTo>
                <a:lnTo>
                  <a:pt x="0" y="35945"/>
                </a:lnTo>
                <a:lnTo>
                  <a:pt x="6472" y="7961"/>
                </a:lnTo>
                <a:lnTo>
                  <a:pt x="19091" y="0"/>
                </a:lnTo>
                <a:lnTo>
                  <a:pt x="29303" y="15524"/>
                </a:lnTo>
                <a:lnTo>
                  <a:pt x="33248" y="42848"/>
                </a:lnTo>
                <a:lnTo>
                  <a:pt x="27065" y="70286"/>
                </a:lnTo>
                <a:lnTo>
                  <a:pt x="14157" y="7879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76" name="Google Shape;976;p21"/>
          <p:cNvSpPr/>
          <p:nvPr/>
        </p:nvSpPr>
        <p:spPr>
          <a:xfrm>
            <a:off x="7565882" y="1864815"/>
            <a:ext cx="24765" cy="58419"/>
          </a:xfrm>
          <a:custGeom>
            <a:rect b="b" l="l" r="r" t="t"/>
            <a:pathLst>
              <a:path extrusionOk="0" h="58419" w="24765">
                <a:moveTo>
                  <a:pt x="10477" y="58254"/>
                </a:moveTo>
                <a:lnTo>
                  <a:pt x="2888" y="46824"/>
                </a:lnTo>
                <a:lnTo>
                  <a:pt x="0" y="26540"/>
                </a:lnTo>
                <a:lnTo>
                  <a:pt x="4671" y="6053"/>
                </a:lnTo>
                <a:lnTo>
                  <a:pt x="14096" y="0"/>
                </a:lnTo>
                <a:lnTo>
                  <a:pt x="21683" y="11436"/>
                </a:lnTo>
                <a:lnTo>
                  <a:pt x="24574" y="31713"/>
                </a:lnTo>
                <a:lnTo>
                  <a:pt x="19912" y="52182"/>
                </a:lnTo>
                <a:lnTo>
                  <a:pt x="10477" y="5825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77" name="Google Shape;977;p21"/>
          <p:cNvSpPr txBox="1"/>
          <p:nvPr>
            <p:ph type="title"/>
          </p:nvPr>
        </p:nvSpPr>
        <p:spPr>
          <a:xfrm>
            <a:off x="1760663" y="416659"/>
            <a:ext cx="4479925" cy="1397000"/>
          </a:xfrm>
          <a:prstGeom prst="rect">
            <a:avLst/>
          </a:prstGeom>
          <a:noFill/>
          <a:ln>
            <a:noFill/>
          </a:ln>
        </p:spPr>
        <p:txBody>
          <a:bodyPr anchorCtr="0" anchor="t" bIns="0" lIns="0" spcFirstLastPara="1" rIns="0" wrap="square" tIns="12700">
            <a:spAutoFit/>
          </a:bodyPr>
          <a:lstStyle/>
          <a:p>
            <a:pPr indent="-1301750" lvl="0" marL="1313815" marR="5080" rtl="0" algn="l">
              <a:lnSpc>
                <a:spcPct val="100000"/>
              </a:lnSpc>
              <a:spcBef>
                <a:spcPts val="0"/>
              </a:spcBef>
              <a:spcAft>
                <a:spcPts val="0"/>
              </a:spcAft>
              <a:buNone/>
            </a:pPr>
            <a:r>
              <a:rPr lang="en-US" sz="4500"/>
              <a:t>Dr. Al-Rikabi’s  Notes</a:t>
            </a:r>
            <a:endParaRPr sz="4500"/>
          </a:p>
        </p:txBody>
      </p:sp>
      <p:sp>
        <p:nvSpPr>
          <p:cNvPr id="978" name="Google Shape;978;p21"/>
          <p:cNvSpPr txBox="1"/>
          <p:nvPr/>
        </p:nvSpPr>
        <p:spPr>
          <a:xfrm>
            <a:off x="243556" y="2161444"/>
            <a:ext cx="789940" cy="383540"/>
          </a:xfrm>
          <a:prstGeom prst="rect">
            <a:avLst/>
          </a:prstGeom>
          <a:solidFill>
            <a:srgbClr val="3B8085"/>
          </a:solidFill>
          <a:ln>
            <a:noFill/>
          </a:ln>
        </p:spPr>
        <p:txBody>
          <a:bodyPr anchorCtr="0" anchor="t" bIns="0" lIns="0" spcFirstLastPara="1" rIns="0" wrap="square" tIns="0">
            <a:spAutoFit/>
          </a:bodyPr>
          <a:lstStyle/>
          <a:p>
            <a:pPr indent="0" lvl="0" marL="0" marR="0" rtl="0" algn="ctr">
              <a:lnSpc>
                <a:spcPct val="119583"/>
              </a:lnSpc>
              <a:spcBef>
                <a:spcPts val="0"/>
              </a:spcBef>
              <a:spcAft>
                <a:spcPts val="0"/>
              </a:spcAft>
              <a:buNone/>
            </a:pPr>
            <a:r>
              <a:rPr b="1" lang="en-US" sz="2400">
                <a:solidFill>
                  <a:srgbClr val="FFFFFF"/>
                </a:solidFill>
                <a:latin typeface="Comic Sans MS"/>
                <a:ea typeface="Comic Sans MS"/>
                <a:cs typeface="Comic Sans MS"/>
                <a:sym typeface="Comic Sans MS"/>
              </a:rPr>
              <a:t>3</a:t>
            </a:r>
            <a:endParaRPr sz="2400">
              <a:latin typeface="Comic Sans MS"/>
              <a:ea typeface="Comic Sans MS"/>
              <a:cs typeface="Comic Sans MS"/>
              <a:sym typeface="Comic Sans MS"/>
            </a:endParaRPr>
          </a:p>
        </p:txBody>
      </p:sp>
      <p:grpSp>
        <p:nvGrpSpPr>
          <p:cNvPr id="979" name="Google Shape;979;p21"/>
          <p:cNvGrpSpPr/>
          <p:nvPr/>
        </p:nvGrpSpPr>
        <p:grpSpPr>
          <a:xfrm>
            <a:off x="243545" y="2544783"/>
            <a:ext cx="789940" cy="383540"/>
            <a:chOff x="243545" y="2544783"/>
            <a:chExt cx="789940" cy="383540"/>
          </a:xfrm>
        </p:grpSpPr>
        <p:sp>
          <p:nvSpPr>
            <p:cNvPr id="980" name="Google Shape;980;p21"/>
            <p:cNvSpPr/>
            <p:nvPr/>
          </p:nvSpPr>
          <p:spPr>
            <a:xfrm>
              <a:off x="243545" y="2544783"/>
              <a:ext cx="789940" cy="383540"/>
            </a:xfrm>
            <a:custGeom>
              <a:rect b="b" l="l" r="r" t="t"/>
              <a:pathLst>
                <a:path extrusionOk="0" h="383539" w="789940">
                  <a:moveTo>
                    <a:pt x="789470" y="383328"/>
                  </a:moveTo>
                  <a:lnTo>
                    <a:pt x="0" y="0"/>
                  </a:lnTo>
                  <a:lnTo>
                    <a:pt x="789470" y="0"/>
                  </a:lnTo>
                  <a:lnTo>
                    <a:pt x="789470" y="38332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81" name="Google Shape;981;p21"/>
            <p:cNvSpPr/>
            <p:nvPr/>
          </p:nvSpPr>
          <p:spPr>
            <a:xfrm>
              <a:off x="243545" y="2544783"/>
              <a:ext cx="789940" cy="383540"/>
            </a:xfrm>
            <a:custGeom>
              <a:rect b="b" l="l" r="r" t="t"/>
              <a:pathLst>
                <a:path extrusionOk="0" h="383539" w="789940">
                  <a:moveTo>
                    <a:pt x="789470" y="0"/>
                  </a:moveTo>
                  <a:lnTo>
                    <a:pt x="789470" y="383328"/>
                  </a:lnTo>
                  <a:lnTo>
                    <a:pt x="0" y="0"/>
                  </a:lnTo>
                  <a:lnTo>
                    <a:pt x="789470" y="0"/>
                  </a:lnTo>
                  <a:close/>
                </a:path>
              </a:pathLst>
            </a:custGeom>
            <a:noFill/>
            <a:ln cap="flat" cmpd="sng" w="19025">
              <a:solidFill>
                <a:srgbClr val="FFDDD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982" name="Google Shape;982;p21"/>
          <p:cNvSpPr txBox="1"/>
          <p:nvPr/>
        </p:nvSpPr>
        <p:spPr>
          <a:xfrm>
            <a:off x="1184275" y="2159413"/>
            <a:ext cx="2755900" cy="482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000">
                <a:latin typeface="Tahoma"/>
                <a:ea typeface="Tahoma"/>
                <a:cs typeface="Tahoma"/>
                <a:sym typeface="Tahoma"/>
              </a:rPr>
              <a:t>Bronchiectasis</a:t>
            </a:r>
            <a:endParaRPr sz="3000">
              <a:latin typeface="Tahoma"/>
              <a:ea typeface="Tahoma"/>
              <a:cs typeface="Tahoma"/>
              <a:sym typeface="Tahoma"/>
            </a:endParaRPr>
          </a:p>
        </p:txBody>
      </p:sp>
      <p:sp>
        <p:nvSpPr>
          <p:cNvPr id="983" name="Google Shape;983;p21"/>
          <p:cNvSpPr txBox="1"/>
          <p:nvPr/>
        </p:nvSpPr>
        <p:spPr>
          <a:xfrm>
            <a:off x="503525" y="2990965"/>
            <a:ext cx="6934200" cy="719772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000">
                <a:solidFill>
                  <a:srgbClr val="1F4E78"/>
                </a:solidFill>
                <a:latin typeface="Verdana"/>
                <a:ea typeface="Verdana"/>
                <a:cs typeface="Verdana"/>
                <a:sym typeface="Verdana"/>
              </a:rPr>
              <a:t>Definition:</a:t>
            </a:r>
            <a:endParaRPr sz="2000">
              <a:latin typeface="Verdana"/>
              <a:ea typeface="Verdana"/>
              <a:cs typeface="Verdana"/>
              <a:sym typeface="Verdana"/>
            </a:endParaRPr>
          </a:p>
          <a:p>
            <a:pPr indent="235584" lvl="0" marL="12700" marR="5080" rtl="0" algn="l">
              <a:lnSpc>
                <a:spcPct val="120000"/>
              </a:lnSpc>
              <a:spcBef>
                <a:spcPts val="1630"/>
              </a:spcBef>
              <a:spcAft>
                <a:spcPts val="0"/>
              </a:spcAft>
              <a:buNone/>
            </a:pPr>
            <a:r>
              <a:rPr b="1" lang="en-US" sz="1400">
                <a:solidFill>
                  <a:srgbClr val="980000"/>
                </a:solidFill>
                <a:latin typeface="Tahoma"/>
                <a:ea typeface="Tahoma"/>
                <a:cs typeface="Tahoma"/>
                <a:sym typeface="Tahoma"/>
              </a:rPr>
              <a:t>Abnormal and permanent dilatation </a:t>
            </a:r>
            <a:r>
              <a:rPr lang="en-US" sz="1400">
                <a:latin typeface="Lucida Sans"/>
                <a:ea typeface="Lucida Sans"/>
                <a:cs typeface="Lucida Sans"/>
                <a:sym typeface="Lucida Sans"/>
              </a:rPr>
              <a:t>of the bronchi and bronchioles associated  with chronic inﬂammation and excessive secretions. May have dyspnea at different  severities.</a:t>
            </a:r>
            <a:endParaRPr sz="1400">
              <a:latin typeface="Lucida Sans"/>
              <a:ea typeface="Lucida Sans"/>
              <a:cs typeface="Lucida Sans"/>
              <a:sym typeface="Lucida Sans"/>
            </a:endParaRPr>
          </a:p>
          <a:p>
            <a:pPr indent="0" lvl="0" marL="12700" marR="0" rtl="0" algn="l">
              <a:lnSpc>
                <a:spcPct val="100000"/>
              </a:lnSpc>
              <a:spcBef>
                <a:spcPts val="1430"/>
              </a:spcBef>
              <a:spcAft>
                <a:spcPts val="0"/>
              </a:spcAft>
              <a:buNone/>
            </a:pPr>
            <a:r>
              <a:rPr lang="en-US" sz="2000">
                <a:solidFill>
                  <a:srgbClr val="1F4E78"/>
                </a:solidFill>
                <a:latin typeface="Verdana"/>
                <a:ea typeface="Verdana"/>
                <a:cs typeface="Verdana"/>
                <a:sym typeface="Verdana"/>
              </a:rPr>
              <a:t>Characterized by:</a:t>
            </a:r>
            <a:endParaRPr sz="2000">
              <a:latin typeface="Verdana"/>
              <a:ea typeface="Verdana"/>
              <a:cs typeface="Verdana"/>
              <a:sym typeface="Verdana"/>
            </a:endParaRPr>
          </a:p>
          <a:p>
            <a:pPr indent="-336550" lvl="0" marL="469900" marR="0" rtl="0" algn="l">
              <a:lnSpc>
                <a:spcPct val="100000"/>
              </a:lnSpc>
              <a:spcBef>
                <a:spcPts val="1580"/>
              </a:spcBef>
              <a:spcAft>
                <a:spcPts val="0"/>
              </a:spcAft>
              <a:buClr>
                <a:srgbClr val="980000"/>
              </a:buClr>
              <a:buSzPts val="1400"/>
              <a:buFont typeface="Arial"/>
              <a:buChar char="●"/>
            </a:pPr>
            <a:r>
              <a:rPr b="1" lang="en-US" sz="1400">
                <a:solidFill>
                  <a:srgbClr val="980000"/>
                </a:solidFill>
                <a:latin typeface="Tahoma"/>
                <a:ea typeface="Tahoma"/>
                <a:cs typeface="Tahoma"/>
                <a:sym typeface="Tahoma"/>
              </a:rPr>
              <a:t>Persistent productive cough.</a:t>
            </a:r>
            <a:endParaRPr sz="1400">
              <a:latin typeface="Tahoma"/>
              <a:ea typeface="Tahoma"/>
              <a:cs typeface="Tahoma"/>
              <a:sym typeface="Tahoma"/>
            </a:endParaRPr>
          </a:p>
          <a:p>
            <a:pPr indent="-336550" lvl="0" marL="469900" marR="167005" rtl="0" algn="l">
              <a:lnSpc>
                <a:spcPct val="114999"/>
              </a:lnSpc>
              <a:spcBef>
                <a:spcPts val="0"/>
              </a:spcBef>
              <a:spcAft>
                <a:spcPts val="0"/>
              </a:spcAft>
              <a:buClr>
                <a:srgbClr val="000000"/>
              </a:buClr>
              <a:buSzPts val="1400"/>
              <a:buFont typeface="Tahoma"/>
              <a:buChar char="●"/>
            </a:pPr>
            <a:r>
              <a:rPr b="1" lang="en-US" sz="1400">
                <a:solidFill>
                  <a:srgbClr val="980000"/>
                </a:solidFill>
                <a:latin typeface="Tahoma"/>
                <a:ea typeface="Tahoma"/>
                <a:cs typeface="Tahoma"/>
                <a:sym typeface="Tahoma"/>
              </a:rPr>
              <a:t>Histologically </a:t>
            </a:r>
            <a:r>
              <a:rPr lang="en-US" sz="1400">
                <a:latin typeface="Lucida Sans"/>
                <a:ea typeface="Lucida Sans"/>
                <a:cs typeface="Lucida Sans"/>
                <a:sym typeface="Lucida Sans"/>
              </a:rPr>
              <a:t>we see a mixture of bacteria including </a:t>
            </a:r>
            <a:r>
              <a:rPr b="1" lang="en-US" sz="1400">
                <a:solidFill>
                  <a:srgbClr val="980000"/>
                </a:solidFill>
                <a:latin typeface="Tahoma"/>
                <a:ea typeface="Tahoma"/>
                <a:cs typeface="Tahoma"/>
                <a:sym typeface="Tahoma"/>
              </a:rPr>
              <a:t>anaerobes </a:t>
            </a:r>
            <a:r>
              <a:rPr lang="en-US" sz="1400">
                <a:latin typeface="Lucida Sans"/>
                <a:ea typeface="Lucida Sans"/>
                <a:cs typeface="Lucida Sans"/>
                <a:sym typeface="Lucida Sans"/>
              </a:rPr>
              <a:t>that cause  the </a:t>
            </a:r>
            <a:r>
              <a:rPr lang="en-US" sz="1400">
                <a:solidFill>
                  <a:srgbClr val="980000"/>
                </a:solidFill>
                <a:latin typeface="Lucida Sans"/>
                <a:ea typeface="Lucida Sans"/>
                <a:cs typeface="Lucida Sans"/>
                <a:sym typeface="Lucida Sans"/>
              </a:rPr>
              <a:t>foul smell</a:t>
            </a:r>
            <a:r>
              <a:rPr lang="en-US" sz="1400">
                <a:latin typeface="Lucida Sans"/>
                <a:ea typeface="Lucida Sans"/>
                <a:cs typeface="Lucida Sans"/>
                <a:sym typeface="Lucida Sans"/>
              </a:rPr>
              <a:t>, chronic inﬂammatory cells and ﬁbrosis &gt;destroyed/ulcerated  walls.</a:t>
            </a:r>
            <a:endParaRPr sz="1400">
              <a:latin typeface="Lucida Sans"/>
              <a:ea typeface="Lucida Sans"/>
              <a:cs typeface="Lucida Sans"/>
              <a:sym typeface="Lucida Sans"/>
            </a:endParaRPr>
          </a:p>
          <a:p>
            <a:pPr indent="-336550" lvl="0" marL="469900" marR="0" rtl="0" algn="l">
              <a:lnSpc>
                <a:spcPct val="100000"/>
              </a:lnSpc>
              <a:spcBef>
                <a:spcPts val="254"/>
              </a:spcBef>
              <a:spcAft>
                <a:spcPts val="0"/>
              </a:spcAft>
              <a:buClr>
                <a:srgbClr val="000000"/>
              </a:buClr>
              <a:buSzPts val="1400"/>
              <a:buFont typeface="Tahoma"/>
              <a:buChar char="●"/>
            </a:pPr>
            <a:r>
              <a:rPr b="1" lang="en-US" sz="1400">
                <a:solidFill>
                  <a:srgbClr val="980000"/>
                </a:solidFill>
                <a:latin typeface="Tahoma"/>
                <a:ea typeface="Tahoma"/>
                <a:cs typeface="Tahoma"/>
                <a:sym typeface="Tahoma"/>
              </a:rPr>
              <a:t>Grossly </a:t>
            </a:r>
            <a:r>
              <a:rPr lang="en-US" sz="1400">
                <a:latin typeface="Lucida Sans"/>
                <a:ea typeface="Lucida Sans"/>
                <a:cs typeface="Lucida Sans"/>
                <a:sym typeface="Lucida Sans"/>
              </a:rPr>
              <a:t>we see secretions and abscess.</a:t>
            </a:r>
            <a:endParaRPr sz="1400">
              <a:latin typeface="Lucida Sans"/>
              <a:ea typeface="Lucida Sans"/>
              <a:cs typeface="Lucida Sans"/>
              <a:sym typeface="Lucida Sans"/>
            </a:endParaRPr>
          </a:p>
          <a:p>
            <a:pPr indent="-336550" lvl="0" marL="469900" marR="147320" rtl="0" algn="l">
              <a:lnSpc>
                <a:spcPct val="114999"/>
              </a:lnSpc>
              <a:spcBef>
                <a:spcPts val="0"/>
              </a:spcBef>
              <a:spcAft>
                <a:spcPts val="0"/>
              </a:spcAft>
              <a:buClr>
                <a:srgbClr val="000000"/>
              </a:buClr>
              <a:buSzPts val="1400"/>
              <a:buFont typeface="Tahoma"/>
              <a:buChar char="●"/>
            </a:pPr>
            <a:r>
              <a:rPr b="1" lang="en-US" sz="1400">
                <a:solidFill>
                  <a:srgbClr val="980000"/>
                </a:solidFill>
                <a:latin typeface="Tahoma"/>
                <a:ea typeface="Tahoma"/>
                <a:cs typeface="Tahoma"/>
                <a:sym typeface="Tahoma"/>
              </a:rPr>
              <a:t>In x-ray </a:t>
            </a:r>
            <a:r>
              <a:rPr lang="en-US" sz="1400">
                <a:latin typeface="Lucida Sans"/>
                <a:ea typeface="Lucida Sans"/>
                <a:cs typeface="Lucida Sans"/>
                <a:sym typeface="Lucida Sans"/>
              </a:rPr>
              <a:t>we see it as bilateral, small dense (purulent) nodule-like areas with  inﬂammation around the dilated bronchi.</a:t>
            </a:r>
            <a:endParaRPr sz="1400">
              <a:latin typeface="Lucida Sans"/>
              <a:ea typeface="Lucida Sans"/>
              <a:cs typeface="Lucida Sans"/>
              <a:sym typeface="Lucida Sans"/>
            </a:endParaRPr>
          </a:p>
          <a:p>
            <a:pPr indent="0" lvl="0" marL="12700" marR="0" rtl="0" algn="l">
              <a:lnSpc>
                <a:spcPct val="100000"/>
              </a:lnSpc>
              <a:spcBef>
                <a:spcPts val="1430"/>
              </a:spcBef>
              <a:spcAft>
                <a:spcPts val="0"/>
              </a:spcAft>
              <a:buNone/>
            </a:pPr>
            <a:r>
              <a:rPr lang="en-US" sz="2000">
                <a:solidFill>
                  <a:srgbClr val="1F4E78"/>
                </a:solidFill>
                <a:latin typeface="Lucida Sans"/>
                <a:ea typeface="Lucida Sans"/>
                <a:cs typeface="Lucida Sans"/>
                <a:sym typeface="Lucida Sans"/>
              </a:rPr>
              <a:t>Causes:</a:t>
            </a:r>
            <a:endParaRPr sz="2000">
              <a:latin typeface="Lucida Sans"/>
              <a:ea typeface="Lucida Sans"/>
              <a:cs typeface="Lucida Sans"/>
              <a:sym typeface="Lucida Sans"/>
            </a:endParaRPr>
          </a:p>
          <a:p>
            <a:pPr indent="-336550" lvl="0" marL="469900" marR="0" rtl="0" algn="l">
              <a:lnSpc>
                <a:spcPct val="100000"/>
              </a:lnSpc>
              <a:spcBef>
                <a:spcPts val="1580"/>
              </a:spcBef>
              <a:spcAft>
                <a:spcPts val="0"/>
              </a:spcAft>
              <a:buClr>
                <a:srgbClr val="000000"/>
              </a:buClr>
              <a:buSzPts val="1400"/>
              <a:buFont typeface="Tahoma"/>
              <a:buChar char="●"/>
            </a:pPr>
            <a:r>
              <a:rPr b="1" lang="en-US" sz="1400">
                <a:solidFill>
                  <a:srgbClr val="980000"/>
                </a:solidFill>
                <a:latin typeface="Tahoma"/>
                <a:ea typeface="Tahoma"/>
                <a:cs typeface="Tahoma"/>
                <a:sym typeface="Tahoma"/>
              </a:rPr>
              <a:t>Obstruction: </a:t>
            </a:r>
            <a:r>
              <a:rPr lang="en-US" sz="1400">
                <a:latin typeface="Lucida Sans"/>
                <a:ea typeface="Lucida Sans"/>
                <a:cs typeface="Lucida Sans"/>
                <a:sym typeface="Lucida Sans"/>
              </a:rPr>
              <a:t>Tumor, Foreign body,Fibrosis or Mucous plugs</a:t>
            </a:r>
            <a:endParaRPr sz="1400">
              <a:latin typeface="Lucida Sans"/>
              <a:ea typeface="Lucida Sans"/>
              <a:cs typeface="Lucida Sans"/>
              <a:sym typeface="Lucida Sans"/>
            </a:endParaRPr>
          </a:p>
          <a:p>
            <a:pPr indent="-336550" lvl="0" marL="469900" marR="135890" rtl="0" algn="l">
              <a:lnSpc>
                <a:spcPct val="114999"/>
              </a:lnSpc>
              <a:spcBef>
                <a:spcPts val="0"/>
              </a:spcBef>
              <a:spcAft>
                <a:spcPts val="0"/>
              </a:spcAft>
              <a:buClr>
                <a:srgbClr val="000000"/>
              </a:buClr>
              <a:buSzPts val="1400"/>
              <a:buFont typeface="Tahoma"/>
              <a:buChar char="●"/>
            </a:pPr>
            <a:r>
              <a:rPr b="1" lang="en-US" sz="1400">
                <a:solidFill>
                  <a:srgbClr val="980000"/>
                </a:solidFill>
                <a:latin typeface="Tahoma"/>
                <a:ea typeface="Tahoma"/>
                <a:cs typeface="Tahoma"/>
                <a:sym typeface="Tahoma"/>
              </a:rPr>
              <a:t>Cystic ﬁbrosis: </a:t>
            </a:r>
            <a:r>
              <a:rPr lang="en-US" sz="1400">
                <a:latin typeface="Lucida Sans"/>
                <a:ea typeface="Lucida Sans"/>
                <a:cs typeface="Lucida Sans"/>
                <a:sym typeface="Lucida Sans"/>
              </a:rPr>
              <a:t>caused by a gene in </a:t>
            </a:r>
            <a:r>
              <a:rPr b="1" lang="en-US" sz="1400">
                <a:solidFill>
                  <a:srgbClr val="980000"/>
                </a:solidFill>
                <a:latin typeface="Tahoma"/>
                <a:ea typeface="Tahoma"/>
                <a:cs typeface="Tahoma"/>
                <a:sym typeface="Tahoma"/>
              </a:rPr>
              <a:t>chromosome 7 </a:t>
            </a:r>
            <a:r>
              <a:rPr lang="en-US" sz="1400">
                <a:latin typeface="Lucida Sans"/>
                <a:ea typeface="Lucida Sans"/>
                <a:cs typeface="Lucida Sans"/>
                <a:sym typeface="Lucida Sans"/>
              </a:rPr>
              <a:t>(resulting in a dynein  deﬁciency, diagnosed by checking Na through sweat) and Characterized by  chronic pancreatitis and increased secretions</a:t>
            </a:r>
            <a:endParaRPr sz="1400">
              <a:latin typeface="Lucida Sans"/>
              <a:ea typeface="Lucida Sans"/>
              <a:cs typeface="Lucida Sans"/>
              <a:sym typeface="Lucida Sans"/>
            </a:endParaRPr>
          </a:p>
          <a:p>
            <a:pPr indent="-382904" lvl="0" marL="515619" marR="0" rtl="0" algn="l">
              <a:lnSpc>
                <a:spcPct val="100000"/>
              </a:lnSpc>
              <a:spcBef>
                <a:spcPts val="254"/>
              </a:spcBef>
              <a:spcAft>
                <a:spcPts val="0"/>
              </a:spcAft>
              <a:buClr>
                <a:srgbClr val="000000"/>
              </a:buClr>
              <a:buSzPts val="1400"/>
              <a:buFont typeface="Arial"/>
              <a:buChar char="●"/>
            </a:pPr>
            <a:r>
              <a:rPr b="1" lang="en-US" sz="1400">
                <a:solidFill>
                  <a:srgbClr val="980000"/>
                </a:solidFill>
                <a:latin typeface="Tahoma"/>
                <a:ea typeface="Tahoma"/>
                <a:cs typeface="Tahoma"/>
                <a:sym typeface="Tahoma"/>
              </a:rPr>
              <a:t>Immotile cilia syndrome </a:t>
            </a:r>
            <a:r>
              <a:rPr b="1" lang="en-US" sz="1400">
                <a:latin typeface="Tahoma"/>
                <a:ea typeface="Tahoma"/>
                <a:cs typeface="Tahoma"/>
                <a:sym typeface="Tahoma"/>
              </a:rPr>
              <a:t>(kartagener syndrome) </a:t>
            </a:r>
            <a:r>
              <a:rPr b="1" lang="en-US" sz="1400">
                <a:solidFill>
                  <a:srgbClr val="B7B7B7"/>
                </a:solidFill>
                <a:latin typeface="Tahoma"/>
                <a:ea typeface="Tahoma"/>
                <a:cs typeface="Tahoma"/>
                <a:sym typeface="Tahoma"/>
              </a:rPr>
              <a:t>(ciliary dyskinesia)</a:t>
            </a:r>
            <a:endParaRPr sz="1400">
              <a:latin typeface="Tahoma"/>
              <a:ea typeface="Tahoma"/>
              <a:cs typeface="Tahoma"/>
              <a:sym typeface="Tahoma"/>
            </a:endParaRPr>
          </a:p>
          <a:p>
            <a:pPr indent="-336550" lvl="0" marL="469900" marR="0" rtl="0" algn="l">
              <a:lnSpc>
                <a:spcPct val="100000"/>
              </a:lnSpc>
              <a:spcBef>
                <a:spcPts val="250"/>
              </a:spcBef>
              <a:spcAft>
                <a:spcPts val="0"/>
              </a:spcAft>
              <a:buClr>
                <a:srgbClr val="980000"/>
              </a:buClr>
              <a:buSzPts val="1400"/>
              <a:buFont typeface="Arial"/>
              <a:buChar char="●"/>
            </a:pPr>
            <a:r>
              <a:rPr b="1" lang="en-US" sz="1400">
                <a:solidFill>
                  <a:srgbClr val="980000"/>
                </a:solidFill>
                <a:latin typeface="Tahoma"/>
                <a:ea typeface="Tahoma"/>
                <a:cs typeface="Tahoma"/>
                <a:sym typeface="Tahoma"/>
              </a:rPr>
              <a:t>Immunodeﬁciency</a:t>
            </a:r>
            <a:endParaRPr sz="1400">
              <a:latin typeface="Tahoma"/>
              <a:ea typeface="Tahoma"/>
              <a:cs typeface="Tahoma"/>
              <a:sym typeface="Tahoma"/>
            </a:endParaRPr>
          </a:p>
          <a:p>
            <a:pPr indent="0" lvl="0" marL="12700" marR="0" rtl="0" algn="l">
              <a:lnSpc>
                <a:spcPct val="100000"/>
              </a:lnSpc>
              <a:spcBef>
                <a:spcPts val="1430"/>
              </a:spcBef>
              <a:spcAft>
                <a:spcPts val="0"/>
              </a:spcAft>
              <a:buNone/>
            </a:pPr>
            <a:r>
              <a:rPr lang="en-US" sz="2000">
                <a:solidFill>
                  <a:srgbClr val="1F4E78"/>
                </a:solidFill>
                <a:latin typeface="Lucida Sans"/>
                <a:ea typeface="Lucida Sans"/>
                <a:cs typeface="Lucida Sans"/>
                <a:sym typeface="Lucida Sans"/>
              </a:rPr>
              <a:t>Complications:</a:t>
            </a:r>
            <a:endParaRPr sz="2000">
              <a:latin typeface="Lucida Sans"/>
              <a:ea typeface="Lucida Sans"/>
              <a:cs typeface="Lucida Sans"/>
              <a:sym typeface="Lucida Sans"/>
            </a:endParaRPr>
          </a:p>
          <a:p>
            <a:pPr indent="-336550" lvl="0" marL="469900" marR="0" rtl="0" algn="l">
              <a:lnSpc>
                <a:spcPct val="100000"/>
              </a:lnSpc>
              <a:spcBef>
                <a:spcPts val="1585"/>
              </a:spcBef>
              <a:spcAft>
                <a:spcPts val="0"/>
              </a:spcAft>
              <a:buClr>
                <a:srgbClr val="000000"/>
              </a:buClr>
              <a:buSzPts val="1400"/>
              <a:buFont typeface="Tahoma"/>
              <a:buChar char="●"/>
            </a:pPr>
            <a:r>
              <a:rPr b="1" lang="en-US" sz="1400">
                <a:solidFill>
                  <a:srgbClr val="980000"/>
                </a:solidFill>
                <a:latin typeface="Tahoma"/>
                <a:ea typeface="Tahoma"/>
                <a:cs typeface="Tahoma"/>
                <a:sym typeface="Tahoma"/>
              </a:rPr>
              <a:t>Abscesses: </a:t>
            </a:r>
            <a:r>
              <a:rPr lang="en-US" sz="1400">
                <a:latin typeface="Lucida Sans"/>
                <a:ea typeface="Lucida Sans"/>
                <a:cs typeface="Lucida Sans"/>
                <a:sym typeface="Lucida Sans"/>
              </a:rPr>
              <a:t>In the Lung or Brain</a:t>
            </a:r>
            <a:endParaRPr sz="1400">
              <a:latin typeface="Lucida Sans"/>
              <a:ea typeface="Lucida Sans"/>
              <a:cs typeface="Lucida Sans"/>
              <a:sym typeface="Lucida Sans"/>
            </a:endParaRPr>
          </a:p>
          <a:p>
            <a:pPr indent="-336550" lvl="0" marL="469900" marR="633095" rtl="0" algn="l">
              <a:lnSpc>
                <a:spcPct val="114999"/>
              </a:lnSpc>
              <a:spcBef>
                <a:spcPts val="0"/>
              </a:spcBef>
              <a:spcAft>
                <a:spcPts val="0"/>
              </a:spcAft>
              <a:buClr>
                <a:srgbClr val="000000"/>
              </a:buClr>
              <a:buSzPts val="1400"/>
              <a:buFont typeface="Tahoma"/>
              <a:buChar char="●"/>
            </a:pPr>
            <a:r>
              <a:rPr b="1" lang="en-US" sz="1400">
                <a:solidFill>
                  <a:srgbClr val="980000"/>
                </a:solidFill>
                <a:latin typeface="Tahoma"/>
                <a:ea typeface="Tahoma"/>
                <a:cs typeface="Tahoma"/>
                <a:sym typeface="Tahoma"/>
              </a:rPr>
              <a:t>Amyloidosis </a:t>
            </a:r>
            <a:r>
              <a:rPr lang="en-US" sz="1400">
                <a:latin typeface="Lucida Sans"/>
                <a:ea typeface="Lucida Sans"/>
                <a:cs typeface="Lucida Sans"/>
                <a:sym typeface="Lucida Sans"/>
              </a:rPr>
              <a:t>(</a:t>
            </a:r>
            <a:r>
              <a:rPr b="1" lang="en-US" sz="1400">
                <a:latin typeface="Tahoma"/>
                <a:ea typeface="Tahoma"/>
                <a:cs typeface="Tahoma"/>
                <a:sym typeface="Tahoma"/>
              </a:rPr>
              <a:t>3 causes</a:t>
            </a:r>
            <a:r>
              <a:rPr lang="en-US" sz="1400">
                <a:latin typeface="Lucida Sans"/>
                <a:ea typeface="Lucida Sans"/>
                <a:cs typeface="Lucida Sans"/>
                <a:sym typeface="Lucida Sans"/>
              </a:rPr>
              <a:t>: chronic bronchiectasis, chronic osteomyelitis,  migratory abscesses)</a:t>
            </a:r>
            <a:endParaRPr sz="1400">
              <a:latin typeface="Lucida Sans"/>
              <a:ea typeface="Lucida Sans"/>
              <a:cs typeface="Lucida Sans"/>
              <a:sym typeface="Lucida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22"/>
          <p:cNvSpPr/>
          <p:nvPr/>
        </p:nvSpPr>
        <p:spPr>
          <a:xfrm>
            <a:off x="633401" y="1440488"/>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89" name="Google Shape;989;p22"/>
          <p:cNvSpPr/>
          <p:nvPr/>
        </p:nvSpPr>
        <p:spPr>
          <a:xfrm>
            <a:off x="471302" y="3249128"/>
            <a:ext cx="33020" cy="79375"/>
          </a:xfrm>
          <a:custGeom>
            <a:rect b="b" l="l" r="r" t="t"/>
            <a:pathLst>
              <a:path extrusionOk="0" h="79375" w="33020">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90" name="Google Shape;990;p22"/>
          <p:cNvSpPr/>
          <p:nvPr/>
        </p:nvSpPr>
        <p:spPr>
          <a:xfrm>
            <a:off x="82223" y="189442"/>
            <a:ext cx="627380" cy="1410335"/>
          </a:xfrm>
          <a:custGeom>
            <a:rect b="b" l="l" r="r" t="t"/>
            <a:pathLst>
              <a:path extrusionOk="0" h="1410335" w="627380">
                <a:moveTo>
                  <a:pt x="138022" y="1409906"/>
                </a:moveTo>
                <a:lnTo>
                  <a:pt x="80134" y="1362088"/>
                </a:lnTo>
                <a:lnTo>
                  <a:pt x="54989" y="1316630"/>
                </a:lnTo>
                <a:lnTo>
                  <a:pt x="39459" y="1277329"/>
                </a:lnTo>
                <a:lnTo>
                  <a:pt x="26072" y="1233269"/>
                </a:lnTo>
                <a:lnTo>
                  <a:pt x="15129" y="1185404"/>
                </a:lnTo>
                <a:lnTo>
                  <a:pt x="6935" y="1134685"/>
                </a:lnTo>
                <a:lnTo>
                  <a:pt x="1791" y="1082064"/>
                </a:lnTo>
                <a:lnTo>
                  <a:pt x="0" y="1028493"/>
                </a:lnTo>
                <a:lnTo>
                  <a:pt x="1863" y="974923"/>
                </a:lnTo>
                <a:lnTo>
                  <a:pt x="7234" y="921468"/>
                </a:lnTo>
                <a:lnTo>
                  <a:pt x="15303" y="871164"/>
                </a:lnTo>
                <a:lnTo>
                  <a:pt x="25724" y="823783"/>
                </a:lnTo>
                <a:lnTo>
                  <a:pt x="38153" y="779099"/>
                </a:lnTo>
                <a:lnTo>
                  <a:pt x="52244" y="736887"/>
                </a:lnTo>
                <a:lnTo>
                  <a:pt x="69862" y="691575"/>
                </a:lnTo>
                <a:lnTo>
                  <a:pt x="88673" y="648844"/>
                </a:lnTo>
                <a:lnTo>
                  <a:pt x="108162" y="608360"/>
                </a:lnTo>
                <a:lnTo>
                  <a:pt x="127815" y="569787"/>
                </a:lnTo>
                <a:lnTo>
                  <a:pt x="148910" y="527351"/>
                </a:lnTo>
                <a:lnTo>
                  <a:pt x="168990" y="482940"/>
                </a:lnTo>
                <a:lnTo>
                  <a:pt x="188215" y="436813"/>
                </a:lnTo>
                <a:lnTo>
                  <a:pt x="206744" y="389231"/>
                </a:lnTo>
                <a:lnTo>
                  <a:pt x="224737" y="340451"/>
                </a:lnTo>
                <a:lnTo>
                  <a:pt x="249581" y="269923"/>
                </a:lnTo>
                <a:lnTo>
                  <a:pt x="274143" y="198195"/>
                </a:lnTo>
                <a:lnTo>
                  <a:pt x="275594" y="194012"/>
                </a:lnTo>
                <a:lnTo>
                  <a:pt x="301443" y="128497"/>
                </a:lnTo>
                <a:lnTo>
                  <a:pt x="326333" y="79531"/>
                </a:lnTo>
                <a:lnTo>
                  <a:pt x="353306" y="40615"/>
                </a:lnTo>
                <a:lnTo>
                  <a:pt x="382451" y="13516"/>
                </a:lnTo>
                <a:lnTo>
                  <a:pt x="413859" y="0"/>
                </a:lnTo>
                <a:lnTo>
                  <a:pt x="447620" y="1833"/>
                </a:lnTo>
                <a:lnTo>
                  <a:pt x="496222" y="30277"/>
                </a:lnTo>
                <a:lnTo>
                  <a:pt x="538906" y="83856"/>
                </a:lnTo>
                <a:lnTo>
                  <a:pt x="557661" y="118789"/>
                </a:lnTo>
                <a:lnTo>
                  <a:pt x="574496" y="158468"/>
                </a:lnTo>
                <a:lnTo>
                  <a:pt x="589264" y="202379"/>
                </a:lnTo>
                <a:lnTo>
                  <a:pt x="601817" y="250011"/>
                </a:lnTo>
                <a:lnTo>
                  <a:pt x="612010" y="300849"/>
                </a:lnTo>
                <a:lnTo>
                  <a:pt x="619693" y="354382"/>
                </a:lnTo>
                <a:lnTo>
                  <a:pt x="624722" y="410096"/>
                </a:lnTo>
                <a:lnTo>
                  <a:pt x="626948" y="467479"/>
                </a:lnTo>
                <a:lnTo>
                  <a:pt x="626224" y="526017"/>
                </a:lnTo>
                <a:lnTo>
                  <a:pt x="622405" y="585199"/>
                </a:lnTo>
                <a:lnTo>
                  <a:pt x="616374" y="641079"/>
                </a:lnTo>
                <a:lnTo>
                  <a:pt x="608534" y="696200"/>
                </a:lnTo>
                <a:lnTo>
                  <a:pt x="598971" y="750231"/>
                </a:lnTo>
                <a:lnTo>
                  <a:pt x="587772" y="802841"/>
                </a:lnTo>
                <a:lnTo>
                  <a:pt x="575024" y="853699"/>
                </a:lnTo>
                <a:lnTo>
                  <a:pt x="560813" y="902474"/>
                </a:lnTo>
                <a:lnTo>
                  <a:pt x="545225" y="948836"/>
                </a:lnTo>
                <a:lnTo>
                  <a:pt x="524698" y="1001109"/>
                </a:lnTo>
                <a:lnTo>
                  <a:pt x="502444" y="1048800"/>
                </a:lnTo>
                <a:lnTo>
                  <a:pt x="478613" y="1091325"/>
                </a:lnTo>
                <a:lnTo>
                  <a:pt x="453360" y="1128106"/>
                </a:lnTo>
                <a:lnTo>
                  <a:pt x="426836" y="1158562"/>
                </a:lnTo>
                <a:lnTo>
                  <a:pt x="399193" y="1182111"/>
                </a:lnTo>
                <a:lnTo>
                  <a:pt x="398765" y="1183298"/>
                </a:lnTo>
                <a:lnTo>
                  <a:pt x="376118" y="1203318"/>
                </a:lnTo>
                <a:lnTo>
                  <a:pt x="353104" y="1221407"/>
                </a:lnTo>
                <a:lnTo>
                  <a:pt x="330186" y="1239694"/>
                </a:lnTo>
                <a:lnTo>
                  <a:pt x="307828" y="1260307"/>
                </a:lnTo>
                <a:lnTo>
                  <a:pt x="280546" y="1292205"/>
                </a:lnTo>
                <a:lnTo>
                  <a:pt x="253796" y="1326753"/>
                </a:lnTo>
                <a:lnTo>
                  <a:pt x="227024" y="1360466"/>
                </a:lnTo>
                <a:lnTo>
                  <a:pt x="199672" y="1389855"/>
                </a:lnTo>
                <a:lnTo>
                  <a:pt x="168854" y="1409144"/>
                </a:lnTo>
                <a:lnTo>
                  <a:pt x="138022" y="1409906"/>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91" name="Google Shape;991;p22"/>
          <p:cNvSpPr/>
          <p:nvPr/>
        </p:nvSpPr>
        <p:spPr>
          <a:xfrm>
            <a:off x="7094987" y="8898392"/>
            <a:ext cx="281305" cy="601345"/>
          </a:xfrm>
          <a:custGeom>
            <a:rect b="b" l="l" r="r" t="t"/>
            <a:pathLst>
              <a:path extrusionOk="0" h="601345" w="281304">
                <a:moveTo>
                  <a:pt x="175787" y="601312"/>
                </a:moveTo>
                <a:lnTo>
                  <a:pt x="167824" y="601312"/>
                </a:lnTo>
                <a:lnTo>
                  <a:pt x="159452" y="600252"/>
                </a:lnTo>
                <a:lnTo>
                  <a:pt x="151142" y="597017"/>
                </a:lnTo>
                <a:lnTo>
                  <a:pt x="142960" y="591531"/>
                </a:lnTo>
                <a:lnTo>
                  <a:pt x="134968" y="583714"/>
                </a:lnTo>
                <a:lnTo>
                  <a:pt x="127097" y="578643"/>
                </a:lnTo>
                <a:lnTo>
                  <a:pt x="119349" y="572983"/>
                </a:lnTo>
                <a:lnTo>
                  <a:pt x="111602" y="566736"/>
                </a:lnTo>
                <a:lnTo>
                  <a:pt x="103731" y="559902"/>
                </a:lnTo>
                <a:lnTo>
                  <a:pt x="93281" y="552367"/>
                </a:lnTo>
                <a:lnTo>
                  <a:pt x="63174" y="521782"/>
                </a:lnTo>
                <a:lnTo>
                  <a:pt x="43322" y="487771"/>
                </a:lnTo>
                <a:lnTo>
                  <a:pt x="26951" y="445835"/>
                </a:lnTo>
                <a:lnTo>
                  <a:pt x="14189" y="397572"/>
                </a:lnTo>
                <a:lnTo>
                  <a:pt x="5163" y="344581"/>
                </a:lnTo>
                <a:lnTo>
                  <a:pt x="0" y="288462"/>
                </a:lnTo>
                <a:lnTo>
                  <a:pt x="239" y="212567"/>
                </a:lnTo>
                <a:lnTo>
                  <a:pt x="8471" y="148058"/>
                </a:lnTo>
                <a:lnTo>
                  <a:pt x="23417" y="95039"/>
                </a:lnTo>
                <a:lnTo>
                  <a:pt x="43801" y="53618"/>
                </a:lnTo>
                <a:lnTo>
                  <a:pt x="68347" y="23901"/>
                </a:lnTo>
                <a:lnTo>
                  <a:pt x="124818" y="0"/>
                </a:lnTo>
                <a:lnTo>
                  <a:pt x="133042" y="470"/>
                </a:lnTo>
                <a:lnTo>
                  <a:pt x="183007" y="23798"/>
                </a:lnTo>
                <a:lnTo>
                  <a:pt x="228728" y="81886"/>
                </a:lnTo>
                <a:lnTo>
                  <a:pt x="247648" y="122182"/>
                </a:lnTo>
                <a:lnTo>
                  <a:pt x="263023" y="168970"/>
                </a:lnTo>
                <a:lnTo>
                  <a:pt x="274163" y="221494"/>
                </a:lnTo>
                <a:lnTo>
                  <a:pt x="280378" y="278995"/>
                </a:lnTo>
                <a:lnTo>
                  <a:pt x="280978" y="340718"/>
                </a:lnTo>
                <a:lnTo>
                  <a:pt x="275274" y="405905"/>
                </a:lnTo>
                <a:lnTo>
                  <a:pt x="262184" y="472904"/>
                </a:lnTo>
                <a:lnTo>
                  <a:pt x="243359" y="528740"/>
                </a:lnTo>
                <a:lnTo>
                  <a:pt x="219547" y="569987"/>
                </a:lnTo>
                <a:lnTo>
                  <a:pt x="183749" y="598493"/>
                </a:lnTo>
                <a:lnTo>
                  <a:pt x="175787" y="601312"/>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92" name="Google Shape;992;p22"/>
          <p:cNvSpPr/>
          <p:nvPr/>
        </p:nvSpPr>
        <p:spPr>
          <a:xfrm>
            <a:off x="7638876" y="8275929"/>
            <a:ext cx="48895" cy="119380"/>
          </a:xfrm>
          <a:custGeom>
            <a:rect b="b" l="l" r="r" t="t"/>
            <a:pathLst>
              <a:path extrusionOk="0" h="119379" w="48895">
                <a:moveTo>
                  <a:pt x="24445" y="119061"/>
                </a:moveTo>
                <a:lnTo>
                  <a:pt x="6111" y="100458"/>
                </a:lnTo>
                <a:lnTo>
                  <a:pt x="0" y="59530"/>
                </a:lnTo>
                <a:lnTo>
                  <a:pt x="6111" y="18603"/>
                </a:lnTo>
                <a:lnTo>
                  <a:pt x="24445" y="0"/>
                </a:lnTo>
                <a:lnTo>
                  <a:pt x="42397" y="18603"/>
                </a:lnTo>
                <a:lnTo>
                  <a:pt x="48382" y="59530"/>
                </a:lnTo>
                <a:lnTo>
                  <a:pt x="42397" y="100458"/>
                </a:lnTo>
                <a:lnTo>
                  <a:pt x="24445"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93" name="Google Shape;993;p22"/>
          <p:cNvSpPr/>
          <p:nvPr/>
        </p:nvSpPr>
        <p:spPr>
          <a:xfrm>
            <a:off x="7592988" y="7783861"/>
            <a:ext cx="33020" cy="79375"/>
          </a:xfrm>
          <a:custGeom>
            <a:rect b="b" l="l" r="r" t="t"/>
            <a:pathLst>
              <a:path extrusionOk="0" h="79375" w="33020">
                <a:moveTo>
                  <a:pt x="16455" y="79373"/>
                </a:moveTo>
                <a:lnTo>
                  <a:pt x="4113" y="66971"/>
                </a:lnTo>
                <a:lnTo>
                  <a:pt x="0" y="39686"/>
                </a:lnTo>
                <a:lnTo>
                  <a:pt x="4113" y="12402"/>
                </a:lnTo>
                <a:lnTo>
                  <a:pt x="16455" y="0"/>
                </a:lnTo>
                <a:lnTo>
                  <a:pt x="28427" y="12402"/>
                </a:lnTo>
                <a:lnTo>
                  <a:pt x="32418" y="39686"/>
                </a:lnTo>
                <a:lnTo>
                  <a:pt x="28427" y="66971"/>
                </a:lnTo>
                <a:lnTo>
                  <a:pt x="16455"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94" name="Google Shape;994;p22"/>
          <p:cNvSpPr/>
          <p:nvPr/>
        </p:nvSpPr>
        <p:spPr>
          <a:xfrm>
            <a:off x="7359631" y="10301909"/>
            <a:ext cx="33020" cy="79375"/>
          </a:xfrm>
          <a:custGeom>
            <a:rect b="b" l="l" r="r" t="t"/>
            <a:pathLst>
              <a:path extrusionOk="0" h="79375" w="33020">
                <a:moveTo>
                  <a:pt x="15946" y="79321"/>
                </a:moveTo>
                <a:lnTo>
                  <a:pt x="3986" y="66927"/>
                </a:lnTo>
                <a:lnTo>
                  <a:pt x="0" y="39660"/>
                </a:lnTo>
                <a:lnTo>
                  <a:pt x="3986" y="12394"/>
                </a:lnTo>
                <a:lnTo>
                  <a:pt x="15946" y="0"/>
                </a:lnTo>
                <a:lnTo>
                  <a:pt x="28288" y="12394"/>
                </a:lnTo>
                <a:lnTo>
                  <a:pt x="32402" y="39660"/>
                </a:lnTo>
                <a:lnTo>
                  <a:pt x="28288" y="66927"/>
                </a:lnTo>
                <a:lnTo>
                  <a:pt x="15946" y="793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995" name="Google Shape;995;p22"/>
          <p:cNvGrpSpPr/>
          <p:nvPr/>
        </p:nvGrpSpPr>
        <p:grpSpPr>
          <a:xfrm>
            <a:off x="7381249" y="6267079"/>
            <a:ext cx="620151" cy="4476750"/>
            <a:chOff x="7381249" y="6267079"/>
            <a:chExt cx="620151" cy="4476750"/>
          </a:xfrm>
        </p:grpSpPr>
        <p:sp>
          <p:nvSpPr>
            <p:cNvPr id="996" name="Google Shape;996;p22"/>
            <p:cNvSpPr/>
            <p:nvPr/>
          </p:nvSpPr>
          <p:spPr>
            <a:xfrm>
              <a:off x="7381249" y="9626391"/>
              <a:ext cx="32384" cy="79375"/>
            </a:xfrm>
            <a:custGeom>
              <a:rect b="b" l="l" r="r" t="t"/>
              <a:pathLst>
                <a:path extrusionOk="0" h="79375" w="32384">
                  <a:moveTo>
                    <a:pt x="15963" y="79373"/>
                  </a:moveTo>
                  <a:lnTo>
                    <a:pt x="3990" y="66971"/>
                  </a:lnTo>
                  <a:lnTo>
                    <a:pt x="0" y="39686"/>
                  </a:lnTo>
                  <a:lnTo>
                    <a:pt x="3990" y="12402"/>
                  </a:lnTo>
                  <a:lnTo>
                    <a:pt x="15963" y="0"/>
                  </a:lnTo>
                  <a:lnTo>
                    <a:pt x="28209" y="12402"/>
                  </a:lnTo>
                  <a:lnTo>
                    <a:pt x="32164" y="39686"/>
                  </a:lnTo>
                  <a:lnTo>
                    <a:pt x="28018" y="66971"/>
                  </a:lnTo>
                  <a:lnTo>
                    <a:pt x="15963"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97" name="Google Shape;997;p22"/>
            <p:cNvSpPr/>
            <p:nvPr/>
          </p:nvSpPr>
          <p:spPr>
            <a:xfrm>
              <a:off x="7445140" y="6267079"/>
              <a:ext cx="556260" cy="4476750"/>
            </a:xfrm>
            <a:custGeom>
              <a:rect b="b" l="l" r="r" t="t"/>
              <a:pathLst>
                <a:path extrusionOk="0" h="4476750" w="556259">
                  <a:moveTo>
                    <a:pt x="555859" y="4476663"/>
                  </a:moveTo>
                  <a:lnTo>
                    <a:pt x="0" y="4476663"/>
                  </a:lnTo>
                  <a:lnTo>
                    <a:pt x="11481" y="4428793"/>
                  </a:lnTo>
                  <a:lnTo>
                    <a:pt x="22584" y="4379580"/>
                  </a:lnTo>
                  <a:lnTo>
                    <a:pt x="33297" y="4329207"/>
                  </a:lnTo>
                  <a:lnTo>
                    <a:pt x="43610" y="4277856"/>
                  </a:lnTo>
                  <a:lnTo>
                    <a:pt x="53512" y="4225710"/>
                  </a:lnTo>
                  <a:lnTo>
                    <a:pt x="62992" y="4172951"/>
                  </a:lnTo>
                  <a:lnTo>
                    <a:pt x="72041" y="4119760"/>
                  </a:lnTo>
                  <a:lnTo>
                    <a:pt x="80648" y="4066321"/>
                  </a:lnTo>
                  <a:lnTo>
                    <a:pt x="88802" y="4012815"/>
                  </a:lnTo>
                  <a:lnTo>
                    <a:pt x="96493" y="3959424"/>
                  </a:lnTo>
                  <a:lnTo>
                    <a:pt x="103710" y="3906331"/>
                  </a:lnTo>
                  <a:lnTo>
                    <a:pt x="110443" y="3853718"/>
                  </a:lnTo>
                  <a:lnTo>
                    <a:pt x="116682" y="3801767"/>
                  </a:lnTo>
                  <a:lnTo>
                    <a:pt x="122415" y="3750660"/>
                  </a:lnTo>
                  <a:lnTo>
                    <a:pt x="127633" y="3700579"/>
                  </a:lnTo>
                  <a:lnTo>
                    <a:pt x="132325" y="3651708"/>
                  </a:lnTo>
                  <a:lnTo>
                    <a:pt x="136480" y="3604227"/>
                  </a:lnTo>
                  <a:lnTo>
                    <a:pt x="140088" y="3558319"/>
                  </a:lnTo>
                  <a:lnTo>
                    <a:pt x="143139" y="3514166"/>
                  </a:lnTo>
                  <a:lnTo>
                    <a:pt x="145621" y="3471950"/>
                  </a:lnTo>
                  <a:lnTo>
                    <a:pt x="147801" y="3420261"/>
                  </a:lnTo>
                  <a:lnTo>
                    <a:pt x="149051" y="3369343"/>
                  </a:lnTo>
                  <a:lnTo>
                    <a:pt x="149529" y="3319107"/>
                  </a:lnTo>
                  <a:lnTo>
                    <a:pt x="149398" y="3269467"/>
                  </a:lnTo>
                  <a:lnTo>
                    <a:pt x="148815" y="3220335"/>
                  </a:lnTo>
                  <a:lnTo>
                    <a:pt x="147942" y="3171624"/>
                  </a:lnTo>
                  <a:lnTo>
                    <a:pt x="145963" y="3075116"/>
                  </a:lnTo>
                  <a:lnTo>
                    <a:pt x="145178" y="3027145"/>
                  </a:lnTo>
                  <a:lnTo>
                    <a:pt x="144741" y="2979245"/>
                  </a:lnTo>
                  <a:lnTo>
                    <a:pt x="144813" y="2931330"/>
                  </a:lnTo>
                  <a:lnTo>
                    <a:pt x="145555" y="2883311"/>
                  </a:lnTo>
                  <a:lnTo>
                    <a:pt x="147125" y="2835103"/>
                  </a:lnTo>
                  <a:lnTo>
                    <a:pt x="149684" y="2786618"/>
                  </a:lnTo>
                  <a:lnTo>
                    <a:pt x="153392" y="2737767"/>
                  </a:lnTo>
                  <a:lnTo>
                    <a:pt x="158408" y="2688465"/>
                  </a:lnTo>
                  <a:lnTo>
                    <a:pt x="164893" y="2638623"/>
                  </a:lnTo>
                  <a:lnTo>
                    <a:pt x="173645" y="2587149"/>
                  </a:lnTo>
                  <a:lnTo>
                    <a:pt x="184550" y="2538502"/>
                  </a:lnTo>
                  <a:lnTo>
                    <a:pt x="197237" y="2492152"/>
                  </a:lnTo>
                  <a:lnTo>
                    <a:pt x="211336" y="2447574"/>
                  </a:lnTo>
                  <a:lnTo>
                    <a:pt x="226476" y="2404239"/>
                  </a:lnTo>
                  <a:lnTo>
                    <a:pt x="242286" y="2361619"/>
                  </a:lnTo>
                  <a:lnTo>
                    <a:pt x="258395" y="2319187"/>
                  </a:lnTo>
                  <a:lnTo>
                    <a:pt x="274433" y="2276416"/>
                  </a:lnTo>
                  <a:lnTo>
                    <a:pt x="290029" y="2232777"/>
                  </a:lnTo>
                  <a:lnTo>
                    <a:pt x="304813" y="2187744"/>
                  </a:lnTo>
                  <a:lnTo>
                    <a:pt x="318412" y="2140787"/>
                  </a:lnTo>
                  <a:lnTo>
                    <a:pt x="330458" y="2091381"/>
                  </a:lnTo>
                  <a:lnTo>
                    <a:pt x="340578" y="2038996"/>
                  </a:lnTo>
                  <a:lnTo>
                    <a:pt x="348403" y="1983106"/>
                  </a:lnTo>
                  <a:lnTo>
                    <a:pt x="353343" y="1932638"/>
                  </a:lnTo>
                  <a:lnTo>
                    <a:pt x="356848" y="1882083"/>
                  </a:lnTo>
                  <a:lnTo>
                    <a:pt x="359016" y="1831454"/>
                  </a:lnTo>
                  <a:lnTo>
                    <a:pt x="359947" y="1780763"/>
                  </a:lnTo>
                  <a:lnTo>
                    <a:pt x="359742" y="1730023"/>
                  </a:lnTo>
                  <a:lnTo>
                    <a:pt x="358498" y="1679246"/>
                  </a:lnTo>
                  <a:lnTo>
                    <a:pt x="356317" y="1628445"/>
                  </a:lnTo>
                  <a:lnTo>
                    <a:pt x="353298" y="1577631"/>
                  </a:lnTo>
                  <a:lnTo>
                    <a:pt x="349541" y="1526818"/>
                  </a:lnTo>
                  <a:lnTo>
                    <a:pt x="345145" y="1476017"/>
                  </a:lnTo>
                  <a:lnTo>
                    <a:pt x="340209" y="1425240"/>
                  </a:lnTo>
                  <a:lnTo>
                    <a:pt x="334835" y="1374501"/>
                  </a:lnTo>
                  <a:lnTo>
                    <a:pt x="329121" y="1323812"/>
                  </a:lnTo>
                  <a:lnTo>
                    <a:pt x="323166" y="1273184"/>
                  </a:lnTo>
                  <a:lnTo>
                    <a:pt x="317072" y="1222631"/>
                  </a:lnTo>
                  <a:lnTo>
                    <a:pt x="310937" y="1172164"/>
                  </a:lnTo>
                  <a:lnTo>
                    <a:pt x="304861" y="1121796"/>
                  </a:lnTo>
                  <a:lnTo>
                    <a:pt x="298943" y="1071539"/>
                  </a:lnTo>
                  <a:lnTo>
                    <a:pt x="293284" y="1021406"/>
                  </a:lnTo>
                  <a:lnTo>
                    <a:pt x="287983" y="971409"/>
                  </a:lnTo>
                  <a:lnTo>
                    <a:pt x="283140" y="921560"/>
                  </a:lnTo>
                  <a:lnTo>
                    <a:pt x="278854" y="871872"/>
                  </a:lnTo>
                  <a:lnTo>
                    <a:pt x="275226" y="822357"/>
                  </a:lnTo>
                  <a:lnTo>
                    <a:pt x="272354" y="773027"/>
                  </a:lnTo>
                  <a:lnTo>
                    <a:pt x="270339" y="723895"/>
                  </a:lnTo>
                  <a:lnTo>
                    <a:pt x="269280" y="674973"/>
                  </a:lnTo>
                  <a:lnTo>
                    <a:pt x="269276" y="626273"/>
                  </a:lnTo>
                  <a:lnTo>
                    <a:pt x="270429" y="577808"/>
                  </a:lnTo>
                  <a:lnTo>
                    <a:pt x="272836" y="529591"/>
                  </a:lnTo>
                  <a:lnTo>
                    <a:pt x="276599" y="481632"/>
                  </a:lnTo>
                  <a:lnTo>
                    <a:pt x="281815" y="433946"/>
                  </a:lnTo>
                  <a:lnTo>
                    <a:pt x="288587" y="386543"/>
                  </a:lnTo>
                  <a:lnTo>
                    <a:pt x="297012" y="339437"/>
                  </a:lnTo>
                  <a:lnTo>
                    <a:pt x="307190" y="292640"/>
                  </a:lnTo>
                  <a:lnTo>
                    <a:pt x="328769" y="213602"/>
                  </a:lnTo>
                  <a:lnTo>
                    <a:pt x="351709" y="149255"/>
                  </a:lnTo>
                  <a:lnTo>
                    <a:pt x="375828" y="98317"/>
                  </a:lnTo>
                  <a:lnTo>
                    <a:pt x="400941" y="59511"/>
                  </a:lnTo>
                  <a:lnTo>
                    <a:pt x="426864" y="31555"/>
                  </a:lnTo>
                  <a:lnTo>
                    <a:pt x="480404" y="3079"/>
                  </a:lnTo>
                  <a:lnTo>
                    <a:pt x="507653" y="0"/>
                  </a:lnTo>
                  <a:lnTo>
                    <a:pt x="524933" y="1091"/>
                  </a:lnTo>
                  <a:lnTo>
                    <a:pt x="542193" y="4151"/>
                  </a:lnTo>
                  <a:lnTo>
                    <a:pt x="555859" y="7890"/>
                  </a:lnTo>
                  <a:lnTo>
                    <a:pt x="555859" y="447666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998" name="Google Shape;998;p22"/>
          <p:cNvSpPr/>
          <p:nvPr/>
        </p:nvSpPr>
        <p:spPr>
          <a:xfrm>
            <a:off x="7447672" y="6267026"/>
            <a:ext cx="119380" cy="297180"/>
          </a:xfrm>
          <a:custGeom>
            <a:rect b="b" l="l" r="r" t="t"/>
            <a:pathLst>
              <a:path extrusionOk="0" h="297179" w="119379">
                <a:moveTo>
                  <a:pt x="59374" y="296818"/>
                </a:moveTo>
                <a:lnTo>
                  <a:pt x="17929" y="259359"/>
                </a:lnTo>
                <a:lnTo>
                  <a:pt x="6037" y="219865"/>
                </a:lnTo>
                <a:lnTo>
                  <a:pt x="55" y="173042"/>
                </a:lnTo>
                <a:lnTo>
                  <a:pt x="0" y="123776"/>
                </a:lnTo>
                <a:lnTo>
                  <a:pt x="5887" y="76952"/>
                </a:lnTo>
                <a:lnTo>
                  <a:pt x="17734" y="37458"/>
                </a:lnTo>
                <a:lnTo>
                  <a:pt x="35557" y="10178"/>
                </a:lnTo>
                <a:lnTo>
                  <a:pt x="59374" y="0"/>
                </a:lnTo>
                <a:lnTo>
                  <a:pt x="83212" y="10178"/>
                </a:lnTo>
                <a:lnTo>
                  <a:pt x="101092" y="37458"/>
                </a:lnTo>
                <a:lnTo>
                  <a:pt x="113011" y="76952"/>
                </a:lnTo>
                <a:lnTo>
                  <a:pt x="118971" y="123776"/>
                </a:lnTo>
                <a:lnTo>
                  <a:pt x="118971" y="173042"/>
                </a:lnTo>
                <a:lnTo>
                  <a:pt x="113011" y="219865"/>
                </a:lnTo>
                <a:lnTo>
                  <a:pt x="101092" y="259359"/>
                </a:lnTo>
                <a:lnTo>
                  <a:pt x="83212" y="286639"/>
                </a:lnTo>
                <a:lnTo>
                  <a:pt x="59374" y="29681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99" name="Google Shape;999;p22"/>
          <p:cNvSpPr/>
          <p:nvPr/>
        </p:nvSpPr>
        <p:spPr>
          <a:xfrm>
            <a:off x="7739338" y="5320852"/>
            <a:ext cx="143510" cy="357505"/>
          </a:xfrm>
          <a:custGeom>
            <a:rect b="b" l="l" r="r" t="t"/>
            <a:pathLst>
              <a:path extrusionOk="0" h="357504" w="143509">
                <a:moveTo>
                  <a:pt x="71704" y="357132"/>
                </a:moveTo>
                <a:lnTo>
                  <a:pt x="28681" y="326007"/>
                </a:lnTo>
                <a:lnTo>
                  <a:pt x="4780" y="249804"/>
                </a:lnTo>
                <a:lnTo>
                  <a:pt x="0" y="202849"/>
                </a:lnTo>
                <a:lnTo>
                  <a:pt x="0" y="154283"/>
                </a:lnTo>
                <a:lnTo>
                  <a:pt x="4780" y="107327"/>
                </a:lnTo>
                <a:lnTo>
                  <a:pt x="14340" y="65201"/>
                </a:lnTo>
                <a:lnTo>
                  <a:pt x="47803" y="8317"/>
                </a:lnTo>
                <a:lnTo>
                  <a:pt x="71704" y="0"/>
                </a:lnTo>
                <a:lnTo>
                  <a:pt x="95611" y="8317"/>
                </a:lnTo>
                <a:lnTo>
                  <a:pt x="114737" y="31124"/>
                </a:lnTo>
                <a:lnTo>
                  <a:pt x="129081" y="65201"/>
                </a:lnTo>
                <a:lnTo>
                  <a:pt x="138644" y="107327"/>
                </a:lnTo>
                <a:lnTo>
                  <a:pt x="143425" y="154283"/>
                </a:lnTo>
                <a:lnTo>
                  <a:pt x="143425" y="202849"/>
                </a:lnTo>
                <a:lnTo>
                  <a:pt x="138644" y="249804"/>
                </a:lnTo>
                <a:lnTo>
                  <a:pt x="129081" y="291930"/>
                </a:lnTo>
                <a:lnTo>
                  <a:pt x="95611" y="348814"/>
                </a:lnTo>
                <a:lnTo>
                  <a:pt x="71704"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1000" name="Google Shape;1000;p22"/>
          <p:cNvGrpSpPr/>
          <p:nvPr/>
        </p:nvGrpSpPr>
        <p:grpSpPr>
          <a:xfrm>
            <a:off x="7005663" y="4717406"/>
            <a:ext cx="995338" cy="6026785"/>
            <a:chOff x="7005663" y="4717406"/>
            <a:chExt cx="995338" cy="6026785"/>
          </a:xfrm>
        </p:grpSpPr>
        <p:sp>
          <p:nvSpPr>
            <p:cNvPr id="1001" name="Google Shape;1001;p22"/>
            <p:cNvSpPr/>
            <p:nvPr/>
          </p:nvSpPr>
          <p:spPr>
            <a:xfrm>
              <a:off x="7005663" y="7035391"/>
              <a:ext cx="412750" cy="1061085"/>
            </a:xfrm>
            <a:custGeom>
              <a:rect b="b" l="l" r="r" t="t"/>
              <a:pathLst>
                <a:path extrusionOk="0" h="1061084" w="412750">
                  <a:moveTo>
                    <a:pt x="181414" y="1060788"/>
                  </a:moveTo>
                  <a:lnTo>
                    <a:pt x="126821" y="1042619"/>
                  </a:lnTo>
                  <a:lnTo>
                    <a:pt x="77364" y="989686"/>
                  </a:lnTo>
                  <a:lnTo>
                    <a:pt x="55818" y="950921"/>
                  </a:lnTo>
                  <a:lnTo>
                    <a:pt x="37063" y="904350"/>
                  </a:lnTo>
                  <a:lnTo>
                    <a:pt x="21601" y="850270"/>
                  </a:lnTo>
                  <a:lnTo>
                    <a:pt x="9935" y="788974"/>
                  </a:lnTo>
                  <a:lnTo>
                    <a:pt x="2567" y="720759"/>
                  </a:lnTo>
                  <a:lnTo>
                    <a:pt x="0" y="645920"/>
                  </a:lnTo>
                  <a:lnTo>
                    <a:pt x="1354" y="590519"/>
                  </a:lnTo>
                  <a:lnTo>
                    <a:pt x="5301" y="533985"/>
                  </a:lnTo>
                  <a:lnTo>
                    <a:pt x="11668" y="477057"/>
                  </a:lnTo>
                  <a:lnTo>
                    <a:pt x="20279" y="420470"/>
                  </a:lnTo>
                  <a:lnTo>
                    <a:pt x="30961" y="364964"/>
                  </a:lnTo>
                  <a:lnTo>
                    <a:pt x="43539" y="311274"/>
                  </a:lnTo>
                  <a:lnTo>
                    <a:pt x="57840" y="260139"/>
                  </a:lnTo>
                  <a:lnTo>
                    <a:pt x="73690" y="212296"/>
                  </a:lnTo>
                  <a:lnTo>
                    <a:pt x="90915" y="168482"/>
                  </a:lnTo>
                  <a:lnTo>
                    <a:pt x="109340" y="129434"/>
                  </a:lnTo>
                  <a:lnTo>
                    <a:pt x="128792" y="95890"/>
                  </a:lnTo>
                  <a:lnTo>
                    <a:pt x="149096" y="68587"/>
                  </a:lnTo>
                  <a:lnTo>
                    <a:pt x="152848" y="62683"/>
                  </a:lnTo>
                  <a:lnTo>
                    <a:pt x="157877" y="56680"/>
                  </a:lnTo>
                  <a:lnTo>
                    <a:pt x="161628" y="53630"/>
                  </a:lnTo>
                  <a:lnTo>
                    <a:pt x="182545" y="30637"/>
                  </a:lnTo>
                  <a:lnTo>
                    <a:pt x="204436" y="13825"/>
                  </a:lnTo>
                  <a:lnTo>
                    <a:pt x="226946" y="3508"/>
                  </a:lnTo>
                  <a:lnTo>
                    <a:pt x="249717" y="0"/>
                  </a:lnTo>
                  <a:lnTo>
                    <a:pt x="270056" y="2876"/>
                  </a:lnTo>
                  <a:lnTo>
                    <a:pt x="309574" y="26527"/>
                  </a:lnTo>
                  <a:lnTo>
                    <a:pt x="347636" y="78834"/>
                  </a:lnTo>
                  <a:lnTo>
                    <a:pt x="364458" y="115628"/>
                  </a:lnTo>
                  <a:lnTo>
                    <a:pt x="378723" y="157338"/>
                  </a:lnTo>
                  <a:lnTo>
                    <a:pt x="390447" y="203190"/>
                  </a:lnTo>
                  <a:lnTo>
                    <a:pt x="399643" y="252415"/>
                  </a:lnTo>
                  <a:lnTo>
                    <a:pt x="406326" y="304240"/>
                  </a:lnTo>
                  <a:lnTo>
                    <a:pt x="410511" y="357894"/>
                  </a:lnTo>
                  <a:lnTo>
                    <a:pt x="412212" y="412605"/>
                  </a:lnTo>
                  <a:lnTo>
                    <a:pt x="411476" y="469102"/>
                  </a:lnTo>
                  <a:lnTo>
                    <a:pt x="408646" y="525722"/>
                  </a:lnTo>
                  <a:lnTo>
                    <a:pt x="403801" y="581994"/>
                  </a:lnTo>
                  <a:lnTo>
                    <a:pt x="397019" y="637444"/>
                  </a:lnTo>
                  <a:lnTo>
                    <a:pt x="388380" y="691603"/>
                  </a:lnTo>
                  <a:lnTo>
                    <a:pt x="377961" y="743996"/>
                  </a:lnTo>
                  <a:lnTo>
                    <a:pt x="365843" y="794153"/>
                  </a:lnTo>
                  <a:lnTo>
                    <a:pt x="352103" y="841601"/>
                  </a:lnTo>
                  <a:lnTo>
                    <a:pt x="336821" y="885869"/>
                  </a:lnTo>
                  <a:lnTo>
                    <a:pt x="320075" y="926485"/>
                  </a:lnTo>
                  <a:lnTo>
                    <a:pt x="301945" y="962975"/>
                  </a:lnTo>
                  <a:lnTo>
                    <a:pt x="273768" y="1006363"/>
                  </a:lnTo>
                  <a:lnTo>
                    <a:pt x="243813" y="1036864"/>
                  </a:lnTo>
                  <a:lnTo>
                    <a:pt x="212791" y="1054873"/>
                  </a:lnTo>
                  <a:lnTo>
                    <a:pt x="181414" y="106078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02" name="Google Shape;1002;p22"/>
            <p:cNvSpPr/>
            <p:nvPr/>
          </p:nvSpPr>
          <p:spPr>
            <a:xfrm>
              <a:off x="7402196" y="4717406"/>
              <a:ext cx="598805" cy="6026785"/>
            </a:xfrm>
            <a:custGeom>
              <a:rect b="b" l="l" r="r" t="t"/>
              <a:pathLst>
                <a:path extrusionOk="0" h="6026784" w="598804">
                  <a:moveTo>
                    <a:pt x="195959" y="6026336"/>
                  </a:moveTo>
                  <a:lnTo>
                    <a:pt x="187318" y="6026336"/>
                  </a:lnTo>
                  <a:lnTo>
                    <a:pt x="192197" y="5975101"/>
                  </a:lnTo>
                  <a:lnTo>
                    <a:pt x="196324" y="5924060"/>
                  </a:lnTo>
                  <a:lnTo>
                    <a:pt x="199722" y="5873202"/>
                  </a:lnTo>
                  <a:lnTo>
                    <a:pt x="202370" y="5823624"/>
                  </a:lnTo>
                  <a:lnTo>
                    <a:pt x="204390" y="5773359"/>
                  </a:lnTo>
                  <a:lnTo>
                    <a:pt x="205759" y="5723238"/>
                  </a:lnTo>
                  <a:lnTo>
                    <a:pt x="206501" y="5673251"/>
                  </a:lnTo>
                  <a:lnTo>
                    <a:pt x="206620" y="5621300"/>
                  </a:lnTo>
                  <a:lnTo>
                    <a:pt x="206196" y="5573641"/>
                  </a:lnTo>
                  <a:lnTo>
                    <a:pt x="205196" y="5523997"/>
                  </a:lnTo>
                  <a:lnTo>
                    <a:pt x="203663" y="5474446"/>
                  </a:lnTo>
                  <a:lnTo>
                    <a:pt x="201619" y="5424979"/>
                  </a:lnTo>
                  <a:lnTo>
                    <a:pt x="199088" y="5375585"/>
                  </a:lnTo>
                  <a:lnTo>
                    <a:pt x="196094" y="5326255"/>
                  </a:lnTo>
                  <a:lnTo>
                    <a:pt x="192660" y="5276977"/>
                  </a:lnTo>
                  <a:lnTo>
                    <a:pt x="188809" y="5227742"/>
                  </a:lnTo>
                  <a:lnTo>
                    <a:pt x="184564" y="5178540"/>
                  </a:lnTo>
                  <a:lnTo>
                    <a:pt x="179949" y="5129360"/>
                  </a:lnTo>
                  <a:lnTo>
                    <a:pt x="174988" y="5080192"/>
                  </a:lnTo>
                  <a:lnTo>
                    <a:pt x="169703" y="5031026"/>
                  </a:lnTo>
                  <a:lnTo>
                    <a:pt x="164119" y="4981852"/>
                  </a:lnTo>
                  <a:lnTo>
                    <a:pt x="158258" y="4932660"/>
                  </a:lnTo>
                  <a:lnTo>
                    <a:pt x="152143" y="4883440"/>
                  </a:lnTo>
                  <a:lnTo>
                    <a:pt x="145799" y="4834180"/>
                  </a:lnTo>
                  <a:lnTo>
                    <a:pt x="139249" y="4784872"/>
                  </a:lnTo>
                  <a:lnTo>
                    <a:pt x="132515" y="4735505"/>
                  </a:lnTo>
                  <a:lnTo>
                    <a:pt x="125622" y="4686068"/>
                  </a:lnTo>
                  <a:lnTo>
                    <a:pt x="118593" y="4636552"/>
                  </a:lnTo>
                  <a:lnTo>
                    <a:pt x="111451" y="4586946"/>
                  </a:lnTo>
                  <a:lnTo>
                    <a:pt x="104219" y="4537241"/>
                  </a:lnTo>
                  <a:lnTo>
                    <a:pt x="89581" y="4437490"/>
                  </a:lnTo>
                  <a:lnTo>
                    <a:pt x="75212" y="4338529"/>
                  </a:lnTo>
                  <a:lnTo>
                    <a:pt x="67992" y="4288446"/>
                  </a:lnTo>
                  <a:lnTo>
                    <a:pt x="60796" y="4238113"/>
                  </a:lnTo>
                  <a:lnTo>
                    <a:pt x="53659" y="4187640"/>
                  </a:lnTo>
                  <a:lnTo>
                    <a:pt x="46617" y="4137141"/>
                  </a:lnTo>
                  <a:lnTo>
                    <a:pt x="39706" y="4086728"/>
                  </a:lnTo>
                  <a:lnTo>
                    <a:pt x="30419" y="4014507"/>
                  </a:lnTo>
                  <a:lnTo>
                    <a:pt x="22472" y="3945015"/>
                  </a:lnTo>
                  <a:lnTo>
                    <a:pt x="15814" y="3878136"/>
                  </a:lnTo>
                  <a:lnTo>
                    <a:pt x="10392" y="3813752"/>
                  </a:lnTo>
                  <a:lnTo>
                    <a:pt x="6154" y="3751748"/>
                  </a:lnTo>
                  <a:lnTo>
                    <a:pt x="3048" y="3692007"/>
                  </a:lnTo>
                  <a:lnTo>
                    <a:pt x="1019" y="3634228"/>
                  </a:lnTo>
                  <a:lnTo>
                    <a:pt x="32" y="3579344"/>
                  </a:lnTo>
                  <a:lnTo>
                    <a:pt x="0" y="3525198"/>
                  </a:lnTo>
                  <a:lnTo>
                    <a:pt x="899" y="3473345"/>
                  </a:lnTo>
                  <a:lnTo>
                    <a:pt x="2669" y="3423173"/>
                  </a:lnTo>
                  <a:lnTo>
                    <a:pt x="5258" y="3374564"/>
                  </a:lnTo>
                  <a:lnTo>
                    <a:pt x="8613" y="3327404"/>
                  </a:lnTo>
                  <a:lnTo>
                    <a:pt x="12683" y="3281575"/>
                  </a:lnTo>
                  <a:lnTo>
                    <a:pt x="17414" y="3236961"/>
                  </a:lnTo>
                  <a:lnTo>
                    <a:pt x="22756" y="3193445"/>
                  </a:lnTo>
                  <a:lnTo>
                    <a:pt x="28654" y="3150912"/>
                  </a:lnTo>
                  <a:lnTo>
                    <a:pt x="35059" y="3109243"/>
                  </a:lnTo>
                  <a:lnTo>
                    <a:pt x="41916" y="3068324"/>
                  </a:lnTo>
                  <a:lnTo>
                    <a:pt x="49174" y="3028038"/>
                  </a:lnTo>
                  <a:lnTo>
                    <a:pt x="56782" y="2988268"/>
                  </a:lnTo>
                  <a:lnTo>
                    <a:pt x="64685" y="2948897"/>
                  </a:lnTo>
                  <a:lnTo>
                    <a:pt x="72833" y="2909810"/>
                  </a:lnTo>
                  <a:lnTo>
                    <a:pt x="81173" y="2870889"/>
                  </a:lnTo>
                  <a:lnTo>
                    <a:pt x="89654" y="2832019"/>
                  </a:lnTo>
                  <a:lnTo>
                    <a:pt x="98222" y="2793082"/>
                  </a:lnTo>
                  <a:lnTo>
                    <a:pt x="107610" y="2750945"/>
                  </a:lnTo>
                  <a:lnTo>
                    <a:pt x="116969" y="2708459"/>
                  </a:lnTo>
                  <a:lnTo>
                    <a:pt x="126238" y="2665472"/>
                  </a:lnTo>
                  <a:lnTo>
                    <a:pt x="135360" y="2621833"/>
                  </a:lnTo>
                  <a:lnTo>
                    <a:pt x="144277" y="2577391"/>
                  </a:lnTo>
                  <a:lnTo>
                    <a:pt x="152928" y="2531995"/>
                  </a:lnTo>
                  <a:lnTo>
                    <a:pt x="161257" y="2485493"/>
                  </a:lnTo>
                  <a:lnTo>
                    <a:pt x="169205" y="2437736"/>
                  </a:lnTo>
                  <a:lnTo>
                    <a:pt x="176713" y="2388570"/>
                  </a:lnTo>
                  <a:lnTo>
                    <a:pt x="183722" y="2337847"/>
                  </a:lnTo>
                  <a:lnTo>
                    <a:pt x="190175" y="2285413"/>
                  </a:lnTo>
                  <a:lnTo>
                    <a:pt x="196012" y="2231118"/>
                  </a:lnTo>
                  <a:lnTo>
                    <a:pt x="201175" y="2174811"/>
                  </a:lnTo>
                  <a:lnTo>
                    <a:pt x="205606" y="2116341"/>
                  </a:lnTo>
                  <a:lnTo>
                    <a:pt x="209245" y="2055556"/>
                  </a:lnTo>
                  <a:lnTo>
                    <a:pt x="212036" y="1992306"/>
                  </a:lnTo>
                  <a:lnTo>
                    <a:pt x="213918" y="1926439"/>
                  </a:lnTo>
                  <a:lnTo>
                    <a:pt x="214901" y="1872242"/>
                  </a:lnTo>
                  <a:lnTo>
                    <a:pt x="215494" y="1819101"/>
                  </a:lnTo>
                  <a:lnTo>
                    <a:pt x="215744" y="1766928"/>
                  </a:lnTo>
                  <a:lnTo>
                    <a:pt x="215699" y="1715640"/>
                  </a:lnTo>
                  <a:lnTo>
                    <a:pt x="215406" y="1665150"/>
                  </a:lnTo>
                  <a:lnTo>
                    <a:pt x="214914" y="1615372"/>
                  </a:lnTo>
                  <a:lnTo>
                    <a:pt x="214270" y="1566222"/>
                  </a:lnTo>
                  <a:lnTo>
                    <a:pt x="213522" y="1517614"/>
                  </a:lnTo>
                  <a:lnTo>
                    <a:pt x="210896" y="1362502"/>
                  </a:lnTo>
                  <a:lnTo>
                    <a:pt x="209990" y="1304510"/>
                  </a:lnTo>
                  <a:lnTo>
                    <a:pt x="209277" y="1247665"/>
                  </a:lnTo>
                  <a:lnTo>
                    <a:pt x="208867" y="1194661"/>
                  </a:lnTo>
                  <a:lnTo>
                    <a:pt x="208785" y="1137253"/>
                  </a:lnTo>
                  <a:lnTo>
                    <a:pt x="209181" y="1083604"/>
                  </a:lnTo>
                  <a:lnTo>
                    <a:pt x="210125" y="1030939"/>
                  </a:lnTo>
                  <a:lnTo>
                    <a:pt x="211703" y="979218"/>
                  </a:lnTo>
                  <a:lnTo>
                    <a:pt x="214004" y="928399"/>
                  </a:lnTo>
                  <a:lnTo>
                    <a:pt x="217117" y="878443"/>
                  </a:lnTo>
                  <a:lnTo>
                    <a:pt x="221130" y="829308"/>
                  </a:lnTo>
                  <a:lnTo>
                    <a:pt x="226132" y="780954"/>
                  </a:lnTo>
                  <a:lnTo>
                    <a:pt x="232211" y="733340"/>
                  </a:lnTo>
                  <a:lnTo>
                    <a:pt x="239454" y="686426"/>
                  </a:lnTo>
                  <a:lnTo>
                    <a:pt x="247952" y="640171"/>
                  </a:lnTo>
                  <a:lnTo>
                    <a:pt x="257791" y="594534"/>
                  </a:lnTo>
                  <a:lnTo>
                    <a:pt x="269061" y="549475"/>
                  </a:lnTo>
                  <a:lnTo>
                    <a:pt x="281849" y="504953"/>
                  </a:lnTo>
                  <a:lnTo>
                    <a:pt x="296245" y="460927"/>
                  </a:lnTo>
                  <a:lnTo>
                    <a:pt x="312336" y="417357"/>
                  </a:lnTo>
                  <a:lnTo>
                    <a:pt x="330211" y="374203"/>
                  </a:lnTo>
                  <a:lnTo>
                    <a:pt x="349959" y="331422"/>
                  </a:lnTo>
                  <a:lnTo>
                    <a:pt x="371667" y="288976"/>
                  </a:lnTo>
                  <a:lnTo>
                    <a:pt x="395424" y="246823"/>
                  </a:lnTo>
                  <a:lnTo>
                    <a:pt x="421319" y="204922"/>
                  </a:lnTo>
                  <a:lnTo>
                    <a:pt x="449440" y="163233"/>
                  </a:lnTo>
                  <a:lnTo>
                    <a:pt x="479875" y="121716"/>
                  </a:lnTo>
                  <a:lnTo>
                    <a:pt x="518491" y="74806"/>
                  </a:lnTo>
                  <a:lnTo>
                    <a:pt x="557062" y="35055"/>
                  </a:lnTo>
                  <a:lnTo>
                    <a:pt x="595602" y="2182"/>
                  </a:lnTo>
                  <a:lnTo>
                    <a:pt x="598803" y="0"/>
                  </a:lnTo>
                  <a:lnTo>
                    <a:pt x="598803" y="20167"/>
                  </a:lnTo>
                  <a:lnTo>
                    <a:pt x="597935" y="20762"/>
                  </a:lnTo>
                  <a:lnTo>
                    <a:pt x="559918" y="53352"/>
                  </a:lnTo>
                  <a:lnTo>
                    <a:pt x="521896" y="92744"/>
                  </a:lnTo>
                  <a:lnTo>
                    <a:pt x="483856" y="139210"/>
                  </a:lnTo>
                  <a:lnTo>
                    <a:pt x="453919" y="180026"/>
                  </a:lnTo>
                  <a:lnTo>
                    <a:pt x="426255" y="221025"/>
                  </a:lnTo>
                  <a:lnTo>
                    <a:pt x="400776" y="262248"/>
                  </a:lnTo>
                  <a:lnTo>
                    <a:pt x="377397" y="303734"/>
                  </a:lnTo>
                  <a:lnTo>
                    <a:pt x="356032" y="345523"/>
                  </a:lnTo>
                  <a:lnTo>
                    <a:pt x="336593" y="387653"/>
                  </a:lnTo>
                  <a:lnTo>
                    <a:pt x="318994" y="430166"/>
                  </a:lnTo>
                  <a:lnTo>
                    <a:pt x="303150" y="473100"/>
                  </a:lnTo>
                  <a:lnTo>
                    <a:pt x="288973" y="516495"/>
                  </a:lnTo>
                  <a:lnTo>
                    <a:pt x="276378" y="560391"/>
                  </a:lnTo>
                  <a:lnTo>
                    <a:pt x="265278" y="604828"/>
                  </a:lnTo>
                  <a:lnTo>
                    <a:pt x="255586" y="649845"/>
                  </a:lnTo>
                  <a:lnTo>
                    <a:pt x="247217" y="695482"/>
                  </a:lnTo>
                  <a:lnTo>
                    <a:pt x="240084" y="741778"/>
                  </a:lnTo>
                  <a:lnTo>
                    <a:pt x="234101" y="788773"/>
                  </a:lnTo>
                  <a:lnTo>
                    <a:pt x="229181" y="836507"/>
                  </a:lnTo>
                  <a:lnTo>
                    <a:pt x="225238" y="885019"/>
                  </a:lnTo>
                  <a:lnTo>
                    <a:pt x="222185" y="934350"/>
                  </a:lnTo>
                  <a:lnTo>
                    <a:pt x="219937" y="984538"/>
                  </a:lnTo>
                  <a:lnTo>
                    <a:pt x="218407" y="1035624"/>
                  </a:lnTo>
                  <a:lnTo>
                    <a:pt x="217509" y="1087646"/>
                  </a:lnTo>
                  <a:lnTo>
                    <a:pt x="217178" y="1137253"/>
                  </a:lnTo>
                  <a:lnTo>
                    <a:pt x="217261" y="1194661"/>
                  </a:lnTo>
                  <a:lnTo>
                    <a:pt x="217740" y="1249733"/>
                  </a:lnTo>
                  <a:lnTo>
                    <a:pt x="218504" y="1305900"/>
                  </a:lnTo>
                  <a:lnTo>
                    <a:pt x="219469" y="1363203"/>
                  </a:lnTo>
                  <a:lnTo>
                    <a:pt x="220547" y="1421681"/>
                  </a:lnTo>
                  <a:lnTo>
                    <a:pt x="221341" y="1469462"/>
                  </a:lnTo>
                  <a:lnTo>
                    <a:pt x="222100" y="1517614"/>
                  </a:lnTo>
                  <a:lnTo>
                    <a:pt x="222787" y="1566222"/>
                  </a:lnTo>
                  <a:lnTo>
                    <a:pt x="223365" y="1615372"/>
                  </a:lnTo>
                  <a:lnTo>
                    <a:pt x="223800" y="1665150"/>
                  </a:lnTo>
                  <a:lnTo>
                    <a:pt x="224056" y="1715640"/>
                  </a:lnTo>
                  <a:lnTo>
                    <a:pt x="224095" y="1766928"/>
                  </a:lnTo>
                  <a:lnTo>
                    <a:pt x="223883" y="1819101"/>
                  </a:lnTo>
                  <a:lnTo>
                    <a:pt x="223383" y="1872242"/>
                  </a:lnTo>
                  <a:lnTo>
                    <a:pt x="222559" y="1926439"/>
                  </a:lnTo>
                  <a:lnTo>
                    <a:pt x="220567" y="1993112"/>
                  </a:lnTo>
                  <a:lnTo>
                    <a:pt x="217680" y="2057109"/>
                  </a:lnTo>
                  <a:lnTo>
                    <a:pt x="213953" y="2118586"/>
                  </a:lnTo>
                  <a:lnTo>
                    <a:pt x="209444" y="2177699"/>
                  </a:lnTo>
                  <a:lnTo>
                    <a:pt x="204210" y="2234608"/>
                  </a:lnTo>
                  <a:lnTo>
                    <a:pt x="198307" y="2289467"/>
                  </a:lnTo>
                  <a:lnTo>
                    <a:pt x="191793" y="2342435"/>
                  </a:lnTo>
                  <a:lnTo>
                    <a:pt x="184724" y="2393669"/>
                  </a:lnTo>
                  <a:lnTo>
                    <a:pt x="177157" y="2443325"/>
                  </a:lnTo>
                  <a:lnTo>
                    <a:pt x="169150" y="2491561"/>
                  </a:lnTo>
                  <a:lnTo>
                    <a:pt x="160758" y="2538534"/>
                  </a:lnTo>
                  <a:lnTo>
                    <a:pt x="152039" y="2584400"/>
                  </a:lnTo>
                  <a:lnTo>
                    <a:pt x="143050" y="2629318"/>
                  </a:lnTo>
                  <a:lnTo>
                    <a:pt x="133847" y="2673443"/>
                  </a:lnTo>
                  <a:lnTo>
                    <a:pt x="124488" y="2716934"/>
                  </a:lnTo>
                  <a:lnTo>
                    <a:pt x="115029" y="2759946"/>
                  </a:lnTo>
                  <a:lnTo>
                    <a:pt x="105528" y="2802638"/>
                  </a:lnTo>
                  <a:lnTo>
                    <a:pt x="97111" y="2841039"/>
                  </a:lnTo>
                  <a:lnTo>
                    <a:pt x="88775" y="2879398"/>
                  </a:lnTo>
                  <a:lnTo>
                    <a:pt x="80573" y="2917827"/>
                  </a:lnTo>
                  <a:lnTo>
                    <a:pt x="72556" y="2956439"/>
                  </a:lnTo>
                  <a:lnTo>
                    <a:pt x="64775" y="2995346"/>
                  </a:lnTo>
                  <a:lnTo>
                    <a:pt x="57283" y="3034662"/>
                  </a:lnTo>
                  <a:lnTo>
                    <a:pt x="50131" y="3074499"/>
                  </a:lnTo>
                  <a:lnTo>
                    <a:pt x="43371" y="3114970"/>
                  </a:lnTo>
                  <a:lnTo>
                    <a:pt x="37054" y="3156188"/>
                  </a:lnTo>
                  <a:lnTo>
                    <a:pt x="31233" y="3198264"/>
                  </a:lnTo>
                  <a:lnTo>
                    <a:pt x="25959" y="3241313"/>
                  </a:lnTo>
                  <a:lnTo>
                    <a:pt x="21284" y="3285447"/>
                  </a:lnTo>
                  <a:lnTo>
                    <a:pt x="17259" y="3330779"/>
                  </a:lnTo>
                  <a:lnTo>
                    <a:pt x="13937" y="3377420"/>
                  </a:lnTo>
                  <a:lnTo>
                    <a:pt x="11369" y="3425485"/>
                  </a:lnTo>
                  <a:lnTo>
                    <a:pt x="9607" y="3475085"/>
                  </a:lnTo>
                  <a:lnTo>
                    <a:pt x="8723" y="3525198"/>
                  </a:lnTo>
                  <a:lnTo>
                    <a:pt x="8707" y="3579344"/>
                  </a:lnTo>
                  <a:lnTo>
                    <a:pt x="9679" y="3634413"/>
                  </a:lnTo>
                  <a:lnTo>
                    <a:pt x="11652" y="3691099"/>
                  </a:lnTo>
                  <a:lnTo>
                    <a:pt x="14695" y="3750070"/>
                  </a:lnTo>
                  <a:lnTo>
                    <a:pt x="18854" y="3811252"/>
                  </a:lnTo>
                  <a:lnTo>
                    <a:pt x="24182" y="3874759"/>
                  </a:lnTo>
                  <a:lnTo>
                    <a:pt x="30729" y="3940704"/>
                  </a:lnTo>
                  <a:lnTo>
                    <a:pt x="38548" y="4009200"/>
                  </a:lnTo>
                  <a:lnTo>
                    <a:pt x="47690" y="4080358"/>
                  </a:lnTo>
                  <a:lnTo>
                    <a:pt x="54601" y="4131280"/>
                  </a:lnTo>
                  <a:lnTo>
                    <a:pt x="61639" y="4181977"/>
                  </a:lnTo>
                  <a:lnTo>
                    <a:pt x="68772" y="4232421"/>
                  </a:lnTo>
                  <a:lnTo>
                    <a:pt x="75963" y="4282585"/>
                  </a:lnTo>
                  <a:lnTo>
                    <a:pt x="83179" y="4332441"/>
                  </a:lnTo>
                  <a:lnTo>
                    <a:pt x="97543" y="4431120"/>
                  </a:lnTo>
                  <a:lnTo>
                    <a:pt x="112186" y="4531174"/>
                  </a:lnTo>
                  <a:lnTo>
                    <a:pt x="119419" y="4581032"/>
                  </a:lnTo>
                  <a:lnTo>
                    <a:pt x="126564" y="4630791"/>
                  </a:lnTo>
                  <a:lnTo>
                    <a:pt x="133596" y="4680462"/>
                  </a:lnTo>
                  <a:lnTo>
                    <a:pt x="140492" y="4730055"/>
                  </a:lnTo>
                  <a:lnTo>
                    <a:pt x="147230" y="4779579"/>
                  </a:lnTo>
                  <a:lnTo>
                    <a:pt x="153785" y="4829047"/>
                  </a:lnTo>
                  <a:lnTo>
                    <a:pt x="160134" y="4878468"/>
                  </a:lnTo>
                  <a:lnTo>
                    <a:pt x="166255" y="4927853"/>
                  </a:lnTo>
                  <a:lnTo>
                    <a:pt x="172124" y="4977213"/>
                  </a:lnTo>
                  <a:lnTo>
                    <a:pt x="177717" y="5026557"/>
                  </a:lnTo>
                  <a:lnTo>
                    <a:pt x="183012" y="5075896"/>
                  </a:lnTo>
                  <a:lnTo>
                    <a:pt x="187985" y="5125240"/>
                  </a:lnTo>
                  <a:lnTo>
                    <a:pt x="192613" y="5174601"/>
                  </a:lnTo>
                  <a:lnTo>
                    <a:pt x="196872" y="5223989"/>
                  </a:lnTo>
                  <a:lnTo>
                    <a:pt x="200740" y="5273413"/>
                  </a:lnTo>
                  <a:lnTo>
                    <a:pt x="204194" y="5322885"/>
                  </a:lnTo>
                  <a:lnTo>
                    <a:pt x="207209" y="5372415"/>
                  </a:lnTo>
                  <a:lnTo>
                    <a:pt x="209763" y="5422013"/>
                  </a:lnTo>
                  <a:lnTo>
                    <a:pt x="211832" y="5471690"/>
                  </a:lnTo>
                  <a:lnTo>
                    <a:pt x="213393" y="5521457"/>
                  </a:lnTo>
                  <a:lnTo>
                    <a:pt x="214423" y="5571323"/>
                  </a:lnTo>
                  <a:lnTo>
                    <a:pt x="214899" y="5621300"/>
                  </a:lnTo>
                  <a:lnTo>
                    <a:pt x="214798" y="5671397"/>
                  </a:lnTo>
                  <a:lnTo>
                    <a:pt x="214095" y="5721625"/>
                  </a:lnTo>
                  <a:lnTo>
                    <a:pt x="212768" y="5771995"/>
                  </a:lnTo>
                  <a:lnTo>
                    <a:pt x="210794" y="5822517"/>
                  </a:lnTo>
                  <a:lnTo>
                    <a:pt x="208094" y="5874045"/>
                  </a:lnTo>
                  <a:lnTo>
                    <a:pt x="204766" y="5924630"/>
                  </a:lnTo>
                  <a:lnTo>
                    <a:pt x="200728" y="5975390"/>
                  </a:lnTo>
                  <a:lnTo>
                    <a:pt x="195959" y="60263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003" name="Google Shape;1003;p22"/>
          <p:cNvSpPr txBox="1"/>
          <p:nvPr>
            <p:ph type="title"/>
          </p:nvPr>
        </p:nvSpPr>
        <p:spPr>
          <a:xfrm>
            <a:off x="1063625" y="448309"/>
            <a:ext cx="115316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MCQs</a:t>
            </a:r>
            <a:endParaRPr/>
          </a:p>
        </p:txBody>
      </p:sp>
      <p:graphicFrame>
        <p:nvGraphicFramePr>
          <p:cNvPr id="1004" name="Google Shape;1004;p22"/>
          <p:cNvGraphicFramePr/>
          <p:nvPr/>
        </p:nvGraphicFramePr>
        <p:xfrm>
          <a:off x="-4762" y="1181197"/>
          <a:ext cx="3000000" cy="3000000"/>
        </p:xfrm>
        <a:graphic>
          <a:graphicData uri="http://schemas.openxmlformats.org/drawingml/2006/table">
            <a:tbl>
              <a:tblPr bandRow="1" firstRow="1">
                <a:noFill/>
                <a:tableStyleId>{D1961DD7-B12A-4227-86B1-618603D50FBE}</a:tableStyleId>
              </a:tblPr>
              <a:tblGrid>
                <a:gridCol w="2000250"/>
                <a:gridCol w="2000250"/>
                <a:gridCol w="2000250"/>
                <a:gridCol w="2000250"/>
              </a:tblGrid>
              <a:tr h="2113750">
                <a:tc gridSpan="4">
                  <a:txBody>
                    <a:bodyPr/>
                    <a:lstStyle/>
                    <a:p>
                      <a:pPr indent="0" lvl="0" marL="85725" marR="203834" rtl="0" algn="l">
                        <a:lnSpc>
                          <a:spcPct val="114999"/>
                        </a:lnSpc>
                        <a:spcBef>
                          <a:spcPts val="0"/>
                        </a:spcBef>
                        <a:spcAft>
                          <a:spcPts val="0"/>
                        </a:spcAft>
                        <a:buNone/>
                      </a:pPr>
                      <a:r>
                        <a:rPr lang="en-US" sz="1400" u="none" cap="none" strike="noStrike">
                          <a:latin typeface="Lucida Sans"/>
                          <a:ea typeface="Lucida Sans"/>
                          <a:cs typeface="Lucida Sans"/>
                          <a:sym typeface="Lucida Sans"/>
                        </a:rPr>
                        <a:t>1. A 55-year-old man is admitted to the hospital with increasing shortness of breath and dry  cough for the past few years. He smokes 1.5 packs of cigarettes and drinks about four bottles  of beer a day. He is constantly “gasping for air” and now walks with difﬁculty because he  becomes breathless after only a few steps. Prolonged expiration with wheezing is noted.  Physical examination shows a barrel chest, hyperresonance on percussion, and clubbing of  the digits. The patient’s face is puffy and red, and he has pitting edema of the legs. A chest  X-ray discloses hyperinﬂation, ﬂattening of the diaphragm, and increased retrosternal air  space. Which of the following is the appropriate diagnosis?</a:t>
                      </a:r>
                      <a:endParaRPr sz="1400" u="none" cap="none" strike="noStrike">
                        <a:latin typeface="Lucida Sans"/>
                        <a:ea typeface="Lucida Sans"/>
                        <a:cs typeface="Lucida Sans"/>
                        <a:sym typeface="Lucida Sans"/>
                      </a:endParaRPr>
                    </a:p>
                  </a:txBody>
                  <a:tcPr marT="463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hMerge="1"/>
                <a:tc hMerge="1"/>
              </a:tr>
              <a:tr h="661975">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A. Asthma</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B.Chronic Bronchitis</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C.Emphysema</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D.Bronchiectasis</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r>
              <a:tr h="661975">
                <a:tc gridSpan="4">
                  <a:txBody>
                    <a:bodyPr/>
                    <a:lstStyle/>
                    <a:p>
                      <a:pPr indent="0" lvl="0" marL="85725" marR="686435" rtl="0" algn="l">
                        <a:lnSpc>
                          <a:spcPct val="100000"/>
                        </a:lnSpc>
                        <a:spcBef>
                          <a:spcPts val="0"/>
                        </a:spcBef>
                        <a:spcAft>
                          <a:spcPts val="0"/>
                        </a:spcAft>
                        <a:buNone/>
                      </a:pPr>
                      <a:r>
                        <a:rPr lang="en-US" sz="1400" u="none" cap="none" strike="noStrike">
                          <a:latin typeface="Lucida Sans"/>
                          <a:ea typeface="Lucida Sans"/>
                          <a:cs typeface="Lucida Sans"/>
                          <a:sym typeface="Lucida Sans"/>
                        </a:rPr>
                        <a:t>2.Which of the following best describes the expected histopathology of the lungs in the  patient described in the previous question?</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DDD1"/>
                    </a:solidFill>
                  </a:tcPr>
                </a:tc>
                <a:tc hMerge="1"/>
                <a:tc hMerge="1"/>
                <a:tc hMerge="1"/>
              </a:tr>
              <a:tr h="1036275">
                <a:tc>
                  <a:txBody>
                    <a:bodyPr/>
                    <a:lstStyle/>
                    <a:p>
                      <a:pPr indent="0" lvl="0" marL="85725" marR="241934" rtl="0" algn="l">
                        <a:lnSpc>
                          <a:spcPct val="100000"/>
                        </a:lnSpc>
                        <a:spcBef>
                          <a:spcPts val="0"/>
                        </a:spcBef>
                        <a:spcAft>
                          <a:spcPts val="0"/>
                        </a:spcAft>
                        <a:buNone/>
                      </a:pPr>
                      <a:r>
                        <a:rPr lang="en-US" sz="1400" u="none" cap="none" strike="noStrike">
                          <a:latin typeface="Lucida Sans"/>
                          <a:ea typeface="Lucida Sans"/>
                          <a:cs typeface="Lucida Sans"/>
                          <a:sym typeface="Lucida Sans"/>
                        </a:rPr>
                        <a:t>A.Destruction of the  walls of airspaces  without ﬁbrosis</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208915" rtl="0" algn="l">
                        <a:lnSpc>
                          <a:spcPct val="100000"/>
                        </a:lnSpc>
                        <a:spcBef>
                          <a:spcPts val="0"/>
                        </a:spcBef>
                        <a:spcAft>
                          <a:spcPts val="0"/>
                        </a:spcAft>
                        <a:buNone/>
                      </a:pPr>
                      <a:r>
                        <a:rPr lang="en-US" sz="1400" u="none" cap="none" strike="noStrike">
                          <a:latin typeface="Lucida Sans"/>
                          <a:ea typeface="Lucida Sans"/>
                          <a:cs typeface="Lucida Sans"/>
                          <a:sym typeface="Lucida Sans"/>
                        </a:rPr>
                        <a:t>B.Interstitial ﬁbrosis  of the lung  parenchyma</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445134" rtl="0" algn="l">
                        <a:lnSpc>
                          <a:spcPct val="100000"/>
                        </a:lnSpc>
                        <a:spcBef>
                          <a:spcPts val="0"/>
                        </a:spcBef>
                        <a:spcAft>
                          <a:spcPts val="0"/>
                        </a:spcAft>
                        <a:buNone/>
                      </a:pPr>
                      <a:r>
                        <a:rPr lang="en-US" sz="1400" u="none" cap="none" strike="noStrike">
                          <a:latin typeface="Lucida Sans"/>
                          <a:ea typeface="Lucida Sans"/>
                          <a:cs typeface="Lucida Sans"/>
                          <a:sym typeface="Lucida Sans"/>
                        </a:rPr>
                        <a:t>C.Prominent  bronchial smooth  muscle cell  hyperplasia.</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249554" rtl="0" algn="just">
                        <a:lnSpc>
                          <a:spcPct val="100000"/>
                        </a:lnSpc>
                        <a:spcBef>
                          <a:spcPts val="0"/>
                        </a:spcBef>
                        <a:spcAft>
                          <a:spcPts val="0"/>
                        </a:spcAft>
                        <a:buNone/>
                      </a:pPr>
                      <a:r>
                        <a:rPr lang="en-US" sz="1400" u="none" cap="none" strike="noStrike">
                          <a:latin typeface="Lucida Sans"/>
                          <a:ea typeface="Lucida Sans"/>
                          <a:cs typeface="Lucida Sans"/>
                          <a:sym typeface="Lucida Sans"/>
                        </a:rPr>
                        <a:t>D.Thickening of the  epithelial basement  membrane</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r>
              <a:tr h="822925">
                <a:tc gridSpan="4">
                  <a:txBody>
                    <a:bodyPr/>
                    <a:lstStyle/>
                    <a:p>
                      <a:pPr indent="0" lvl="0" marL="85725" marR="136525" rtl="0" algn="l">
                        <a:lnSpc>
                          <a:spcPct val="100000"/>
                        </a:lnSpc>
                        <a:spcBef>
                          <a:spcPts val="0"/>
                        </a:spcBef>
                        <a:spcAft>
                          <a:spcPts val="0"/>
                        </a:spcAft>
                        <a:buNone/>
                      </a:pPr>
                      <a:r>
                        <a:rPr lang="en-US" sz="1400" u="none" cap="none" strike="noStrike">
                          <a:latin typeface="Lucida Sans"/>
                          <a:ea typeface="Lucida Sans"/>
                          <a:cs typeface="Lucida Sans"/>
                          <a:sym typeface="Lucida Sans"/>
                        </a:rPr>
                        <a:t>3.Ahmad 21 years old came to hospital, because he had productive cough for last 8 months,  also he is a smoker. We did sputum culture, we found macrophages full of carbon, and a lot of  neutrophil. What is the diagnosis?</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DDD1"/>
                    </a:solidFill>
                  </a:tcPr>
                </a:tc>
                <a:tc hMerge="1"/>
                <a:tc hMerge="1"/>
                <a:tc hMerge="1"/>
              </a:tr>
              <a:tr h="661975">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A.Chronic Bronchitis</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B.Asthma</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C.Emphysema</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D.Bronchiectasis</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r>
              <a:tr h="661975">
                <a:tc gridSpan="4">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4.Which of the following is associated with formation of bullae?</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DDD1"/>
                    </a:solidFill>
                  </a:tcPr>
                </a:tc>
                <a:tc hMerge="1"/>
                <a:tc hMerge="1"/>
                <a:tc hMerge="1"/>
              </a:tr>
              <a:tr h="661975">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A.Paraseptal</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B.Panacinar</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C.Centriacinar</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D.irregular</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r>
              <a:tr h="661975">
                <a:tc gridSpan="4">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5.Which of the following is complication to chronic bronchitis?</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DDD1"/>
                    </a:solidFill>
                  </a:tcPr>
                </a:tc>
                <a:tc hMerge="1"/>
                <a:tc hMerge="1"/>
                <a:tc hMerge="1"/>
              </a:tr>
              <a:tr h="661975">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A.Cystic ﬁbrosis</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B.Cor pulmonale</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C.lung cancer</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c>
                  <a:txBody>
                    <a:bodyPr/>
                    <a:lstStyle/>
                    <a:p>
                      <a:pPr indent="0" lvl="0" marL="85725" marR="0" rtl="0" algn="l">
                        <a:lnSpc>
                          <a:spcPct val="100000"/>
                        </a:lnSpc>
                        <a:spcBef>
                          <a:spcPts val="0"/>
                        </a:spcBef>
                        <a:spcAft>
                          <a:spcPts val="0"/>
                        </a:spcAft>
                        <a:buNone/>
                      </a:pPr>
                      <a:r>
                        <a:rPr lang="en-US" sz="1400" u="none" cap="none" strike="noStrike">
                          <a:latin typeface="Lucida Sans"/>
                          <a:ea typeface="Lucida Sans"/>
                          <a:cs typeface="Lucida Sans"/>
                          <a:sym typeface="Lucida Sans"/>
                        </a:rPr>
                        <a:t>D.Pneumothorax</a:t>
                      </a:r>
                      <a:endParaRPr sz="1400" u="none" cap="none" strike="noStrike">
                        <a:latin typeface="Lucida Sans"/>
                        <a:ea typeface="Lucida Sans"/>
                        <a:cs typeface="Lucida Sans"/>
                        <a:sym typeface="Lucida Sans"/>
                      </a:endParaRPr>
                    </a:p>
                  </a:txBody>
                  <a:tcPr marT="787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AF4F1"/>
                    </a:solidFill>
                  </a:tcPr>
                </a:tc>
              </a:tr>
            </a:tbl>
          </a:graphicData>
        </a:graphic>
      </p:graphicFrame>
      <p:grpSp>
        <p:nvGrpSpPr>
          <p:cNvPr id="1005" name="Google Shape;1005;p22"/>
          <p:cNvGrpSpPr/>
          <p:nvPr/>
        </p:nvGrpSpPr>
        <p:grpSpPr>
          <a:xfrm>
            <a:off x="0" y="1185959"/>
            <a:ext cx="8001000" cy="2776059"/>
            <a:chOff x="0" y="1185959"/>
            <a:chExt cx="8001000" cy="2776059"/>
          </a:xfrm>
        </p:grpSpPr>
        <p:sp>
          <p:nvSpPr>
            <p:cNvPr id="1006" name="Google Shape;1006;p22"/>
            <p:cNvSpPr/>
            <p:nvPr/>
          </p:nvSpPr>
          <p:spPr>
            <a:xfrm>
              <a:off x="0" y="1185959"/>
              <a:ext cx="8001000" cy="2113915"/>
            </a:xfrm>
            <a:custGeom>
              <a:rect b="b" l="l" r="r" t="t"/>
              <a:pathLst>
                <a:path extrusionOk="0" h="2113915" w="8001000">
                  <a:moveTo>
                    <a:pt x="8000999" y="2113749"/>
                  </a:moveTo>
                  <a:lnTo>
                    <a:pt x="0" y="2113749"/>
                  </a:lnTo>
                  <a:lnTo>
                    <a:pt x="0" y="0"/>
                  </a:lnTo>
                  <a:lnTo>
                    <a:pt x="8000999" y="0"/>
                  </a:lnTo>
                  <a:lnTo>
                    <a:pt x="8000999" y="211374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07" name="Google Shape;1007;p22"/>
            <p:cNvSpPr/>
            <p:nvPr/>
          </p:nvSpPr>
          <p:spPr>
            <a:xfrm>
              <a:off x="0" y="3299713"/>
              <a:ext cx="8001000" cy="662305"/>
            </a:xfrm>
            <a:custGeom>
              <a:rect b="b" l="l" r="r" t="t"/>
              <a:pathLst>
                <a:path extrusionOk="0" h="662304" w="8001000">
                  <a:moveTo>
                    <a:pt x="8001000" y="0"/>
                  </a:moveTo>
                  <a:lnTo>
                    <a:pt x="6000750" y="0"/>
                  </a:lnTo>
                  <a:lnTo>
                    <a:pt x="4000500" y="0"/>
                  </a:lnTo>
                  <a:lnTo>
                    <a:pt x="2000250" y="0"/>
                  </a:lnTo>
                  <a:lnTo>
                    <a:pt x="0" y="0"/>
                  </a:lnTo>
                  <a:lnTo>
                    <a:pt x="0" y="661974"/>
                  </a:lnTo>
                  <a:lnTo>
                    <a:pt x="2000250" y="661974"/>
                  </a:lnTo>
                  <a:lnTo>
                    <a:pt x="4000500" y="661974"/>
                  </a:lnTo>
                  <a:lnTo>
                    <a:pt x="6000750" y="661974"/>
                  </a:lnTo>
                  <a:lnTo>
                    <a:pt x="8001000" y="661974"/>
                  </a:lnTo>
                  <a:lnTo>
                    <a:pt x="8001000" y="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008" name="Google Shape;1008;p22"/>
          <p:cNvSpPr/>
          <p:nvPr/>
        </p:nvSpPr>
        <p:spPr>
          <a:xfrm>
            <a:off x="0" y="4623663"/>
            <a:ext cx="8001000" cy="1036319"/>
          </a:xfrm>
          <a:custGeom>
            <a:rect b="b" l="l" r="r" t="t"/>
            <a:pathLst>
              <a:path extrusionOk="0" h="1036320" w="8001000">
                <a:moveTo>
                  <a:pt x="8001000" y="0"/>
                </a:moveTo>
                <a:lnTo>
                  <a:pt x="6000750" y="0"/>
                </a:lnTo>
                <a:lnTo>
                  <a:pt x="4000500" y="0"/>
                </a:lnTo>
                <a:lnTo>
                  <a:pt x="2000250" y="0"/>
                </a:lnTo>
                <a:lnTo>
                  <a:pt x="0" y="0"/>
                </a:lnTo>
                <a:lnTo>
                  <a:pt x="0" y="1036281"/>
                </a:lnTo>
                <a:lnTo>
                  <a:pt x="2000250" y="1036281"/>
                </a:lnTo>
                <a:lnTo>
                  <a:pt x="4000500" y="1036281"/>
                </a:lnTo>
                <a:lnTo>
                  <a:pt x="6000750" y="1036281"/>
                </a:lnTo>
                <a:lnTo>
                  <a:pt x="8001000" y="1036281"/>
                </a:lnTo>
                <a:lnTo>
                  <a:pt x="8001000" y="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09" name="Google Shape;1009;p22"/>
          <p:cNvSpPr/>
          <p:nvPr/>
        </p:nvSpPr>
        <p:spPr>
          <a:xfrm>
            <a:off x="0" y="6482867"/>
            <a:ext cx="8001000" cy="662305"/>
          </a:xfrm>
          <a:custGeom>
            <a:rect b="b" l="l" r="r" t="t"/>
            <a:pathLst>
              <a:path extrusionOk="0" h="662304" w="8001000">
                <a:moveTo>
                  <a:pt x="8001000" y="0"/>
                </a:moveTo>
                <a:lnTo>
                  <a:pt x="6000750" y="0"/>
                </a:lnTo>
                <a:lnTo>
                  <a:pt x="4000500" y="0"/>
                </a:lnTo>
                <a:lnTo>
                  <a:pt x="2000250" y="0"/>
                </a:lnTo>
                <a:lnTo>
                  <a:pt x="0" y="0"/>
                </a:lnTo>
                <a:lnTo>
                  <a:pt x="0" y="661974"/>
                </a:lnTo>
                <a:lnTo>
                  <a:pt x="2000250" y="661974"/>
                </a:lnTo>
                <a:lnTo>
                  <a:pt x="4000500" y="661974"/>
                </a:lnTo>
                <a:lnTo>
                  <a:pt x="6000750" y="661974"/>
                </a:lnTo>
                <a:lnTo>
                  <a:pt x="8001000" y="661974"/>
                </a:lnTo>
                <a:lnTo>
                  <a:pt x="8001000" y="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10" name="Google Shape;1010;p22"/>
          <p:cNvSpPr/>
          <p:nvPr/>
        </p:nvSpPr>
        <p:spPr>
          <a:xfrm>
            <a:off x="0" y="7806816"/>
            <a:ext cx="8001000" cy="662305"/>
          </a:xfrm>
          <a:custGeom>
            <a:rect b="b" l="l" r="r" t="t"/>
            <a:pathLst>
              <a:path extrusionOk="0" h="662304" w="8001000">
                <a:moveTo>
                  <a:pt x="8001000" y="0"/>
                </a:moveTo>
                <a:lnTo>
                  <a:pt x="6000750" y="0"/>
                </a:lnTo>
                <a:lnTo>
                  <a:pt x="4000500" y="0"/>
                </a:lnTo>
                <a:lnTo>
                  <a:pt x="2000250" y="0"/>
                </a:lnTo>
                <a:lnTo>
                  <a:pt x="0" y="0"/>
                </a:lnTo>
                <a:lnTo>
                  <a:pt x="0" y="661974"/>
                </a:lnTo>
                <a:lnTo>
                  <a:pt x="2000250" y="661974"/>
                </a:lnTo>
                <a:lnTo>
                  <a:pt x="4000500" y="661974"/>
                </a:lnTo>
                <a:lnTo>
                  <a:pt x="6000750" y="661974"/>
                </a:lnTo>
                <a:lnTo>
                  <a:pt x="8001000" y="661974"/>
                </a:lnTo>
                <a:lnTo>
                  <a:pt x="8001000" y="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11" name="Google Shape;1011;p22"/>
          <p:cNvSpPr/>
          <p:nvPr/>
        </p:nvSpPr>
        <p:spPr>
          <a:xfrm>
            <a:off x="0" y="9130766"/>
            <a:ext cx="8001000" cy="662305"/>
          </a:xfrm>
          <a:custGeom>
            <a:rect b="b" l="l" r="r" t="t"/>
            <a:pathLst>
              <a:path extrusionOk="0" h="662304" w="8001000">
                <a:moveTo>
                  <a:pt x="8001000" y="0"/>
                </a:moveTo>
                <a:lnTo>
                  <a:pt x="6000750" y="0"/>
                </a:lnTo>
                <a:lnTo>
                  <a:pt x="4000500" y="0"/>
                </a:lnTo>
                <a:lnTo>
                  <a:pt x="2000250" y="0"/>
                </a:lnTo>
                <a:lnTo>
                  <a:pt x="0" y="0"/>
                </a:lnTo>
                <a:lnTo>
                  <a:pt x="0" y="661974"/>
                </a:lnTo>
                <a:lnTo>
                  <a:pt x="2000250" y="661974"/>
                </a:lnTo>
                <a:lnTo>
                  <a:pt x="4000500" y="661974"/>
                </a:lnTo>
                <a:lnTo>
                  <a:pt x="6000750" y="661974"/>
                </a:lnTo>
                <a:lnTo>
                  <a:pt x="8001000" y="661974"/>
                </a:lnTo>
                <a:lnTo>
                  <a:pt x="8001000" y="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12" name="Google Shape;1012;p22"/>
          <p:cNvSpPr txBox="1"/>
          <p:nvPr/>
        </p:nvSpPr>
        <p:spPr>
          <a:xfrm>
            <a:off x="5140774" y="10307663"/>
            <a:ext cx="2229485"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rgbClr val="CCCCCC"/>
                </a:solidFill>
                <a:latin typeface="Lucida Sans"/>
                <a:ea typeface="Lucida Sans"/>
                <a:cs typeface="Lucida Sans"/>
                <a:sym typeface="Lucida Sans"/>
              </a:rPr>
              <a:t>1.C	2.A	3.A	4.A	5.B</a:t>
            </a:r>
            <a:endParaRPr sz="1400">
              <a:latin typeface="Lucida Sans"/>
              <a:ea typeface="Lucida Sans"/>
              <a:cs typeface="Lucida Sans"/>
              <a:sym typeface="Lucid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23"/>
          <p:cNvSpPr txBox="1"/>
          <p:nvPr/>
        </p:nvSpPr>
        <p:spPr>
          <a:xfrm>
            <a:off x="1628886" y="7704342"/>
            <a:ext cx="4744720" cy="657860"/>
          </a:xfrm>
          <a:prstGeom prst="rect">
            <a:avLst/>
          </a:prstGeom>
          <a:noFill/>
          <a:ln>
            <a:noFill/>
          </a:ln>
        </p:spPr>
        <p:txBody>
          <a:bodyPr anchorCtr="0" anchor="t" bIns="0" lIns="0" spcFirstLastPara="1" rIns="0" wrap="square" tIns="1250">
            <a:spAutoFit/>
          </a:bodyPr>
          <a:lstStyle/>
          <a:p>
            <a:pPr indent="1270" lvl="0" marL="0" marR="0" rtl="0" algn="ctr">
              <a:lnSpc>
                <a:spcPct val="100000"/>
              </a:lnSpc>
              <a:spcBef>
                <a:spcPts val="0"/>
              </a:spcBef>
              <a:spcAft>
                <a:spcPts val="0"/>
              </a:spcAft>
              <a:buNone/>
            </a:pPr>
            <a:r>
              <a:rPr lang="en-US" sz="1400">
                <a:latin typeface="Verdana"/>
                <a:ea typeface="Verdana"/>
                <a:cs typeface="Verdana"/>
                <a:sym typeface="Verdana"/>
              </a:rPr>
              <a:t>CREDITS: This presentation template was created by  </a:t>
            </a:r>
            <a:r>
              <a:rPr b="1" lang="en-US" sz="1400" u="sng">
                <a:solidFill>
                  <a:schemeClr val="hlink"/>
                </a:solidFill>
                <a:latin typeface="Tahoma"/>
                <a:ea typeface="Tahoma"/>
                <a:cs typeface="Tahoma"/>
                <a:sym typeface="Tahoma"/>
                <a:hlinkClick r:id="rId3"/>
              </a:rPr>
              <a:t>Slidesgo</a:t>
            </a:r>
            <a:r>
              <a:rPr lang="en-US" sz="1400">
                <a:latin typeface="Verdana"/>
                <a:ea typeface="Verdana"/>
                <a:cs typeface="Verdana"/>
                <a:sym typeface="Verdana"/>
              </a:rPr>
              <a:t>, including icons by </a:t>
            </a:r>
            <a:r>
              <a:rPr b="1" lang="en-US" sz="1400" u="sng">
                <a:solidFill>
                  <a:schemeClr val="hlink"/>
                </a:solidFill>
                <a:latin typeface="Tahoma"/>
                <a:ea typeface="Tahoma"/>
                <a:cs typeface="Tahoma"/>
                <a:sym typeface="Tahoma"/>
                <a:hlinkClick r:id="rId4"/>
              </a:rPr>
              <a:t>Flaticon</a:t>
            </a:r>
            <a:r>
              <a:rPr lang="en-US" sz="1400">
                <a:latin typeface="Verdana"/>
                <a:ea typeface="Verdana"/>
                <a:cs typeface="Verdana"/>
                <a:sym typeface="Verdana"/>
              </a:rPr>
              <a:t>, and infographics &amp;  images by </a:t>
            </a:r>
            <a:r>
              <a:rPr b="1" lang="en-US" sz="1400" u="sng">
                <a:solidFill>
                  <a:schemeClr val="hlink"/>
                </a:solidFill>
                <a:latin typeface="Tahoma"/>
                <a:ea typeface="Tahoma"/>
                <a:cs typeface="Tahoma"/>
                <a:sym typeface="Tahoma"/>
                <a:hlinkClick r:id="rId5"/>
              </a:rPr>
              <a:t>Freepik</a:t>
            </a:r>
            <a:endParaRPr sz="1400">
              <a:latin typeface="Tahoma"/>
              <a:ea typeface="Tahoma"/>
              <a:cs typeface="Tahoma"/>
              <a:sym typeface="Tahoma"/>
            </a:endParaRPr>
          </a:p>
        </p:txBody>
      </p:sp>
      <p:sp>
        <p:nvSpPr>
          <p:cNvPr id="1018" name="Google Shape;1018;p23"/>
          <p:cNvSpPr/>
          <p:nvPr/>
        </p:nvSpPr>
        <p:spPr>
          <a:xfrm>
            <a:off x="6678913" y="10374302"/>
            <a:ext cx="50165" cy="115570"/>
          </a:xfrm>
          <a:custGeom>
            <a:rect b="b" l="l" r="r" t="t"/>
            <a:pathLst>
              <a:path extrusionOk="0" h="115570" w="50165">
                <a:moveTo>
                  <a:pt x="24937" y="115497"/>
                </a:moveTo>
                <a:lnTo>
                  <a:pt x="7792" y="101212"/>
                </a:lnTo>
                <a:lnTo>
                  <a:pt x="0" y="58355"/>
                </a:lnTo>
                <a:lnTo>
                  <a:pt x="7792" y="14588"/>
                </a:lnTo>
                <a:lnTo>
                  <a:pt x="24937" y="0"/>
                </a:lnTo>
                <a:lnTo>
                  <a:pt x="42082" y="14588"/>
                </a:lnTo>
                <a:lnTo>
                  <a:pt x="49874" y="58355"/>
                </a:lnTo>
                <a:lnTo>
                  <a:pt x="42082" y="101212"/>
                </a:lnTo>
                <a:lnTo>
                  <a:pt x="24937" y="115497"/>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19" name="Google Shape;1019;p23"/>
          <p:cNvSpPr/>
          <p:nvPr/>
        </p:nvSpPr>
        <p:spPr>
          <a:xfrm>
            <a:off x="7528275" y="9777309"/>
            <a:ext cx="33655" cy="77470"/>
          </a:xfrm>
          <a:custGeom>
            <a:rect b="b" l="l" r="r" t="t"/>
            <a:pathLst>
              <a:path extrusionOk="0" h="77470" w="33654">
                <a:moveTo>
                  <a:pt x="16624" y="77389"/>
                </a:moveTo>
                <a:lnTo>
                  <a:pt x="5195" y="67863"/>
                </a:lnTo>
                <a:lnTo>
                  <a:pt x="0" y="39283"/>
                </a:lnTo>
                <a:lnTo>
                  <a:pt x="5195" y="9820"/>
                </a:lnTo>
                <a:lnTo>
                  <a:pt x="16624" y="0"/>
                </a:lnTo>
                <a:lnTo>
                  <a:pt x="28054" y="9820"/>
                </a:lnTo>
                <a:lnTo>
                  <a:pt x="33249" y="39283"/>
                </a:lnTo>
                <a:lnTo>
                  <a:pt x="28054" y="67863"/>
                </a:lnTo>
                <a:lnTo>
                  <a:pt x="16624" y="7738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20" name="Google Shape;1020;p23"/>
          <p:cNvSpPr/>
          <p:nvPr/>
        </p:nvSpPr>
        <p:spPr>
          <a:xfrm>
            <a:off x="7467813" y="5698140"/>
            <a:ext cx="33655" cy="77470"/>
          </a:xfrm>
          <a:custGeom>
            <a:rect b="b" l="l" r="r" t="t"/>
            <a:pathLst>
              <a:path extrusionOk="0" h="77470" w="33654">
                <a:moveTo>
                  <a:pt x="16614" y="77350"/>
                </a:moveTo>
                <a:lnTo>
                  <a:pt x="5191" y="67530"/>
                </a:lnTo>
                <a:lnTo>
                  <a:pt x="0" y="38068"/>
                </a:lnTo>
                <a:lnTo>
                  <a:pt x="5191" y="9517"/>
                </a:lnTo>
                <a:lnTo>
                  <a:pt x="16614" y="0"/>
                </a:lnTo>
                <a:lnTo>
                  <a:pt x="28036" y="9517"/>
                </a:lnTo>
                <a:lnTo>
                  <a:pt x="33228" y="38068"/>
                </a:lnTo>
                <a:lnTo>
                  <a:pt x="28036" y="67530"/>
                </a:lnTo>
                <a:lnTo>
                  <a:pt x="16614" y="7735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21" name="Google Shape;1021;p23"/>
          <p:cNvSpPr/>
          <p:nvPr/>
        </p:nvSpPr>
        <p:spPr>
          <a:xfrm>
            <a:off x="6931919" y="9946582"/>
            <a:ext cx="33655" cy="76835"/>
          </a:xfrm>
          <a:custGeom>
            <a:rect b="b" l="l" r="r" t="t"/>
            <a:pathLst>
              <a:path extrusionOk="0" h="76834" w="33654">
                <a:moveTo>
                  <a:pt x="16624" y="76215"/>
                </a:moveTo>
                <a:lnTo>
                  <a:pt x="5195" y="66688"/>
                </a:lnTo>
                <a:lnTo>
                  <a:pt x="0" y="38107"/>
                </a:lnTo>
                <a:lnTo>
                  <a:pt x="5195" y="9526"/>
                </a:lnTo>
                <a:lnTo>
                  <a:pt x="16624" y="0"/>
                </a:lnTo>
                <a:lnTo>
                  <a:pt x="28054" y="9526"/>
                </a:lnTo>
                <a:lnTo>
                  <a:pt x="33249" y="38107"/>
                </a:lnTo>
                <a:lnTo>
                  <a:pt x="28054" y="66688"/>
                </a:lnTo>
                <a:lnTo>
                  <a:pt x="16624" y="76215"/>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22" name="Google Shape;1022;p23"/>
          <p:cNvSpPr/>
          <p:nvPr/>
        </p:nvSpPr>
        <p:spPr>
          <a:xfrm>
            <a:off x="7065553" y="10351320"/>
            <a:ext cx="116839" cy="265430"/>
          </a:xfrm>
          <a:custGeom>
            <a:rect b="b" l="l" r="r" t="t"/>
            <a:pathLst>
              <a:path extrusionOk="0" h="265429" w="116840">
                <a:moveTo>
                  <a:pt x="67845" y="265186"/>
                </a:moveTo>
                <a:lnTo>
                  <a:pt x="30171" y="251723"/>
                </a:lnTo>
                <a:lnTo>
                  <a:pt x="3990" y="185590"/>
                </a:lnTo>
                <a:lnTo>
                  <a:pt x="0" y="132870"/>
                </a:lnTo>
                <a:lnTo>
                  <a:pt x="3990" y="79722"/>
                </a:lnTo>
                <a:lnTo>
                  <a:pt x="14686" y="39861"/>
                </a:lnTo>
                <a:lnTo>
                  <a:pt x="30171" y="13287"/>
                </a:lnTo>
                <a:lnTo>
                  <a:pt x="48529" y="0"/>
                </a:lnTo>
                <a:lnTo>
                  <a:pt x="67845" y="0"/>
                </a:lnTo>
                <a:lnTo>
                  <a:pt x="86203" y="13287"/>
                </a:lnTo>
                <a:lnTo>
                  <a:pt x="101688" y="39861"/>
                </a:lnTo>
                <a:lnTo>
                  <a:pt x="112384" y="79722"/>
                </a:lnTo>
                <a:lnTo>
                  <a:pt x="116374" y="132870"/>
                </a:lnTo>
                <a:lnTo>
                  <a:pt x="112384" y="185951"/>
                </a:lnTo>
                <a:lnTo>
                  <a:pt x="101688" y="225672"/>
                </a:lnTo>
                <a:lnTo>
                  <a:pt x="86203" y="252071"/>
                </a:lnTo>
                <a:lnTo>
                  <a:pt x="67845" y="26518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23" name="Google Shape;1023;p23"/>
          <p:cNvSpPr/>
          <p:nvPr/>
        </p:nvSpPr>
        <p:spPr>
          <a:xfrm>
            <a:off x="7338783" y="7383407"/>
            <a:ext cx="58419" cy="128905"/>
          </a:xfrm>
          <a:custGeom>
            <a:rect b="b" l="l" r="r" t="t"/>
            <a:pathLst>
              <a:path extrusionOk="0" h="128904" w="58420">
                <a:moveTo>
                  <a:pt x="37492" y="128684"/>
                </a:moveTo>
                <a:lnTo>
                  <a:pt x="20366" y="128684"/>
                </a:lnTo>
                <a:lnTo>
                  <a:pt x="6017" y="107353"/>
                </a:lnTo>
                <a:lnTo>
                  <a:pt x="0" y="64691"/>
                </a:lnTo>
                <a:lnTo>
                  <a:pt x="6017" y="21408"/>
                </a:lnTo>
                <a:lnTo>
                  <a:pt x="20366" y="0"/>
                </a:lnTo>
                <a:lnTo>
                  <a:pt x="37492" y="233"/>
                </a:lnTo>
                <a:lnTo>
                  <a:pt x="51842" y="21874"/>
                </a:lnTo>
                <a:lnTo>
                  <a:pt x="57859" y="64691"/>
                </a:lnTo>
                <a:lnTo>
                  <a:pt x="51842" y="107353"/>
                </a:lnTo>
                <a:lnTo>
                  <a:pt x="37492" y="12868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24" name="Google Shape;1024;p23"/>
          <p:cNvSpPr/>
          <p:nvPr/>
        </p:nvSpPr>
        <p:spPr>
          <a:xfrm>
            <a:off x="7106022" y="9604777"/>
            <a:ext cx="281305" cy="601345"/>
          </a:xfrm>
          <a:custGeom>
            <a:rect b="b" l="l" r="r" t="t"/>
            <a:pathLst>
              <a:path extrusionOk="0" h="601345" w="281304">
                <a:moveTo>
                  <a:pt x="124818" y="601312"/>
                </a:moveTo>
                <a:lnTo>
                  <a:pt x="68347" y="577411"/>
                </a:lnTo>
                <a:lnTo>
                  <a:pt x="43801" y="547694"/>
                </a:lnTo>
                <a:lnTo>
                  <a:pt x="23417" y="506273"/>
                </a:lnTo>
                <a:lnTo>
                  <a:pt x="8471" y="453255"/>
                </a:lnTo>
                <a:lnTo>
                  <a:pt x="240" y="388745"/>
                </a:lnTo>
                <a:lnTo>
                  <a:pt x="0" y="312849"/>
                </a:lnTo>
                <a:lnTo>
                  <a:pt x="5163" y="256731"/>
                </a:lnTo>
                <a:lnTo>
                  <a:pt x="14189" y="203741"/>
                </a:lnTo>
                <a:lnTo>
                  <a:pt x="26951" y="155478"/>
                </a:lnTo>
                <a:lnTo>
                  <a:pt x="43322" y="113541"/>
                </a:lnTo>
                <a:lnTo>
                  <a:pt x="63174" y="79530"/>
                </a:lnTo>
                <a:lnTo>
                  <a:pt x="93281" y="48945"/>
                </a:lnTo>
                <a:lnTo>
                  <a:pt x="103731" y="41410"/>
                </a:lnTo>
                <a:lnTo>
                  <a:pt x="111602" y="34576"/>
                </a:lnTo>
                <a:lnTo>
                  <a:pt x="119350" y="28329"/>
                </a:lnTo>
                <a:lnTo>
                  <a:pt x="127097" y="22669"/>
                </a:lnTo>
                <a:lnTo>
                  <a:pt x="134968" y="17598"/>
                </a:lnTo>
                <a:lnTo>
                  <a:pt x="142960" y="9781"/>
                </a:lnTo>
                <a:lnTo>
                  <a:pt x="151142" y="4295"/>
                </a:lnTo>
                <a:lnTo>
                  <a:pt x="159452" y="1060"/>
                </a:lnTo>
                <a:lnTo>
                  <a:pt x="167824" y="0"/>
                </a:lnTo>
                <a:lnTo>
                  <a:pt x="175787" y="0"/>
                </a:lnTo>
                <a:lnTo>
                  <a:pt x="219547" y="31325"/>
                </a:lnTo>
                <a:lnTo>
                  <a:pt x="243359" y="72572"/>
                </a:lnTo>
                <a:lnTo>
                  <a:pt x="262184" y="128408"/>
                </a:lnTo>
                <a:lnTo>
                  <a:pt x="275274" y="195406"/>
                </a:lnTo>
                <a:lnTo>
                  <a:pt x="280978" y="260594"/>
                </a:lnTo>
                <a:lnTo>
                  <a:pt x="280378" y="322317"/>
                </a:lnTo>
                <a:lnTo>
                  <a:pt x="274163" y="379819"/>
                </a:lnTo>
                <a:lnTo>
                  <a:pt x="263023" y="432342"/>
                </a:lnTo>
                <a:lnTo>
                  <a:pt x="247648" y="479130"/>
                </a:lnTo>
                <a:lnTo>
                  <a:pt x="228728" y="519426"/>
                </a:lnTo>
                <a:lnTo>
                  <a:pt x="206951" y="552473"/>
                </a:lnTo>
                <a:lnTo>
                  <a:pt x="157587" y="593793"/>
                </a:lnTo>
                <a:lnTo>
                  <a:pt x="133042" y="600843"/>
                </a:lnTo>
                <a:lnTo>
                  <a:pt x="124818" y="601312"/>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1025" name="Google Shape;1025;p23"/>
          <p:cNvGrpSpPr/>
          <p:nvPr/>
        </p:nvGrpSpPr>
        <p:grpSpPr>
          <a:xfrm>
            <a:off x="7088946" y="4405231"/>
            <a:ext cx="912494" cy="6339142"/>
            <a:chOff x="7088946" y="4405231"/>
            <a:chExt cx="912494" cy="6339142"/>
          </a:xfrm>
        </p:grpSpPr>
        <p:sp>
          <p:nvSpPr>
            <p:cNvPr id="1026" name="Google Shape;1026;p23"/>
            <p:cNvSpPr/>
            <p:nvPr/>
          </p:nvSpPr>
          <p:spPr>
            <a:xfrm>
              <a:off x="7373313" y="4405231"/>
              <a:ext cx="511175" cy="932180"/>
            </a:xfrm>
            <a:custGeom>
              <a:rect b="b" l="l" r="r" t="t"/>
              <a:pathLst>
                <a:path extrusionOk="0" h="932179" w="511175">
                  <a:moveTo>
                    <a:pt x="296318" y="931917"/>
                  </a:moveTo>
                  <a:lnTo>
                    <a:pt x="235098" y="919850"/>
                  </a:lnTo>
                  <a:lnTo>
                    <a:pt x="174475" y="883908"/>
                  </a:lnTo>
                  <a:lnTo>
                    <a:pt x="145447" y="857106"/>
                  </a:lnTo>
                  <a:lnTo>
                    <a:pt x="117843" y="824482"/>
                  </a:lnTo>
                  <a:lnTo>
                    <a:pt x="92085" y="786084"/>
                  </a:lnTo>
                  <a:lnTo>
                    <a:pt x="68600" y="741961"/>
                  </a:lnTo>
                  <a:lnTo>
                    <a:pt x="47810" y="692162"/>
                  </a:lnTo>
                  <a:lnTo>
                    <a:pt x="30141" y="636736"/>
                  </a:lnTo>
                  <a:lnTo>
                    <a:pt x="16017" y="575731"/>
                  </a:lnTo>
                  <a:lnTo>
                    <a:pt x="5862" y="509197"/>
                  </a:lnTo>
                  <a:lnTo>
                    <a:pt x="63" y="434351"/>
                  </a:lnTo>
                  <a:lnTo>
                    <a:pt x="0" y="365378"/>
                  </a:lnTo>
                  <a:lnTo>
                    <a:pt x="5140" y="302298"/>
                  </a:lnTo>
                  <a:lnTo>
                    <a:pt x="14953" y="245131"/>
                  </a:lnTo>
                  <a:lnTo>
                    <a:pt x="28906" y="193897"/>
                  </a:lnTo>
                  <a:lnTo>
                    <a:pt x="46469" y="148615"/>
                  </a:lnTo>
                  <a:lnTo>
                    <a:pt x="67108" y="109306"/>
                  </a:lnTo>
                  <a:lnTo>
                    <a:pt x="90294" y="75990"/>
                  </a:lnTo>
                  <a:lnTo>
                    <a:pt x="142174" y="27416"/>
                  </a:lnTo>
                  <a:lnTo>
                    <a:pt x="197856" y="3052"/>
                  </a:lnTo>
                  <a:lnTo>
                    <a:pt x="225793" y="0"/>
                  </a:lnTo>
                  <a:lnTo>
                    <a:pt x="234097" y="274"/>
                  </a:lnTo>
                  <a:lnTo>
                    <a:pt x="284053" y="14250"/>
                  </a:lnTo>
                  <a:lnTo>
                    <a:pt x="336257" y="50247"/>
                  </a:lnTo>
                  <a:lnTo>
                    <a:pt x="387170" y="106795"/>
                  </a:lnTo>
                  <a:lnTo>
                    <a:pt x="411091" y="142296"/>
                  </a:lnTo>
                  <a:lnTo>
                    <a:pt x="433426" y="182360"/>
                  </a:lnTo>
                  <a:lnTo>
                    <a:pt x="453756" y="226794"/>
                  </a:lnTo>
                  <a:lnTo>
                    <a:pt x="471658" y="275406"/>
                  </a:lnTo>
                  <a:lnTo>
                    <a:pt x="486714" y="328005"/>
                  </a:lnTo>
                  <a:lnTo>
                    <a:pt x="498500" y="384398"/>
                  </a:lnTo>
                  <a:lnTo>
                    <a:pt x="506598" y="444395"/>
                  </a:lnTo>
                  <a:lnTo>
                    <a:pt x="510585" y="507802"/>
                  </a:lnTo>
                  <a:lnTo>
                    <a:pt x="510042" y="574428"/>
                  </a:lnTo>
                  <a:lnTo>
                    <a:pt x="504546" y="644081"/>
                  </a:lnTo>
                  <a:lnTo>
                    <a:pt x="492314" y="715742"/>
                  </a:lnTo>
                  <a:lnTo>
                    <a:pt x="475037" y="772066"/>
                  </a:lnTo>
                  <a:lnTo>
                    <a:pt x="453396" y="814397"/>
                  </a:lnTo>
                  <a:lnTo>
                    <a:pt x="428071" y="844083"/>
                  </a:lnTo>
                  <a:lnTo>
                    <a:pt x="417968" y="863138"/>
                  </a:lnTo>
                  <a:lnTo>
                    <a:pt x="393757" y="894100"/>
                  </a:lnTo>
                  <a:lnTo>
                    <a:pt x="359863" y="917378"/>
                  </a:lnTo>
                  <a:lnTo>
                    <a:pt x="318090" y="930308"/>
                  </a:lnTo>
                  <a:lnTo>
                    <a:pt x="296318" y="931917"/>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27" name="Google Shape;1027;p23"/>
            <p:cNvSpPr/>
            <p:nvPr/>
          </p:nvSpPr>
          <p:spPr>
            <a:xfrm>
              <a:off x="7088946" y="4761685"/>
              <a:ext cx="912494" cy="5981700"/>
            </a:xfrm>
            <a:custGeom>
              <a:rect b="b" l="l" r="r" t="t"/>
              <a:pathLst>
                <a:path extrusionOk="0" h="5981700" w="912495">
                  <a:moveTo>
                    <a:pt x="205485" y="5981699"/>
                  </a:moveTo>
                  <a:lnTo>
                    <a:pt x="197013" y="5981699"/>
                  </a:lnTo>
                  <a:lnTo>
                    <a:pt x="199677" y="5930899"/>
                  </a:lnTo>
                  <a:lnTo>
                    <a:pt x="204390" y="5841999"/>
                  </a:lnTo>
                  <a:lnTo>
                    <a:pt x="205759" y="5791199"/>
                  </a:lnTo>
                  <a:lnTo>
                    <a:pt x="206500" y="5740399"/>
                  </a:lnTo>
                  <a:lnTo>
                    <a:pt x="206638" y="5689599"/>
                  </a:lnTo>
                  <a:lnTo>
                    <a:pt x="206196" y="5638799"/>
                  </a:lnTo>
                  <a:lnTo>
                    <a:pt x="205196" y="5587999"/>
                  </a:lnTo>
                  <a:lnTo>
                    <a:pt x="203663" y="5537199"/>
                  </a:lnTo>
                  <a:lnTo>
                    <a:pt x="201619" y="5486399"/>
                  </a:lnTo>
                  <a:lnTo>
                    <a:pt x="199088" y="5435599"/>
                  </a:lnTo>
                  <a:lnTo>
                    <a:pt x="196094" y="5384799"/>
                  </a:lnTo>
                  <a:lnTo>
                    <a:pt x="192660" y="5333999"/>
                  </a:lnTo>
                  <a:lnTo>
                    <a:pt x="188808" y="5295899"/>
                  </a:lnTo>
                  <a:lnTo>
                    <a:pt x="184564" y="5245099"/>
                  </a:lnTo>
                  <a:lnTo>
                    <a:pt x="179949" y="5194299"/>
                  </a:lnTo>
                  <a:lnTo>
                    <a:pt x="174988" y="5143499"/>
                  </a:lnTo>
                  <a:lnTo>
                    <a:pt x="169703" y="5092699"/>
                  </a:lnTo>
                  <a:lnTo>
                    <a:pt x="164119" y="5041899"/>
                  </a:lnTo>
                  <a:lnTo>
                    <a:pt x="158257" y="4991099"/>
                  </a:lnTo>
                  <a:lnTo>
                    <a:pt x="152143" y="4940299"/>
                  </a:lnTo>
                  <a:lnTo>
                    <a:pt x="145799" y="4902199"/>
                  </a:lnTo>
                  <a:lnTo>
                    <a:pt x="139249" y="4851399"/>
                  </a:lnTo>
                  <a:lnTo>
                    <a:pt x="132515" y="4800599"/>
                  </a:lnTo>
                  <a:lnTo>
                    <a:pt x="125622" y="4749799"/>
                  </a:lnTo>
                  <a:lnTo>
                    <a:pt x="118593" y="4698999"/>
                  </a:lnTo>
                  <a:lnTo>
                    <a:pt x="111451" y="4648199"/>
                  </a:lnTo>
                  <a:lnTo>
                    <a:pt x="104219" y="4597399"/>
                  </a:lnTo>
                  <a:lnTo>
                    <a:pt x="89581" y="4495799"/>
                  </a:lnTo>
                  <a:lnTo>
                    <a:pt x="75212" y="4406899"/>
                  </a:lnTo>
                  <a:lnTo>
                    <a:pt x="60796" y="4305299"/>
                  </a:lnTo>
                  <a:lnTo>
                    <a:pt x="53659" y="4254499"/>
                  </a:lnTo>
                  <a:lnTo>
                    <a:pt x="46617" y="4203699"/>
                  </a:lnTo>
                  <a:lnTo>
                    <a:pt x="39706" y="4152899"/>
                  </a:lnTo>
                  <a:lnTo>
                    <a:pt x="30419" y="4076699"/>
                  </a:lnTo>
                  <a:lnTo>
                    <a:pt x="22472" y="4013199"/>
                  </a:lnTo>
                  <a:lnTo>
                    <a:pt x="15814" y="3936999"/>
                  </a:lnTo>
                  <a:lnTo>
                    <a:pt x="10392" y="3873499"/>
                  </a:lnTo>
                  <a:lnTo>
                    <a:pt x="6154" y="3809999"/>
                  </a:lnTo>
                  <a:lnTo>
                    <a:pt x="3048" y="3759199"/>
                  </a:lnTo>
                  <a:lnTo>
                    <a:pt x="1022" y="3695699"/>
                  </a:lnTo>
                  <a:lnTo>
                    <a:pt x="23" y="3644899"/>
                  </a:lnTo>
                  <a:lnTo>
                    <a:pt x="0" y="3581399"/>
                  </a:lnTo>
                  <a:lnTo>
                    <a:pt x="899" y="3530599"/>
                  </a:lnTo>
                  <a:lnTo>
                    <a:pt x="2669" y="3479799"/>
                  </a:lnTo>
                  <a:lnTo>
                    <a:pt x="5258" y="3441699"/>
                  </a:lnTo>
                  <a:lnTo>
                    <a:pt x="8613" y="3390899"/>
                  </a:lnTo>
                  <a:lnTo>
                    <a:pt x="12683" y="3340099"/>
                  </a:lnTo>
                  <a:lnTo>
                    <a:pt x="17414" y="3301999"/>
                  </a:lnTo>
                  <a:lnTo>
                    <a:pt x="22755" y="3251199"/>
                  </a:lnTo>
                  <a:lnTo>
                    <a:pt x="28654" y="3213099"/>
                  </a:lnTo>
                  <a:lnTo>
                    <a:pt x="35058" y="3174999"/>
                  </a:lnTo>
                  <a:lnTo>
                    <a:pt x="41916" y="3136899"/>
                  </a:lnTo>
                  <a:lnTo>
                    <a:pt x="49174" y="3086099"/>
                  </a:lnTo>
                  <a:lnTo>
                    <a:pt x="56781" y="3047999"/>
                  </a:lnTo>
                  <a:lnTo>
                    <a:pt x="64685" y="3009899"/>
                  </a:lnTo>
                  <a:lnTo>
                    <a:pt x="72833" y="2971799"/>
                  </a:lnTo>
                  <a:lnTo>
                    <a:pt x="81173" y="2933699"/>
                  </a:lnTo>
                  <a:lnTo>
                    <a:pt x="89653" y="2895599"/>
                  </a:lnTo>
                  <a:lnTo>
                    <a:pt x="98221" y="2857499"/>
                  </a:lnTo>
                  <a:lnTo>
                    <a:pt x="107610" y="2819399"/>
                  </a:lnTo>
                  <a:lnTo>
                    <a:pt x="116968" y="2768599"/>
                  </a:lnTo>
                  <a:lnTo>
                    <a:pt x="126238" y="2730499"/>
                  </a:lnTo>
                  <a:lnTo>
                    <a:pt x="135360" y="2679699"/>
                  </a:lnTo>
                  <a:lnTo>
                    <a:pt x="144276" y="2641599"/>
                  </a:lnTo>
                  <a:lnTo>
                    <a:pt x="152928" y="2590799"/>
                  </a:lnTo>
                  <a:lnTo>
                    <a:pt x="161257" y="2552699"/>
                  </a:lnTo>
                  <a:lnTo>
                    <a:pt x="169205" y="2501899"/>
                  </a:lnTo>
                  <a:lnTo>
                    <a:pt x="176713" y="2451099"/>
                  </a:lnTo>
                  <a:lnTo>
                    <a:pt x="183722" y="2400299"/>
                  </a:lnTo>
                  <a:lnTo>
                    <a:pt x="190175" y="2349499"/>
                  </a:lnTo>
                  <a:lnTo>
                    <a:pt x="196012" y="2298699"/>
                  </a:lnTo>
                  <a:lnTo>
                    <a:pt x="201175" y="2235199"/>
                  </a:lnTo>
                  <a:lnTo>
                    <a:pt x="205606" y="2184399"/>
                  </a:lnTo>
                  <a:lnTo>
                    <a:pt x="209245" y="2120899"/>
                  </a:lnTo>
                  <a:lnTo>
                    <a:pt x="212036" y="2057399"/>
                  </a:lnTo>
                  <a:lnTo>
                    <a:pt x="213918" y="1993899"/>
                  </a:lnTo>
                  <a:lnTo>
                    <a:pt x="214901" y="1930399"/>
                  </a:lnTo>
                  <a:lnTo>
                    <a:pt x="215494" y="1879599"/>
                  </a:lnTo>
                  <a:lnTo>
                    <a:pt x="215744" y="1828799"/>
                  </a:lnTo>
                  <a:lnTo>
                    <a:pt x="215698" y="1777999"/>
                  </a:lnTo>
                  <a:lnTo>
                    <a:pt x="215406" y="1727199"/>
                  </a:lnTo>
                  <a:lnTo>
                    <a:pt x="214914" y="1676399"/>
                  </a:lnTo>
                  <a:lnTo>
                    <a:pt x="214270" y="1625599"/>
                  </a:lnTo>
                  <a:lnTo>
                    <a:pt x="213522" y="1574799"/>
                  </a:lnTo>
                  <a:lnTo>
                    <a:pt x="210896" y="1422399"/>
                  </a:lnTo>
                  <a:lnTo>
                    <a:pt x="209990" y="1371599"/>
                  </a:lnTo>
                  <a:lnTo>
                    <a:pt x="209278" y="1308099"/>
                  </a:lnTo>
                  <a:lnTo>
                    <a:pt x="208846" y="1257299"/>
                  </a:lnTo>
                  <a:lnTo>
                    <a:pt x="208785" y="1193799"/>
                  </a:lnTo>
                  <a:lnTo>
                    <a:pt x="209182" y="1142999"/>
                  </a:lnTo>
                  <a:lnTo>
                    <a:pt x="210125" y="1092199"/>
                  </a:lnTo>
                  <a:lnTo>
                    <a:pt x="211703" y="1041399"/>
                  </a:lnTo>
                  <a:lnTo>
                    <a:pt x="214004" y="990599"/>
                  </a:lnTo>
                  <a:lnTo>
                    <a:pt x="217117" y="939799"/>
                  </a:lnTo>
                  <a:lnTo>
                    <a:pt x="221130" y="888999"/>
                  </a:lnTo>
                  <a:lnTo>
                    <a:pt x="226132" y="838199"/>
                  </a:lnTo>
                  <a:lnTo>
                    <a:pt x="232211" y="800099"/>
                  </a:lnTo>
                  <a:lnTo>
                    <a:pt x="239454" y="749299"/>
                  </a:lnTo>
                  <a:lnTo>
                    <a:pt x="247952" y="698499"/>
                  </a:lnTo>
                  <a:lnTo>
                    <a:pt x="257791" y="660399"/>
                  </a:lnTo>
                  <a:lnTo>
                    <a:pt x="269061" y="609599"/>
                  </a:lnTo>
                  <a:lnTo>
                    <a:pt x="281849" y="571499"/>
                  </a:lnTo>
                  <a:lnTo>
                    <a:pt x="296245" y="520699"/>
                  </a:lnTo>
                  <a:lnTo>
                    <a:pt x="312336" y="482599"/>
                  </a:lnTo>
                  <a:lnTo>
                    <a:pt x="330211" y="431799"/>
                  </a:lnTo>
                  <a:lnTo>
                    <a:pt x="349959" y="393699"/>
                  </a:lnTo>
                  <a:lnTo>
                    <a:pt x="371667" y="355599"/>
                  </a:lnTo>
                  <a:lnTo>
                    <a:pt x="395424" y="304799"/>
                  </a:lnTo>
                  <a:lnTo>
                    <a:pt x="421319" y="266699"/>
                  </a:lnTo>
                  <a:lnTo>
                    <a:pt x="449439" y="228599"/>
                  </a:lnTo>
                  <a:lnTo>
                    <a:pt x="479874" y="177799"/>
                  </a:lnTo>
                  <a:lnTo>
                    <a:pt x="595602" y="63499"/>
                  </a:lnTo>
                  <a:lnTo>
                    <a:pt x="672650" y="12699"/>
                  </a:lnTo>
                  <a:lnTo>
                    <a:pt x="711190" y="0"/>
                  </a:lnTo>
                  <a:lnTo>
                    <a:pt x="850218" y="0"/>
                  </a:lnTo>
                  <a:lnTo>
                    <a:pt x="881136" y="12699"/>
                  </a:lnTo>
                  <a:lnTo>
                    <a:pt x="750238" y="12699"/>
                  </a:lnTo>
                  <a:lnTo>
                    <a:pt x="635961" y="50799"/>
                  </a:lnTo>
                  <a:lnTo>
                    <a:pt x="597934" y="88899"/>
                  </a:lnTo>
                  <a:lnTo>
                    <a:pt x="559918" y="114299"/>
                  </a:lnTo>
                  <a:lnTo>
                    <a:pt x="521896" y="152399"/>
                  </a:lnTo>
                  <a:lnTo>
                    <a:pt x="483856" y="203199"/>
                  </a:lnTo>
                  <a:lnTo>
                    <a:pt x="453919" y="241299"/>
                  </a:lnTo>
                  <a:lnTo>
                    <a:pt x="426255" y="279399"/>
                  </a:lnTo>
                  <a:lnTo>
                    <a:pt x="400777" y="330199"/>
                  </a:lnTo>
                  <a:lnTo>
                    <a:pt x="377398" y="368299"/>
                  </a:lnTo>
                  <a:lnTo>
                    <a:pt x="356032" y="406399"/>
                  </a:lnTo>
                  <a:lnTo>
                    <a:pt x="336593" y="444499"/>
                  </a:lnTo>
                  <a:lnTo>
                    <a:pt x="318994" y="495299"/>
                  </a:lnTo>
                  <a:lnTo>
                    <a:pt x="303150" y="533399"/>
                  </a:lnTo>
                  <a:lnTo>
                    <a:pt x="288973" y="584199"/>
                  </a:lnTo>
                  <a:lnTo>
                    <a:pt x="276378" y="622299"/>
                  </a:lnTo>
                  <a:lnTo>
                    <a:pt x="265278" y="673099"/>
                  </a:lnTo>
                  <a:lnTo>
                    <a:pt x="255586" y="711199"/>
                  </a:lnTo>
                  <a:lnTo>
                    <a:pt x="247217" y="761999"/>
                  </a:lnTo>
                  <a:lnTo>
                    <a:pt x="240084" y="800099"/>
                  </a:lnTo>
                  <a:lnTo>
                    <a:pt x="234101" y="850899"/>
                  </a:lnTo>
                  <a:lnTo>
                    <a:pt x="229181" y="901699"/>
                  </a:lnTo>
                  <a:lnTo>
                    <a:pt x="225238" y="952499"/>
                  </a:lnTo>
                  <a:lnTo>
                    <a:pt x="222185" y="990599"/>
                  </a:lnTo>
                  <a:lnTo>
                    <a:pt x="219937" y="1041399"/>
                  </a:lnTo>
                  <a:lnTo>
                    <a:pt x="218407" y="1092199"/>
                  </a:lnTo>
                  <a:lnTo>
                    <a:pt x="217509" y="1155699"/>
                  </a:lnTo>
                  <a:lnTo>
                    <a:pt x="217244" y="1193799"/>
                  </a:lnTo>
                  <a:lnTo>
                    <a:pt x="217261" y="1257299"/>
                  </a:lnTo>
                  <a:lnTo>
                    <a:pt x="217740" y="1308099"/>
                  </a:lnTo>
                  <a:lnTo>
                    <a:pt x="218504" y="1371599"/>
                  </a:lnTo>
                  <a:lnTo>
                    <a:pt x="219468" y="1422399"/>
                  </a:lnTo>
                  <a:lnTo>
                    <a:pt x="220546" y="1485899"/>
                  </a:lnTo>
                  <a:lnTo>
                    <a:pt x="221341" y="1536699"/>
                  </a:lnTo>
                  <a:lnTo>
                    <a:pt x="222100" y="1574799"/>
                  </a:lnTo>
                  <a:lnTo>
                    <a:pt x="222786" y="1625599"/>
                  </a:lnTo>
                  <a:lnTo>
                    <a:pt x="223365" y="1676399"/>
                  </a:lnTo>
                  <a:lnTo>
                    <a:pt x="223800" y="1727199"/>
                  </a:lnTo>
                  <a:lnTo>
                    <a:pt x="224055" y="1777999"/>
                  </a:lnTo>
                  <a:lnTo>
                    <a:pt x="224095" y="1828799"/>
                  </a:lnTo>
                  <a:lnTo>
                    <a:pt x="223883" y="1879599"/>
                  </a:lnTo>
                  <a:lnTo>
                    <a:pt x="223383" y="1930399"/>
                  </a:lnTo>
                  <a:lnTo>
                    <a:pt x="222559" y="1993899"/>
                  </a:lnTo>
                  <a:lnTo>
                    <a:pt x="220567" y="2057399"/>
                  </a:lnTo>
                  <a:lnTo>
                    <a:pt x="217680" y="2120899"/>
                  </a:lnTo>
                  <a:lnTo>
                    <a:pt x="213953" y="2184399"/>
                  </a:lnTo>
                  <a:lnTo>
                    <a:pt x="209444" y="2235199"/>
                  </a:lnTo>
                  <a:lnTo>
                    <a:pt x="204210" y="2298699"/>
                  </a:lnTo>
                  <a:lnTo>
                    <a:pt x="198307" y="2349499"/>
                  </a:lnTo>
                  <a:lnTo>
                    <a:pt x="191793" y="2400299"/>
                  </a:lnTo>
                  <a:lnTo>
                    <a:pt x="184724" y="2451099"/>
                  </a:lnTo>
                  <a:lnTo>
                    <a:pt x="177157" y="2501899"/>
                  </a:lnTo>
                  <a:lnTo>
                    <a:pt x="169150" y="2552699"/>
                  </a:lnTo>
                  <a:lnTo>
                    <a:pt x="160758" y="2603499"/>
                  </a:lnTo>
                  <a:lnTo>
                    <a:pt x="152039" y="2641599"/>
                  </a:lnTo>
                  <a:lnTo>
                    <a:pt x="143050" y="2692399"/>
                  </a:lnTo>
                  <a:lnTo>
                    <a:pt x="133847" y="2730499"/>
                  </a:lnTo>
                  <a:lnTo>
                    <a:pt x="124488" y="2781299"/>
                  </a:lnTo>
                  <a:lnTo>
                    <a:pt x="115029" y="2819399"/>
                  </a:lnTo>
                  <a:lnTo>
                    <a:pt x="105528" y="2870199"/>
                  </a:lnTo>
                  <a:lnTo>
                    <a:pt x="97111" y="2908299"/>
                  </a:lnTo>
                  <a:lnTo>
                    <a:pt x="88775" y="2946399"/>
                  </a:lnTo>
                  <a:lnTo>
                    <a:pt x="80573" y="2984499"/>
                  </a:lnTo>
                  <a:lnTo>
                    <a:pt x="72556" y="3022599"/>
                  </a:lnTo>
                  <a:lnTo>
                    <a:pt x="64775" y="3060699"/>
                  </a:lnTo>
                  <a:lnTo>
                    <a:pt x="57283" y="3098799"/>
                  </a:lnTo>
                  <a:lnTo>
                    <a:pt x="50131" y="3136899"/>
                  </a:lnTo>
                  <a:lnTo>
                    <a:pt x="43371" y="3174999"/>
                  </a:lnTo>
                  <a:lnTo>
                    <a:pt x="37054" y="3213099"/>
                  </a:lnTo>
                  <a:lnTo>
                    <a:pt x="31233" y="3263899"/>
                  </a:lnTo>
                  <a:lnTo>
                    <a:pt x="25959" y="3301999"/>
                  </a:lnTo>
                  <a:lnTo>
                    <a:pt x="21284" y="3352799"/>
                  </a:lnTo>
                  <a:lnTo>
                    <a:pt x="17259" y="3390899"/>
                  </a:lnTo>
                  <a:lnTo>
                    <a:pt x="13937" y="3441699"/>
                  </a:lnTo>
                  <a:lnTo>
                    <a:pt x="11369" y="3492499"/>
                  </a:lnTo>
                  <a:lnTo>
                    <a:pt x="9607" y="3543299"/>
                  </a:lnTo>
                  <a:lnTo>
                    <a:pt x="8702" y="3594099"/>
                  </a:lnTo>
                  <a:lnTo>
                    <a:pt x="8707" y="3644899"/>
                  </a:lnTo>
                  <a:lnTo>
                    <a:pt x="9673" y="3695699"/>
                  </a:lnTo>
                  <a:lnTo>
                    <a:pt x="11651" y="3759199"/>
                  </a:lnTo>
                  <a:lnTo>
                    <a:pt x="14695" y="3809999"/>
                  </a:lnTo>
                  <a:lnTo>
                    <a:pt x="18854" y="3873499"/>
                  </a:lnTo>
                  <a:lnTo>
                    <a:pt x="24182" y="3936999"/>
                  </a:lnTo>
                  <a:lnTo>
                    <a:pt x="30729" y="4000499"/>
                  </a:lnTo>
                  <a:lnTo>
                    <a:pt x="38548" y="4076699"/>
                  </a:lnTo>
                  <a:lnTo>
                    <a:pt x="47690" y="4140199"/>
                  </a:lnTo>
                  <a:lnTo>
                    <a:pt x="54600" y="4190999"/>
                  </a:lnTo>
                  <a:lnTo>
                    <a:pt x="61639" y="4241799"/>
                  </a:lnTo>
                  <a:lnTo>
                    <a:pt x="68772" y="4292599"/>
                  </a:lnTo>
                  <a:lnTo>
                    <a:pt x="83179" y="4394199"/>
                  </a:lnTo>
                  <a:lnTo>
                    <a:pt x="97543" y="4495799"/>
                  </a:lnTo>
                  <a:lnTo>
                    <a:pt x="112186" y="4597399"/>
                  </a:lnTo>
                  <a:lnTo>
                    <a:pt x="119419" y="4648199"/>
                  </a:lnTo>
                  <a:lnTo>
                    <a:pt x="126564" y="4698999"/>
                  </a:lnTo>
                  <a:lnTo>
                    <a:pt x="133596" y="4737099"/>
                  </a:lnTo>
                  <a:lnTo>
                    <a:pt x="140492" y="4787899"/>
                  </a:lnTo>
                  <a:lnTo>
                    <a:pt x="147230" y="4838699"/>
                  </a:lnTo>
                  <a:lnTo>
                    <a:pt x="153785" y="4889499"/>
                  </a:lnTo>
                  <a:lnTo>
                    <a:pt x="160134" y="4940299"/>
                  </a:lnTo>
                  <a:lnTo>
                    <a:pt x="166255" y="4991099"/>
                  </a:lnTo>
                  <a:lnTo>
                    <a:pt x="172123" y="5041899"/>
                  </a:lnTo>
                  <a:lnTo>
                    <a:pt x="177717" y="5092699"/>
                  </a:lnTo>
                  <a:lnTo>
                    <a:pt x="183012" y="5143499"/>
                  </a:lnTo>
                  <a:lnTo>
                    <a:pt x="187985" y="5181599"/>
                  </a:lnTo>
                  <a:lnTo>
                    <a:pt x="192613" y="5232399"/>
                  </a:lnTo>
                  <a:lnTo>
                    <a:pt x="196872" y="5283199"/>
                  </a:lnTo>
                  <a:lnTo>
                    <a:pt x="200740" y="5333999"/>
                  </a:lnTo>
                  <a:lnTo>
                    <a:pt x="204193" y="5384799"/>
                  </a:lnTo>
                  <a:lnTo>
                    <a:pt x="207209" y="5435599"/>
                  </a:lnTo>
                  <a:lnTo>
                    <a:pt x="209762" y="5486399"/>
                  </a:lnTo>
                  <a:lnTo>
                    <a:pt x="211832" y="5537199"/>
                  </a:lnTo>
                  <a:lnTo>
                    <a:pt x="213393" y="5587999"/>
                  </a:lnTo>
                  <a:lnTo>
                    <a:pt x="214423" y="5638799"/>
                  </a:lnTo>
                  <a:lnTo>
                    <a:pt x="214899" y="5689599"/>
                  </a:lnTo>
                  <a:lnTo>
                    <a:pt x="214797" y="5727699"/>
                  </a:lnTo>
                  <a:lnTo>
                    <a:pt x="214095" y="5778499"/>
                  </a:lnTo>
                  <a:lnTo>
                    <a:pt x="212768" y="5829299"/>
                  </a:lnTo>
                  <a:lnTo>
                    <a:pt x="210794" y="5880099"/>
                  </a:lnTo>
                  <a:lnTo>
                    <a:pt x="205485" y="5981699"/>
                  </a:lnTo>
                  <a:close/>
                </a:path>
                <a:path extrusionOk="0" h="5981700" w="912495">
                  <a:moveTo>
                    <a:pt x="912053" y="38099"/>
                  </a:moveTo>
                  <a:lnTo>
                    <a:pt x="881055" y="25399"/>
                  </a:lnTo>
                  <a:lnTo>
                    <a:pt x="850120" y="25399"/>
                  </a:lnTo>
                  <a:lnTo>
                    <a:pt x="819251" y="12699"/>
                  </a:lnTo>
                  <a:lnTo>
                    <a:pt x="912053" y="12699"/>
                  </a:lnTo>
                  <a:lnTo>
                    <a:pt x="912053" y="3809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28" name="Google Shape;1028;p23"/>
            <p:cNvSpPr/>
            <p:nvPr/>
          </p:nvSpPr>
          <p:spPr>
            <a:xfrm>
              <a:off x="7206866" y="7714067"/>
              <a:ext cx="763270" cy="1899285"/>
            </a:xfrm>
            <a:custGeom>
              <a:rect b="b" l="l" r="r" t="t"/>
              <a:pathLst>
                <a:path extrusionOk="0" h="1899284" w="763270">
                  <a:moveTo>
                    <a:pt x="487604" y="1898930"/>
                  </a:moveTo>
                  <a:lnTo>
                    <a:pt x="437866" y="1898133"/>
                  </a:lnTo>
                  <a:lnTo>
                    <a:pt x="390023" y="1891775"/>
                  </a:lnTo>
                  <a:lnTo>
                    <a:pt x="345693" y="1880027"/>
                  </a:lnTo>
                  <a:lnTo>
                    <a:pt x="306490" y="1863060"/>
                  </a:lnTo>
                  <a:lnTo>
                    <a:pt x="254566" y="1815148"/>
                  </a:lnTo>
                  <a:lnTo>
                    <a:pt x="228525" y="1778241"/>
                  </a:lnTo>
                  <a:lnTo>
                    <a:pt x="202932" y="1734708"/>
                  </a:lnTo>
                  <a:lnTo>
                    <a:pt x="178160" y="1686053"/>
                  </a:lnTo>
                  <a:lnTo>
                    <a:pt x="154586" y="1633780"/>
                  </a:lnTo>
                  <a:lnTo>
                    <a:pt x="132583" y="1579395"/>
                  </a:lnTo>
                  <a:lnTo>
                    <a:pt x="112528" y="1524403"/>
                  </a:lnTo>
                  <a:lnTo>
                    <a:pt x="94793" y="1470308"/>
                  </a:lnTo>
                  <a:lnTo>
                    <a:pt x="79755" y="1418615"/>
                  </a:lnTo>
                  <a:lnTo>
                    <a:pt x="69130" y="1376961"/>
                  </a:lnTo>
                  <a:lnTo>
                    <a:pt x="59074" y="1333514"/>
                  </a:lnTo>
                  <a:lnTo>
                    <a:pt x="49636" y="1288423"/>
                  </a:lnTo>
                  <a:lnTo>
                    <a:pt x="40865" y="1241840"/>
                  </a:lnTo>
                  <a:lnTo>
                    <a:pt x="32809" y="1193913"/>
                  </a:lnTo>
                  <a:lnTo>
                    <a:pt x="25519" y="1144792"/>
                  </a:lnTo>
                  <a:lnTo>
                    <a:pt x="19041" y="1094628"/>
                  </a:lnTo>
                  <a:lnTo>
                    <a:pt x="13427" y="1043570"/>
                  </a:lnTo>
                  <a:lnTo>
                    <a:pt x="8723" y="991768"/>
                  </a:lnTo>
                  <a:lnTo>
                    <a:pt x="4980" y="939373"/>
                  </a:lnTo>
                  <a:lnTo>
                    <a:pt x="2246" y="886533"/>
                  </a:lnTo>
                  <a:lnTo>
                    <a:pt x="569" y="833399"/>
                  </a:lnTo>
                  <a:lnTo>
                    <a:pt x="0" y="780120"/>
                  </a:lnTo>
                  <a:lnTo>
                    <a:pt x="511" y="730328"/>
                  </a:lnTo>
                  <a:lnTo>
                    <a:pt x="2071" y="680666"/>
                  </a:lnTo>
                  <a:lnTo>
                    <a:pt x="4722" y="631259"/>
                  </a:lnTo>
                  <a:lnTo>
                    <a:pt x="8501" y="582228"/>
                  </a:lnTo>
                  <a:lnTo>
                    <a:pt x="13450" y="533694"/>
                  </a:lnTo>
                  <a:lnTo>
                    <a:pt x="19608" y="485781"/>
                  </a:lnTo>
                  <a:lnTo>
                    <a:pt x="27016" y="438611"/>
                  </a:lnTo>
                  <a:lnTo>
                    <a:pt x="35713" y="392305"/>
                  </a:lnTo>
                  <a:lnTo>
                    <a:pt x="45740" y="346987"/>
                  </a:lnTo>
                  <a:lnTo>
                    <a:pt x="57137" y="302777"/>
                  </a:lnTo>
                  <a:lnTo>
                    <a:pt x="70101" y="258459"/>
                  </a:lnTo>
                  <a:lnTo>
                    <a:pt x="86496" y="207080"/>
                  </a:lnTo>
                  <a:lnTo>
                    <a:pt x="105486" y="153154"/>
                  </a:lnTo>
                  <a:lnTo>
                    <a:pt x="126236" y="101195"/>
                  </a:lnTo>
                  <a:lnTo>
                    <a:pt x="147909" y="55716"/>
                  </a:lnTo>
                  <a:lnTo>
                    <a:pt x="169670" y="21233"/>
                  </a:lnTo>
                  <a:lnTo>
                    <a:pt x="200648" y="0"/>
                  </a:lnTo>
                  <a:lnTo>
                    <a:pt x="210113" y="3309"/>
                  </a:lnTo>
                  <a:lnTo>
                    <a:pt x="234460" y="52303"/>
                  </a:lnTo>
                  <a:lnTo>
                    <a:pt x="246274" y="123161"/>
                  </a:lnTo>
                  <a:lnTo>
                    <a:pt x="250543" y="171741"/>
                  </a:lnTo>
                  <a:lnTo>
                    <a:pt x="253580" y="229841"/>
                  </a:lnTo>
                  <a:lnTo>
                    <a:pt x="255280" y="298026"/>
                  </a:lnTo>
                  <a:lnTo>
                    <a:pt x="257525" y="350495"/>
                  </a:lnTo>
                  <a:lnTo>
                    <a:pt x="262642" y="402146"/>
                  </a:lnTo>
                  <a:lnTo>
                    <a:pt x="270433" y="452997"/>
                  </a:lnTo>
                  <a:lnTo>
                    <a:pt x="280698" y="503069"/>
                  </a:lnTo>
                  <a:lnTo>
                    <a:pt x="293236" y="552382"/>
                  </a:lnTo>
                  <a:lnTo>
                    <a:pt x="307849" y="600955"/>
                  </a:lnTo>
                  <a:lnTo>
                    <a:pt x="324336" y="648807"/>
                  </a:lnTo>
                  <a:lnTo>
                    <a:pt x="342497" y="695959"/>
                  </a:lnTo>
                  <a:lnTo>
                    <a:pt x="362133" y="742431"/>
                  </a:lnTo>
                  <a:lnTo>
                    <a:pt x="383044" y="788242"/>
                  </a:lnTo>
                  <a:lnTo>
                    <a:pt x="405030" y="833411"/>
                  </a:lnTo>
                  <a:lnTo>
                    <a:pt x="427891" y="877959"/>
                  </a:lnTo>
                  <a:lnTo>
                    <a:pt x="451428" y="921906"/>
                  </a:lnTo>
                  <a:lnTo>
                    <a:pt x="475440" y="965270"/>
                  </a:lnTo>
                  <a:lnTo>
                    <a:pt x="499728" y="1008072"/>
                  </a:lnTo>
                  <a:lnTo>
                    <a:pt x="524092" y="1050332"/>
                  </a:lnTo>
                  <a:lnTo>
                    <a:pt x="548332" y="1092069"/>
                  </a:lnTo>
                  <a:lnTo>
                    <a:pt x="572248" y="1133304"/>
                  </a:lnTo>
                  <a:lnTo>
                    <a:pt x="595641" y="1174055"/>
                  </a:lnTo>
                  <a:lnTo>
                    <a:pt x="618311" y="1214342"/>
                  </a:lnTo>
                  <a:lnTo>
                    <a:pt x="640058" y="1254186"/>
                  </a:lnTo>
                  <a:lnTo>
                    <a:pt x="660682" y="1293606"/>
                  </a:lnTo>
                  <a:lnTo>
                    <a:pt x="679984" y="1332621"/>
                  </a:lnTo>
                  <a:lnTo>
                    <a:pt x="697763" y="1371252"/>
                  </a:lnTo>
                  <a:lnTo>
                    <a:pt x="713819" y="1409518"/>
                  </a:lnTo>
                  <a:lnTo>
                    <a:pt x="727954" y="1447439"/>
                  </a:lnTo>
                  <a:lnTo>
                    <a:pt x="739967" y="1485035"/>
                  </a:lnTo>
                  <a:lnTo>
                    <a:pt x="749658" y="1522325"/>
                  </a:lnTo>
                  <a:lnTo>
                    <a:pt x="761275" y="1596068"/>
                  </a:lnTo>
                  <a:lnTo>
                    <a:pt x="762802" y="1632560"/>
                  </a:lnTo>
                  <a:lnTo>
                    <a:pt x="761189" y="1669035"/>
                  </a:lnTo>
                  <a:lnTo>
                    <a:pt x="747668" y="1741397"/>
                  </a:lnTo>
                  <a:lnTo>
                    <a:pt x="708172" y="1813487"/>
                  </a:lnTo>
                  <a:lnTo>
                    <a:pt x="673194" y="1843070"/>
                  </a:lnTo>
                  <a:lnTo>
                    <a:pt x="632033" y="1866234"/>
                  </a:lnTo>
                  <a:lnTo>
                    <a:pt x="586303" y="1883152"/>
                  </a:lnTo>
                  <a:lnTo>
                    <a:pt x="537621" y="1893993"/>
                  </a:lnTo>
                  <a:lnTo>
                    <a:pt x="487604" y="1898930"/>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29" name="Google Shape;1029;p23"/>
            <p:cNvSpPr/>
            <p:nvPr/>
          </p:nvSpPr>
          <p:spPr>
            <a:xfrm>
              <a:off x="7397747" y="6105720"/>
              <a:ext cx="485775" cy="1652905"/>
            </a:xfrm>
            <a:custGeom>
              <a:rect b="b" l="l" r="r" t="t"/>
              <a:pathLst>
                <a:path extrusionOk="0" h="1652904" w="485775">
                  <a:moveTo>
                    <a:pt x="327860" y="1652497"/>
                  </a:moveTo>
                  <a:lnTo>
                    <a:pt x="267579" y="1626531"/>
                  </a:lnTo>
                  <a:lnTo>
                    <a:pt x="240852" y="1589831"/>
                  </a:lnTo>
                  <a:lnTo>
                    <a:pt x="217938" y="1536994"/>
                  </a:lnTo>
                  <a:lnTo>
                    <a:pt x="203532" y="1491243"/>
                  </a:lnTo>
                  <a:lnTo>
                    <a:pt x="190170" y="1443207"/>
                  </a:lnTo>
                  <a:lnTo>
                    <a:pt x="177237" y="1394110"/>
                  </a:lnTo>
                  <a:lnTo>
                    <a:pt x="164120" y="1345176"/>
                  </a:lnTo>
                  <a:lnTo>
                    <a:pt x="150205" y="1297629"/>
                  </a:lnTo>
                  <a:lnTo>
                    <a:pt x="134939" y="1253524"/>
                  </a:lnTo>
                  <a:lnTo>
                    <a:pt x="118707" y="1210794"/>
                  </a:lnTo>
                  <a:lnTo>
                    <a:pt x="102350" y="1168123"/>
                  </a:lnTo>
                  <a:lnTo>
                    <a:pt x="86710" y="1124198"/>
                  </a:lnTo>
                  <a:lnTo>
                    <a:pt x="86580" y="1122662"/>
                  </a:lnTo>
                  <a:lnTo>
                    <a:pt x="71903" y="1083500"/>
                  </a:lnTo>
                  <a:lnTo>
                    <a:pt x="58569" y="1041590"/>
                  </a:lnTo>
                  <a:lnTo>
                    <a:pt x="46583" y="997221"/>
                  </a:lnTo>
                  <a:lnTo>
                    <a:pt x="35953" y="950681"/>
                  </a:lnTo>
                  <a:lnTo>
                    <a:pt x="26683" y="902259"/>
                  </a:lnTo>
                  <a:lnTo>
                    <a:pt x="18780" y="852243"/>
                  </a:lnTo>
                  <a:lnTo>
                    <a:pt x="12250" y="800924"/>
                  </a:lnTo>
                  <a:lnTo>
                    <a:pt x="7098" y="748588"/>
                  </a:lnTo>
                  <a:lnTo>
                    <a:pt x="3433" y="697312"/>
                  </a:lnTo>
                  <a:lnTo>
                    <a:pt x="1065" y="645618"/>
                  </a:lnTo>
                  <a:lnTo>
                    <a:pt x="0" y="593769"/>
                  </a:lnTo>
                  <a:lnTo>
                    <a:pt x="241" y="542025"/>
                  </a:lnTo>
                  <a:lnTo>
                    <a:pt x="1796" y="490648"/>
                  </a:lnTo>
                  <a:lnTo>
                    <a:pt x="4667" y="439898"/>
                  </a:lnTo>
                  <a:lnTo>
                    <a:pt x="8862" y="390036"/>
                  </a:lnTo>
                  <a:lnTo>
                    <a:pt x="14384" y="341324"/>
                  </a:lnTo>
                  <a:lnTo>
                    <a:pt x="24915" y="276313"/>
                  </a:lnTo>
                  <a:lnTo>
                    <a:pt x="38889" y="217053"/>
                  </a:lnTo>
                  <a:lnTo>
                    <a:pt x="55934" y="163983"/>
                  </a:lnTo>
                  <a:lnTo>
                    <a:pt x="75680" y="117537"/>
                  </a:lnTo>
                  <a:lnTo>
                    <a:pt x="97757" y="78155"/>
                  </a:lnTo>
                  <a:lnTo>
                    <a:pt x="121794" y="46273"/>
                  </a:lnTo>
                  <a:lnTo>
                    <a:pt x="174266" y="6758"/>
                  </a:lnTo>
                  <a:lnTo>
                    <a:pt x="201959" y="0"/>
                  </a:lnTo>
                  <a:lnTo>
                    <a:pt x="230131" y="2490"/>
                  </a:lnTo>
                  <a:lnTo>
                    <a:pt x="286426" y="36965"/>
                  </a:lnTo>
                  <a:lnTo>
                    <a:pt x="329168" y="97834"/>
                  </a:lnTo>
                  <a:lnTo>
                    <a:pt x="346244" y="136937"/>
                  </a:lnTo>
                  <a:lnTo>
                    <a:pt x="360706" y="181013"/>
                  </a:lnTo>
                  <a:lnTo>
                    <a:pt x="372739" y="229456"/>
                  </a:lnTo>
                  <a:lnTo>
                    <a:pt x="382528" y="281660"/>
                  </a:lnTo>
                  <a:lnTo>
                    <a:pt x="390261" y="337020"/>
                  </a:lnTo>
                  <a:lnTo>
                    <a:pt x="396124" y="394932"/>
                  </a:lnTo>
                  <a:lnTo>
                    <a:pt x="400735" y="456640"/>
                  </a:lnTo>
                  <a:lnTo>
                    <a:pt x="404115" y="502181"/>
                  </a:lnTo>
                  <a:lnTo>
                    <a:pt x="407617" y="547542"/>
                  </a:lnTo>
                  <a:lnTo>
                    <a:pt x="411311" y="592711"/>
                  </a:lnTo>
                  <a:lnTo>
                    <a:pt x="416003" y="645707"/>
                  </a:lnTo>
                  <a:lnTo>
                    <a:pt x="421168" y="698418"/>
                  </a:lnTo>
                  <a:lnTo>
                    <a:pt x="426917" y="750821"/>
                  </a:lnTo>
                  <a:lnTo>
                    <a:pt x="433361" y="802892"/>
                  </a:lnTo>
                  <a:lnTo>
                    <a:pt x="440613" y="854611"/>
                  </a:lnTo>
                  <a:lnTo>
                    <a:pt x="448783" y="905953"/>
                  </a:lnTo>
                  <a:lnTo>
                    <a:pt x="456188" y="951106"/>
                  </a:lnTo>
                  <a:lnTo>
                    <a:pt x="463318" y="997243"/>
                  </a:lnTo>
                  <a:lnTo>
                    <a:pt x="469907" y="1044207"/>
                  </a:lnTo>
                  <a:lnTo>
                    <a:pt x="475690" y="1091837"/>
                  </a:lnTo>
                  <a:lnTo>
                    <a:pt x="480403" y="1139976"/>
                  </a:lnTo>
                  <a:lnTo>
                    <a:pt x="484031" y="1193250"/>
                  </a:lnTo>
                  <a:lnTo>
                    <a:pt x="485704" y="1246737"/>
                  </a:lnTo>
                  <a:lnTo>
                    <a:pt x="485072" y="1300228"/>
                  </a:lnTo>
                  <a:lnTo>
                    <a:pt x="481790" y="1353520"/>
                  </a:lnTo>
                  <a:lnTo>
                    <a:pt x="475510" y="1406405"/>
                  </a:lnTo>
                  <a:lnTo>
                    <a:pt x="461485" y="1473676"/>
                  </a:lnTo>
                  <a:lnTo>
                    <a:pt x="441573" y="1532204"/>
                  </a:lnTo>
                  <a:lnTo>
                    <a:pt x="417033" y="1580681"/>
                  </a:lnTo>
                  <a:lnTo>
                    <a:pt x="389124" y="1617798"/>
                  </a:lnTo>
                  <a:lnTo>
                    <a:pt x="359107" y="1642250"/>
                  </a:lnTo>
                  <a:lnTo>
                    <a:pt x="327860" y="1652497"/>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30" name="Google Shape;1030;p23"/>
            <p:cNvSpPr/>
            <p:nvPr/>
          </p:nvSpPr>
          <p:spPr>
            <a:xfrm>
              <a:off x="7561593" y="9953798"/>
              <a:ext cx="412750" cy="790575"/>
            </a:xfrm>
            <a:custGeom>
              <a:rect b="b" l="l" r="r" t="t"/>
              <a:pathLst>
                <a:path extrusionOk="0" h="790575" w="412750">
                  <a:moveTo>
                    <a:pt x="401961" y="790401"/>
                  </a:moveTo>
                  <a:lnTo>
                    <a:pt x="54975" y="790401"/>
                  </a:lnTo>
                  <a:lnTo>
                    <a:pt x="43540" y="749513"/>
                  </a:lnTo>
                  <a:lnTo>
                    <a:pt x="30961" y="695824"/>
                  </a:lnTo>
                  <a:lnTo>
                    <a:pt x="20279" y="640318"/>
                  </a:lnTo>
                  <a:lnTo>
                    <a:pt x="11668" y="583732"/>
                  </a:lnTo>
                  <a:lnTo>
                    <a:pt x="5301" y="526803"/>
                  </a:lnTo>
                  <a:lnTo>
                    <a:pt x="1354" y="470270"/>
                  </a:lnTo>
                  <a:lnTo>
                    <a:pt x="0" y="414868"/>
                  </a:lnTo>
                  <a:lnTo>
                    <a:pt x="2567" y="340029"/>
                  </a:lnTo>
                  <a:lnTo>
                    <a:pt x="9935" y="271814"/>
                  </a:lnTo>
                  <a:lnTo>
                    <a:pt x="21601" y="210518"/>
                  </a:lnTo>
                  <a:lnTo>
                    <a:pt x="37063" y="156437"/>
                  </a:lnTo>
                  <a:lnTo>
                    <a:pt x="55818" y="109867"/>
                  </a:lnTo>
                  <a:lnTo>
                    <a:pt x="77365" y="71102"/>
                  </a:lnTo>
                  <a:lnTo>
                    <a:pt x="101200" y="40437"/>
                  </a:lnTo>
                  <a:lnTo>
                    <a:pt x="153727" y="4591"/>
                  </a:lnTo>
                  <a:lnTo>
                    <a:pt x="181414" y="0"/>
                  </a:lnTo>
                  <a:lnTo>
                    <a:pt x="212791" y="5914"/>
                  </a:lnTo>
                  <a:lnTo>
                    <a:pt x="273768" y="54424"/>
                  </a:lnTo>
                  <a:lnTo>
                    <a:pt x="301945" y="97813"/>
                  </a:lnTo>
                  <a:lnTo>
                    <a:pt x="320076" y="134303"/>
                  </a:lnTo>
                  <a:lnTo>
                    <a:pt x="336822" y="174919"/>
                  </a:lnTo>
                  <a:lnTo>
                    <a:pt x="352104" y="219187"/>
                  </a:lnTo>
                  <a:lnTo>
                    <a:pt x="365844" y="266635"/>
                  </a:lnTo>
                  <a:lnTo>
                    <a:pt x="377962" y="316792"/>
                  </a:lnTo>
                  <a:lnTo>
                    <a:pt x="388380" y="369185"/>
                  </a:lnTo>
                  <a:lnTo>
                    <a:pt x="397019" y="423344"/>
                  </a:lnTo>
                  <a:lnTo>
                    <a:pt x="403801" y="478794"/>
                  </a:lnTo>
                  <a:lnTo>
                    <a:pt x="408646" y="535066"/>
                  </a:lnTo>
                  <a:lnTo>
                    <a:pt x="411476" y="591686"/>
                  </a:lnTo>
                  <a:lnTo>
                    <a:pt x="412212" y="648182"/>
                  </a:lnTo>
                  <a:lnTo>
                    <a:pt x="410511" y="702894"/>
                  </a:lnTo>
                  <a:lnTo>
                    <a:pt x="406326" y="756548"/>
                  </a:lnTo>
                  <a:lnTo>
                    <a:pt x="401961" y="790401"/>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031" name="Google Shape;1031;p23"/>
          <p:cNvSpPr/>
          <p:nvPr/>
        </p:nvSpPr>
        <p:spPr>
          <a:xfrm>
            <a:off x="1272211" y="357225"/>
            <a:ext cx="50165" cy="115570"/>
          </a:xfrm>
          <a:custGeom>
            <a:rect b="b" l="l" r="r" t="t"/>
            <a:pathLst>
              <a:path extrusionOk="0" h="115570" w="50165">
                <a:moveTo>
                  <a:pt x="24937" y="115497"/>
                </a:moveTo>
                <a:lnTo>
                  <a:pt x="7792" y="100908"/>
                </a:lnTo>
                <a:lnTo>
                  <a:pt x="0" y="57141"/>
                </a:lnTo>
                <a:lnTo>
                  <a:pt x="7792" y="14285"/>
                </a:lnTo>
                <a:lnTo>
                  <a:pt x="24937" y="0"/>
                </a:lnTo>
                <a:lnTo>
                  <a:pt x="42082" y="14285"/>
                </a:lnTo>
                <a:lnTo>
                  <a:pt x="49874" y="57141"/>
                </a:lnTo>
                <a:lnTo>
                  <a:pt x="42082" y="100908"/>
                </a:lnTo>
                <a:lnTo>
                  <a:pt x="24937" y="115497"/>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32" name="Google Shape;1032;p23"/>
          <p:cNvSpPr/>
          <p:nvPr/>
        </p:nvSpPr>
        <p:spPr>
          <a:xfrm>
            <a:off x="439474" y="992326"/>
            <a:ext cx="33655" cy="77470"/>
          </a:xfrm>
          <a:custGeom>
            <a:rect b="b" l="l" r="r" t="t"/>
            <a:pathLst>
              <a:path extrusionOk="0" h="77469" w="33654">
                <a:moveTo>
                  <a:pt x="16624" y="77390"/>
                </a:moveTo>
                <a:lnTo>
                  <a:pt x="5195" y="67569"/>
                </a:lnTo>
                <a:lnTo>
                  <a:pt x="0" y="38107"/>
                </a:lnTo>
                <a:lnTo>
                  <a:pt x="5195" y="9526"/>
                </a:lnTo>
                <a:lnTo>
                  <a:pt x="16624" y="0"/>
                </a:lnTo>
                <a:lnTo>
                  <a:pt x="28054" y="9526"/>
                </a:lnTo>
                <a:lnTo>
                  <a:pt x="33249" y="38107"/>
                </a:lnTo>
                <a:lnTo>
                  <a:pt x="28054" y="67569"/>
                </a:lnTo>
                <a:lnTo>
                  <a:pt x="16624" y="7739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33" name="Google Shape;1033;p23"/>
          <p:cNvSpPr/>
          <p:nvPr/>
        </p:nvSpPr>
        <p:spPr>
          <a:xfrm>
            <a:off x="499958" y="5071534"/>
            <a:ext cx="33655" cy="77470"/>
          </a:xfrm>
          <a:custGeom>
            <a:rect b="b" l="l" r="r" t="t"/>
            <a:pathLst>
              <a:path extrusionOk="0" h="77470" w="33654">
                <a:moveTo>
                  <a:pt x="16614" y="77350"/>
                </a:moveTo>
                <a:lnTo>
                  <a:pt x="5191" y="67833"/>
                </a:lnTo>
                <a:lnTo>
                  <a:pt x="0" y="39282"/>
                </a:lnTo>
                <a:lnTo>
                  <a:pt x="5191" y="9820"/>
                </a:lnTo>
                <a:lnTo>
                  <a:pt x="16614" y="0"/>
                </a:lnTo>
                <a:lnTo>
                  <a:pt x="28036" y="9820"/>
                </a:lnTo>
                <a:lnTo>
                  <a:pt x="33228" y="39282"/>
                </a:lnTo>
                <a:lnTo>
                  <a:pt x="28036" y="67833"/>
                </a:lnTo>
                <a:lnTo>
                  <a:pt x="16614" y="7735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34" name="Google Shape;1034;p23"/>
          <p:cNvSpPr/>
          <p:nvPr/>
        </p:nvSpPr>
        <p:spPr>
          <a:xfrm>
            <a:off x="1035830" y="824227"/>
            <a:ext cx="33655" cy="76835"/>
          </a:xfrm>
          <a:custGeom>
            <a:rect b="b" l="l" r="r" t="t"/>
            <a:pathLst>
              <a:path extrusionOk="0" h="76834" w="33655">
                <a:moveTo>
                  <a:pt x="16624" y="76215"/>
                </a:moveTo>
                <a:lnTo>
                  <a:pt x="5195" y="66688"/>
                </a:lnTo>
                <a:lnTo>
                  <a:pt x="0" y="38107"/>
                </a:lnTo>
                <a:lnTo>
                  <a:pt x="5195" y="9526"/>
                </a:lnTo>
                <a:lnTo>
                  <a:pt x="16624" y="0"/>
                </a:lnTo>
                <a:lnTo>
                  <a:pt x="28054" y="9526"/>
                </a:lnTo>
                <a:lnTo>
                  <a:pt x="33249" y="38107"/>
                </a:lnTo>
                <a:lnTo>
                  <a:pt x="28054" y="66688"/>
                </a:lnTo>
                <a:lnTo>
                  <a:pt x="16624" y="76215"/>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35" name="Google Shape;1035;p23"/>
          <p:cNvSpPr/>
          <p:nvPr/>
        </p:nvSpPr>
        <p:spPr>
          <a:xfrm>
            <a:off x="819071" y="230518"/>
            <a:ext cx="116839" cy="265430"/>
          </a:xfrm>
          <a:custGeom>
            <a:rect b="b" l="l" r="r" t="t"/>
            <a:pathLst>
              <a:path extrusionOk="0" h="265430" w="116840">
                <a:moveTo>
                  <a:pt x="67845" y="265187"/>
                </a:moveTo>
                <a:lnTo>
                  <a:pt x="48529" y="265187"/>
                </a:lnTo>
                <a:lnTo>
                  <a:pt x="30171" y="251900"/>
                </a:lnTo>
                <a:lnTo>
                  <a:pt x="14686" y="225326"/>
                </a:lnTo>
                <a:lnTo>
                  <a:pt x="3990" y="185464"/>
                </a:lnTo>
                <a:lnTo>
                  <a:pt x="0" y="132316"/>
                </a:lnTo>
                <a:lnTo>
                  <a:pt x="3990" y="79235"/>
                </a:lnTo>
                <a:lnTo>
                  <a:pt x="14686" y="39514"/>
                </a:lnTo>
                <a:lnTo>
                  <a:pt x="30171" y="13115"/>
                </a:lnTo>
                <a:lnTo>
                  <a:pt x="48529" y="0"/>
                </a:lnTo>
                <a:lnTo>
                  <a:pt x="67845" y="128"/>
                </a:lnTo>
                <a:lnTo>
                  <a:pt x="86203" y="13463"/>
                </a:lnTo>
                <a:lnTo>
                  <a:pt x="101688" y="39965"/>
                </a:lnTo>
                <a:lnTo>
                  <a:pt x="112384" y="79596"/>
                </a:lnTo>
                <a:lnTo>
                  <a:pt x="116374" y="132316"/>
                </a:lnTo>
                <a:lnTo>
                  <a:pt x="112384" y="185464"/>
                </a:lnTo>
                <a:lnTo>
                  <a:pt x="101688" y="225326"/>
                </a:lnTo>
                <a:lnTo>
                  <a:pt x="86203" y="251900"/>
                </a:lnTo>
                <a:lnTo>
                  <a:pt x="67845" y="265187"/>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36" name="Google Shape;1036;p23"/>
          <p:cNvSpPr/>
          <p:nvPr/>
        </p:nvSpPr>
        <p:spPr>
          <a:xfrm>
            <a:off x="604357" y="3334934"/>
            <a:ext cx="58419" cy="128905"/>
          </a:xfrm>
          <a:custGeom>
            <a:rect b="b" l="l" r="r" t="t"/>
            <a:pathLst>
              <a:path extrusionOk="0" h="128904" w="58420">
                <a:moveTo>
                  <a:pt x="37492" y="128684"/>
                </a:moveTo>
                <a:lnTo>
                  <a:pt x="20366" y="128451"/>
                </a:lnTo>
                <a:lnTo>
                  <a:pt x="6017" y="106809"/>
                </a:lnTo>
                <a:lnTo>
                  <a:pt x="0" y="63992"/>
                </a:lnTo>
                <a:lnTo>
                  <a:pt x="6017" y="21330"/>
                </a:lnTo>
                <a:lnTo>
                  <a:pt x="20366" y="0"/>
                </a:lnTo>
                <a:lnTo>
                  <a:pt x="37492" y="0"/>
                </a:lnTo>
                <a:lnTo>
                  <a:pt x="51841" y="21330"/>
                </a:lnTo>
                <a:lnTo>
                  <a:pt x="57859" y="63992"/>
                </a:lnTo>
                <a:lnTo>
                  <a:pt x="51841" y="107275"/>
                </a:lnTo>
                <a:lnTo>
                  <a:pt x="37492" y="12868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37" name="Google Shape;1037;p23"/>
          <p:cNvSpPr/>
          <p:nvPr/>
        </p:nvSpPr>
        <p:spPr>
          <a:xfrm>
            <a:off x="613998" y="640934"/>
            <a:ext cx="281305" cy="601345"/>
          </a:xfrm>
          <a:custGeom>
            <a:rect b="b" l="l" r="r" t="t"/>
            <a:pathLst>
              <a:path extrusionOk="0" h="601344" w="281305">
                <a:moveTo>
                  <a:pt x="113153" y="601313"/>
                </a:moveTo>
                <a:lnTo>
                  <a:pt x="105191" y="601313"/>
                </a:lnTo>
                <a:lnTo>
                  <a:pt x="97228" y="598493"/>
                </a:lnTo>
                <a:lnTo>
                  <a:pt x="61431" y="569987"/>
                </a:lnTo>
                <a:lnTo>
                  <a:pt x="37619" y="528740"/>
                </a:lnTo>
                <a:lnTo>
                  <a:pt x="18794" y="472904"/>
                </a:lnTo>
                <a:lnTo>
                  <a:pt x="5703" y="405906"/>
                </a:lnTo>
                <a:lnTo>
                  <a:pt x="0" y="340718"/>
                </a:lnTo>
                <a:lnTo>
                  <a:pt x="600" y="278995"/>
                </a:lnTo>
                <a:lnTo>
                  <a:pt x="6815" y="221494"/>
                </a:lnTo>
                <a:lnTo>
                  <a:pt x="17954" y="168970"/>
                </a:lnTo>
                <a:lnTo>
                  <a:pt x="33329" y="122182"/>
                </a:lnTo>
                <a:lnTo>
                  <a:pt x="52250" y="81886"/>
                </a:lnTo>
                <a:lnTo>
                  <a:pt x="74027" y="48839"/>
                </a:lnTo>
                <a:lnTo>
                  <a:pt x="123391" y="7519"/>
                </a:lnTo>
                <a:lnTo>
                  <a:pt x="156159" y="0"/>
                </a:lnTo>
                <a:lnTo>
                  <a:pt x="185199" y="5992"/>
                </a:lnTo>
                <a:lnTo>
                  <a:pt x="237177" y="53618"/>
                </a:lnTo>
                <a:lnTo>
                  <a:pt x="257561" y="95039"/>
                </a:lnTo>
                <a:lnTo>
                  <a:pt x="272507" y="148058"/>
                </a:lnTo>
                <a:lnTo>
                  <a:pt x="280738" y="212567"/>
                </a:lnTo>
                <a:lnTo>
                  <a:pt x="280978" y="288463"/>
                </a:lnTo>
                <a:lnTo>
                  <a:pt x="275815" y="344581"/>
                </a:lnTo>
                <a:lnTo>
                  <a:pt x="266789" y="397572"/>
                </a:lnTo>
                <a:lnTo>
                  <a:pt x="254027" y="445835"/>
                </a:lnTo>
                <a:lnTo>
                  <a:pt x="237656" y="487771"/>
                </a:lnTo>
                <a:lnTo>
                  <a:pt x="217803" y="521782"/>
                </a:lnTo>
                <a:lnTo>
                  <a:pt x="187697" y="552367"/>
                </a:lnTo>
                <a:lnTo>
                  <a:pt x="177247" y="559902"/>
                </a:lnTo>
                <a:lnTo>
                  <a:pt x="169376" y="566737"/>
                </a:lnTo>
                <a:lnTo>
                  <a:pt x="161628" y="572983"/>
                </a:lnTo>
                <a:lnTo>
                  <a:pt x="153880" y="578643"/>
                </a:lnTo>
                <a:lnTo>
                  <a:pt x="146009" y="583715"/>
                </a:lnTo>
                <a:lnTo>
                  <a:pt x="138018" y="591531"/>
                </a:lnTo>
                <a:lnTo>
                  <a:pt x="129836" y="597018"/>
                </a:lnTo>
                <a:lnTo>
                  <a:pt x="121526" y="600252"/>
                </a:lnTo>
                <a:lnTo>
                  <a:pt x="113153" y="601313"/>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1038" name="Google Shape;1038;p23"/>
          <p:cNvGrpSpPr/>
          <p:nvPr/>
        </p:nvGrpSpPr>
        <p:grpSpPr>
          <a:xfrm>
            <a:off x="0" y="0"/>
            <a:ext cx="912494" cy="6442055"/>
            <a:chOff x="0" y="0"/>
            <a:chExt cx="912494" cy="6442055"/>
          </a:xfrm>
        </p:grpSpPr>
        <p:sp>
          <p:nvSpPr>
            <p:cNvPr id="1039" name="Google Shape;1039;p23"/>
            <p:cNvSpPr/>
            <p:nvPr/>
          </p:nvSpPr>
          <p:spPr>
            <a:xfrm>
              <a:off x="117101" y="5509875"/>
              <a:ext cx="511175" cy="932180"/>
            </a:xfrm>
            <a:custGeom>
              <a:rect b="b" l="l" r="r" t="t"/>
              <a:pathLst>
                <a:path extrusionOk="0" h="932179" w="511175">
                  <a:moveTo>
                    <a:pt x="284791" y="931917"/>
                  </a:moveTo>
                  <a:lnTo>
                    <a:pt x="226532" y="917667"/>
                  </a:lnTo>
                  <a:lnTo>
                    <a:pt x="174328" y="881670"/>
                  </a:lnTo>
                  <a:lnTo>
                    <a:pt x="123414" y="825122"/>
                  </a:lnTo>
                  <a:lnTo>
                    <a:pt x="99494" y="789620"/>
                  </a:lnTo>
                  <a:lnTo>
                    <a:pt x="77158" y="749557"/>
                  </a:lnTo>
                  <a:lnTo>
                    <a:pt x="56829" y="705123"/>
                  </a:lnTo>
                  <a:lnTo>
                    <a:pt x="38926" y="656511"/>
                  </a:lnTo>
                  <a:lnTo>
                    <a:pt x="23871" y="603912"/>
                  </a:lnTo>
                  <a:lnTo>
                    <a:pt x="12084" y="547519"/>
                  </a:lnTo>
                  <a:lnTo>
                    <a:pt x="3987" y="487522"/>
                  </a:lnTo>
                  <a:lnTo>
                    <a:pt x="0" y="424115"/>
                  </a:lnTo>
                  <a:lnTo>
                    <a:pt x="543" y="357489"/>
                  </a:lnTo>
                  <a:lnTo>
                    <a:pt x="6038" y="287836"/>
                  </a:lnTo>
                  <a:lnTo>
                    <a:pt x="18270" y="216175"/>
                  </a:lnTo>
                  <a:lnTo>
                    <a:pt x="35547" y="159851"/>
                  </a:lnTo>
                  <a:lnTo>
                    <a:pt x="57189" y="117520"/>
                  </a:lnTo>
                  <a:lnTo>
                    <a:pt x="82513" y="87833"/>
                  </a:lnTo>
                  <a:lnTo>
                    <a:pt x="92617" y="68779"/>
                  </a:lnTo>
                  <a:lnTo>
                    <a:pt x="116828" y="37817"/>
                  </a:lnTo>
                  <a:lnTo>
                    <a:pt x="150722" y="14539"/>
                  </a:lnTo>
                  <a:lnTo>
                    <a:pt x="192494" y="1609"/>
                  </a:lnTo>
                  <a:lnTo>
                    <a:pt x="214266" y="0"/>
                  </a:lnTo>
                  <a:lnTo>
                    <a:pt x="244738" y="3024"/>
                  </a:lnTo>
                  <a:lnTo>
                    <a:pt x="306085" y="27078"/>
                  </a:lnTo>
                  <a:lnTo>
                    <a:pt x="365137" y="74811"/>
                  </a:lnTo>
                  <a:lnTo>
                    <a:pt x="392742" y="107436"/>
                  </a:lnTo>
                  <a:lnTo>
                    <a:pt x="418499" y="145834"/>
                  </a:lnTo>
                  <a:lnTo>
                    <a:pt x="441985" y="189957"/>
                  </a:lnTo>
                  <a:lnTo>
                    <a:pt x="462775" y="239755"/>
                  </a:lnTo>
                  <a:lnTo>
                    <a:pt x="480444" y="295182"/>
                  </a:lnTo>
                  <a:lnTo>
                    <a:pt x="494568" y="356186"/>
                  </a:lnTo>
                  <a:lnTo>
                    <a:pt x="504722" y="422720"/>
                  </a:lnTo>
                  <a:lnTo>
                    <a:pt x="510522" y="497566"/>
                  </a:lnTo>
                  <a:lnTo>
                    <a:pt x="510585" y="566539"/>
                  </a:lnTo>
                  <a:lnTo>
                    <a:pt x="505445" y="629619"/>
                  </a:lnTo>
                  <a:lnTo>
                    <a:pt x="495632" y="686786"/>
                  </a:lnTo>
                  <a:lnTo>
                    <a:pt x="481678" y="738021"/>
                  </a:lnTo>
                  <a:lnTo>
                    <a:pt x="464116" y="783302"/>
                  </a:lnTo>
                  <a:lnTo>
                    <a:pt x="443476" y="822611"/>
                  </a:lnTo>
                  <a:lnTo>
                    <a:pt x="420291" y="855927"/>
                  </a:lnTo>
                  <a:lnTo>
                    <a:pt x="368411" y="904501"/>
                  </a:lnTo>
                  <a:lnTo>
                    <a:pt x="312729" y="928864"/>
                  </a:lnTo>
                  <a:lnTo>
                    <a:pt x="284791" y="931917"/>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40" name="Google Shape;1040;p23"/>
            <p:cNvSpPr/>
            <p:nvPr/>
          </p:nvSpPr>
          <p:spPr>
            <a:xfrm>
              <a:off x="0" y="0"/>
              <a:ext cx="912494" cy="6083300"/>
            </a:xfrm>
            <a:custGeom>
              <a:rect b="b" l="l" r="r" t="t"/>
              <a:pathLst>
                <a:path extrusionOk="0" h="6083300" w="912494">
                  <a:moveTo>
                    <a:pt x="239402" y="6057899"/>
                  </a:moveTo>
                  <a:lnTo>
                    <a:pt x="161815" y="6057899"/>
                  </a:lnTo>
                  <a:lnTo>
                    <a:pt x="276092" y="6019799"/>
                  </a:lnTo>
                  <a:lnTo>
                    <a:pt x="314118" y="5994399"/>
                  </a:lnTo>
                  <a:lnTo>
                    <a:pt x="390157" y="5918199"/>
                  </a:lnTo>
                  <a:lnTo>
                    <a:pt x="428197" y="5867399"/>
                  </a:lnTo>
                  <a:lnTo>
                    <a:pt x="458134" y="5829299"/>
                  </a:lnTo>
                  <a:lnTo>
                    <a:pt x="485798" y="5791199"/>
                  </a:lnTo>
                  <a:lnTo>
                    <a:pt x="511276" y="5753099"/>
                  </a:lnTo>
                  <a:lnTo>
                    <a:pt x="534655" y="5702299"/>
                  </a:lnTo>
                  <a:lnTo>
                    <a:pt x="556021" y="5664199"/>
                  </a:lnTo>
                  <a:lnTo>
                    <a:pt x="575460" y="5626099"/>
                  </a:lnTo>
                  <a:lnTo>
                    <a:pt x="593059" y="5575299"/>
                  </a:lnTo>
                  <a:lnTo>
                    <a:pt x="608903" y="5537199"/>
                  </a:lnTo>
                  <a:lnTo>
                    <a:pt x="623080" y="5499099"/>
                  </a:lnTo>
                  <a:lnTo>
                    <a:pt x="635675" y="5448299"/>
                  </a:lnTo>
                  <a:lnTo>
                    <a:pt x="646775" y="5410199"/>
                  </a:lnTo>
                  <a:lnTo>
                    <a:pt x="656467" y="5359399"/>
                  </a:lnTo>
                  <a:lnTo>
                    <a:pt x="664836" y="5308599"/>
                  </a:lnTo>
                  <a:lnTo>
                    <a:pt x="671969" y="5270499"/>
                  </a:lnTo>
                  <a:lnTo>
                    <a:pt x="677952" y="5219699"/>
                  </a:lnTo>
                  <a:lnTo>
                    <a:pt x="682872" y="5168899"/>
                  </a:lnTo>
                  <a:lnTo>
                    <a:pt x="686815" y="5130799"/>
                  </a:lnTo>
                  <a:lnTo>
                    <a:pt x="689868" y="5079999"/>
                  </a:lnTo>
                  <a:lnTo>
                    <a:pt x="692116" y="5029199"/>
                  </a:lnTo>
                  <a:lnTo>
                    <a:pt x="693646" y="4978399"/>
                  </a:lnTo>
                  <a:lnTo>
                    <a:pt x="694544" y="4927599"/>
                  </a:lnTo>
                  <a:lnTo>
                    <a:pt x="694827" y="4876799"/>
                  </a:lnTo>
                  <a:lnTo>
                    <a:pt x="694792" y="4813299"/>
                  </a:lnTo>
                  <a:lnTo>
                    <a:pt x="694313" y="4762499"/>
                  </a:lnTo>
                  <a:lnTo>
                    <a:pt x="693549" y="4698999"/>
                  </a:lnTo>
                  <a:lnTo>
                    <a:pt x="692584" y="4648199"/>
                  </a:lnTo>
                  <a:lnTo>
                    <a:pt x="691507" y="4584699"/>
                  </a:lnTo>
                  <a:lnTo>
                    <a:pt x="690712" y="4546599"/>
                  </a:lnTo>
                  <a:lnTo>
                    <a:pt x="689953" y="4495799"/>
                  </a:lnTo>
                  <a:lnTo>
                    <a:pt x="689266" y="4444999"/>
                  </a:lnTo>
                  <a:lnTo>
                    <a:pt x="688688" y="4394199"/>
                  </a:lnTo>
                  <a:lnTo>
                    <a:pt x="688253" y="4343399"/>
                  </a:lnTo>
                  <a:lnTo>
                    <a:pt x="687997" y="4292599"/>
                  </a:lnTo>
                  <a:lnTo>
                    <a:pt x="687958" y="4241799"/>
                  </a:lnTo>
                  <a:lnTo>
                    <a:pt x="688170" y="4190999"/>
                  </a:lnTo>
                  <a:lnTo>
                    <a:pt x="688670" y="4140199"/>
                  </a:lnTo>
                  <a:lnTo>
                    <a:pt x="689494" y="4089399"/>
                  </a:lnTo>
                  <a:lnTo>
                    <a:pt x="691486" y="4013199"/>
                  </a:lnTo>
                  <a:lnTo>
                    <a:pt x="694373" y="3949699"/>
                  </a:lnTo>
                  <a:lnTo>
                    <a:pt x="698100" y="3886199"/>
                  </a:lnTo>
                  <a:lnTo>
                    <a:pt x="702609" y="3835399"/>
                  </a:lnTo>
                  <a:lnTo>
                    <a:pt x="707843" y="3771899"/>
                  </a:lnTo>
                  <a:lnTo>
                    <a:pt x="713746" y="3721099"/>
                  </a:lnTo>
                  <a:lnTo>
                    <a:pt x="720260" y="3670299"/>
                  </a:lnTo>
                  <a:lnTo>
                    <a:pt x="727329" y="3619499"/>
                  </a:lnTo>
                  <a:lnTo>
                    <a:pt x="734896" y="3568699"/>
                  </a:lnTo>
                  <a:lnTo>
                    <a:pt x="742903" y="3517899"/>
                  </a:lnTo>
                  <a:lnTo>
                    <a:pt x="751295" y="3467099"/>
                  </a:lnTo>
                  <a:lnTo>
                    <a:pt x="760014" y="3428999"/>
                  </a:lnTo>
                  <a:lnTo>
                    <a:pt x="769003" y="3378199"/>
                  </a:lnTo>
                  <a:lnTo>
                    <a:pt x="778206" y="3340099"/>
                  </a:lnTo>
                  <a:lnTo>
                    <a:pt x="787565" y="3289299"/>
                  </a:lnTo>
                  <a:lnTo>
                    <a:pt x="797024" y="3251199"/>
                  </a:lnTo>
                  <a:lnTo>
                    <a:pt x="806525" y="3213099"/>
                  </a:lnTo>
                  <a:lnTo>
                    <a:pt x="814942" y="3174999"/>
                  </a:lnTo>
                  <a:lnTo>
                    <a:pt x="823278" y="3136899"/>
                  </a:lnTo>
                  <a:lnTo>
                    <a:pt x="831480" y="3086099"/>
                  </a:lnTo>
                  <a:lnTo>
                    <a:pt x="839497" y="3047999"/>
                  </a:lnTo>
                  <a:lnTo>
                    <a:pt x="847278" y="3009899"/>
                  </a:lnTo>
                  <a:lnTo>
                    <a:pt x="854770" y="2971799"/>
                  </a:lnTo>
                  <a:lnTo>
                    <a:pt x="861922" y="2933699"/>
                  </a:lnTo>
                  <a:lnTo>
                    <a:pt x="868682" y="2895599"/>
                  </a:lnTo>
                  <a:lnTo>
                    <a:pt x="874999" y="2857499"/>
                  </a:lnTo>
                  <a:lnTo>
                    <a:pt x="880820" y="2806699"/>
                  </a:lnTo>
                  <a:lnTo>
                    <a:pt x="886094" y="2768599"/>
                  </a:lnTo>
                  <a:lnTo>
                    <a:pt x="890769" y="2730499"/>
                  </a:lnTo>
                  <a:lnTo>
                    <a:pt x="894794" y="2679699"/>
                  </a:lnTo>
                  <a:lnTo>
                    <a:pt x="898116" y="2628899"/>
                  </a:lnTo>
                  <a:lnTo>
                    <a:pt x="900684" y="2590799"/>
                  </a:lnTo>
                  <a:lnTo>
                    <a:pt x="902446" y="2539999"/>
                  </a:lnTo>
                  <a:lnTo>
                    <a:pt x="903351" y="2489199"/>
                  </a:lnTo>
                  <a:lnTo>
                    <a:pt x="903346" y="2425699"/>
                  </a:lnTo>
                  <a:lnTo>
                    <a:pt x="902380" y="2374899"/>
                  </a:lnTo>
                  <a:lnTo>
                    <a:pt x="900401" y="2324099"/>
                  </a:lnTo>
                  <a:lnTo>
                    <a:pt x="897358" y="2260599"/>
                  </a:lnTo>
                  <a:lnTo>
                    <a:pt x="893199" y="2197099"/>
                  </a:lnTo>
                  <a:lnTo>
                    <a:pt x="887871" y="2133599"/>
                  </a:lnTo>
                  <a:lnTo>
                    <a:pt x="881324" y="2070099"/>
                  </a:lnTo>
                  <a:lnTo>
                    <a:pt x="873505" y="2006599"/>
                  </a:lnTo>
                  <a:lnTo>
                    <a:pt x="864363" y="1930399"/>
                  </a:lnTo>
                  <a:lnTo>
                    <a:pt x="857452" y="1879599"/>
                  </a:lnTo>
                  <a:lnTo>
                    <a:pt x="850414" y="1828799"/>
                  </a:lnTo>
                  <a:lnTo>
                    <a:pt x="843281" y="1777999"/>
                  </a:lnTo>
                  <a:lnTo>
                    <a:pt x="828874" y="1676399"/>
                  </a:lnTo>
                  <a:lnTo>
                    <a:pt x="814510" y="1574799"/>
                  </a:lnTo>
                  <a:lnTo>
                    <a:pt x="799867" y="1473199"/>
                  </a:lnTo>
                  <a:lnTo>
                    <a:pt x="792634" y="1435099"/>
                  </a:lnTo>
                  <a:lnTo>
                    <a:pt x="785489" y="1384299"/>
                  </a:lnTo>
                  <a:lnTo>
                    <a:pt x="778457" y="1333499"/>
                  </a:lnTo>
                  <a:lnTo>
                    <a:pt x="771561" y="1282699"/>
                  </a:lnTo>
                  <a:lnTo>
                    <a:pt x="764823" y="1231899"/>
                  </a:lnTo>
                  <a:lnTo>
                    <a:pt x="758268" y="1181099"/>
                  </a:lnTo>
                  <a:lnTo>
                    <a:pt x="751919" y="1130299"/>
                  </a:lnTo>
                  <a:lnTo>
                    <a:pt x="745798" y="1079499"/>
                  </a:lnTo>
                  <a:lnTo>
                    <a:pt x="739930" y="1028699"/>
                  </a:lnTo>
                  <a:lnTo>
                    <a:pt x="734336" y="977899"/>
                  </a:lnTo>
                  <a:lnTo>
                    <a:pt x="729041" y="939799"/>
                  </a:lnTo>
                  <a:lnTo>
                    <a:pt x="724068" y="888999"/>
                  </a:lnTo>
                  <a:lnTo>
                    <a:pt x="719440" y="838199"/>
                  </a:lnTo>
                  <a:lnTo>
                    <a:pt x="715181" y="787399"/>
                  </a:lnTo>
                  <a:lnTo>
                    <a:pt x="711313" y="736599"/>
                  </a:lnTo>
                  <a:lnTo>
                    <a:pt x="707859" y="685799"/>
                  </a:lnTo>
                  <a:lnTo>
                    <a:pt x="704844" y="634999"/>
                  </a:lnTo>
                  <a:lnTo>
                    <a:pt x="702290" y="584199"/>
                  </a:lnTo>
                  <a:lnTo>
                    <a:pt x="700221" y="533399"/>
                  </a:lnTo>
                  <a:lnTo>
                    <a:pt x="698660" y="482599"/>
                  </a:lnTo>
                  <a:lnTo>
                    <a:pt x="697630" y="444499"/>
                  </a:lnTo>
                  <a:lnTo>
                    <a:pt x="697154" y="393699"/>
                  </a:lnTo>
                  <a:lnTo>
                    <a:pt x="697255" y="342899"/>
                  </a:lnTo>
                  <a:lnTo>
                    <a:pt x="697958" y="292099"/>
                  </a:lnTo>
                  <a:lnTo>
                    <a:pt x="699285" y="241299"/>
                  </a:lnTo>
                  <a:lnTo>
                    <a:pt x="701259" y="190499"/>
                  </a:lnTo>
                  <a:lnTo>
                    <a:pt x="703903" y="139699"/>
                  </a:lnTo>
                  <a:lnTo>
                    <a:pt x="707242" y="88899"/>
                  </a:lnTo>
                  <a:lnTo>
                    <a:pt x="711298" y="38099"/>
                  </a:lnTo>
                  <a:lnTo>
                    <a:pt x="715183" y="0"/>
                  </a:lnTo>
                  <a:lnTo>
                    <a:pt x="723808" y="0"/>
                  </a:lnTo>
                  <a:lnTo>
                    <a:pt x="719879" y="38099"/>
                  </a:lnTo>
                  <a:lnTo>
                    <a:pt x="715767" y="88899"/>
                  </a:lnTo>
                  <a:lnTo>
                    <a:pt x="712376" y="139699"/>
                  </a:lnTo>
                  <a:lnTo>
                    <a:pt x="709683" y="190499"/>
                  </a:lnTo>
                  <a:lnTo>
                    <a:pt x="707663" y="241299"/>
                  </a:lnTo>
                  <a:lnTo>
                    <a:pt x="706294" y="292099"/>
                  </a:lnTo>
                  <a:lnTo>
                    <a:pt x="705552" y="342899"/>
                  </a:lnTo>
                  <a:lnTo>
                    <a:pt x="705525" y="393699"/>
                  </a:lnTo>
                  <a:lnTo>
                    <a:pt x="705857" y="431799"/>
                  </a:lnTo>
                  <a:lnTo>
                    <a:pt x="706857" y="482599"/>
                  </a:lnTo>
                  <a:lnTo>
                    <a:pt x="708390" y="533399"/>
                  </a:lnTo>
                  <a:lnTo>
                    <a:pt x="710434" y="584199"/>
                  </a:lnTo>
                  <a:lnTo>
                    <a:pt x="712965" y="634999"/>
                  </a:lnTo>
                  <a:lnTo>
                    <a:pt x="715959" y="685799"/>
                  </a:lnTo>
                  <a:lnTo>
                    <a:pt x="719393" y="736599"/>
                  </a:lnTo>
                  <a:lnTo>
                    <a:pt x="723244" y="787399"/>
                  </a:lnTo>
                  <a:lnTo>
                    <a:pt x="727489" y="825499"/>
                  </a:lnTo>
                  <a:lnTo>
                    <a:pt x="732104" y="876299"/>
                  </a:lnTo>
                  <a:lnTo>
                    <a:pt x="737065" y="927099"/>
                  </a:lnTo>
                  <a:lnTo>
                    <a:pt x="742350" y="977899"/>
                  </a:lnTo>
                  <a:lnTo>
                    <a:pt x="747934" y="1028699"/>
                  </a:lnTo>
                  <a:lnTo>
                    <a:pt x="753795" y="1079499"/>
                  </a:lnTo>
                  <a:lnTo>
                    <a:pt x="759910" y="1130299"/>
                  </a:lnTo>
                  <a:lnTo>
                    <a:pt x="766254" y="1181099"/>
                  </a:lnTo>
                  <a:lnTo>
                    <a:pt x="772804" y="1219199"/>
                  </a:lnTo>
                  <a:lnTo>
                    <a:pt x="779538" y="1269999"/>
                  </a:lnTo>
                  <a:lnTo>
                    <a:pt x="786431" y="1320799"/>
                  </a:lnTo>
                  <a:lnTo>
                    <a:pt x="793460" y="1371599"/>
                  </a:lnTo>
                  <a:lnTo>
                    <a:pt x="800602" y="1422399"/>
                  </a:lnTo>
                  <a:lnTo>
                    <a:pt x="807834" y="1473199"/>
                  </a:lnTo>
                  <a:lnTo>
                    <a:pt x="822472" y="1574799"/>
                  </a:lnTo>
                  <a:lnTo>
                    <a:pt x="836841" y="1676399"/>
                  </a:lnTo>
                  <a:lnTo>
                    <a:pt x="851257" y="1777999"/>
                  </a:lnTo>
                  <a:lnTo>
                    <a:pt x="858394" y="1828799"/>
                  </a:lnTo>
                  <a:lnTo>
                    <a:pt x="865436" y="1866899"/>
                  </a:lnTo>
                  <a:lnTo>
                    <a:pt x="872347" y="1917699"/>
                  </a:lnTo>
                  <a:lnTo>
                    <a:pt x="881634" y="1993899"/>
                  </a:lnTo>
                  <a:lnTo>
                    <a:pt x="889581" y="2070099"/>
                  </a:lnTo>
                  <a:lnTo>
                    <a:pt x="896239" y="2133599"/>
                  </a:lnTo>
                  <a:lnTo>
                    <a:pt x="901661" y="2197099"/>
                  </a:lnTo>
                  <a:lnTo>
                    <a:pt x="905899" y="2260599"/>
                  </a:lnTo>
                  <a:lnTo>
                    <a:pt x="909005" y="2324099"/>
                  </a:lnTo>
                  <a:lnTo>
                    <a:pt x="911031" y="2374899"/>
                  </a:lnTo>
                  <a:lnTo>
                    <a:pt x="912030" y="2425699"/>
                  </a:lnTo>
                  <a:lnTo>
                    <a:pt x="912053" y="2489199"/>
                  </a:lnTo>
                  <a:lnTo>
                    <a:pt x="911154" y="2539999"/>
                  </a:lnTo>
                  <a:lnTo>
                    <a:pt x="909384" y="2590799"/>
                  </a:lnTo>
                  <a:lnTo>
                    <a:pt x="906795" y="2641599"/>
                  </a:lnTo>
                  <a:lnTo>
                    <a:pt x="903440" y="2679699"/>
                  </a:lnTo>
                  <a:lnTo>
                    <a:pt x="899370" y="2730499"/>
                  </a:lnTo>
                  <a:lnTo>
                    <a:pt x="894639" y="2768599"/>
                  </a:lnTo>
                  <a:lnTo>
                    <a:pt x="889298" y="2819399"/>
                  </a:lnTo>
                  <a:lnTo>
                    <a:pt x="883399" y="2857499"/>
                  </a:lnTo>
                  <a:lnTo>
                    <a:pt x="876994" y="2895599"/>
                  </a:lnTo>
                  <a:lnTo>
                    <a:pt x="870137" y="2946399"/>
                  </a:lnTo>
                  <a:lnTo>
                    <a:pt x="862879" y="2984499"/>
                  </a:lnTo>
                  <a:lnTo>
                    <a:pt x="855272" y="3022599"/>
                  </a:lnTo>
                  <a:lnTo>
                    <a:pt x="847368" y="3060699"/>
                  </a:lnTo>
                  <a:lnTo>
                    <a:pt x="839220" y="3098799"/>
                  </a:lnTo>
                  <a:lnTo>
                    <a:pt x="830880" y="3136899"/>
                  </a:lnTo>
                  <a:lnTo>
                    <a:pt x="822399" y="3174999"/>
                  </a:lnTo>
                  <a:lnTo>
                    <a:pt x="813832" y="3213099"/>
                  </a:lnTo>
                  <a:lnTo>
                    <a:pt x="804443" y="3263899"/>
                  </a:lnTo>
                  <a:lnTo>
                    <a:pt x="795084" y="3301999"/>
                  </a:lnTo>
                  <a:lnTo>
                    <a:pt x="785815" y="3340099"/>
                  </a:lnTo>
                  <a:lnTo>
                    <a:pt x="776693" y="3390899"/>
                  </a:lnTo>
                  <a:lnTo>
                    <a:pt x="767777" y="3428999"/>
                  </a:lnTo>
                  <a:lnTo>
                    <a:pt x="759125" y="3479799"/>
                  </a:lnTo>
                  <a:lnTo>
                    <a:pt x="750796" y="3530599"/>
                  </a:lnTo>
                  <a:lnTo>
                    <a:pt x="742848" y="3568699"/>
                  </a:lnTo>
                  <a:lnTo>
                    <a:pt x="735340" y="3619499"/>
                  </a:lnTo>
                  <a:lnTo>
                    <a:pt x="728331" y="3670299"/>
                  </a:lnTo>
                  <a:lnTo>
                    <a:pt x="721878" y="3721099"/>
                  </a:lnTo>
                  <a:lnTo>
                    <a:pt x="716041" y="3784599"/>
                  </a:lnTo>
                  <a:lnTo>
                    <a:pt x="710878" y="3835399"/>
                  </a:lnTo>
                  <a:lnTo>
                    <a:pt x="706447" y="3898899"/>
                  </a:lnTo>
                  <a:lnTo>
                    <a:pt x="702808" y="3949699"/>
                  </a:lnTo>
                  <a:lnTo>
                    <a:pt x="700017" y="4013199"/>
                  </a:lnTo>
                  <a:lnTo>
                    <a:pt x="698135" y="4089399"/>
                  </a:lnTo>
                  <a:lnTo>
                    <a:pt x="697151" y="4140199"/>
                  </a:lnTo>
                  <a:lnTo>
                    <a:pt x="696559" y="4190999"/>
                  </a:lnTo>
                  <a:lnTo>
                    <a:pt x="696309" y="4241799"/>
                  </a:lnTo>
                  <a:lnTo>
                    <a:pt x="696355" y="4292599"/>
                  </a:lnTo>
                  <a:lnTo>
                    <a:pt x="696647" y="4343399"/>
                  </a:lnTo>
                  <a:lnTo>
                    <a:pt x="697139" y="4394199"/>
                  </a:lnTo>
                  <a:lnTo>
                    <a:pt x="697783" y="4444999"/>
                  </a:lnTo>
                  <a:lnTo>
                    <a:pt x="698531" y="4495799"/>
                  </a:lnTo>
                  <a:lnTo>
                    <a:pt x="701157" y="4648199"/>
                  </a:lnTo>
                  <a:lnTo>
                    <a:pt x="702775" y="4762499"/>
                  </a:lnTo>
                  <a:lnTo>
                    <a:pt x="703207" y="4813299"/>
                  </a:lnTo>
                  <a:lnTo>
                    <a:pt x="703268" y="4876799"/>
                  </a:lnTo>
                  <a:lnTo>
                    <a:pt x="702871" y="4927599"/>
                  </a:lnTo>
                  <a:lnTo>
                    <a:pt x="701928" y="4978399"/>
                  </a:lnTo>
                  <a:lnTo>
                    <a:pt x="700350" y="5029199"/>
                  </a:lnTo>
                  <a:lnTo>
                    <a:pt x="698049" y="5079999"/>
                  </a:lnTo>
                  <a:lnTo>
                    <a:pt x="694936" y="5130799"/>
                  </a:lnTo>
                  <a:lnTo>
                    <a:pt x="690923" y="5181599"/>
                  </a:lnTo>
                  <a:lnTo>
                    <a:pt x="685921" y="5232399"/>
                  </a:lnTo>
                  <a:lnTo>
                    <a:pt x="679842" y="5283199"/>
                  </a:lnTo>
                  <a:lnTo>
                    <a:pt x="672599" y="5321299"/>
                  </a:lnTo>
                  <a:lnTo>
                    <a:pt x="664101" y="5372099"/>
                  </a:lnTo>
                  <a:lnTo>
                    <a:pt x="654262" y="5410199"/>
                  </a:lnTo>
                  <a:lnTo>
                    <a:pt x="642992" y="5460999"/>
                  </a:lnTo>
                  <a:lnTo>
                    <a:pt x="630204" y="5499099"/>
                  </a:lnTo>
                  <a:lnTo>
                    <a:pt x="615808" y="5549899"/>
                  </a:lnTo>
                  <a:lnTo>
                    <a:pt x="599717" y="5587999"/>
                  </a:lnTo>
                  <a:lnTo>
                    <a:pt x="581842" y="5638799"/>
                  </a:lnTo>
                  <a:lnTo>
                    <a:pt x="562094" y="5676899"/>
                  </a:lnTo>
                  <a:lnTo>
                    <a:pt x="540386" y="5714999"/>
                  </a:lnTo>
                  <a:lnTo>
                    <a:pt x="516629" y="5765799"/>
                  </a:lnTo>
                  <a:lnTo>
                    <a:pt x="490734" y="5803899"/>
                  </a:lnTo>
                  <a:lnTo>
                    <a:pt x="462613" y="5841999"/>
                  </a:lnTo>
                  <a:lnTo>
                    <a:pt x="432178" y="5892799"/>
                  </a:lnTo>
                  <a:lnTo>
                    <a:pt x="316451" y="6007099"/>
                  </a:lnTo>
                  <a:lnTo>
                    <a:pt x="239402" y="6057899"/>
                  </a:lnTo>
                  <a:close/>
                </a:path>
                <a:path extrusionOk="0" h="6083300" w="912494">
                  <a:moveTo>
                    <a:pt x="200863" y="6070599"/>
                  </a:moveTo>
                  <a:lnTo>
                    <a:pt x="30916" y="6070599"/>
                  </a:lnTo>
                  <a:lnTo>
                    <a:pt x="0" y="6057899"/>
                  </a:lnTo>
                  <a:lnTo>
                    <a:pt x="0" y="6032499"/>
                  </a:lnTo>
                  <a:lnTo>
                    <a:pt x="61933" y="6057899"/>
                  </a:lnTo>
                  <a:lnTo>
                    <a:pt x="239402" y="6057899"/>
                  </a:lnTo>
                  <a:lnTo>
                    <a:pt x="200863" y="6070599"/>
                  </a:lnTo>
                  <a:close/>
                </a:path>
                <a:path extrusionOk="0" h="6083300" w="912494">
                  <a:moveTo>
                    <a:pt x="123675" y="6083299"/>
                  </a:moveTo>
                  <a:lnTo>
                    <a:pt x="92753" y="6083299"/>
                  </a:lnTo>
                  <a:lnTo>
                    <a:pt x="61835" y="6070599"/>
                  </a:lnTo>
                  <a:lnTo>
                    <a:pt x="162292" y="6070599"/>
                  </a:lnTo>
                  <a:lnTo>
                    <a:pt x="123675" y="608329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41" name="Google Shape;1041;p23"/>
            <p:cNvSpPr/>
            <p:nvPr/>
          </p:nvSpPr>
          <p:spPr>
            <a:xfrm>
              <a:off x="31330" y="1234028"/>
              <a:ext cx="763270" cy="1899285"/>
            </a:xfrm>
            <a:custGeom>
              <a:rect b="b" l="l" r="r" t="t"/>
              <a:pathLst>
                <a:path extrusionOk="0" h="1899285" w="763270">
                  <a:moveTo>
                    <a:pt x="562154" y="1898930"/>
                  </a:moveTo>
                  <a:lnTo>
                    <a:pt x="535679" y="1870032"/>
                  </a:lnTo>
                  <a:lnTo>
                    <a:pt x="521924" y="1815393"/>
                  </a:lnTo>
                  <a:lnTo>
                    <a:pt x="516528" y="1775769"/>
                  </a:lnTo>
                  <a:lnTo>
                    <a:pt x="512259" y="1727188"/>
                  </a:lnTo>
                  <a:lnTo>
                    <a:pt x="509222" y="1669088"/>
                  </a:lnTo>
                  <a:lnTo>
                    <a:pt x="507521" y="1600903"/>
                  </a:lnTo>
                  <a:lnTo>
                    <a:pt x="505277" y="1548434"/>
                  </a:lnTo>
                  <a:lnTo>
                    <a:pt x="500160" y="1496783"/>
                  </a:lnTo>
                  <a:lnTo>
                    <a:pt x="492369" y="1445932"/>
                  </a:lnTo>
                  <a:lnTo>
                    <a:pt x="482104" y="1395860"/>
                  </a:lnTo>
                  <a:lnTo>
                    <a:pt x="469566" y="1346547"/>
                  </a:lnTo>
                  <a:lnTo>
                    <a:pt x="454953" y="1297975"/>
                  </a:lnTo>
                  <a:lnTo>
                    <a:pt x="438466" y="1250122"/>
                  </a:lnTo>
                  <a:lnTo>
                    <a:pt x="420305" y="1202970"/>
                  </a:lnTo>
                  <a:lnTo>
                    <a:pt x="400669" y="1156498"/>
                  </a:lnTo>
                  <a:lnTo>
                    <a:pt x="379758" y="1110688"/>
                  </a:lnTo>
                  <a:lnTo>
                    <a:pt x="357772" y="1065518"/>
                  </a:lnTo>
                  <a:lnTo>
                    <a:pt x="334911" y="1020970"/>
                  </a:lnTo>
                  <a:lnTo>
                    <a:pt x="311374" y="977023"/>
                  </a:lnTo>
                  <a:lnTo>
                    <a:pt x="287362" y="933659"/>
                  </a:lnTo>
                  <a:lnTo>
                    <a:pt x="263074" y="890857"/>
                  </a:lnTo>
                  <a:lnTo>
                    <a:pt x="238710" y="848597"/>
                  </a:lnTo>
                  <a:lnTo>
                    <a:pt x="214470" y="806860"/>
                  </a:lnTo>
                  <a:lnTo>
                    <a:pt x="190554" y="765625"/>
                  </a:lnTo>
                  <a:lnTo>
                    <a:pt x="167161" y="724875"/>
                  </a:lnTo>
                  <a:lnTo>
                    <a:pt x="144491" y="684587"/>
                  </a:lnTo>
                  <a:lnTo>
                    <a:pt x="122744" y="644743"/>
                  </a:lnTo>
                  <a:lnTo>
                    <a:pt x="102120" y="605324"/>
                  </a:lnTo>
                  <a:lnTo>
                    <a:pt x="82818" y="566308"/>
                  </a:lnTo>
                  <a:lnTo>
                    <a:pt x="65039" y="527677"/>
                  </a:lnTo>
                  <a:lnTo>
                    <a:pt x="48983" y="489411"/>
                  </a:lnTo>
                  <a:lnTo>
                    <a:pt x="34848" y="451490"/>
                  </a:lnTo>
                  <a:lnTo>
                    <a:pt x="22835" y="413894"/>
                  </a:lnTo>
                  <a:lnTo>
                    <a:pt x="13144" y="376604"/>
                  </a:lnTo>
                  <a:lnTo>
                    <a:pt x="1527" y="302861"/>
                  </a:lnTo>
                  <a:lnTo>
                    <a:pt x="0" y="266369"/>
                  </a:lnTo>
                  <a:lnTo>
                    <a:pt x="1613" y="229894"/>
                  </a:lnTo>
                  <a:lnTo>
                    <a:pt x="15134" y="157532"/>
                  </a:lnTo>
                  <a:lnTo>
                    <a:pt x="54630" y="85442"/>
                  </a:lnTo>
                  <a:lnTo>
                    <a:pt x="89608" y="55859"/>
                  </a:lnTo>
                  <a:lnTo>
                    <a:pt x="130769" y="32695"/>
                  </a:lnTo>
                  <a:lnTo>
                    <a:pt x="176499" y="15777"/>
                  </a:lnTo>
                  <a:lnTo>
                    <a:pt x="225181" y="4936"/>
                  </a:lnTo>
                  <a:lnTo>
                    <a:pt x="275199" y="0"/>
                  </a:lnTo>
                  <a:lnTo>
                    <a:pt x="324937" y="796"/>
                  </a:lnTo>
                  <a:lnTo>
                    <a:pt x="372779" y="7154"/>
                  </a:lnTo>
                  <a:lnTo>
                    <a:pt x="417109" y="18903"/>
                  </a:lnTo>
                  <a:lnTo>
                    <a:pt x="456312" y="35870"/>
                  </a:lnTo>
                  <a:lnTo>
                    <a:pt x="508236" y="83782"/>
                  </a:lnTo>
                  <a:lnTo>
                    <a:pt x="534277" y="120688"/>
                  </a:lnTo>
                  <a:lnTo>
                    <a:pt x="559870" y="164221"/>
                  </a:lnTo>
                  <a:lnTo>
                    <a:pt x="584642" y="212876"/>
                  </a:lnTo>
                  <a:lnTo>
                    <a:pt x="608216" y="265149"/>
                  </a:lnTo>
                  <a:lnTo>
                    <a:pt x="630219" y="319534"/>
                  </a:lnTo>
                  <a:lnTo>
                    <a:pt x="650274" y="374526"/>
                  </a:lnTo>
                  <a:lnTo>
                    <a:pt x="668009" y="428621"/>
                  </a:lnTo>
                  <a:lnTo>
                    <a:pt x="683046" y="480314"/>
                  </a:lnTo>
                  <a:lnTo>
                    <a:pt x="693672" y="521968"/>
                  </a:lnTo>
                  <a:lnTo>
                    <a:pt x="703728" y="565416"/>
                  </a:lnTo>
                  <a:lnTo>
                    <a:pt x="713166" y="610506"/>
                  </a:lnTo>
                  <a:lnTo>
                    <a:pt x="721937" y="657089"/>
                  </a:lnTo>
                  <a:lnTo>
                    <a:pt x="729993" y="705016"/>
                  </a:lnTo>
                  <a:lnTo>
                    <a:pt x="737284" y="754137"/>
                  </a:lnTo>
                  <a:lnTo>
                    <a:pt x="743761" y="804301"/>
                  </a:lnTo>
                  <a:lnTo>
                    <a:pt x="749375" y="855359"/>
                  </a:lnTo>
                  <a:lnTo>
                    <a:pt x="754079" y="907161"/>
                  </a:lnTo>
                  <a:lnTo>
                    <a:pt x="757822" y="959556"/>
                  </a:lnTo>
                  <a:lnTo>
                    <a:pt x="760557" y="1012396"/>
                  </a:lnTo>
                  <a:lnTo>
                    <a:pt x="762233" y="1065530"/>
                  </a:lnTo>
                  <a:lnTo>
                    <a:pt x="762803" y="1118808"/>
                  </a:lnTo>
                  <a:lnTo>
                    <a:pt x="762291" y="1168601"/>
                  </a:lnTo>
                  <a:lnTo>
                    <a:pt x="760731" y="1218262"/>
                  </a:lnTo>
                  <a:lnTo>
                    <a:pt x="758081" y="1267670"/>
                  </a:lnTo>
                  <a:lnTo>
                    <a:pt x="754301" y="1316701"/>
                  </a:lnTo>
                  <a:lnTo>
                    <a:pt x="749352" y="1365235"/>
                  </a:lnTo>
                  <a:lnTo>
                    <a:pt x="743194" y="1413147"/>
                  </a:lnTo>
                  <a:lnTo>
                    <a:pt x="735786" y="1460318"/>
                  </a:lnTo>
                  <a:lnTo>
                    <a:pt x="727089" y="1506623"/>
                  </a:lnTo>
                  <a:lnTo>
                    <a:pt x="717062" y="1551942"/>
                  </a:lnTo>
                  <a:lnTo>
                    <a:pt x="705665" y="1596151"/>
                  </a:lnTo>
                  <a:lnTo>
                    <a:pt x="692701" y="1640469"/>
                  </a:lnTo>
                  <a:lnTo>
                    <a:pt x="676306" y="1691848"/>
                  </a:lnTo>
                  <a:lnTo>
                    <a:pt x="657316" y="1745775"/>
                  </a:lnTo>
                  <a:lnTo>
                    <a:pt x="636566" y="1797734"/>
                  </a:lnTo>
                  <a:lnTo>
                    <a:pt x="614893" y="1843213"/>
                  </a:lnTo>
                  <a:lnTo>
                    <a:pt x="593132" y="1877696"/>
                  </a:lnTo>
                  <a:lnTo>
                    <a:pt x="572119" y="1896669"/>
                  </a:lnTo>
                  <a:lnTo>
                    <a:pt x="562154" y="1898930"/>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42" name="Google Shape;1042;p23"/>
            <p:cNvSpPr/>
            <p:nvPr/>
          </p:nvSpPr>
          <p:spPr>
            <a:xfrm>
              <a:off x="117548" y="3088807"/>
              <a:ext cx="485775" cy="1652905"/>
            </a:xfrm>
            <a:custGeom>
              <a:rect b="b" l="l" r="r" t="t"/>
              <a:pathLst>
                <a:path extrusionOk="0" h="1652904" w="485775">
                  <a:moveTo>
                    <a:pt x="283744" y="1652497"/>
                  </a:moveTo>
                  <a:lnTo>
                    <a:pt x="227293" y="1637831"/>
                  </a:lnTo>
                  <a:lnTo>
                    <a:pt x="176413" y="1588188"/>
                  </a:lnTo>
                  <a:lnTo>
                    <a:pt x="156535" y="1554663"/>
                  </a:lnTo>
                  <a:lnTo>
                    <a:pt x="139459" y="1515559"/>
                  </a:lnTo>
                  <a:lnTo>
                    <a:pt x="124997" y="1471484"/>
                  </a:lnTo>
                  <a:lnTo>
                    <a:pt x="112965" y="1423041"/>
                  </a:lnTo>
                  <a:lnTo>
                    <a:pt x="103175" y="1370837"/>
                  </a:lnTo>
                  <a:lnTo>
                    <a:pt x="95442" y="1315476"/>
                  </a:lnTo>
                  <a:lnTo>
                    <a:pt x="89580" y="1257564"/>
                  </a:lnTo>
                  <a:lnTo>
                    <a:pt x="84968" y="1195856"/>
                  </a:lnTo>
                  <a:lnTo>
                    <a:pt x="81589" y="1150316"/>
                  </a:lnTo>
                  <a:lnTo>
                    <a:pt x="78086" y="1104954"/>
                  </a:lnTo>
                  <a:lnTo>
                    <a:pt x="74392" y="1059785"/>
                  </a:lnTo>
                  <a:lnTo>
                    <a:pt x="69700" y="1006789"/>
                  </a:lnTo>
                  <a:lnTo>
                    <a:pt x="64535" y="954079"/>
                  </a:lnTo>
                  <a:lnTo>
                    <a:pt x="58786" y="901676"/>
                  </a:lnTo>
                  <a:lnTo>
                    <a:pt x="52341" y="849604"/>
                  </a:lnTo>
                  <a:lnTo>
                    <a:pt x="45090" y="797886"/>
                  </a:lnTo>
                  <a:lnTo>
                    <a:pt x="36920" y="746544"/>
                  </a:lnTo>
                  <a:lnTo>
                    <a:pt x="29515" y="701391"/>
                  </a:lnTo>
                  <a:lnTo>
                    <a:pt x="22385" y="655253"/>
                  </a:lnTo>
                  <a:lnTo>
                    <a:pt x="15796" y="608290"/>
                  </a:lnTo>
                  <a:lnTo>
                    <a:pt x="10013" y="560660"/>
                  </a:lnTo>
                  <a:lnTo>
                    <a:pt x="5300" y="512521"/>
                  </a:lnTo>
                  <a:lnTo>
                    <a:pt x="1672" y="459246"/>
                  </a:lnTo>
                  <a:lnTo>
                    <a:pt x="0" y="405760"/>
                  </a:lnTo>
                  <a:lnTo>
                    <a:pt x="631" y="352268"/>
                  </a:lnTo>
                  <a:lnTo>
                    <a:pt x="3913" y="298976"/>
                  </a:lnTo>
                  <a:lnTo>
                    <a:pt x="10193" y="246091"/>
                  </a:lnTo>
                  <a:lnTo>
                    <a:pt x="24218" y="178820"/>
                  </a:lnTo>
                  <a:lnTo>
                    <a:pt x="44130" y="120292"/>
                  </a:lnTo>
                  <a:lnTo>
                    <a:pt x="68670" y="71816"/>
                  </a:lnTo>
                  <a:lnTo>
                    <a:pt x="96579" y="34698"/>
                  </a:lnTo>
                  <a:lnTo>
                    <a:pt x="126597" y="10247"/>
                  </a:lnTo>
                  <a:lnTo>
                    <a:pt x="157844" y="0"/>
                  </a:lnTo>
                  <a:lnTo>
                    <a:pt x="188737" y="5158"/>
                  </a:lnTo>
                  <a:lnTo>
                    <a:pt x="244851" y="62666"/>
                  </a:lnTo>
                  <a:lnTo>
                    <a:pt x="267765" y="115503"/>
                  </a:lnTo>
                  <a:lnTo>
                    <a:pt x="282171" y="161254"/>
                  </a:lnTo>
                  <a:lnTo>
                    <a:pt x="295534" y="209290"/>
                  </a:lnTo>
                  <a:lnTo>
                    <a:pt x="308466" y="258387"/>
                  </a:lnTo>
                  <a:lnTo>
                    <a:pt x="321583" y="307321"/>
                  </a:lnTo>
                  <a:lnTo>
                    <a:pt x="335498" y="354867"/>
                  </a:lnTo>
                  <a:lnTo>
                    <a:pt x="350764" y="398972"/>
                  </a:lnTo>
                  <a:lnTo>
                    <a:pt x="366996" y="441703"/>
                  </a:lnTo>
                  <a:lnTo>
                    <a:pt x="383353" y="484374"/>
                  </a:lnTo>
                  <a:lnTo>
                    <a:pt x="398993" y="528299"/>
                  </a:lnTo>
                  <a:lnTo>
                    <a:pt x="399123" y="529834"/>
                  </a:lnTo>
                  <a:lnTo>
                    <a:pt x="413800" y="568996"/>
                  </a:lnTo>
                  <a:lnTo>
                    <a:pt x="427135" y="610906"/>
                  </a:lnTo>
                  <a:lnTo>
                    <a:pt x="439120" y="655276"/>
                  </a:lnTo>
                  <a:lnTo>
                    <a:pt x="449750" y="701816"/>
                  </a:lnTo>
                  <a:lnTo>
                    <a:pt x="459020" y="750238"/>
                  </a:lnTo>
                  <a:lnTo>
                    <a:pt x="466923" y="800253"/>
                  </a:lnTo>
                  <a:lnTo>
                    <a:pt x="473453" y="851573"/>
                  </a:lnTo>
                  <a:lnTo>
                    <a:pt x="478606" y="903908"/>
                  </a:lnTo>
                  <a:lnTo>
                    <a:pt x="482270" y="955185"/>
                  </a:lnTo>
                  <a:lnTo>
                    <a:pt x="484638" y="1006879"/>
                  </a:lnTo>
                  <a:lnTo>
                    <a:pt x="485704" y="1058728"/>
                  </a:lnTo>
                  <a:lnTo>
                    <a:pt x="485462" y="1110471"/>
                  </a:lnTo>
                  <a:lnTo>
                    <a:pt x="483907" y="1161849"/>
                  </a:lnTo>
                  <a:lnTo>
                    <a:pt x="481036" y="1212599"/>
                  </a:lnTo>
                  <a:lnTo>
                    <a:pt x="476841" y="1262460"/>
                  </a:lnTo>
                  <a:lnTo>
                    <a:pt x="471319" y="1311173"/>
                  </a:lnTo>
                  <a:lnTo>
                    <a:pt x="460788" y="1376184"/>
                  </a:lnTo>
                  <a:lnTo>
                    <a:pt x="446814" y="1435443"/>
                  </a:lnTo>
                  <a:lnTo>
                    <a:pt x="429769" y="1488514"/>
                  </a:lnTo>
                  <a:lnTo>
                    <a:pt x="410023" y="1534959"/>
                  </a:lnTo>
                  <a:lnTo>
                    <a:pt x="387946" y="1574341"/>
                  </a:lnTo>
                  <a:lnTo>
                    <a:pt x="363909" y="1606224"/>
                  </a:lnTo>
                  <a:lnTo>
                    <a:pt x="311438" y="1645738"/>
                  </a:lnTo>
                  <a:lnTo>
                    <a:pt x="283744" y="1652497"/>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43" name="Google Shape;1043;p23"/>
            <p:cNvSpPr/>
            <p:nvPr/>
          </p:nvSpPr>
          <p:spPr>
            <a:xfrm>
              <a:off x="27194" y="0"/>
              <a:ext cx="412750" cy="893444"/>
            </a:xfrm>
            <a:custGeom>
              <a:rect b="b" l="l" r="r" t="t"/>
              <a:pathLst>
                <a:path extrusionOk="0" h="893444" w="412750">
                  <a:moveTo>
                    <a:pt x="230797" y="893226"/>
                  </a:moveTo>
                  <a:lnTo>
                    <a:pt x="168399" y="869302"/>
                  </a:lnTo>
                  <a:lnTo>
                    <a:pt x="138444" y="838801"/>
                  </a:lnTo>
                  <a:lnTo>
                    <a:pt x="110266" y="795413"/>
                  </a:lnTo>
                  <a:lnTo>
                    <a:pt x="92136" y="758922"/>
                  </a:lnTo>
                  <a:lnTo>
                    <a:pt x="75390" y="718307"/>
                  </a:lnTo>
                  <a:lnTo>
                    <a:pt x="60108" y="674039"/>
                  </a:lnTo>
                  <a:lnTo>
                    <a:pt x="46368" y="626591"/>
                  </a:lnTo>
                  <a:lnTo>
                    <a:pt x="34250" y="576434"/>
                  </a:lnTo>
                  <a:lnTo>
                    <a:pt x="23832" y="524040"/>
                  </a:lnTo>
                  <a:lnTo>
                    <a:pt x="15192" y="469882"/>
                  </a:lnTo>
                  <a:lnTo>
                    <a:pt x="8411" y="414431"/>
                  </a:lnTo>
                  <a:lnTo>
                    <a:pt x="3566" y="358160"/>
                  </a:lnTo>
                  <a:lnTo>
                    <a:pt x="736" y="301540"/>
                  </a:lnTo>
                  <a:lnTo>
                    <a:pt x="0" y="245043"/>
                  </a:lnTo>
                  <a:lnTo>
                    <a:pt x="1700" y="190332"/>
                  </a:lnTo>
                  <a:lnTo>
                    <a:pt x="5885" y="136678"/>
                  </a:lnTo>
                  <a:lnTo>
                    <a:pt x="12568" y="84853"/>
                  </a:lnTo>
                  <a:lnTo>
                    <a:pt x="21764" y="35628"/>
                  </a:lnTo>
                  <a:lnTo>
                    <a:pt x="320862" y="0"/>
                  </a:lnTo>
                  <a:lnTo>
                    <a:pt x="321296" y="920"/>
                  </a:lnTo>
                  <a:lnTo>
                    <a:pt x="338521" y="44734"/>
                  </a:lnTo>
                  <a:lnTo>
                    <a:pt x="354371" y="92577"/>
                  </a:lnTo>
                  <a:lnTo>
                    <a:pt x="368672" y="143712"/>
                  </a:lnTo>
                  <a:lnTo>
                    <a:pt x="381251" y="197402"/>
                  </a:lnTo>
                  <a:lnTo>
                    <a:pt x="391933" y="252908"/>
                  </a:lnTo>
                  <a:lnTo>
                    <a:pt x="400544" y="309494"/>
                  </a:lnTo>
                  <a:lnTo>
                    <a:pt x="406910" y="366423"/>
                  </a:lnTo>
                  <a:lnTo>
                    <a:pt x="410858" y="422956"/>
                  </a:lnTo>
                  <a:lnTo>
                    <a:pt x="412212" y="478357"/>
                  </a:lnTo>
                  <a:lnTo>
                    <a:pt x="409644" y="553197"/>
                  </a:lnTo>
                  <a:lnTo>
                    <a:pt x="402276" y="621412"/>
                  </a:lnTo>
                  <a:lnTo>
                    <a:pt x="390610" y="682708"/>
                  </a:lnTo>
                  <a:lnTo>
                    <a:pt x="375149" y="736788"/>
                  </a:lnTo>
                  <a:lnTo>
                    <a:pt x="356393" y="783359"/>
                  </a:lnTo>
                  <a:lnTo>
                    <a:pt x="334847" y="822124"/>
                  </a:lnTo>
                  <a:lnTo>
                    <a:pt x="311012" y="852788"/>
                  </a:lnTo>
                  <a:lnTo>
                    <a:pt x="258485" y="888635"/>
                  </a:lnTo>
                  <a:lnTo>
                    <a:pt x="230797" y="893226"/>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044" name="Google Shape;1044;p23"/>
          <p:cNvSpPr txBox="1"/>
          <p:nvPr>
            <p:ph type="title"/>
          </p:nvPr>
        </p:nvSpPr>
        <p:spPr>
          <a:xfrm>
            <a:off x="2229979" y="953515"/>
            <a:ext cx="4303395" cy="711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4500"/>
              <a:t>Team leaders</a:t>
            </a:r>
            <a:endParaRPr sz="4500"/>
          </a:p>
        </p:txBody>
      </p:sp>
      <p:sp>
        <p:nvSpPr>
          <p:cNvPr id="1045" name="Google Shape;1045;p23"/>
          <p:cNvSpPr txBox="1"/>
          <p:nvPr/>
        </p:nvSpPr>
        <p:spPr>
          <a:xfrm>
            <a:off x="1538606" y="3530089"/>
            <a:ext cx="1938020" cy="939800"/>
          </a:xfrm>
          <a:prstGeom prst="rect">
            <a:avLst/>
          </a:prstGeom>
          <a:noFill/>
          <a:ln>
            <a:noFill/>
          </a:ln>
        </p:spPr>
        <p:txBody>
          <a:bodyPr anchorCtr="0" anchor="t" bIns="0" lIns="0" spcFirstLastPara="1" rIns="0" wrap="square" tIns="12700">
            <a:spAutoFit/>
          </a:bodyPr>
          <a:lstStyle/>
          <a:p>
            <a:pPr indent="433705" lvl="0" marL="12700" marR="5080" rtl="0" algn="l">
              <a:lnSpc>
                <a:spcPct val="100000"/>
              </a:lnSpc>
              <a:spcBef>
                <a:spcPts val="0"/>
              </a:spcBef>
              <a:spcAft>
                <a:spcPts val="0"/>
              </a:spcAft>
              <a:buNone/>
            </a:pPr>
            <a:r>
              <a:rPr b="1" lang="en-US" sz="3000">
                <a:latin typeface="Tahoma"/>
                <a:ea typeface="Tahoma"/>
                <a:cs typeface="Tahoma"/>
                <a:sym typeface="Tahoma"/>
              </a:rPr>
              <a:t>Dema  Alkhattabi</a:t>
            </a:r>
            <a:endParaRPr sz="3000">
              <a:latin typeface="Tahoma"/>
              <a:ea typeface="Tahoma"/>
              <a:cs typeface="Tahoma"/>
              <a:sym typeface="Tahoma"/>
            </a:endParaRPr>
          </a:p>
        </p:txBody>
      </p:sp>
      <p:sp>
        <p:nvSpPr>
          <p:cNvPr id="1046" name="Google Shape;1046;p23"/>
          <p:cNvSpPr txBox="1"/>
          <p:nvPr/>
        </p:nvSpPr>
        <p:spPr>
          <a:xfrm>
            <a:off x="1959410" y="5256862"/>
            <a:ext cx="4227830" cy="619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3900">
                <a:latin typeface="Verdana"/>
                <a:ea typeface="Verdana"/>
                <a:cs typeface="Verdana"/>
                <a:sym typeface="Verdana"/>
              </a:rPr>
              <a:t>Team members</a:t>
            </a:r>
            <a:endParaRPr sz="3900">
              <a:latin typeface="Verdana"/>
              <a:ea typeface="Verdana"/>
              <a:cs typeface="Verdana"/>
              <a:sym typeface="Verdana"/>
            </a:endParaRPr>
          </a:p>
        </p:txBody>
      </p:sp>
      <p:pic>
        <p:nvPicPr>
          <p:cNvPr id="1047" name="Google Shape;1047;p23"/>
          <p:cNvPicPr preferRelativeResize="0"/>
          <p:nvPr/>
        </p:nvPicPr>
        <p:blipFill rotWithShape="1">
          <a:blip r:embed="rId6">
            <a:alphaModFix/>
          </a:blip>
          <a:srcRect b="0" l="0" r="0" t="0"/>
          <a:stretch/>
        </p:blipFill>
        <p:spPr>
          <a:xfrm>
            <a:off x="1174037" y="1901899"/>
            <a:ext cx="2666762" cy="1400050"/>
          </a:xfrm>
          <a:prstGeom prst="rect">
            <a:avLst/>
          </a:prstGeom>
          <a:noFill/>
          <a:ln>
            <a:noFill/>
          </a:ln>
        </p:spPr>
      </p:pic>
      <p:pic>
        <p:nvPicPr>
          <p:cNvPr id="1048" name="Google Shape;1048;p23"/>
          <p:cNvPicPr preferRelativeResize="0"/>
          <p:nvPr/>
        </p:nvPicPr>
        <p:blipFill rotWithShape="1">
          <a:blip r:embed="rId7">
            <a:alphaModFix/>
          </a:blip>
          <a:srcRect b="0" l="0" r="0" t="0"/>
          <a:stretch/>
        </p:blipFill>
        <p:spPr>
          <a:xfrm>
            <a:off x="4563450" y="1901912"/>
            <a:ext cx="2666750" cy="1400025"/>
          </a:xfrm>
          <a:prstGeom prst="rect">
            <a:avLst/>
          </a:prstGeom>
          <a:noFill/>
          <a:ln>
            <a:noFill/>
          </a:ln>
        </p:spPr>
      </p:pic>
      <p:sp>
        <p:nvSpPr>
          <p:cNvPr id="1049" name="Google Shape;1049;p23"/>
          <p:cNvSpPr txBox="1"/>
          <p:nvPr/>
        </p:nvSpPr>
        <p:spPr>
          <a:xfrm>
            <a:off x="4837138" y="3530089"/>
            <a:ext cx="2119630" cy="939800"/>
          </a:xfrm>
          <a:prstGeom prst="rect">
            <a:avLst/>
          </a:prstGeom>
          <a:noFill/>
          <a:ln>
            <a:noFill/>
          </a:ln>
        </p:spPr>
        <p:txBody>
          <a:bodyPr anchorCtr="0" anchor="t" bIns="0" lIns="0" spcFirstLastPara="1" rIns="0" wrap="square" tIns="12700">
            <a:spAutoFit/>
          </a:bodyPr>
          <a:lstStyle/>
          <a:p>
            <a:pPr indent="388620" lvl="0" marL="12700" marR="5080" rtl="0" algn="l">
              <a:lnSpc>
                <a:spcPct val="100000"/>
              </a:lnSpc>
              <a:spcBef>
                <a:spcPts val="0"/>
              </a:spcBef>
              <a:spcAft>
                <a:spcPts val="0"/>
              </a:spcAft>
              <a:buNone/>
            </a:pPr>
            <a:r>
              <a:rPr b="1" lang="en-US" sz="3000">
                <a:latin typeface="Tahoma"/>
                <a:ea typeface="Tahoma"/>
                <a:cs typeface="Tahoma"/>
                <a:sym typeface="Tahoma"/>
              </a:rPr>
              <a:t>Hassan  Alabdullatif</a:t>
            </a:r>
            <a:endParaRPr sz="3000">
              <a:latin typeface="Tahoma"/>
              <a:ea typeface="Tahoma"/>
              <a:cs typeface="Tahoma"/>
              <a:sym typeface="Tahoma"/>
            </a:endParaRPr>
          </a:p>
        </p:txBody>
      </p:sp>
      <p:pic>
        <p:nvPicPr>
          <p:cNvPr id="1050" name="Google Shape;1050;p23"/>
          <p:cNvPicPr preferRelativeResize="0"/>
          <p:nvPr/>
        </p:nvPicPr>
        <p:blipFill rotWithShape="1">
          <a:blip r:embed="rId8">
            <a:alphaModFix/>
          </a:blip>
          <a:srcRect b="0" l="0" r="0" t="0"/>
          <a:stretch/>
        </p:blipFill>
        <p:spPr>
          <a:xfrm>
            <a:off x="1283500" y="7231600"/>
            <a:ext cx="5291299" cy="1400049"/>
          </a:xfrm>
          <a:prstGeom prst="rect">
            <a:avLst/>
          </a:prstGeom>
          <a:noFill/>
          <a:ln>
            <a:noFill/>
          </a:ln>
        </p:spPr>
      </p:pic>
      <p:sp>
        <p:nvSpPr>
          <p:cNvPr id="1051" name="Google Shape;1051;p23"/>
          <p:cNvSpPr txBox="1"/>
          <p:nvPr/>
        </p:nvSpPr>
        <p:spPr>
          <a:xfrm>
            <a:off x="941399" y="6194265"/>
            <a:ext cx="2607945" cy="3930650"/>
          </a:xfrm>
          <a:prstGeom prst="rect">
            <a:avLst/>
          </a:prstGeom>
          <a:noFill/>
          <a:ln>
            <a:noFill/>
          </a:ln>
        </p:spPr>
        <p:txBody>
          <a:bodyPr anchorCtr="0" anchor="t" bIns="0" lIns="0" spcFirstLastPara="1" rIns="0" wrap="square" tIns="12700">
            <a:spAutoFit/>
          </a:bodyPr>
          <a:lstStyle/>
          <a:p>
            <a:pPr indent="0" lvl="0" marL="12700" marR="288290" rtl="0" algn="l">
              <a:lnSpc>
                <a:spcPct val="128099"/>
              </a:lnSpc>
              <a:spcBef>
                <a:spcPts val="0"/>
              </a:spcBef>
              <a:spcAft>
                <a:spcPts val="0"/>
              </a:spcAft>
              <a:buNone/>
            </a:pPr>
            <a:r>
              <a:rPr lang="en-US" sz="2000">
                <a:latin typeface="Verdana"/>
                <a:ea typeface="Verdana"/>
                <a:cs typeface="Verdana"/>
                <a:sym typeface="Verdana"/>
              </a:rPr>
              <a:t>Khalid alrasheed  Nawaf Alrefaei  </a:t>
            </a:r>
            <a:r>
              <a:rPr b="1" lang="en-US" sz="2000">
                <a:latin typeface="Tahoma"/>
                <a:ea typeface="Tahoma"/>
                <a:cs typeface="Tahoma"/>
                <a:sym typeface="Tahoma"/>
              </a:rPr>
              <a:t>Emad Almutairi  </a:t>
            </a:r>
            <a:r>
              <a:rPr lang="en-US" sz="2000">
                <a:latin typeface="Verdana"/>
                <a:ea typeface="Verdana"/>
                <a:cs typeface="Verdana"/>
                <a:sym typeface="Verdana"/>
              </a:rPr>
              <a:t>Othman Alabdullah</a:t>
            </a:r>
            <a:endParaRPr sz="2000">
              <a:latin typeface="Verdana"/>
              <a:ea typeface="Verdana"/>
              <a:cs typeface="Verdana"/>
              <a:sym typeface="Verdana"/>
            </a:endParaRPr>
          </a:p>
          <a:p>
            <a:pPr indent="0" lvl="0" marL="12700" marR="5080" rtl="0" algn="l">
              <a:lnSpc>
                <a:spcPct val="128099"/>
              </a:lnSpc>
              <a:spcBef>
                <a:spcPts val="0"/>
              </a:spcBef>
              <a:spcAft>
                <a:spcPts val="0"/>
              </a:spcAft>
              <a:buNone/>
            </a:pPr>
            <a:r>
              <a:rPr lang="en-US" sz="2000">
                <a:latin typeface="Verdana"/>
                <a:ea typeface="Verdana"/>
                <a:cs typeface="Verdana"/>
                <a:sym typeface="Verdana"/>
              </a:rPr>
              <a:t>Mohamed ibn Saqyan  Ibrahim Alhezam  Talal alharbi</a:t>
            </a:r>
            <a:endParaRPr sz="2000">
              <a:latin typeface="Verdana"/>
              <a:ea typeface="Verdana"/>
              <a:cs typeface="Verdana"/>
              <a:sym typeface="Verdana"/>
            </a:endParaRPr>
          </a:p>
          <a:p>
            <a:pPr indent="0" lvl="0" marL="12700" marR="967739" rtl="0" algn="l">
              <a:lnSpc>
                <a:spcPct val="128099"/>
              </a:lnSpc>
              <a:spcBef>
                <a:spcPts val="0"/>
              </a:spcBef>
              <a:spcAft>
                <a:spcPts val="0"/>
              </a:spcAft>
              <a:buNone/>
            </a:pPr>
            <a:r>
              <a:rPr lang="en-US" sz="2000">
                <a:latin typeface="Verdana"/>
                <a:ea typeface="Verdana"/>
                <a:cs typeface="Verdana"/>
                <a:sym typeface="Verdana"/>
              </a:rPr>
              <a:t>Saud Al Taleb  Ali Alzahrani  Omar Alkadhi</a:t>
            </a:r>
            <a:endParaRPr sz="2000">
              <a:latin typeface="Verdana"/>
              <a:ea typeface="Verdana"/>
              <a:cs typeface="Verdana"/>
              <a:sym typeface="Verdana"/>
            </a:endParaRPr>
          </a:p>
        </p:txBody>
      </p:sp>
      <p:sp>
        <p:nvSpPr>
          <p:cNvPr id="1052" name="Google Shape;1052;p23"/>
          <p:cNvSpPr txBox="1"/>
          <p:nvPr/>
        </p:nvSpPr>
        <p:spPr>
          <a:xfrm>
            <a:off x="4180525" y="7150575"/>
            <a:ext cx="2165350" cy="304800"/>
          </a:xfrm>
          <a:prstGeom prst="rect">
            <a:avLst/>
          </a:prstGeom>
          <a:solidFill>
            <a:srgbClr val="F7F9FA"/>
          </a:solid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lang="en-US" sz="2000">
                <a:solidFill>
                  <a:srgbClr val="202124"/>
                </a:solidFill>
                <a:latin typeface="Verdana"/>
                <a:ea typeface="Verdana"/>
                <a:cs typeface="Verdana"/>
                <a:sym typeface="Verdana"/>
              </a:rPr>
              <a:t>Shahed Albukhari</a:t>
            </a:r>
            <a:endParaRPr sz="2000">
              <a:latin typeface="Verdana"/>
              <a:ea typeface="Verdana"/>
              <a:cs typeface="Verdana"/>
              <a:sym typeface="Verdana"/>
            </a:endParaRPr>
          </a:p>
        </p:txBody>
      </p:sp>
      <p:sp>
        <p:nvSpPr>
          <p:cNvPr id="1053" name="Google Shape;1053;p23"/>
          <p:cNvSpPr txBox="1"/>
          <p:nvPr/>
        </p:nvSpPr>
        <p:spPr>
          <a:xfrm>
            <a:off x="4180525" y="7624103"/>
            <a:ext cx="2011680" cy="304800"/>
          </a:xfrm>
          <a:prstGeom prst="rect">
            <a:avLst/>
          </a:prstGeom>
          <a:solidFill>
            <a:srgbClr val="F7F9FA"/>
          </a:solid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lang="en-US" sz="2000">
                <a:solidFill>
                  <a:srgbClr val="202124"/>
                </a:solidFill>
                <a:latin typeface="Tahoma"/>
                <a:ea typeface="Tahoma"/>
                <a:cs typeface="Tahoma"/>
                <a:sym typeface="Tahoma"/>
              </a:rPr>
              <a:t>Walaa AlMutawa</a:t>
            </a:r>
            <a:endParaRPr sz="2000">
              <a:latin typeface="Tahoma"/>
              <a:ea typeface="Tahoma"/>
              <a:cs typeface="Tahoma"/>
              <a:sym typeface="Tahoma"/>
            </a:endParaRPr>
          </a:p>
        </p:txBody>
      </p:sp>
      <p:sp>
        <p:nvSpPr>
          <p:cNvPr id="1054" name="Google Shape;1054;p23"/>
          <p:cNvSpPr txBox="1"/>
          <p:nvPr/>
        </p:nvSpPr>
        <p:spPr>
          <a:xfrm>
            <a:off x="4180525" y="8097632"/>
            <a:ext cx="1769745" cy="304800"/>
          </a:xfrm>
          <a:prstGeom prst="rect">
            <a:avLst/>
          </a:prstGeom>
          <a:solidFill>
            <a:srgbClr val="F7F9FA"/>
          </a:solid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lang="en-US" sz="2000" u="sng">
                <a:solidFill>
                  <a:srgbClr val="202124"/>
                </a:solidFill>
                <a:latin typeface="Verdana"/>
                <a:ea typeface="Verdana"/>
                <a:cs typeface="Verdana"/>
                <a:sym typeface="Verdana"/>
                <a:hlinkClick r:id="rId9">
                  <a:extLst>
                    <a:ext uri="{A12FA001-AC4F-418D-AE19-62706E023703}">
                      <ahyp:hlinkClr val="tx"/>
                    </a:ext>
                  </a:extLst>
                </a:hlinkClick>
              </a:rPr>
              <a:t>Ajwan </a:t>
            </a:r>
            <a:r>
              <a:rPr lang="en-US" sz="2000">
                <a:solidFill>
                  <a:srgbClr val="202124"/>
                </a:solidFill>
                <a:latin typeface="Verdana"/>
                <a:ea typeface="Verdana"/>
                <a:cs typeface="Verdana"/>
                <a:sym typeface="Verdana"/>
              </a:rPr>
              <a:t>Aljohani</a:t>
            </a:r>
            <a:endParaRPr sz="2000">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
          <p:cNvSpPr/>
          <p:nvPr/>
        </p:nvSpPr>
        <p:spPr>
          <a:xfrm>
            <a:off x="633401" y="1440488"/>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6" name="Google Shape;196;p3"/>
          <p:cNvSpPr/>
          <p:nvPr/>
        </p:nvSpPr>
        <p:spPr>
          <a:xfrm>
            <a:off x="471302" y="3249128"/>
            <a:ext cx="33020" cy="79375"/>
          </a:xfrm>
          <a:custGeom>
            <a:rect b="b" l="l" r="r" t="t"/>
            <a:pathLst>
              <a:path extrusionOk="0" h="79375" w="33020">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7" name="Google Shape;197;p3"/>
          <p:cNvSpPr/>
          <p:nvPr/>
        </p:nvSpPr>
        <p:spPr>
          <a:xfrm>
            <a:off x="82223" y="189442"/>
            <a:ext cx="627380" cy="1410335"/>
          </a:xfrm>
          <a:custGeom>
            <a:rect b="b" l="l" r="r" t="t"/>
            <a:pathLst>
              <a:path extrusionOk="0" h="1410335" w="627380">
                <a:moveTo>
                  <a:pt x="138022" y="1409906"/>
                </a:moveTo>
                <a:lnTo>
                  <a:pt x="80134" y="1362088"/>
                </a:lnTo>
                <a:lnTo>
                  <a:pt x="54989" y="1316630"/>
                </a:lnTo>
                <a:lnTo>
                  <a:pt x="39459" y="1277329"/>
                </a:lnTo>
                <a:lnTo>
                  <a:pt x="26072" y="1233269"/>
                </a:lnTo>
                <a:lnTo>
                  <a:pt x="15129" y="1185404"/>
                </a:lnTo>
                <a:lnTo>
                  <a:pt x="6935" y="1134685"/>
                </a:lnTo>
                <a:lnTo>
                  <a:pt x="1791" y="1082064"/>
                </a:lnTo>
                <a:lnTo>
                  <a:pt x="0" y="1028493"/>
                </a:lnTo>
                <a:lnTo>
                  <a:pt x="1863" y="974923"/>
                </a:lnTo>
                <a:lnTo>
                  <a:pt x="7234" y="921468"/>
                </a:lnTo>
                <a:lnTo>
                  <a:pt x="15303" y="871164"/>
                </a:lnTo>
                <a:lnTo>
                  <a:pt x="25724" y="823783"/>
                </a:lnTo>
                <a:lnTo>
                  <a:pt x="38153" y="779099"/>
                </a:lnTo>
                <a:lnTo>
                  <a:pt x="52244" y="736887"/>
                </a:lnTo>
                <a:lnTo>
                  <a:pt x="69862" y="691575"/>
                </a:lnTo>
                <a:lnTo>
                  <a:pt x="88673" y="648844"/>
                </a:lnTo>
                <a:lnTo>
                  <a:pt x="108162" y="608360"/>
                </a:lnTo>
                <a:lnTo>
                  <a:pt x="127815" y="569787"/>
                </a:lnTo>
                <a:lnTo>
                  <a:pt x="148910" y="527351"/>
                </a:lnTo>
                <a:lnTo>
                  <a:pt x="168990" y="482940"/>
                </a:lnTo>
                <a:lnTo>
                  <a:pt x="188215" y="436813"/>
                </a:lnTo>
                <a:lnTo>
                  <a:pt x="206744" y="389231"/>
                </a:lnTo>
                <a:lnTo>
                  <a:pt x="224737" y="340451"/>
                </a:lnTo>
                <a:lnTo>
                  <a:pt x="249581" y="269923"/>
                </a:lnTo>
                <a:lnTo>
                  <a:pt x="274143" y="198195"/>
                </a:lnTo>
                <a:lnTo>
                  <a:pt x="275594" y="194012"/>
                </a:lnTo>
                <a:lnTo>
                  <a:pt x="301443" y="128497"/>
                </a:lnTo>
                <a:lnTo>
                  <a:pt x="326333" y="79531"/>
                </a:lnTo>
                <a:lnTo>
                  <a:pt x="353306" y="40615"/>
                </a:lnTo>
                <a:lnTo>
                  <a:pt x="382451" y="13516"/>
                </a:lnTo>
                <a:lnTo>
                  <a:pt x="413859" y="0"/>
                </a:lnTo>
                <a:lnTo>
                  <a:pt x="447620" y="1833"/>
                </a:lnTo>
                <a:lnTo>
                  <a:pt x="496222" y="30277"/>
                </a:lnTo>
                <a:lnTo>
                  <a:pt x="538906" y="83856"/>
                </a:lnTo>
                <a:lnTo>
                  <a:pt x="557661" y="118789"/>
                </a:lnTo>
                <a:lnTo>
                  <a:pt x="574496" y="158468"/>
                </a:lnTo>
                <a:lnTo>
                  <a:pt x="589264" y="202379"/>
                </a:lnTo>
                <a:lnTo>
                  <a:pt x="601817" y="250011"/>
                </a:lnTo>
                <a:lnTo>
                  <a:pt x="612010" y="300849"/>
                </a:lnTo>
                <a:lnTo>
                  <a:pt x="619693" y="354382"/>
                </a:lnTo>
                <a:lnTo>
                  <a:pt x="624722" y="410096"/>
                </a:lnTo>
                <a:lnTo>
                  <a:pt x="626948" y="467479"/>
                </a:lnTo>
                <a:lnTo>
                  <a:pt x="626224" y="526017"/>
                </a:lnTo>
                <a:lnTo>
                  <a:pt x="622405" y="585199"/>
                </a:lnTo>
                <a:lnTo>
                  <a:pt x="616374" y="641079"/>
                </a:lnTo>
                <a:lnTo>
                  <a:pt x="608534" y="696200"/>
                </a:lnTo>
                <a:lnTo>
                  <a:pt x="598971" y="750231"/>
                </a:lnTo>
                <a:lnTo>
                  <a:pt x="587772" y="802841"/>
                </a:lnTo>
                <a:lnTo>
                  <a:pt x="575024" y="853699"/>
                </a:lnTo>
                <a:lnTo>
                  <a:pt x="560813" y="902474"/>
                </a:lnTo>
                <a:lnTo>
                  <a:pt x="545225" y="948836"/>
                </a:lnTo>
                <a:lnTo>
                  <a:pt x="524698" y="1001109"/>
                </a:lnTo>
                <a:lnTo>
                  <a:pt x="502444" y="1048800"/>
                </a:lnTo>
                <a:lnTo>
                  <a:pt x="478613" y="1091325"/>
                </a:lnTo>
                <a:lnTo>
                  <a:pt x="453360" y="1128106"/>
                </a:lnTo>
                <a:lnTo>
                  <a:pt x="426836" y="1158562"/>
                </a:lnTo>
                <a:lnTo>
                  <a:pt x="399193" y="1182111"/>
                </a:lnTo>
                <a:lnTo>
                  <a:pt x="398765" y="1183298"/>
                </a:lnTo>
                <a:lnTo>
                  <a:pt x="376118" y="1203318"/>
                </a:lnTo>
                <a:lnTo>
                  <a:pt x="353104" y="1221407"/>
                </a:lnTo>
                <a:lnTo>
                  <a:pt x="330186" y="1239694"/>
                </a:lnTo>
                <a:lnTo>
                  <a:pt x="307828" y="1260307"/>
                </a:lnTo>
                <a:lnTo>
                  <a:pt x="280546" y="1292205"/>
                </a:lnTo>
                <a:lnTo>
                  <a:pt x="253796" y="1326753"/>
                </a:lnTo>
                <a:lnTo>
                  <a:pt x="227024" y="1360466"/>
                </a:lnTo>
                <a:lnTo>
                  <a:pt x="199672" y="1389855"/>
                </a:lnTo>
                <a:lnTo>
                  <a:pt x="168854" y="1409144"/>
                </a:lnTo>
                <a:lnTo>
                  <a:pt x="138022" y="1409906"/>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8" name="Google Shape;198;p3"/>
          <p:cNvSpPr/>
          <p:nvPr/>
        </p:nvSpPr>
        <p:spPr>
          <a:xfrm>
            <a:off x="143867" y="2555307"/>
            <a:ext cx="143510" cy="357505"/>
          </a:xfrm>
          <a:custGeom>
            <a:rect b="b" l="l" r="r" t="t"/>
            <a:pathLst>
              <a:path extrusionOk="0" h="357505" w="143510">
                <a:moveTo>
                  <a:pt x="71491" y="357132"/>
                </a:moveTo>
                <a:lnTo>
                  <a:pt x="28514" y="326007"/>
                </a:lnTo>
                <a:lnTo>
                  <a:pt x="4723" y="249804"/>
                </a:lnTo>
                <a:lnTo>
                  <a:pt x="0" y="202849"/>
                </a:lnTo>
                <a:lnTo>
                  <a:pt x="45" y="154283"/>
                </a:lnTo>
                <a:lnTo>
                  <a:pt x="4851" y="107327"/>
                </a:lnTo>
                <a:lnTo>
                  <a:pt x="14408" y="65201"/>
                </a:lnTo>
                <a:lnTo>
                  <a:pt x="47737" y="8317"/>
                </a:lnTo>
                <a:lnTo>
                  <a:pt x="71491" y="0"/>
                </a:lnTo>
                <a:lnTo>
                  <a:pt x="95393" y="8317"/>
                </a:lnTo>
                <a:lnTo>
                  <a:pt x="114514" y="31124"/>
                </a:lnTo>
                <a:lnTo>
                  <a:pt x="128855" y="65201"/>
                </a:lnTo>
                <a:lnTo>
                  <a:pt x="138416" y="107327"/>
                </a:lnTo>
                <a:lnTo>
                  <a:pt x="143196" y="154283"/>
                </a:lnTo>
                <a:lnTo>
                  <a:pt x="143196" y="202849"/>
                </a:lnTo>
                <a:lnTo>
                  <a:pt x="138416" y="249804"/>
                </a:lnTo>
                <a:lnTo>
                  <a:pt x="128855" y="291930"/>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9" name="Google Shape;199;p3"/>
          <p:cNvSpPr/>
          <p:nvPr/>
        </p:nvSpPr>
        <p:spPr>
          <a:xfrm>
            <a:off x="333326" y="1665504"/>
            <a:ext cx="281305" cy="601345"/>
          </a:xfrm>
          <a:custGeom>
            <a:rect b="b" l="l" r="r" t="t"/>
            <a:pathLst>
              <a:path extrusionOk="0" h="601344" w="281305">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6" y="4295"/>
                </a:lnTo>
                <a:lnTo>
                  <a:pt x="138018" y="9781"/>
                </a:lnTo>
                <a:lnTo>
                  <a:pt x="146009" y="17597"/>
                </a:lnTo>
                <a:lnTo>
                  <a:pt x="153880" y="22669"/>
                </a:lnTo>
                <a:lnTo>
                  <a:pt x="161628" y="28329"/>
                </a:lnTo>
                <a:lnTo>
                  <a:pt x="169376" y="34576"/>
                </a:lnTo>
                <a:lnTo>
                  <a:pt x="177247" y="41410"/>
                </a:lnTo>
                <a:lnTo>
                  <a:pt x="187697" y="48945"/>
                </a:lnTo>
                <a:lnTo>
                  <a:pt x="217803" y="79530"/>
                </a:lnTo>
                <a:lnTo>
                  <a:pt x="237656" y="113541"/>
                </a:lnTo>
                <a:lnTo>
                  <a:pt x="254027" y="155478"/>
                </a:lnTo>
                <a:lnTo>
                  <a:pt x="266789" y="203741"/>
                </a:lnTo>
                <a:lnTo>
                  <a:pt x="275815" y="256731"/>
                </a:lnTo>
                <a:lnTo>
                  <a:pt x="280978" y="312849"/>
                </a:lnTo>
                <a:lnTo>
                  <a:pt x="280738" y="388745"/>
                </a:lnTo>
                <a:lnTo>
                  <a:pt x="272507" y="453255"/>
                </a:lnTo>
                <a:lnTo>
                  <a:pt x="257561" y="506273"/>
                </a:lnTo>
                <a:lnTo>
                  <a:pt x="237177" y="547694"/>
                </a:lnTo>
                <a:lnTo>
                  <a:pt x="212631" y="577411"/>
                </a:lnTo>
                <a:lnTo>
                  <a:pt x="185199" y="595320"/>
                </a:lnTo>
                <a:lnTo>
                  <a:pt x="156159" y="60131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00" name="Google Shape;200;p3"/>
          <p:cNvSpPr/>
          <p:nvPr/>
        </p:nvSpPr>
        <p:spPr>
          <a:xfrm>
            <a:off x="7094987" y="8898392"/>
            <a:ext cx="281305" cy="601345"/>
          </a:xfrm>
          <a:custGeom>
            <a:rect b="b" l="l" r="r" t="t"/>
            <a:pathLst>
              <a:path extrusionOk="0" h="601345" w="281304">
                <a:moveTo>
                  <a:pt x="175787" y="601312"/>
                </a:moveTo>
                <a:lnTo>
                  <a:pt x="167824" y="601312"/>
                </a:lnTo>
                <a:lnTo>
                  <a:pt x="159452" y="600252"/>
                </a:lnTo>
                <a:lnTo>
                  <a:pt x="151142" y="597017"/>
                </a:lnTo>
                <a:lnTo>
                  <a:pt x="142960" y="591531"/>
                </a:lnTo>
                <a:lnTo>
                  <a:pt x="134968" y="583714"/>
                </a:lnTo>
                <a:lnTo>
                  <a:pt x="127097" y="578643"/>
                </a:lnTo>
                <a:lnTo>
                  <a:pt x="119349" y="572983"/>
                </a:lnTo>
                <a:lnTo>
                  <a:pt x="111602" y="566736"/>
                </a:lnTo>
                <a:lnTo>
                  <a:pt x="103731" y="559902"/>
                </a:lnTo>
                <a:lnTo>
                  <a:pt x="93281" y="552367"/>
                </a:lnTo>
                <a:lnTo>
                  <a:pt x="63174" y="521782"/>
                </a:lnTo>
                <a:lnTo>
                  <a:pt x="43322" y="487771"/>
                </a:lnTo>
                <a:lnTo>
                  <a:pt x="26951" y="445835"/>
                </a:lnTo>
                <a:lnTo>
                  <a:pt x="14189" y="397572"/>
                </a:lnTo>
                <a:lnTo>
                  <a:pt x="5163" y="344581"/>
                </a:lnTo>
                <a:lnTo>
                  <a:pt x="0" y="288462"/>
                </a:lnTo>
                <a:lnTo>
                  <a:pt x="239" y="212567"/>
                </a:lnTo>
                <a:lnTo>
                  <a:pt x="8471" y="148058"/>
                </a:lnTo>
                <a:lnTo>
                  <a:pt x="23417" y="95039"/>
                </a:lnTo>
                <a:lnTo>
                  <a:pt x="43801" y="53618"/>
                </a:lnTo>
                <a:lnTo>
                  <a:pt x="68347" y="23901"/>
                </a:lnTo>
                <a:lnTo>
                  <a:pt x="124818" y="0"/>
                </a:lnTo>
                <a:lnTo>
                  <a:pt x="133042" y="470"/>
                </a:lnTo>
                <a:lnTo>
                  <a:pt x="183007" y="23798"/>
                </a:lnTo>
                <a:lnTo>
                  <a:pt x="228728" y="81886"/>
                </a:lnTo>
                <a:lnTo>
                  <a:pt x="247648" y="122182"/>
                </a:lnTo>
                <a:lnTo>
                  <a:pt x="263023" y="168970"/>
                </a:lnTo>
                <a:lnTo>
                  <a:pt x="274163" y="221494"/>
                </a:lnTo>
                <a:lnTo>
                  <a:pt x="280378" y="278995"/>
                </a:lnTo>
                <a:lnTo>
                  <a:pt x="280978" y="340718"/>
                </a:lnTo>
                <a:lnTo>
                  <a:pt x="275274" y="405905"/>
                </a:lnTo>
                <a:lnTo>
                  <a:pt x="262184" y="472904"/>
                </a:lnTo>
                <a:lnTo>
                  <a:pt x="243359" y="528740"/>
                </a:lnTo>
                <a:lnTo>
                  <a:pt x="219547" y="569987"/>
                </a:lnTo>
                <a:lnTo>
                  <a:pt x="183749" y="598493"/>
                </a:lnTo>
                <a:lnTo>
                  <a:pt x="175787" y="601312"/>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01" name="Google Shape;201;p3"/>
          <p:cNvSpPr/>
          <p:nvPr/>
        </p:nvSpPr>
        <p:spPr>
          <a:xfrm>
            <a:off x="7638876" y="8275929"/>
            <a:ext cx="48895" cy="119380"/>
          </a:xfrm>
          <a:custGeom>
            <a:rect b="b" l="l" r="r" t="t"/>
            <a:pathLst>
              <a:path extrusionOk="0" h="119379" w="48895">
                <a:moveTo>
                  <a:pt x="24445" y="119061"/>
                </a:moveTo>
                <a:lnTo>
                  <a:pt x="6111" y="100458"/>
                </a:lnTo>
                <a:lnTo>
                  <a:pt x="0" y="59530"/>
                </a:lnTo>
                <a:lnTo>
                  <a:pt x="6111" y="18603"/>
                </a:lnTo>
                <a:lnTo>
                  <a:pt x="24445" y="0"/>
                </a:lnTo>
                <a:lnTo>
                  <a:pt x="42397" y="18603"/>
                </a:lnTo>
                <a:lnTo>
                  <a:pt x="48382" y="59530"/>
                </a:lnTo>
                <a:lnTo>
                  <a:pt x="42397" y="100458"/>
                </a:lnTo>
                <a:lnTo>
                  <a:pt x="24445"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02" name="Google Shape;202;p3"/>
          <p:cNvSpPr/>
          <p:nvPr/>
        </p:nvSpPr>
        <p:spPr>
          <a:xfrm>
            <a:off x="7592988" y="7783861"/>
            <a:ext cx="33020" cy="79375"/>
          </a:xfrm>
          <a:custGeom>
            <a:rect b="b" l="l" r="r" t="t"/>
            <a:pathLst>
              <a:path extrusionOk="0" h="79375" w="33020">
                <a:moveTo>
                  <a:pt x="16455" y="79373"/>
                </a:moveTo>
                <a:lnTo>
                  <a:pt x="4113" y="66971"/>
                </a:lnTo>
                <a:lnTo>
                  <a:pt x="0" y="39686"/>
                </a:lnTo>
                <a:lnTo>
                  <a:pt x="4113" y="12402"/>
                </a:lnTo>
                <a:lnTo>
                  <a:pt x="16455" y="0"/>
                </a:lnTo>
                <a:lnTo>
                  <a:pt x="28427" y="12402"/>
                </a:lnTo>
                <a:lnTo>
                  <a:pt x="32418" y="39686"/>
                </a:lnTo>
                <a:lnTo>
                  <a:pt x="28427" y="66971"/>
                </a:lnTo>
                <a:lnTo>
                  <a:pt x="16455"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03" name="Google Shape;203;p3"/>
          <p:cNvSpPr/>
          <p:nvPr/>
        </p:nvSpPr>
        <p:spPr>
          <a:xfrm>
            <a:off x="7359631" y="10301909"/>
            <a:ext cx="33020" cy="79375"/>
          </a:xfrm>
          <a:custGeom>
            <a:rect b="b" l="l" r="r" t="t"/>
            <a:pathLst>
              <a:path extrusionOk="0" h="79375" w="33020">
                <a:moveTo>
                  <a:pt x="15946" y="79321"/>
                </a:moveTo>
                <a:lnTo>
                  <a:pt x="3986" y="66927"/>
                </a:lnTo>
                <a:lnTo>
                  <a:pt x="0" y="39660"/>
                </a:lnTo>
                <a:lnTo>
                  <a:pt x="3986" y="12394"/>
                </a:lnTo>
                <a:lnTo>
                  <a:pt x="15946" y="0"/>
                </a:lnTo>
                <a:lnTo>
                  <a:pt x="28288" y="12394"/>
                </a:lnTo>
                <a:lnTo>
                  <a:pt x="32402" y="39660"/>
                </a:lnTo>
                <a:lnTo>
                  <a:pt x="28288" y="66927"/>
                </a:lnTo>
                <a:lnTo>
                  <a:pt x="15946" y="793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204" name="Google Shape;204;p3"/>
          <p:cNvGrpSpPr/>
          <p:nvPr/>
        </p:nvGrpSpPr>
        <p:grpSpPr>
          <a:xfrm>
            <a:off x="7381249" y="6267026"/>
            <a:ext cx="620151" cy="4476802"/>
            <a:chOff x="7381249" y="6267026"/>
            <a:chExt cx="620151" cy="4476802"/>
          </a:xfrm>
        </p:grpSpPr>
        <p:sp>
          <p:nvSpPr>
            <p:cNvPr id="205" name="Google Shape;205;p3"/>
            <p:cNvSpPr/>
            <p:nvPr/>
          </p:nvSpPr>
          <p:spPr>
            <a:xfrm>
              <a:off x="7381249" y="9626391"/>
              <a:ext cx="32384" cy="79375"/>
            </a:xfrm>
            <a:custGeom>
              <a:rect b="b" l="l" r="r" t="t"/>
              <a:pathLst>
                <a:path extrusionOk="0" h="79375" w="32384">
                  <a:moveTo>
                    <a:pt x="15963" y="79373"/>
                  </a:moveTo>
                  <a:lnTo>
                    <a:pt x="3990" y="66971"/>
                  </a:lnTo>
                  <a:lnTo>
                    <a:pt x="0" y="39686"/>
                  </a:lnTo>
                  <a:lnTo>
                    <a:pt x="3990" y="12402"/>
                  </a:lnTo>
                  <a:lnTo>
                    <a:pt x="15963" y="0"/>
                  </a:lnTo>
                  <a:lnTo>
                    <a:pt x="28209" y="12402"/>
                  </a:lnTo>
                  <a:lnTo>
                    <a:pt x="32164" y="39686"/>
                  </a:lnTo>
                  <a:lnTo>
                    <a:pt x="28018" y="66971"/>
                  </a:lnTo>
                  <a:lnTo>
                    <a:pt x="15963"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06" name="Google Shape;206;p3"/>
            <p:cNvSpPr/>
            <p:nvPr/>
          </p:nvSpPr>
          <p:spPr>
            <a:xfrm>
              <a:off x="7445140" y="6267078"/>
              <a:ext cx="556260" cy="4476750"/>
            </a:xfrm>
            <a:custGeom>
              <a:rect b="b" l="l" r="r" t="t"/>
              <a:pathLst>
                <a:path extrusionOk="0" h="4476750" w="556259">
                  <a:moveTo>
                    <a:pt x="555859" y="4476663"/>
                  </a:moveTo>
                  <a:lnTo>
                    <a:pt x="0" y="4476663"/>
                  </a:lnTo>
                  <a:lnTo>
                    <a:pt x="11481" y="4428793"/>
                  </a:lnTo>
                  <a:lnTo>
                    <a:pt x="22584" y="4379580"/>
                  </a:lnTo>
                  <a:lnTo>
                    <a:pt x="33297" y="4329207"/>
                  </a:lnTo>
                  <a:lnTo>
                    <a:pt x="43610" y="4277856"/>
                  </a:lnTo>
                  <a:lnTo>
                    <a:pt x="53512" y="4225710"/>
                  </a:lnTo>
                  <a:lnTo>
                    <a:pt x="62992" y="4172951"/>
                  </a:lnTo>
                  <a:lnTo>
                    <a:pt x="72041" y="4119760"/>
                  </a:lnTo>
                  <a:lnTo>
                    <a:pt x="80648" y="4066321"/>
                  </a:lnTo>
                  <a:lnTo>
                    <a:pt x="88802" y="4012815"/>
                  </a:lnTo>
                  <a:lnTo>
                    <a:pt x="96493" y="3959424"/>
                  </a:lnTo>
                  <a:lnTo>
                    <a:pt x="103710" y="3906331"/>
                  </a:lnTo>
                  <a:lnTo>
                    <a:pt x="110443" y="3853718"/>
                  </a:lnTo>
                  <a:lnTo>
                    <a:pt x="116682" y="3801767"/>
                  </a:lnTo>
                  <a:lnTo>
                    <a:pt x="122415" y="3750660"/>
                  </a:lnTo>
                  <a:lnTo>
                    <a:pt x="127633" y="3700579"/>
                  </a:lnTo>
                  <a:lnTo>
                    <a:pt x="132325" y="3651708"/>
                  </a:lnTo>
                  <a:lnTo>
                    <a:pt x="136480" y="3604227"/>
                  </a:lnTo>
                  <a:lnTo>
                    <a:pt x="140088" y="3558319"/>
                  </a:lnTo>
                  <a:lnTo>
                    <a:pt x="143139" y="3514166"/>
                  </a:lnTo>
                  <a:lnTo>
                    <a:pt x="145621" y="3471950"/>
                  </a:lnTo>
                  <a:lnTo>
                    <a:pt x="147801" y="3420261"/>
                  </a:lnTo>
                  <a:lnTo>
                    <a:pt x="149051" y="3369343"/>
                  </a:lnTo>
                  <a:lnTo>
                    <a:pt x="149529" y="3319107"/>
                  </a:lnTo>
                  <a:lnTo>
                    <a:pt x="149398" y="3269467"/>
                  </a:lnTo>
                  <a:lnTo>
                    <a:pt x="148815" y="3220335"/>
                  </a:lnTo>
                  <a:lnTo>
                    <a:pt x="147942" y="3171624"/>
                  </a:lnTo>
                  <a:lnTo>
                    <a:pt x="145963" y="3075116"/>
                  </a:lnTo>
                  <a:lnTo>
                    <a:pt x="145178" y="3027145"/>
                  </a:lnTo>
                  <a:lnTo>
                    <a:pt x="144741" y="2979245"/>
                  </a:lnTo>
                  <a:lnTo>
                    <a:pt x="144813" y="2931330"/>
                  </a:lnTo>
                  <a:lnTo>
                    <a:pt x="145555" y="2883311"/>
                  </a:lnTo>
                  <a:lnTo>
                    <a:pt x="147125" y="2835103"/>
                  </a:lnTo>
                  <a:lnTo>
                    <a:pt x="149684" y="2786618"/>
                  </a:lnTo>
                  <a:lnTo>
                    <a:pt x="153392" y="2737767"/>
                  </a:lnTo>
                  <a:lnTo>
                    <a:pt x="158408" y="2688465"/>
                  </a:lnTo>
                  <a:lnTo>
                    <a:pt x="164893" y="2638623"/>
                  </a:lnTo>
                  <a:lnTo>
                    <a:pt x="173645" y="2587149"/>
                  </a:lnTo>
                  <a:lnTo>
                    <a:pt x="184550" y="2538502"/>
                  </a:lnTo>
                  <a:lnTo>
                    <a:pt x="197237" y="2492152"/>
                  </a:lnTo>
                  <a:lnTo>
                    <a:pt x="211336" y="2447574"/>
                  </a:lnTo>
                  <a:lnTo>
                    <a:pt x="226476" y="2404239"/>
                  </a:lnTo>
                  <a:lnTo>
                    <a:pt x="242286" y="2361619"/>
                  </a:lnTo>
                  <a:lnTo>
                    <a:pt x="258395" y="2319187"/>
                  </a:lnTo>
                  <a:lnTo>
                    <a:pt x="274433" y="2276416"/>
                  </a:lnTo>
                  <a:lnTo>
                    <a:pt x="290029" y="2232777"/>
                  </a:lnTo>
                  <a:lnTo>
                    <a:pt x="304813" y="2187744"/>
                  </a:lnTo>
                  <a:lnTo>
                    <a:pt x="318412" y="2140787"/>
                  </a:lnTo>
                  <a:lnTo>
                    <a:pt x="330458" y="2091381"/>
                  </a:lnTo>
                  <a:lnTo>
                    <a:pt x="340578" y="2038996"/>
                  </a:lnTo>
                  <a:lnTo>
                    <a:pt x="348403" y="1983106"/>
                  </a:lnTo>
                  <a:lnTo>
                    <a:pt x="353343" y="1932638"/>
                  </a:lnTo>
                  <a:lnTo>
                    <a:pt x="356848" y="1882083"/>
                  </a:lnTo>
                  <a:lnTo>
                    <a:pt x="359016" y="1831454"/>
                  </a:lnTo>
                  <a:lnTo>
                    <a:pt x="359947" y="1780763"/>
                  </a:lnTo>
                  <a:lnTo>
                    <a:pt x="359742" y="1730023"/>
                  </a:lnTo>
                  <a:lnTo>
                    <a:pt x="358498" y="1679246"/>
                  </a:lnTo>
                  <a:lnTo>
                    <a:pt x="356317" y="1628445"/>
                  </a:lnTo>
                  <a:lnTo>
                    <a:pt x="353298" y="1577631"/>
                  </a:lnTo>
                  <a:lnTo>
                    <a:pt x="349541" y="1526818"/>
                  </a:lnTo>
                  <a:lnTo>
                    <a:pt x="345145" y="1476017"/>
                  </a:lnTo>
                  <a:lnTo>
                    <a:pt x="340209" y="1425240"/>
                  </a:lnTo>
                  <a:lnTo>
                    <a:pt x="334835" y="1374501"/>
                  </a:lnTo>
                  <a:lnTo>
                    <a:pt x="329121" y="1323812"/>
                  </a:lnTo>
                  <a:lnTo>
                    <a:pt x="323166" y="1273184"/>
                  </a:lnTo>
                  <a:lnTo>
                    <a:pt x="317072" y="1222631"/>
                  </a:lnTo>
                  <a:lnTo>
                    <a:pt x="310937" y="1172164"/>
                  </a:lnTo>
                  <a:lnTo>
                    <a:pt x="304861" y="1121796"/>
                  </a:lnTo>
                  <a:lnTo>
                    <a:pt x="298943" y="1071539"/>
                  </a:lnTo>
                  <a:lnTo>
                    <a:pt x="293284" y="1021406"/>
                  </a:lnTo>
                  <a:lnTo>
                    <a:pt x="287983" y="971409"/>
                  </a:lnTo>
                  <a:lnTo>
                    <a:pt x="283140" y="921560"/>
                  </a:lnTo>
                  <a:lnTo>
                    <a:pt x="278854" y="871872"/>
                  </a:lnTo>
                  <a:lnTo>
                    <a:pt x="275226" y="822357"/>
                  </a:lnTo>
                  <a:lnTo>
                    <a:pt x="272354" y="773027"/>
                  </a:lnTo>
                  <a:lnTo>
                    <a:pt x="270339" y="723895"/>
                  </a:lnTo>
                  <a:lnTo>
                    <a:pt x="269280" y="674973"/>
                  </a:lnTo>
                  <a:lnTo>
                    <a:pt x="269276" y="626273"/>
                  </a:lnTo>
                  <a:lnTo>
                    <a:pt x="270429" y="577808"/>
                  </a:lnTo>
                  <a:lnTo>
                    <a:pt x="272836" y="529591"/>
                  </a:lnTo>
                  <a:lnTo>
                    <a:pt x="276599" y="481632"/>
                  </a:lnTo>
                  <a:lnTo>
                    <a:pt x="281815" y="433946"/>
                  </a:lnTo>
                  <a:lnTo>
                    <a:pt x="288587" y="386543"/>
                  </a:lnTo>
                  <a:lnTo>
                    <a:pt x="297012" y="339437"/>
                  </a:lnTo>
                  <a:lnTo>
                    <a:pt x="307190" y="292640"/>
                  </a:lnTo>
                  <a:lnTo>
                    <a:pt x="328769" y="213602"/>
                  </a:lnTo>
                  <a:lnTo>
                    <a:pt x="351709" y="149255"/>
                  </a:lnTo>
                  <a:lnTo>
                    <a:pt x="375828" y="98317"/>
                  </a:lnTo>
                  <a:lnTo>
                    <a:pt x="400941" y="59511"/>
                  </a:lnTo>
                  <a:lnTo>
                    <a:pt x="426864" y="31555"/>
                  </a:lnTo>
                  <a:lnTo>
                    <a:pt x="480404" y="3079"/>
                  </a:lnTo>
                  <a:lnTo>
                    <a:pt x="507653" y="0"/>
                  </a:lnTo>
                  <a:lnTo>
                    <a:pt x="524933" y="1091"/>
                  </a:lnTo>
                  <a:lnTo>
                    <a:pt x="542193" y="4151"/>
                  </a:lnTo>
                  <a:lnTo>
                    <a:pt x="555859" y="7890"/>
                  </a:lnTo>
                  <a:lnTo>
                    <a:pt x="555859" y="447666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07" name="Google Shape;207;p3"/>
            <p:cNvSpPr/>
            <p:nvPr/>
          </p:nvSpPr>
          <p:spPr>
            <a:xfrm>
              <a:off x="7447673" y="6267026"/>
              <a:ext cx="119380" cy="297180"/>
            </a:xfrm>
            <a:custGeom>
              <a:rect b="b" l="l" r="r" t="t"/>
              <a:pathLst>
                <a:path extrusionOk="0" h="297179" w="119379">
                  <a:moveTo>
                    <a:pt x="59374" y="296818"/>
                  </a:moveTo>
                  <a:lnTo>
                    <a:pt x="17929" y="259359"/>
                  </a:lnTo>
                  <a:lnTo>
                    <a:pt x="6037" y="219865"/>
                  </a:lnTo>
                  <a:lnTo>
                    <a:pt x="55" y="173042"/>
                  </a:lnTo>
                  <a:lnTo>
                    <a:pt x="0" y="123776"/>
                  </a:lnTo>
                  <a:lnTo>
                    <a:pt x="5887" y="76952"/>
                  </a:lnTo>
                  <a:lnTo>
                    <a:pt x="17734" y="37458"/>
                  </a:lnTo>
                  <a:lnTo>
                    <a:pt x="35557" y="10178"/>
                  </a:lnTo>
                  <a:lnTo>
                    <a:pt x="59374" y="0"/>
                  </a:lnTo>
                  <a:lnTo>
                    <a:pt x="83212" y="10178"/>
                  </a:lnTo>
                  <a:lnTo>
                    <a:pt x="101092" y="37458"/>
                  </a:lnTo>
                  <a:lnTo>
                    <a:pt x="113011" y="76952"/>
                  </a:lnTo>
                  <a:lnTo>
                    <a:pt x="118971" y="123776"/>
                  </a:lnTo>
                  <a:lnTo>
                    <a:pt x="118971" y="173042"/>
                  </a:lnTo>
                  <a:lnTo>
                    <a:pt x="113011" y="219865"/>
                  </a:lnTo>
                  <a:lnTo>
                    <a:pt x="101092" y="259359"/>
                  </a:lnTo>
                  <a:lnTo>
                    <a:pt x="83212" y="286639"/>
                  </a:lnTo>
                  <a:lnTo>
                    <a:pt x="59374" y="29681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08" name="Google Shape;208;p3"/>
          <p:cNvSpPr/>
          <p:nvPr/>
        </p:nvSpPr>
        <p:spPr>
          <a:xfrm>
            <a:off x="7739338" y="5320852"/>
            <a:ext cx="143510" cy="357505"/>
          </a:xfrm>
          <a:custGeom>
            <a:rect b="b" l="l" r="r" t="t"/>
            <a:pathLst>
              <a:path extrusionOk="0" h="357504" w="143509">
                <a:moveTo>
                  <a:pt x="71704" y="357132"/>
                </a:moveTo>
                <a:lnTo>
                  <a:pt x="28681" y="326007"/>
                </a:lnTo>
                <a:lnTo>
                  <a:pt x="4780" y="249804"/>
                </a:lnTo>
                <a:lnTo>
                  <a:pt x="0" y="202849"/>
                </a:lnTo>
                <a:lnTo>
                  <a:pt x="0" y="154283"/>
                </a:lnTo>
                <a:lnTo>
                  <a:pt x="4780" y="107327"/>
                </a:lnTo>
                <a:lnTo>
                  <a:pt x="14340" y="65201"/>
                </a:lnTo>
                <a:lnTo>
                  <a:pt x="47803" y="8317"/>
                </a:lnTo>
                <a:lnTo>
                  <a:pt x="71704" y="0"/>
                </a:lnTo>
                <a:lnTo>
                  <a:pt x="95611" y="8317"/>
                </a:lnTo>
                <a:lnTo>
                  <a:pt x="114737" y="31124"/>
                </a:lnTo>
                <a:lnTo>
                  <a:pt x="129081" y="65201"/>
                </a:lnTo>
                <a:lnTo>
                  <a:pt x="138644" y="107327"/>
                </a:lnTo>
                <a:lnTo>
                  <a:pt x="143425" y="154283"/>
                </a:lnTo>
                <a:lnTo>
                  <a:pt x="143425" y="202849"/>
                </a:lnTo>
                <a:lnTo>
                  <a:pt x="138644" y="249804"/>
                </a:lnTo>
                <a:lnTo>
                  <a:pt x="129081" y="291930"/>
                </a:lnTo>
                <a:lnTo>
                  <a:pt x="95611" y="348814"/>
                </a:lnTo>
                <a:lnTo>
                  <a:pt x="71704"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209" name="Google Shape;209;p3"/>
          <p:cNvGrpSpPr/>
          <p:nvPr/>
        </p:nvGrpSpPr>
        <p:grpSpPr>
          <a:xfrm>
            <a:off x="1823012" y="3575785"/>
            <a:ext cx="6177989" cy="7168406"/>
            <a:chOff x="1823012" y="3575785"/>
            <a:chExt cx="6177989" cy="7168406"/>
          </a:xfrm>
        </p:grpSpPr>
        <p:sp>
          <p:nvSpPr>
            <p:cNvPr id="210" name="Google Shape;210;p3"/>
            <p:cNvSpPr/>
            <p:nvPr/>
          </p:nvSpPr>
          <p:spPr>
            <a:xfrm>
              <a:off x="7005663" y="7035391"/>
              <a:ext cx="412750" cy="1061085"/>
            </a:xfrm>
            <a:custGeom>
              <a:rect b="b" l="l" r="r" t="t"/>
              <a:pathLst>
                <a:path extrusionOk="0" h="1061084" w="412750">
                  <a:moveTo>
                    <a:pt x="181414" y="1060788"/>
                  </a:moveTo>
                  <a:lnTo>
                    <a:pt x="126821" y="1042619"/>
                  </a:lnTo>
                  <a:lnTo>
                    <a:pt x="77364" y="989686"/>
                  </a:lnTo>
                  <a:lnTo>
                    <a:pt x="55818" y="950921"/>
                  </a:lnTo>
                  <a:lnTo>
                    <a:pt x="37063" y="904350"/>
                  </a:lnTo>
                  <a:lnTo>
                    <a:pt x="21601" y="850270"/>
                  </a:lnTo>
                  <a:lnTo>
                    <a:pt x="9935" y="788974"/>
                  </a:lnTo>
                  <a:lnTo>
                    <a:pt x="2567" y="720759"/>
                  </a:lnTo>
                  <a:lnTo>
                    <a:pt x="0" y="645920"/>
                  </a:lnTo>
                  <a:lnTo>
                    <a:pt x="1354" y="590519"/>
                  </a:lnTo>
                  <a:lnTo>
                    <a:pt x="5301" y="533985"/>
                  </a:lnTo>
                  <a:lnTo>
                    <a:pt x="11668" y="477057"/>
                  </a:lnTo>
                  <a:lnTo>
                    <a:pt x="20279" y="420470"/>
                  </a:lnTo>
                  <a:lnTo>
                    <a:pt x="30961" y="364964"/>
                  </a:lnTo>
                  <a:lnTo>
                    <a:pt x="43539" y="311274"/>
                  </a:lnTo>
                  <a:lnTo>
                    <a:pt x="57840" y="260139"/>
                  </a:lnTo>
                  <a:lnTo>
                    <a:pt x="73690" y="212296"/>
                  </a:lnTo>
                  <a:lnTo>
                    <a:pt x="90915" y="168482"/>
                  </a:lnTo>
                  <a:lnTo>
                    <a:pt x="109340" y="129434"/>
                  </a:lnTo>
                  <a:lnTo>
                    <a:pt x="128792" y="95890"/>
                  </a:lnTo>
                  <a:lnTo>
                    <a:pt x="149096" y="68587"/>
                  </a:lnTo>
                  <a:lnTo>
                    <a:pt x="152848" y="62683"/>
                  </a:lnTo>
                  <a:lnTo>
                    <a:pt x="157877" y="56680"/>
                  </a:lnTo>
                  <a:lnTo>
                    <a:pt x="161628" y="53630"/>
                  </a:lnTo>
                  <a:lnTo>
                    <a:pt x="182545" y="30637"/>
                  </a:lnTo>
                  <a:lnTo>
                    <a:pt x="204436" y="13825"/>
                  </a:lnTo>
                  <a:lnTo>
                    <a:pt x="226946" y="3508"/>
                  </a:lnTo>
                  <a:lnTo>
                    <a:pt x="249717" y="0"/>
                  </a:lnTo>
                  <a:lnTo>
                    <a:pt x="270056" y="2876"/>
                  </a:lnTo>
                  <a:lnTo>
                    <a:pt x="309574" y="26527"/>
                  </a:lnTo>
                  <a:lnTo>
                    <a:pt x="347636" y="78834"/>
                  </a:lnTo>
                  <a:lnTo>
                    <a:pt x="364458" y="115628"/>
                  </a:lnTo>
                  <a:lnTo>
                    <a:pt x="378723" y="157338"/>
                  </a:lnTo>
                  <a:lnTo>
                    <a:pt x="390447" y="203190"/>
                  </a:lnTo>
                  <a:lnTo>
                    <a:pt x="399643" y="252415"/>
                  </a:lnTo>
                  <a:lnTo>
                    <a:pt x="406326" y="304240"/>
                  </a:lnTo>
                  <a:lnTo>
                    <a:pt x="410511" y="357894"/>
                  </a:lnTo>
                  <a:lnTo>
                    <a:pt x="412212" y="412605"/>
                  </a:lnTo>
                  <a:lnTo>
                    <a:pt x="411476" y="469102"/>
                  </a:lnTo>
                  <a:lnTo>
                    <a:pt x="408646" y="525722"/>
                  </a:lnTo>
                  <a:lnTo>
                    <a:pt x="403801" y="581994"/>
                  </a:lnTo>
                  <a:lnTo>
                    <a:pt x="397019" y="637444"/>
                  </a:lnTo>
                  <a:lnTo>
                    <a:pt x="388380" y="691603"/>
                  </a:lnTo>
                  <a:lnTo>
                    <a:pt x="377961" y="743996"/>
                  </a:lnTo>
                  <a:lnTo>
                    <a:pt x="365843" y="794153"/>
                  </a:lnTo>
                  <a:lnTo>
                    <a:pt x="352103" y="841601"/>
                  </a:lnTo>
                  <a:lnTo>
                    <a:pt x="336821" y="885869"/>
                  </a:lnTo>
                  <a:lnTo>
                    <a:pt x="320075" y="926485"/>
                  </a:lnTo>
                  <a:lnTo>
                    <a:pt x="301945" y="962975"/>
                  </a:lnTo>
                  <a:lnTo>
                    <a:pt x="273768" y="1006363"/>
                  </a:lnTo>
                  <a:lnTo>
                    <a:pt x="243813" y="1036864"/>
                  </a:lnTo>
                  <a:lnTo>
                    <a:pt x="212791" y="1054873"/>
                  </a:lnTo>
                  <a:lnTo>
                    <a:pt x="181414" y="106078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11" name="Google Shape;211;p3"/>
            <p:cNvSpPr/>
            <p:nvPr/>
          </p:nvSpPr>
          <p:spPr>
            <a:xfrm>
              <a:off x="7402196" y="4717406"/>
              <a:ext cx="598805" cy="6026785"/>
            </a:xfrm>
            <a:custGeom>
              <a:rect b="b" l="l" r="r" t="t"/>
              <a:pathLst>
                <a:path extrusionOk="0" h="6026784" w="598804">
                  <a:moveTo>
                    <a:pt x="195959" y="6026336"/>
                  </a:moveTo>
                  <a:lnTo>
                    <a:pt x="187318" y="6026336"/>
                  </a:lnTo>
                  <a:lnTo>
                    <a:pt x="192197" y="5975101"/>
                  </a:lnTo>
                  <a:lnTo>
                    <a:pt x="196324" y="5924060"/>
                  </a:lnTo>
                  <a:lnTo>
                    <a:pt x="199722" y="5873202"/>
                  </a:lnTo>
                  <a:lnTo>
                    <a:pt x="202370" y="5823624"/>
                  </a:lnTo>
                  <a:lnTo>
                    <a:pt x="204390" y="5773359"/>
                  </a:lnTo>
                  <a:lnTo>
                    <a:pt x="205759" y="5723238"/>
                  </a:lnTo>
                  <a:lnTo>
                    <a:pt x="206501" y="5673251"/>
                  </a:lnTo>
                  <a:lnTo>
                    <a:pt x="206620" y="5621300"/>
                  </a:lnTo>
                  <a:lnTo>
                    <a:pt x="206196" y="5573641"/>
                  </a:lnTo>
                  <a:lnTo>
                    <a:pt x="205196" y="5523997"/>
                  </a:lnTo>
                  <a:lnTo>
                    <a:pt x="203663" y="5474446"/>
                  </a:lnTo>
                  <a:lnTo>
                    <a:pt x="201619" y="5424979"/>
                  </a:lnTo>
                  <a:lnTo>
                    <a:pt x="199088" y="5375585"/>
                  </a:lnTo>
                  <a:lnTo>
                    <a:pt x="196094" y="5326255"/>
                  </a:lnTo>
                  <a:lnTo>
                    <a:pt x="192660" y="5276977"/>
                  </a:lnTo>
                  <a:lnTo>
                    <a:pt x="188809" y="5227742"/>
                  </a:lnTo>
                  <a:lnTo>
                    <a:pt x="184564" y="5178540"/>
                  </a:lnTo>
                  <a:lnTo>
                    <a:pt x="179949" y="5129360"/>
                  </a:lnTo>
                  <a:lnTo>
                    <a:pt x="174988" y="5080192"/>
                  </a:lnTo>
                  <a:lnTo>
                    <a:pt x="169703" y="5031026"/>
                  </a:lnTo>
                  <a:lnTo>
                    <a:pt x="164119" y="4981852"/>
                  </a:lnTo>
                  <a:lnTo>
                    <a:pt x="158258" y="4932660"/>
                  </a:lnTo>
                  <a:lnTo>
                    <a:pt x="152143" y="4883440"/>
                  </a:lnTo>
                  <a:lnTo>
                    <a:pt x="145799" y="4834180"/>
                  </a:lnTo>
                  <a:lnTo>
                    <a:pt x="139249" y="4784872"/>
                  </a:lnTo>
                  <a:lnTo>
                    <a:pt x="132515" y="4735505"/>
                  </a:lnTo>
                  <a:lnTo>
                    <a:pt x="125622" y="4686068"/>
                  </a:lnTo>
                  <a:lnTo>
                    <a:pt x="118593" y="4636552"/>
                  </a:lnTo>
                  <a:lnTo>
                    <a:pt x="111451" y="4586946"/>
                  </a:lnTo>
                  <a:lnTo>
                    <a:pt x="104219" y="4537241"/>
                  </a:lnTo>
                  <a:lnTo>
                    <a:pt x="89581" y="4437490"/>
                  </a:lnTo>
                  <a:lnTo>
                    <a:pt x="75212" y="4338529"/>
                  </a:lnTo>
                  <a:lnTo>
                    <a:pt x="67992" y="4288446"/>
                  </a:lnTo>
                  <a:lnTo>
                    <a:pt x="60796" y="4238113"/>
                  </a:lnTo>
                  <a:lnTo>
                    <a:pt x="53659" y="4187640"/>
                  </a:lnTo>
                  <a:lnTo>
                    <a:pt x="46617" y="4137141"/>
                  </a:lnTo>
                  <a:lnTo>
                    <a:pt x="39706" y="4086728"/>
                  </a:lnTo>
                  <a:lnTo>
                    <a:pt x="30419" y="4014507"/>
                  </a:lnTo>
                  <a:lnTo>
                    <a:pt x="22472" y="3945015"/>
                  </a:lnTo>
                  <a:lnTo>
                    <a:pt x="15814" y="3878136"/>
                  </a:lnTo>
                  <a:lnTo>
                    <a:pt x="10392" y="3813752"/>
                  </a:lnTo>
                  <a:lnTo>
                    <a:pt x="6154" y="3751748"/>
                  </a:lnTo>
                  <a:lnTo>
                    <a:pt x="3048" y="3692007"/>
                  </a:lnTo>
                  <a:lnTo>
                    <a:pt x="1019" y="3634228"/>
                  </a:lnTo>
                  <a:lnTo>
                    <a:pt x="32" y="3579344"/>
                  </a:lnTo>
                  <a:lnTo>
                    <a:pt x="0" y="3525198"/>
                  </a:lnTo>
                  <a:lnTo>
                    <a:pt x="899" y="3473345"/>
                  </a:lnTo>
                  <a:lnTo>
                    <a:pt x="2669" y="3423173"/>
                  </a:lnTo>
                  <a:lnTo>
                    <a:pt x="5258" y="3374564"/>
                  </a:lnTo>
                  <a:lnTo>
                    <a:pt x="8613" y="3327404"/>
                  </a:lnTo>
                  <a:lnTo>
                    <a:pt x="12683" y="3281575"/>
                  </a:lnTo>
                  <a:lnTo>
                    <a:pt x="17414" y="3236961"/>
                  </a:lnTo>
                  <a:lnTo>
                    <a:pt x="22756" y="3193445"/>
                  </a:lnTo>
                  <a:lnTo>
                    <a:pt x="28654" y="3150912"/>
                  </a:lnTo>
                  <a:lnTo>
                    <a:pt x="35059" y="3109243"/>
                  </a:lnTo>
                  <a:lnTo>
                    <a:pt x="41916" y="3068324"/>
                  </a:lnTo>
                  <a:lnTo>
                    <a:pt x="49174" y="3028038"/>
                  </a:lnTo>
                  <a:lnTo>
                    <a:pt x="56782" y="2988268"/>
                  </a:lnTo>
                  <a:lnTo>
                    <a:pt x="64685" y="2948897"/>
                  </a:lnTo>
                  <a:lnTo>
                    <a:pt x="72833" y="2909810"/>
                  </a:lnTo>
                  <a:lnTo>
                    <a:pt x="81173" y="2870889"/>
                  </a:lnTo>
                  <a:lnTo>
                    <a:pt x="89654" y="2832019"/>
                  </a:lnTo>
                  <a:lnTo>
                    <a:pt x="98222" y="2793082"/>
                  </a:lnTo>
                  <a:lnTo>
                    <a:pt x="107610" y="2750945"/>
                  </a:lnTo>
                  <a:lnTo>
                    <a:pt x="116969" y="2708459"/>
                  </a:lnTo>
                  <a:lnTo>
                    <a:pt x="126238" y="2665472"/>
                  </a:lnTo>
                  <a:lnTo>
                    <a:pt x="135360" y="2621833"/>
                  </a:lnTo>
                  <a:lnTo>
                    <a:pt x="144277" y="2577391"/>
                  </a:lnTo>
                  <a:lnTo>
                    <a:pt x="152928" y="2531995"/>
                  </a:lnTo>
                  <a:lnTo>
                    <a:pt x="161257" y="2485493"/>
                  </a:lnTo>
                  <a:lnTo>
                    <a:pt x="169205" y="2437736"/>
                  </a:lnTo>
                  <a:lnTo>
                    <a:pt x="176713" y="2388570"/>
                  </a:lnTo>
                  <a:lnTo>
                    <a:pt x="183722" y="2337847"/>
                  </a:lnTo>
                  <a:lnTo>
                    <a:pt x="190175" y="2285413"/>
                  </a:lnTo>
                  <a:lnTo>
                    <a:pt x="196012" y="2231118"/>
                  </a:lnTo>
                  <a:lnTo>
                    <a:pt x="201175" y="2174811"/>
                  </a:lnTo>
                  <a:lnTo>
                    <a:pt x="205606" y="2116341"/>
                  </a:lnTo>
                  <a:lnTo>
                    <a:pt x="209245" y="2055556"/>
                  </a:lnTo>
                  <a:lnTo>
                    <a:pt x="212036" y="1992306"/>
                  </a:lnTo>
                  <a:lnTo>
                    <a:pt x="213918" y="1926439"/>
                  </a:lnTo>
                  <a:lnTo>
                    <a:pt x="214901" y="1872242"/>
                  </a:lnTo>
                  <a:lnTo>
                    <a:pt x="215494" y="1819101"/>
                  </a:lnTo>
                  <a:lnTo>
                    <a:pt x="215744" y="1766928"/>
                  </a:lnTo>
                  <a:lnTo>
                    <a:pt x="215699" y="1715640"/>
                  </a:lnTo>
                  <a:lnTo>
                    <a:pt x="215406" y="1665150"/>
                  </a:lnTo>
                  <a:lnTo>
                    <a:pt x="214914" y="1615372"/>
                  </a:lnTo>
                  <a:lnTo>
                    <a:pt x="214270" y="1566222"/>
                  </a:lnTo>
                  <a:lnTo>
                    <a:pt x="213522" y="1517614"/>
                  </a:lnTo>
                  <a:lnTo>
                    <a:pt x="210896" y="1362502"/>
                  </a:lnTo>
                  <a:lnTo>
                    <a:pt x="209990" y="1304510"/>
                  </a:lnTo>
                  <a:lnTo>
                    <a:pt x="209277" y="1247665"/>
                  </a:lnTo>
                  <a:lnTo>
                    <a:pt x="208867" y="1194661"/>
                  </a:lnTo>
                  <a:lnTo>
                    <a:pt x="208785" y="1137253"/>
                  </a:lnTo>
                  <a:lnTo>
                    <a:pt x="209181" y="1083604"/>
                  </a:lnTo>
                  <a:lnTo>
                    <a:pt x="210125" y="1030939"/>
                  </a:lnTo>
                  <a:lnTo>
                    <a:pt x="211703" y="979218"/>
                  </a:lnTo>
                  <a:lnTo>
                    <a:pt x="214004" y="928399"/>
                  </a:lnTo>
                  <a:lnTo>
                    <a:pt x="217117" y="878443"/>
                  </a:lnTo>
                  <a:lnTo>
                    <a:pt x="221130" y="829308"/>
                  </a:lnTo>
                  <a:lnTo>
                    <a:pt x="226132" y="780954"/>
                  </a:lnTo>
                  <a:lnTo>
                    <a:pt x="232211" y="733340"/>
                  </a:lnTo>
                  <a:lnTo>
                    <a:pt x="239454" y="686426"/>
                  </a:lnTo>
                  <a:lnTo>
                    <a:pt x="247952" y="640171"/>
                  </a:lnTo>
                  <a:lnTo>
                    <a:pt x="257791" y="594534"/>
                  </a:lnTo>
                  <a:lnTo>
                    <a:pt x="269061" y="549475"/>
                  </a:lnTo>
                  <a:lnTo>
                    <a:pt x="281849" y="504953"/>
                  </a:lnTo>
                  <a:lnTo>
                    <a:pt x="296245" y="460927"/>
                  </a:lnTo>
                  <a:lnTo>
                    <a:pt x="312336" y="417357"/>
                  </a:lnTo>
                  <a:lnTo>
                    <a:pt x="330211" y="374203"/>
                  </a:lnTo>
                  <a:lnTo>
                    <a:pt x="349959" y="331422"/>
                  </a:lnTo>
                  <a:lnTo>
                    <a:pt x="371667" y="288976"/>
                  </a:lnTo>
                  <a:lnTo>
                    <a:pt x="395424" y="246823"/>
                  </a:lnTo>
                  <a:lnTo>
                    <a:pt x="421319" y="204922"/>
                  </a:lnTo>
                  <a:lnTo>
                    <a:pt x="449440" y="163233"/>
                  </a:lnTo>
                  <a:lnTo>
                    <a:pt x="479875" y="121716"/>
                  </a:lnTo>
                  <a:lnTo>
                    <a:pt x="518491" y="74806"/>
                  </a:lnTo>
                  <a:lnTo>
                    <a:pt x="557062" y="35055"/>
                  </a:lnTo>
                  <a:lnTo>
                    <a:pt x="595602" y="2182"/>
                  </a:lnTo>
                  <a:lnTo>
                    <a:pt x="598803" y="0"/>
                  </a:lnTo>
                  <a:lnTo>
                    <a:pt x="598803" y="20167"/>
                  </a:lnTo>
                  <a:lnTo>
                    <a:pt x="597935" y="20762"/>
                  </a:lnTo>
                  <a:lnTo>
                    <a:pt x="559918" y="53352"/>
                  </a:lnTo>
                  <a:lnTo>
                    <a:pt x="521896" y="92744"/>
                  </a:lnTo>
                  <a:lnTo>
                    <a:pt x="483856" y="139210"/>
                  </a:lnTo>
                  <a:lnTo>
                    <a:pt x="453919" y="180026"/>
                  </a:lnTo>
                  <a:lnTo>
                    <a:pt x="426255" y="221025"/>
                  </a:lnTo>
                  <a:lnTo>
                    <a:pt x="400776" y="262248"/>
                  </a:lnTo>
                  <a:lnTo>
                    <a:pt x="377397" y="303734"/>
                  </a:lnTo>
                  <a:lnTo>
                    <a:pt x="356032" y="345523"/>
                  </a:lnTo>
                  <a:lnTo>
                    <a:pt x="336593" y="387653"/>
                  </a:lnTo>
                  <a:lnTo>
                    <a:pt x="318994" y="430166"/>
                  </a:lnTo>
                  <a:lnTo>
                    <a:pt x="303150" y="473100"/>
                  </a:lnTo>
                  <a:lnTo>
                    <a:pt x="288973" y="516495"/>
                  </a:lnTo>
                  <a:lnTo>
                    <a:pt x="276378" y="560391"/>
                  </a:lnTo>
                  <a:lnTo>
                    <a:pt x="265278" y="604828"/>
                  </a:lnTo>
                  <a:lnTo>
                    <a:pt x="255586" y="649845"/>
                  </a:lnTo>
                  <a:lnTo>
                    <a:pt x="247217" y="695482"/>
                  </a:lnTo>
                  <a:lnTo>
                    <a:pt x="240084" y="741778"/>
                  </a:lnTo>
                  <a:lnTo>
                    <a:pt x="234101" y="788773"/>
                  </a:lnTo>
                  <a:lnTo>
                    <a:pt x="229181" y="836507"/>
                  </a:lnTo>
                  <a:lnTo>
                    <a:pt x="225238" y="885019"/>
                  </a:lnTo>
                  <a:lnTo>
                    <a:pt x="222185" y="934350"/>
                  </a:lnTo>
                  <a:lnTo>
                    <a:pt x="219937" y="984538"/>
                  </a:lnTo>
                  <a:lnTo>
                    <a:pt x="218407" y="1035624"/>
                  </a:lnTo>
                  <a:lnTo>
                    <a:pt x="217509" y="1087646"/>
                  </a:lnTo>
                  <a:lnTo>
                    <a:pt x="217178" y="1137253"/>
                  </a:lnTo>
                  <a:lnTo>
                    <a:pt x="217261" y="1194661"/>
                  </a:lnTo>
                  <a:lnTo>
                    <a:pt x="217740" y="1249733"/>
                  </a:lnTo>
                  <a:lnTo>
                    <a:pt x="218504" y="1305900"/>
                  </a:lnTo>
                  <a:lnTo>
                    <a:pt x="219469" y="1363203"/>
                  </a:lnTo>
                  <a:lnTo>
                    <a:pt x="220547" y="1421681"/>
                  </a:lnTo>
                  <a:lnTo>
                    <a:pt x="221341" y="1469462"/>
                  </a:lnTo>
                  <a:lnTo>
                    <a:pt x="222100" y="1517614"/>
                  </a:lnTo>
                  <a:lnTo>
                    <a:pt x="222787" y="1566222"/>
                  </a:lnTo>
                  <a:lnTo>
                    <a:pt x="223365" y="1615372"/>
                  </a:lnTo>
                  <a:lnTo>
                    <a:pt x="223800" y="1665150"/>
                  </a:lnTo>
                  <a:lnTo>
                    <a:pt x="224056" y="1715640"/>
                  </a:lnTo>
                  <a:lnTo>
                    <a:pt x="224095" y="1766928"/>
                  </a:lnTo>
                  <a:lnTo>
                    <a:pt x="223883" y="1819101"/>
                  </a:lnTo>
                  <a:lnTo>
                    <a:pt x="223383" y="1872242"/>
                  </a:lnTo>
                  <a:lnTo>
                    <a:pt x="222559" y="1926439"/>
                  </a:lnTo>
                  <a:lnTo>
                    <a:pt x="220567" y="1993112"/>
                  </a:lnTo>
                  <a:lnTo>
                    <a:pt x="217680" y="2057109"/>
                  </a:lnTo>
                  <a:lnTo>
                    <a:pt x="213953" y="2118586"/>
                  </a:lnTo>
                  <a:lnTo>
                    <a:pt x="209444" y="2177699"/>
                  </a:lnTo>
                  <a:lnTo>
                    <a:pt x="204210" y="2234608"/>
                  </a:lnTo>
                  <a:lnTo>
                    <a:pt x="198307" y="2289467"/>
                  </a:lnTo>
                  <a:lnTo>
                    <a:pt x="191793" y="2342435"/>
                  </a:lnTo>
                  <a:lnTo>
                    <a:pt x="184724" y="2393669"/>
                  </a:lnTo>
                  <a:lnTo>
                    <a:pt x="177157" y="2443325"/>
                  </a:lnTo>
                  <a:lnTo>
                    <a:pt x="169150" y="2491561"/>
                  </a:lnTo>
                  <a:lnTo>
                    <a:pt x="160758" y="2538534"/>
                  </a:lnTo>
                  <a:lnTo>
                    <a:pt x="152039" y="2584400"/>
                  </a:lnTo>
                  <a:lnTo>
                    <a:pt x="143050" y="2629318"/>
                  </a:lnTo>
                  <a:lnTo>
                    <a:pt x="133847" y="2673443"/>
                  </a:lnTo>
                  <a:lnTo>
                    <a:pt x="124488" y="2716934"/>
                  </a:lnTo>
                  <a:lnTo>
                    <a:pt x="115029" y="2759946"/>
                  </a:lnTo>
                  <a:lnTo>
                    <a:pt x="105528" y="2802638"/>
                  </a:lnTo>
                  <a:lnTo>
                    <a:pt x="97111" y="2841039"/>
                  </a:lnTo>
                  <a:lnTo>
                    <a:pt x="88775" y="2879398"/>
                  </a:lnTo>
                  <a:lnTo>
                    <a:pt x="80573" y="2917827"/>
                  </a:lnTo>
                  <a:lnTo>
                    <a:pt x="72556" y="2956439"/>
                  </a:lnTo>
                  <a:lnTo>
                    <a:pt x="64775" y="2995346"/>
                  </a:lnTo>
                  <a:lnTo>
                    <a:pt x="57283" y="3034662"/>
                  </a:lnTo>
                  <a:lnTo>
                    <a:pt x="50131" y="3074499"/>
                  </a:lnTo>
                  <a:lnTo>
                    <a:pt x="43371" y="3114970"/>
                  </a:lnTo>
                  <a:lnTo>
                    <a:pt x="37054" y="3156188"/>
                  </a:lnTo>
                  <a:lnTo>
                    <a:pt x="31233" y="3198264"/>
                  </a:lnTo>
                  <a:lnTo>
                    <a:pt x="25959" y="3241313"/>
                  </a:lnTo>
                  <a:lnTo>
                    <a:pt x="21284" y="3285447"/>
                  </a:lnTo>
                  <a:lnTo>
                    <a:pt x="17259" y="3330779"/>
                  </a:lnTo>
                  <a:lnTo>
                    <a:pt x="13937" y="3377420"/>
                  </a:lnTo>
                  <a:lnTo>
                    <a:pt x="11369" y="3425485"/>
                  </a:lnTo>
                  <a:lnTo>
                    <a:pt x="9607" y="3475085"/>
                  </a:lnTo>
                  <a:lnTo>
                    <a:pt x="8723" y="3525198"/>
                  </a:lnTo>
                  <a:lnTo>
                    <a:pt x="8707" y="3579344"/>
                  </a:lnTo>
                  <a:lnTo>
                    <a:pt x="9679" y="3634413"/>
                  </a:lnTo>
                  <a:lnTo>
                    <a:pt x="11652" y="3691099"/>
                  </a:lnTo>
                  <a:lnTo>
                    <a:pt x="14695" y="3750070"/>
                  </a:lnTo>
                  <a:lnTo>
                    <a:pt x="18854" y="3811252"/>
                  </a:lnTo>
                  <a:lnTo>
                    <a:pt x="24182" y="3874759"/>
                  </a:lnTo>
                  <a:lnTo>
                    <a:pt x="30729" y="3940704"/>
                  </a:lnTo>
                  <a:lnTo>
                    <a:pt x="38548" y="4009200"/>
                  </a:lnTo>
                  <a:lnTo>
                    <a:pt x="47690" y="4080358"/>
                  </a:lnTo>
                  <a:lnTo>
                    <a:pt x="54601" y="4131280"/>
                  </a:lnTo>
                  <a:lnTo>
                    <a:pt x="61639" y="4181977"/>
                  </a:lnTo>
                  <a:lnTo>
                    <a:pt x="68772" y="4232421"/>
                  </a:lnTo>
                  <a:lnTo>
                    <a:pt x="75963" y="4282585"/>
                  </a:lnTo>
                  <a:lnTo>
                    <a:pt x="83179" y="4332441"/>
                  </a:lnTo>
                  <a:lnTo>
                    <a:pt x="97543" y="4431120"/>
                  </a:lnTo>
                  <a:lnTo>
                    <a:pt x="112186" y="4531174"/>
                  </a:lnTo>
                  <a:lnTo>
                    <a:pt x="119419" y="4581032"/>
                  </a:lnTo>
                  <a:lnTo>
                    <a:pt x="126564" y="4630791"/>
                  </a:lnTo>
                  <a:lnTo>
                    <a:pt x="133596" y="4680462"/>
                  </a:lnTo>
                  <a:lnTo>
                    <a:pt x="140492" y="4730055"/>
                  </a:lnTo>
                  <a:lnTo>
                    <a:pt x="147230" y="4779579"/>
                  </a:lnTo>
                  <a:lnTo>
                    <a:pt x="153785" y="4829047"/>
                  </a:lnTo>
                  <a:lnTo>
                    <a:pt x="160134" y="4878468"/>
                  </a:lnTo>
                  <a:lnTo>
                    <a:pt x="166255" y="4927853"/>
                  </a:lnTo>
                  <a:lnTo>
                    <a:pt x="172124" y="4977213"/>
                  </a:lnTo>
                  <a:lnTo>
                    <a:pt x="177717" y="5026557"/>
                  </a:lnTo>
                  <a:lnTo>
                    <a:pt x="183012" y="5075896"/>
                  </a:lnTo>
                  <a:lnTo>
                    <a:pt x="187985" y="5125240"/>
                  </a:lnTo>
                  <a:lnTo>
                    <a:pt x="192613" y="5174601"/>
                  </a:lnTo>
                  <a:lnTo>
                    <a:pt x="196872" y="5223989"/>
                  </a:lnTo>
                  <a:lnTo>
                    <a:pt x="200740" y="5273413"/>
                  </a:lnTo>
                  <a:lnTo>
                    <a:pt x="204194" y="5322885"/>
                  </a:lnTo>
                  <a:lnTo>
                    <a:pt x="207209" y="5372415"/>
                  </a:lnTo>
                  <a:lnTo>
                    <a:pt x="209763" y="5422013"/>
                  </a:lnTo>
                  <a:lnTo>
                    <a:pt x="211832" y="5471690"/>
                  </a:lnTo>
                  <a:lnTo>
                    <a:pt x="213393" y="5521457"/>
                  </a:lnTo>
                  <a:lnTo>
                    <a:pt x="214423" y="5571323"/>
                  </a:lnTo>
                  <a:lnTo>
                    <a:pt x="214899" y="5621300"/>
                  </a:lnTo>
                  <a:lnTo>
                    <a:pt x="214798" y="5671397"/>
                  </a:lnTo>
                  <a:lnTo>
                    <a:pt x="214095" y="5721625"/>
                  </a:lnTo>
                  <a:lnTo>
                    <a:pt x="212768" y="5771995"/>
                  </a:lnTo>
                  <a:lnTo>
                    <a:pt x="210794" y="5822517"/>
                  </a:lnTo>
                  <a:lnTo>
                    <a:pt x="208094" y="5874045"/>
                  </a:lnTo>
                  <a:lnTo>
                    <a:pt x="204766" y="5924630"/>
                  </a:lnTo>
                  <a:lnTo>
                    <a:pt x="200728" y="5975390"/>
                  </a:lnTo>
                  <a:lnTo>
                    <a:pt x="195959" y="60263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12" name="Google Shape;212;p3"/>
            <p:cNvSpPr/>
            <p:nvPr/>
          </p:nvSpPr>
          <p:spPr>
            <a:xfrm>
              <a:off x="1823012" y="3575785"/>
              <a:ext cx="2510790" cy="540385"/>
            </a:xfrm>
            <a:custGeom>
              <a:rect b="b" l="l" r="r" t="t"/>
              <a:pathLst>
                <a:path extrusionOk="0" h="540385" w="2510790">
                  <a:moveTo>
                    <a:pt x="2240723" y="540057"/>
                  </a:moveTo>
                  <a:lnTo>
                    <a:pt x="270028" y="540057"/>
                  </a:lnTo>
                  <a:lnTo>
                    <a:pt x="221490" y="535706"/>
                  </a:lnTo>
                  <a:lnTo>
                    <a:pt x="175806" y="523163"/>
                  </a:lnTo>
                  <a:lnTo>
                    <a:pt x="133740" y="503190"/>
                  </a:lnTo>
                  <a:lnTo>
                    <a:pt x="96052" y="476550"/>
                  </a:lnTo>
                  <a:lnTo>
                    <a:pt x="63507" y="444004"/>
                  </a:lnTo>
                  <a:lnTo>
                    <a:pt x="36866" y="406317"/>
                  </a:lnTo>
                  <a:lnTo>
                    <a:pt x="16893" y="364250"/>
                  </a:lnTo>
                  <a:lnTo>
                    <a:pt x="4350" y="318566"/>
                  </a:lnTo>
                  <a:lnTo>
                    <a:pt x="0" y="270028"/>
                  </a:lnTo>
                  <a:lnTo>
                    <a:pt x="4350" y="221490"/>
                  </a:lnTo>
                  <a:lnTo>
                    <a:pt x="16893" y="175807"/>
                  </a:lnTo>
                  <a:lnTo>
                    <a:pt x="36866" y="133740"/>
                  </a:lnTo>
                  <a:lnTo>
                    <a:pt x="63507" y="96052"/>
                  </a:lnTo>
                  <a:lnTo>
                    <a:pt x="96052" y="63507"/>
                  </a:lnTo>
                  <a:lnTo>
                    <a:pt x="133740" y="36866"/>
                  </a:lnTo>
                  <a:lnTo>
                    <a:pt x="175806" y="16893"/>
                  </a:lnTo>
                  <a:lnTo>
                    <a:pt x="221490" y="4350"/>
                  </a:lnTo>
                  <a:lnTo>
                    <a:pt x="270028" y="0"/>
                  </a:lnTo>
                  <a:lnTo>
                    <a:pt x="2240723" y="0"/>
                  </a:lnTo>
                  <a:lnTo>
                    <a:pt x="2293649" y="5236"/>
                  </a:lnTo>
                  <a:lnTo>
                    <a:pt x="2344058" y="20554"/>
                  </a:lnTo>
                  <a:lnTo>
                    <a:pt x="2390535" y="45367"/>
                  </a:lnTo>
                  <a:lnTo>
                    <a:pt x="2431662" y="79089"/>
                  </a:lnTo>
                  <a:lnTo>
                    <a:pt x="2465384" y="120216"/>
                  </a:lnTo>
                  <a:lnTo>
                    <a:pt x="2490197" y="166693"/>
                  </a:lnTo>
                  <a:lnTo>
                    <a:pt x="2505515" y="217102"/>
                  </a:lnTo>
                  <a:lnTo>
                    <a:pt x="2510752" y="270028"/>
                  </a:lnTo>
                  <a:lnTo>
                    <a:pt x="2506401" y="318566"/>
                  </a:lnTo>
                  <a:lnTo>
                    <a:pt x="2493858" y="364250"/>
                  </a:lnTo>
                  <a:lnTo>
                    <a:pt x="2473885" y="406317"/>
                  </a:lnTo>
                  <a:lnTo>
                    <a:pt x="2447244" y="444004"/>
                  </a:lnTo>
                  <a:lnTo>
                    <a:pt x="2414699" y="476550"/>
                  </a:lnTo>
                  <a:lnTo>
                    <a:pt x="2377011" y="503190"/>
                  </a:lnTo>
                  <a:lnTo>
                    <a:pt x="2334945" y="523163"/>
                  </a:lnTo>
                  <a:lnTo>
                    <a:pt x="2289261" y="535706"/>
                  </a:lnTo>
                  <a:lnTo>
                    <a:pt x="2240723" y="540057"/>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13" name="Google Shape;213;p3"/>
            <p:cNvSpPr/>
            <p:nvPr/>
          </p:nvSpPr>
          <p:spPr>
            <a:xfrm>
              <a:off x="1823012" y="3575785"/>
              <a:ext cx="2510790" cy="540385"/>
            </a:xfrm>
            <a:custGeom>
              <a:rect b="b" l="l" r="r" t="t"/>
              <a:pathLst>
                <a:path extrusionOk="0" h="540385" w="2510790">
                  <a:moveTo>
                    <a:pt x="0" y="270028"/>
                  </a:moveTo>
                  <a:lnTo>
                    <a:pt x="4350" y="221490"/>
                  </a:lnTo>
                  <a:lnTo>
                    <a:pt x="16893" y="175807"/>
                  </a:lnTo>
                  <a:lnTo>
                    <a:pt x="36866" y="133740"/>
                  </a:lnTo>
                  <a:lnTo>
                    <a:pt x="63507" y="96052"/>
                  </a:lnTo>
                  <a:lnTo>
                    <a:pt x="96052" y="63507"/>
                  </a:lnTo>
                  <a:lnTo>
                    <a:pt x="133740" y="36866"/>
                  </a:lnTo>
                  <a:lnTo>
                    <a:pt x="175806" y="16893"/>
                  </a:lnTo>
                  <a:lnTo>
                    <a:pt x="221490" y="4350"/>
                  </a:lnTo>
                  <a:lnTo>
                    <a:pt x="270028" y="0"/>
                  </a:lnTo>
                  <a:lnTo>
                    <a:pt x="2240723" y="0"/>
                  </a:lnTo>
                  <a:lnTo>
                    <a:pt x="2293649" y="5236"/>
                  </a:lnTo>
                  <a:lnTo>
                    <a:pt x="2344058" y="20554"/>
                  </a:lnTo>
                  <a:lnTo>
                    <a:pt x="2390535" y="45367"/>
                  </a:lnTo>
                  <a:lnTo>
                    <a:pt x="2431662" y="79089"/>
                  </a:lnTo>
                  <a:lnTo>
                    <a:pt x="2465384" y="120216"/>
                  </a:lnTo>
                  <a:lnTo>
                    <a:pt x="2490197" y="166693"/>
                  </a:lnTo>
                  <a:lnTo>
                    <a:pt x="2505515" y="217102"/>
                  </a:lnTo>
                  <a:lnTo>
                    <a:pt x="2510752" y="270028"/>
                  </a:lnTo>
                  <a:lnTo>
                    <a:pt x="2506401" y="318566"/>
                  </a:lnTo>
                  <a:lnTo>
                    <a:pt x="2493858" y="364250"/>
                  </a:lnTo>
                  <a:lnTo>
                    <a:pt x="2473885" y="406317"/>
                  </a:lnTo>
                  <a:lnTo>
                    <a:pt x="2447244" y="444004"/>
                  </a:lnTo>
                  <a:lnTo>
                    <a:pt x="2414699" y="476550"/>
                  </a:lnTo>
                  <a:lnTo>
                    <a:pt x="2377011" y="503190"/>
                  </a:lnTo>
                  <a:lnTo>
                    <a:pt x="2334945" y="523163"/>
                  </a:lnTo>
                  <a:lnTo>
                    <a:pt x="2289261" y="535706"/>
                  </a:lnTo>
                  <a:lnTo>
                    <a:pt x="2240723" y="540057"/>
                  </a:lnTo>
                  <a:lnTo>
                    <a:pt x="270028" y="540057"/>
                  </a:lnTo>
                  <a:lnTo>
                    <a:pt x="221490" y="535706"/>
                  </a:lnTo>
                  <a:lnTo>
                    <a:pt x="175806" y="523163"/>
                  </a:lnTo>
                  <a:lnTo>
                    <a:pt x="133740" y="503190"/>
                  </a:lnTo>
                  <a:lnTo>
                    <a:pt x="96052" y="476550"/>
                  </a:lnTo>
                  <a:lnTo>
                    <a:pt x="63507" y="444004"/>
                  </a:lnTo>
                  <a:lnTo>
                    <a:pt x="36866" y="406317"/>
                  </a:lnTo>
                  <a:lnTo>
                    <a:pt x="16893" y="364250"/>
                  </a:lnTo>
                  <a:lnTo>
                    <a:pt x="4350" y="318566"/>
                  </a:lnTo>
                  <a:lnTo>
                    <a:pt x="0" y="270028"/>
                  </a:lnTo>
                  <a:close/>
                </a:path>
              </a:pathLst>
            </a:custGeom>
            <a:noFill/>
            <a:ln cap="flat" cmpd="sng" w="19025">
              <a:solidFill>
                <a:srgbClr val="B7B7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14" name="Google Shape;214;p3"/>
          <p:cNvSpPr txBox="1"/>
          <p:nvPr>
            <p:ph type="title"/>
          </p:nvPr>
        </p:nvSpPr>
        <p:spPr>
          <a:xfrm>
            <a:off x="1309867" y="707656"/>
            <a:ext cx="559562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Obstructive Lung Diseases</a:t>
            </a:r>
            <a:endParaRPr/>
          </a:p>
        </p:txBody>
      </p:sp>
      <p:grpSp>
        <p:nvGrpSpPr>
          <p:cNvPr id="215" name="Google Shape;215;p3"/>
          <p:cNvGrpSpPr/>
          <p:nvPr/>
        </p:nvGrpSpPr>
        <p:grpSpPr>
          <a:xfrm>
            <a:off x="732912" y="1329099"/>
            <a:ext cx="6365240" cy="1871825"/>
            <a:chOff x="732912" y="1329099"/>
            <a:chExt cx="6365240" cy="1871825"/>
          </a:xfrm>
        </p:grpSpPr>
        <p:sp>
          <p:nvSpPr>
            <p:cNvPr id="216" name="Google Shape;216;p3"/>
            <p:cNvSpPr/>
            <p:nvPr/>
          </p:nvSpPr>
          <p:spPr>
            <a:xfrm>
              <a:off x="732912" y="1718199"/>
              <a:ext cx="6365240" cy="1482725"/>
            </a:xfrm>
            <a:custGeom>
              <a:rect b="b" l="l" r="r" t="t"/>
              <a:pathLst>
                <a:path extrusionOk="0" h="1482725" w="6365240">
                  <a:moveTo>
                    <a:pt x="6117744" y="1482299"/>
                  </a:moveTo>
                  <a:lnTo>
                    <a:pt x="247054" y="1482299"/>
                  </a:lnTo>
                  <a:lnTo>
                    <a:pt x="197264" y="1477280"/>
                  </a:lnTo>
                  <a:lnTo>
                    <a:pt x="150890" y="1462885"/>
                  </a:lnTo>
                  <a:lnTo>
                    <a:pt x="108924" y="1440106"/>
                  </a:lnTo>
                  <a:lnTo>
                    <a:pt x="72360" y="1409939"/>
                  </a:lnTo>
                  <a:lnTo>
                    <a:pt x="42193" y="1373375"/>
                  </a:lnTo>
                  <a:lnTo>
                    <a:pt x="19414" y="1331409"/>
                  </a:lnTo>
                  <a:lnTo>
                    <a:pt x="5019" y="1285035"/>
                  </a:lnTo>
                  <a:lnTo>
                    <a:pt x="0" y="1235245"/>
                  </a:lnTo>
                  <a:lnTo>
                    <a:pt x="0" y="247054"/>
                  </a:lnTo>
                  <a:lnTo>
                    <a:pt x="5019" y="197264"/>
                  </a:lnTo>
                  <a:lnTo>
                    <a:pt x="19414" y="150890"/>
                  </a:lnTo>
                  <a:lnTo>
                    <a:pt x="42193" y="108924"/>
                  </a:lnTo>
                  <a:lnTo>
                    <a:pt x="72360" y="72360"/>
                  </a:lnTo>
                  <a:lnTo>
                    <a:pt x="108924" y="42193"/>
                  </a:lnTo>
                  <a:lnTo>
                    <a:pt x="150890" y="19414"/>
                  </a:lnTo>
                  <a:lnTo>
                    <a:pt x="197264" y="5019"/>
                  </a:lnTo>
                  <a:lnTo>
                    <a:pt x="247054" y="0"/>
                  </a:lnTo>
                  <a:lnTo>
                    <a:pt x="6117744" y="0"/>
                  </a:lnTo>
                  <a:lnTo>
                    <a:pt x="6166168" y="4790"/>
                  </a:lnTo>
                  <a:lnTo>
                    <a:pt x="6212288" y="18805"/>
                  </a:lnTo>
                  <a:lnTo>
                    <a:pt x="6254811" y="41508"/>
                  </a:lnTo>
                  <a:lnTo>
                    <a:pt x="6292438" y="72360"/>
                  </a:lnTo>
                  <a:lnTo>
                    <a:pt x="6323291" y="109988"/>
                  </a:lnTo>
                  <a:lnTo>
                    <a:pt x="6345993" y="152511"/>
                  </a:lnTo>
                  <a:lnTo>
                    <a:pt x="6360008" y="198631"/>
                  </a:lnTo>
                  <a:lnTo>
                    <a:pt x="6364799" y="247054"/>
                  </a:lnTo>
                  <a:lnTo>
                    <a:pt x="6364799" y="1235245"/>
                  </a:lnTo>
                  <a:lnTo>
                    <a:pt x="6359780" y="1285035"/>
                  </a:lnTo>
                  <a:lnTo>
                    <a:pt x="6345385" y="1331409"/>
                  </a:lnTo>
                  <a:lnTo>
                    <a:pt x="6322606" y="1373375"/>
                  </a:lnTo>
                  <a:lnTo>
                    <a:pt x="6292439" y="1409939"/>
                  </a:lnTo>
                  <a:lnTo>
                    <a:pt x="6255875" y="1440106"/>
                  </a:lnTo>
                  <a:lnTo>
                    <a:pt x="6213910" y="1462885"/>
                  </a:lnTo>
                  <a:lnTo>
                    <a:pt x="6167535" y="1477280"/>
                  </a:lnTo>
                  <a:lnTo>
                    <a:pt x="6117744" y="14822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17" name="Google Shape;217;p3"/>
            <p:cNvSpPr/>
            <p:nvPr/>
          </p:nvSpPr>
          <p:spPr>
            <a:xfrm>
              <a:off x="732912" y="1718199"/>
              <a:ext cx="6365240" cy="1482725"/>
            </a:xfrm>
            <a:custGeom>
              <a:rect b="b" l="l" r="r" t="t"/>
              <a:pathLst>
                <a:path extrusionOk="0" h="1482725" w="6365240">
                  <a:moveTo>
                    <a:pt x="0" y="247054"/>
                  </a:moveTo>
                  <a:lnTo>
                    <a:pt x="5019" y="197264"/>
                  </a:lnTo>
                  <a:lnTo>
                    <a:pt x="19414" y="150890"/>
                  </a:lnTo>
                  <a:lnTo>
                    <a:pt x="42193" y="108924"/>
                  </a:lnTo>
                  <a:lnTo>
                    <a:pt x="72360" y="72360"/>
                  </a:lnTo>
                  <a:lnTo>
                    <a:pt x="108924" y="42193"/>
                  </a:lnTo>
                  <a:lnTo>
                    <a:pt x="150890" y="19414"/>
                  </a:lnTo>
                  <a:lnTo>
                    <a:pt x="197264" y="5019"/>
                  </a:lnTo>
                  <a:lnTo>
                    <a:pt x="247054" y="0"/>
                  </a:lnTo>
                  <a:lnTo>
                    <a:pt x="6117744" y="0"/>
                  </a:lnTo>
                  <a:lnTo>
                    <a:pt x="6166168" y="4790"/>
                  </a:lnTo>
                  <a:lnTo>
                    <a:pt x="6212288" y="18805"/>
                  </a:lnTo>
                  <a:lnTo>
                    <a:pt x="6254811" y="41508"/>
                  </a:lnTo>
                  <a:lnTo>
                    <a:pt x="6292438" y="72360"/>
                  </a:lnTo>
                  <a:lnTo>
                    <a:pt x="6323291" y="109988"/>
                  </a:lnTo>
                  <a:lnTo>
                    <a:pt x="6345993" y="152511"/>
                  </a:lnTo>
                  <a:lnTo>
                    <a:pt x="6360009" y="198631"/>
                  </a:lnTo>
                  <a:lnTo>
                    <a:pt x="6364799" y="247054"/>
                  </a:lnTo>
                  <a:lnTo>
                    <a:pt x="6364799" y="1235245"/>
                  </a:lnTo>
                  <a:lnTo>
                    <a:pt x="6359780" y="1285035"/>
                  </a:lnTo>
                  <a:lnTo>
                    <a:pt x="6345385" y="1331409"/>
                  </a:lnTo>
                  <a:lnTo>
                    <a:pt x="6322606" y="1373375"/>
                  </a:lnTo>
                  <a:lnTo>
                    <a:pt x="6292439" y="1409939"/>
                  </a:lnTo>
                  <a:lnTo>
                    <a:pt x="6255875" y="1440106"/>
                  </a:lnTo>
                  <a:lnTo>
                    <a:pt x="6213910" y="1462885"/>
                  </a:lnTo>
                  <a:lnTo>
                    <a:pt x="6167535" y="1477280"/>
                  </a:lnTo>
                  <a:lnTo>
                    <a:pt x="6117744" y="1482299"/>
                  </a:lnTo>
                  <a:lnTo>
                    <a:pt x="247054" y="1482299"/>
                  </a:lnTo>
                  <a:lnTo>
                    <a:pt x="197264" y="1477280"/>
                  </a:lnTo>
                  <a:lnTo>
                    <a:pt x="150890" y="1462885"/>
                  </a:lnTo>
                  <a:lnTo>
                    <a:pt x="108924" y="1440106"/>
                  </a:lnTo>
                  <a:lnTo>
                    <a:pt x="72360" y="1409939"/>
                  </a:lnTo>
                  <a:lnTo>
                    <a:pt x="42193" y="1373375"/>
                  </a:lnTo>
                  <a:lnTo>
                    <a:pt x="19414" y="1331409"/>
                  </a:lnTo>
                  <a:lnTo>
                    <a:pt x="5019" y="1285035"/>
                  </a:lnTo>
                  <a:lnTo>
                    <a:pt x="0" y="1235245"/>
                  </a:lnTo>
                  <a:lnTo>
                    <a:pt x="0" y="247054"/>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18" name="Google Shape;218;p3"/>
            <p:cNvSpPr/>
            <p:nvPr/>
          </p:nvSpPr>
          <p:spPr>
            <a:xfrm>
              <a:off x="815699" y="1329099"/>
              <a:ext cx="1283970" cy="389255"/>
            </a:xfrm>
            <a:custGeom>
              <a:rect b="b" l="l" r="r" t="t"/>
              <a:pathLst>
                <a:path extrusionOk="0" h="389255" w="1283970">
                  <a:moveTo>
                    <a:pt x="1218548" y="389099"/>
                  </a:moveTo>
                  <a:lnTo>
                    <a:pt x="64851" y="389099"/>
                  </a:lnTo>
                  <a:lnTo>
                    <a:pt x="39608" y="384003"/>
                  </a:lnTo>
                  <a:lnTo>
                    <a:pt x="18994" y="370105"/>
                  </a:lnTo>
                  <a:lnTo>
                    <a:pt x="5096" y="349491"/>
                  </a:lnTo>
                  <a:lnTo>
                    <a:pt x="0" y="324248"/>
                  </a:lnTo>
                  <a:lnTo>
                    <a:pt x="0" y="64851"/>
                  </a:lnTo>
                  <a:lnTo>
                    <a:pt x="5096" y="39608"/>
                  </a:lnTo>
                  <a:lnTo>
                    <a:pt x="18994" y="18994"/>
                  </a:lnTo>
                  <a:lnTo>
                    <a:pt x="39608" y="5096"/>
                  </a:lnTo>
                  <a:lnTo>
                    <a:pt x="64851" y="0"/>
                  </a:lnTo>
                  <a:lnTo>
                    <a:pt x="1218548" y="0"/>
                  </a:lnTo>
                  <a:lnTo>
                    <a:pt x="1264405" y="18994"/>
                  </a:lnTo>
                  <a:lnTo>
                    <a:pt x="1283399" y="64851"/>
                  </a:lnTo>
                  <a:lnTo>
                    <a:pt x="1283399" y="324248"/>
                  </a:lnTo>
                  <a:lnTo>
                    <a:pt x="1278303" y="349491"/>
                  </a:lnTo>
                  <a:lnTo>
                    <a:pt x="1264405" y="370105"/>
                  </a:lnTo>
                  <a:lnTo>
                    <a:pt x="1243791" y="384003"/>
                  </a:lnTo>
                  <a:lnTo>
                    <a:pt x="1218548" y="3890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19" name="Google Shape;219;p3"/>
            <p:cNvSpPr/>
            <p:nvPr/>
          </p:nvSpPr>
          <p:spPr>
            <a:xfrm>
              <a:off x="815699" y="1329099"/>
              <a:ext cx="1283970" cy="389255"/>
            </a:xfrm>
            <a:custGeom>
              <a:rect b="b" l="l" r="r" t="t"/>
              <a:pathLst>
                <a:path extrusionOk="0" h="389255" w="1283970">
                  <a:moveTo>
                    <a:pt x="0" y="64851"/>
                  </a:moveTo>
                  <a:lnTo>
                    <a:pt x="5096" y="39608"/>
                  </a:lnTo>
                  <a:lnTo>
                    <a:pt x="18994" y="18994"/>
                  </a:lnTo>
                  <a:lnTo>
                    <a:pt x="39608" y="5096"/>
                  </a:lnTo>
                  <a:lnTo>
                    <a:pt x="64851" y="0"/>
                  </a:lnTo>
                  <a:lnTo>
                    <a:pt x="1218548" y="0"/>
                  </a:lnTo>
                  <a:lnTo>
                    <a:pt x="1264405" y="18994"/>
                  </a:lnTo>
                  <a:lnTo>
                    <a:pt x="1283399" y="64851"/>
                  </a:lnTo>
                  <a:lnTo>
                    <a:pt x="1283399" y="324248"/>
                  </a:lnTo>
                  <a:lnTo>
                    <a:pt x="1278303" y="349491"/>
                  </a:lnTo>
                  <a:lnTo>
                    <a:pt x="1264405" y="370105"/>
                  </a:lnTo>
                  <a:lnTo>
                    <a:pt x="1243791" y="384003"/>
                  </a:lnTo>
                  <a:lnTo>
                    <a:pt x="1218548" y="389099"/>
                  </a:lnTo>
                  <a:lnTo>
                    <a:pt x="64851" y="389099"/>
                  </a:lnTo>
                  <a:lnTo>
                    <a:pt x="39608" y="384003"/>
                  </a:lnTo>
                  <a:lnTo>
                    <a:pt x="18994" y="370105"/>
                  </a:lnTo>
                  <a:lnTo>
                    <a:pt x="5096" y="349491"/>
                  </a:lnTo>
                  <a:lnTo>
                    <a:pt x="0" y="324248"/>
                  </a:lnTo>
                  <a:lnTo>
                    <a:pt x="0" y="64851"/>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20" name="Google Shape;220;p3"/>
          <p:cNvSpPr txBox="1"/>
          <p:nvPr/>
        </p:nvSpPr>
        <p:spPr>
          <a:xfrm>
            <a:off x="1028524" y="1399062"/>
            <a:ext cx="5854065" cy="169862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400">
                <a:latin typeface="Tahoma"/>
                <a:ea typeface="Tahoma"/>
                <a:cs typeface="Tahoma"/>
                <a:sym typeface="Tahoma"/>
              </a:rPr>
              <a:t>Deﬁnition</a:t>
            </a:r>
            <a:endParaRPr sz="1400">
              <a:latin typeface="Tahoma"/>
              <a:ea typeface="Tahoma"/>
              <a:cs typeface="Tahoma"/>
              <a:sym typeface="Tahoma"/>
            </a:endParaRPr>
          </a:p>
          <a:p>
            <a:pPr indent="0" lvl="0" marL="0" marR="0" rtl="0" algn="l">
              <a:lnSpc>
                <a:spcPct val="100000"/>
              </a:lnSpc>
              <a:spcBef>
                <a:spcPts val="10"/>
              </a:spcBef>
              <a:spcAft>
                <a:spcPts val="0"/>
              </a:spcAft>
              <a:buNone/>
            </a:pPr>
            <a:r>
              <a:t/>
            </a:r>
            <a:endParaRPr sz="1350">
              <a:latin typeface="Tahoma"/>
              <a:ea typeface="Tahoma"/>
              <a:cs typeface="Tahoma"/>
              <a:sym typeface="Tahoma"/>
            </a:endParaRPr>
          </a:p>
          <a:p>
            <a:pPr indent="0" lvl="0" marL="319405" marR="5080" rtl="0" algn="l">
              <a:lnSpc>
                <a:spcPct val="117857"/>
              </a:lnSpc>
              <a:spcBef>
                <a:spcPts val="0"/>
              </a:spcBef>
              <a:spcAft>
                <a:spcPts val="0"/>
              </a:spcAft>
              <a:buNone/>
            </a:pPr>
            <a:r>
              <a:rPr lang="en-US" sz="1400">
                <a:latin typeface="Lucida Sans"/>
                <a:ea typeface="Lucida Sans"/>
                <a:cs typeface="Lucida Sans"/>
                <a:sym typeface="Lucida Sans"/>
              </a:rPr>
              <a:t>Obstructive (airway) disease is characterized by </a:t>
            </a:r>
            <a:r>
              <a:rPr b="1" lang="en-US" sz="1400">
                <a:latin typeface="Tahoma"/>
                <a:ea typeface="Tahoma"/>
                <a:cs typeface="Tahoma"/>
                <a:sym typeface="Tahoma"/>
              </a:rPr>
              <a:t>an increase in  resistance to air ﬂow </a:t>
            </a:r>
            <a:r>
              <a:rPr lang="en-US" sz="1400">
                <a:latin typeface="Lucida Sans"/>
                <a:ea typeface="Lucida Sans"/>
                <a:cs typeface="Lucida Sans"/>
                <a:sym typeface="Lucida Sans"/>
              </a:rPr>
              <a:t>caused by partial or complete obstruction at  any level.</a:t>
            </a:r>
            <a:endParaRPr sz="1400">
              <a:latin typeface="Lucida Sans"/>
              <a:ea typeface="Lucida Sans"/>
              <a:cs typeface="Lucida Sans"/>
              <a:sym typeface="Lucida Sans"/>
            </a:endParaRPr>
          </a:p>
          <a:p>
            <a:pPr indent="0" lvl="0" marL="319405" marR="360680" rtl="0" algn="l">
              <a:lnSpc>
                <a:spcPct val="117857"/>
              </a:lnSpc>
              <a:spcBef>
                <a:spcPts val="0"/>
              </a:spcBef>
              <a:spcAft>
                <a:spcPts val="0"/>
              </a:spcAft>
              <a:buNone/>
            </a:pPr>
            <a:r>
              <a:rPr lang="en-US" sz="1400">
                <a:latin typeface="Lucida Sans"/>
                <a:ea typeface="Lucida Sans"/>
                <a:cs typeface="Lucida Sans"/>
                <a:sym typeface="Lucida Sans"/>
              </a:rPr>
              <a:t>Each disease have distinct clinical and anatomic, but overlaps  between emphysema, chronic bronchitis, and asthma are  common.</a:t>
            </a:r>
            <a:endParaRPr sz="1400">
              <a:latin typeface="Lucida Sans"/>
              <a:ea typeface="Lucida Sans"/>
              <a:cs typeface="Lucida Sans"/>
              <a:sym typeface="Lucida Sans"/>
            </a:endParaRPr>
          </a:p>
        </p:txBody>
      </p:sp>
      <p:sp>
        <p:nvSpPr>
          <p:cNvPr id="221" name="Google Shape;221;p3"/>
          <p:cNvSpPr txBox="1"/>
          <p:nvPr/>
        </p:nvSpPr>
        <p:spPr>
          <a:xfrm>
            <a:off x="2328585" y="3616452"/>
            <a:ext cx="1500505" cy="448309"/>
          </a:xfrm>
          <a:prstGeom prst="rect">
            <a:avLst/>
          </a:prstGeom>
          <a:noFill/>
          <a:ln>
            <a:noFill/>
          </a:ln>
        </p:spPr>
        <p:txBody>
          <a:bodyPr anchorCtr="0" anchor="t" bIns="0" lIns="0" spcFirstLastPara="1" rIns="0" wrap="square" tIns="22850">
            <a:spAutoFit/>
          </a:bodyPr>
          <a:lstStyle/>
          <a:p>
            <a:pPr indent="-363219" lvl="0" marL="375285" marR="5080" rtl="0" algn="l">
              <a:lnSpc>
                <a:spcPct val="117857"/>
              </a:lnSpc>
              <a:spcBef>
                <a:spcPts val="0"/>
              </a:spcBef>
              <a:spcAft>
                <a:spcPts val="0"/>
              </a:spcAft>
              <a:buNone/>
            </a:pPr>
            <a:r>
              <a:rPr b="1" lang="en-US" sz="1400">
                <a:latin typeface="Tahoma"/>
                <a:ea typeface="Tahoma"/>
                <a:cs typeface="Tahoma"/>
                <a:sym typeface="Tahoma"/>
              </a:rPr>
              <a:t>Obstructive Lung  Diseases</a:t>
            </a:r>
            <a:endParaRPr sz="1400">
              <a:latin typeface="Tahoma"/>
              <a:ea typeface="Tahoma"/>
              <a:cs typeface="Tahoma"/>
              <a:sym typeface="Tahoma"/>
            </a:endParaRPr>
          </a:p>
        </p:txBody>
      </p:sp>
      <p:grpSp>
        <p:nvGrpSpPr>
          <p:cNvPr id="222" name="Google Shape;222;p3"/>
          <p:cNvGrpSpPr/>
          <p:nvPr/>
        </p:nvGrpSpPr>
        <p:grpSpPr>
          <a:xfrm>
            <a:off x="4107562" y="4413840"/>
            <a:ext cx="3484245" cy="540385"/>
            <a:chOff x="4107562" y="4413840"/>
            <a:chExt cx="3484245" cy="540385"/>
          </a:xfrm>
        </p:grpSpPr>
        <p:sp>
          <p:nvSpPr>
            <p:cNvPr id="223" name="Google Shape;223;p3"/>
            <p:cNvSpPr/>
            <p:nvPr/>
          </p:nvSpPr>
          <p:spPr>
            <a:xfrm>
              <a:off x="4107562" y="4413840"/>
              <a:ext cx="3484245" cy="540385"/>
            </a:xfrm>
            <a:custGeom>
              <a:rect b="b" l="l" r="r" t="t"/>
              <a:pathLst>
                <a:path extrusionOk="0" h="540385" w="3484245">
                  <a:moveTo>
                    <a:pt x="3213695" y="540057"/>
                  </a:moveTo>
                  <a:lnTo>
                    <a:pt x="270028" y="540057"/>
                  </a:lnTo>
                  <a:lnTo>
                    <a:pt x="221490" y="535707"/>
                  </a:lnTo>
                  <a:lnTo>
                    <a:pt x="175807" y="523164"/>
                  </a:lnTo>
                  <a:lnTo>
                    <a:pt x="133740" y="503190"/>
                  </a:lnTo>
                  <a:lnTo>
                    <a:pt x="96052" y="476550"/>
                  </a:lnTo>
                  <a:lnTo>
                    <a:pt x="63507" y="444005"/>
                  </a:lnTo>
                  <a:lnTo>
                    <a:pt x="36866" y="406317"/>
                  </a:lnTo>
                  <a:lnTo>
                    <a:pt x="16893" y="364250"/>
                  </a:lnTo>
                  <a:lnTo>
                    <a:pt x="4350" y="318567"/>
                  </a:lnTo>
                  <a:lnTo>
                    <a:pt x="0" y="270028"/>
                  </a:lnTo>
                  <a:lnTo>
                    <a:pt x="4350" y="221490"/>
                  </a:lnTo>
                  <a:lnTo>
                    <a:pt x="16893" y="175807"/>
                  </a:lnTo>
                  <a:lnTo>
                    <a:pt x="36866" y="133740"/>
                  </a:lnTo>
                  <a:lnTo>
                    <a:pt x="63507" y="96052"/>
                  </a:lnTo>
                  <a:lnTo>
                    <a:pt x="96052" y="63507"/>
                  </a:lnTo>
                  <a:lnTo>
                    <a:pt x="133740" y="36866"/>
                  </a:lnTo>
                  <a:lnTo>
                    <a:pt x="175807" y="16893"/>
                  </a:lnTo>
                  <a:lnTo>
                    <a:pt x="221490" y="4350"/>
                  </a:lnTo>
                  <a:lnTo>
                    <a:pt x="270028" y="0"/>
                  </a:lnTo>
                  <a:lnTo>
                    <a:pt x="3213695" y="0"/>
                  </a:lnTo>
                  <a:lnTo>
                    <a:pt x="3266622" y="5236"/>
                  </a:lnTo>
                  <a:lnTo>
                    <a:pt x="3317031" y="20554"/>
                  </a:lnTo>
                  <a:lnTo>
                    <a:pt x="3363508" y="45368"/>
                  </a:lnTo>
                  <a:lnTo>
                    <a:pt x="3404634" y="79089"/>
                  </a:lnTo>
                  <a:lnTo>
                    <a:pt x="3438356" y="120216"/>
                  </a:lnTo>
                  <a:lnTo>
                    <a:pt x="3463170" y="166693"/>
                  </a:lnTo>
                  <a:lnTo>
                    <a:pt x="3478488" y="217102"/>
                  </a:lnTo>
                  <a:lnTo>
                    <a:pt x="3483724" y="270028"/>
                  </a:lnTo>
                  <a:lnTo>
                    <a:pt x="3479374" y="318567"/>
                  </a:lnTo>
                  <a:lnTo>
                    <a:pt x="3466831" y="364250"/>
                  </a:lnTo>
                  <a:lnTo>
                    <a:pt x="3446858" y="406317"/>
                  </a:lnTo>
                  <a:lnTo>
                    <a:pt x="3420217" y="444005"/>
                  </a:lnTo>
                  <a:lnTo>
                    <a:pt x="3387672" y="476550"/>
                  </a:lnTo>
                  <a:lnTo>
                    <a:pt x="3349984" y="503190"/>
                  </a:lnTo>
                  <a:lnTo>
                    <a:pt x="3307917" y="523164"/>
                  </a:lnTo>
                  <a:lnTo>
                    <a:pt x="3262234" y="535707"/>
                  </a:lnTo>
                  <a:lnTo>
                    <a:pt x="3213695" y="540057"/>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24" name="Google Shape;224;p3"/>
            <p:cNvSpPr/>
            <p:nvPr/>
          </p:nvSpPr>
          <p:spPr>
            <a:xfrm>
              <a:off x="4107562" y="4413840"/>
              <a:ext cx="3484245" cy="540385"/>
            </a:xfrm>
            <a:custGeom>
              <a:rect b="b" l="l" r="r" t="t"/>
              <a:pathLst>
                <a:path extrusionOk="0" h="540385" w="3484245">
                  <a:moveTo>
                    <a:pt x="0" y="270028"/>
                  </a:moveTo>
                  <a:lnTo>
                    <a:pt x="4350" y="221490"/>
                  </a:lnTo>
                  <a:lnTo>
                    <a:pt x="16893" y="175807"/>
                  </a:lnTo>
                  <a:lnTo>
                    <a:pt x="36866" y="133740"/>
                  </a:lnTo>
                  <a:lnTo>
                    <a:pt x="63507" y="96052"/>
                  </a:lnTo>
                  <a:lnTo>
                    <a:pt x="96052" y="63507"/>
                  </a:lnTo>
                  <a:lnTo>
                    <a:pt x="133740" y="36866"/>
                  </a:lnTo>
                  <a:lnTo>
                    <a:pt x="175807" y="16893"/>
                  </a:lnTo>
                  <a:lnTo>
                    <a:pt x="221490" y="4350"/>
                  </a:lnTo>
                  <a:lnTo>
                    <a:pt x="270028" y="0"/>
                  </a:lnTo>
                  <a:lnTo>
                    <a:pt x="3213695" y="0"/>
                  </a:lnTo>
                  <a:lnTo>
                    <a:pt x="3266622" y="5236"/>
                  </a:lnTo>
                  <a:lnTo>
                    <a:pt x="3317031" y="20554"/>
                  </a:lnTo>
                  <a:lnTo>
                    <a:pt x="3363508" y="45368"/>
                  </a:lnTo>
                  <a:lnTo>
                    <a:pt x="3404634" y="79089"/>
                  </a:lnTo>
                  <a:lnTo>
                    <a:pt x="3438356" y="120216"/>
                  </a:lnTo>
                  <a:lnTo>
                    <a:pt x="3463170" y="166693"/>
                  </a:lnTo>
                  <a:lnTo>
                    <a:pt x="3478488" y="217102"/>
                  </a:lnTo>
                  <a:lnTo>
                    <a:pt x="3483724" y="270028"/>
                  </a:lnTo>
                  <a:lnTo>
                    <a:pt x="3479374" y="318567"/>
                  </a:lnTo>
                  <a:lnTo>
                    <a:pt x="3466831" y="364250"/>
                  </a:lnTo>
                  <a:lnTo>
                    <a:pt x="3446858" y="406317"/>
                  </a:lnTo>
                  <a:lnTo>
                    <a:pt x="3420217" y="444005"/>
                  </a:lnTo>
                  <a:lnTo>
                    <a:pt x="3387672" y="476550"/>
                  </a:lnTo>
                  <a:lnTo>
                    <a:pt x="3349984" y="503190"/>
                  </a:lnTo>
                  <a:lnTo>
                    <a:pt x="3307917" y="523164"/>
                  </a:lnTo>
                  <a:lnTo>
                    <a:pt x="3262234" y="535707"/>
                  </a:lnTo>
                  <a:lnTo>
                    <a:pt x="3213695" y="540057"/>
                  </a:lnTo>
                  <a:lnTo>
                    <a:pt x="270028" y="540057"/>
                  </a:lnTo>
                  <a:lnTo>
                    <a:pt x="221490" y="535707"/>
                  </a:lnTo>
                  <a:lnTo>
                    <a:pt x="175807" y="523164"/>
                  </a:lnTo>
                  <a:lnTo>
                    <a:pt x="133740" y="503190"/>
                  </a:lnTo>
                  <a:lnTo>
                    <a:pt x="96052" y="476550"/>
                  </a:lnTo>
                  <a:lnTo>
                    <a:pt x="63507" y="444005"/>
                  </a:lnTo>
                  <a:lnTo>
                    <a:pt x="36866" y="406317"/>
                  </a:lnTo>
                  <a:lnTo>
                    <a:pt x="16893" y="364250"/>
                  </a:lnTo>
                  <a:lnTo>
                    <a:pt x="4350" y="318567"/>
                  </a:lnTo>
                  <a:lnTo>
                    <a:pt x="0" y="270028"/>
                  </a:lnTo>
                  <a:close/>
                </a:path>
              </a:pathLst>
            </a:custGeom>
            <a:noFill/>
            <a:ln cap="flat" cmpd="sng" w="19025">
              <a:solidFill>
                <a:srgbClr val="B7B7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25" name="Google Shape;225;p3"/>
          <p:cNvSpPr txBox="1"/>
          <p:nvPr/>
        </p:nvSpPr>
        <p:spPr>
          <a:xfrm>
            <a:off x="4556124" y="4454507"/>
            <a:ext cx="2588260" cy="448309"/>
          </a:xfrm>
          <a:prstGeom prst="rect">
            <a:avLst/>
          </a:prstGeom>
          <a:noFill/>
          <a:ln>
            <a:noFill/>
          </a:ln>
        </p:spPr>
        <p:txBody>
          <a:bodyPr anchorCtr="0" anchor="t" bIns="0" lIns="0" spcFirstLastPara="1" rIns="0" wrap="square" tIns="22850">
            <a:spAutoFit/>
          </a:bodyPr>
          <a:lstStyle/>
          <a:p>
            <a:pPr indent="-647065" lvl="0" marL="659130" marR="5080" rtl="0" algn="l">
              <a:lnSpc>
                <a:spcPct val="117857"/>
              </a:lnSpc>
              <a:spcBef>
                <a:spcPts val="0"/>
              </a:spcBef>
              <a:spcAft>
                <a:spcPts val="0"/>
              </a:spcAft>
              <a:buNone/>
            </a:pPr>
            <a:r>
              <a:rPr lang="en-US" sz="1400">
                <a:latin typeface="Lucida Sans"/>
                <a:ea typeface="Lucida Sans"/>
                <a:cs typeface="Lucida Sans"/>
                <a:sym typeface="Lucida Sans"/>
              </a:rPr>
              <a:t>Chronic obstructive pulmonary  disease (COPD)</a:t>
            </a:r>
            <a:endParaRPr sz="1400">
              <a:latin typeface="Lucida Sans"/>
              <a:ea typeface="Lucida Sans"/>
              <a:cs typeface="Lucida Sans"/>
              <a:sym typeface="Lucida Sans"/>
            </a:endParaRPr>
          </a:p>
        </p:txBody>
      </p:sp>
      <p:grpSp>
        <p:nvGrpSpPr>
          <p:cNvPr id="226" name="Google Shape;226;p3"/>
          <p:cNvGrpSpPr/>
          <p:nvPr/>
        </p:nvGrpSpPr>
        <p:grpSpPr>
          <a:xfrm>
            <a:off x="239362" y="4415887"/>
            <a:ext cx="1760855" cy="457200"/>
            <a:chOff x="239362" y="4415887"/>
            <a:chExt cx="1760855" cy="457200"/>
          </a:xfrm>
        </p:grpSpPr>
        <p:sp>
          <p:nvSpPr>
            <p:cNvPr id="227" name="Google Shape;227;p3"/>
            <p:cNvSpPr/>
            <p:nvPr/>
          </p:nvSpPr>
          <p:spPr>
            <a:xfrm>
              <a:off x="239362" y="4415887"/>
              <a:ext cx="1760855" cy="457200"/>
            </a:xfrm>
            <a:custGeom>
              <a:rect b="b" l="l" r="r" t="t"/>
              <a:pathLst>
                <a:path extrusionOk="0" h="457200" w="1760855">
                  <a:moveTo>
                    <a:pt x="1531853" y="456869"/>
                  </a:moveTo>
                  <a:lnTo>
                    <a:pt x="228434" y="456869"/>
                  </a:lnTo>
                  <a:lnTo>
                    <a:pt x="182397" y="452228"/>
                  </a:lnTo>
                  <a:lnTo>
                    <a:pt x="139517" y="438917"/>
                  </a:lnTo>
                  <a:lnTo>
                    <a:pt x="100714" y="417856"/>
                  </a:lnTo>
                  <a:lnTo>
                    <a:pt x="66906" y="389962"/>
                  </a:lnTo>
                  <a:lnTo>
                    <a:pt x="39013" y="356154"/>
                  </a:lnTo>
                  <a:lnTo>
                    <a:pt x="17951" y="317351"/>
                  </a:lnTo>
                  <a:lnTo>
                    <a:pt x="4640" y="274471"/>
                  </a:lnTo>
                  <a:lnTo>
                    <a:pt x="0" y="228434"/>
                  </a:lnTo>
                  <a:lnTo>
                    <a:pt x="4640" y="182396"/>
                  </a:lnTo>
                  <a:lnTo>
                    <a:pt x="17951" y="139517"/>
                  </a:lnTo>
                  <a:lnTo>
                    <a:pt x="39013" y="100714"/>
                  </a:lnTo>
                  <a:lnTo>
                    <a:pt x="66906" y="66906"/>
                  </a:lnTo>
                  <a:lnTo>
                    <a:pt x="100714" y="39012"/>
                  </a:lnTo>
                  <a:lnTo>
                    <a:pt x="139517" y="17951"/>
                  </a:lnTo>
                  <a:lnTo>
                    <a:pt x="182397" y="4640"/>
                  </a:lnTo>
                  <a:lnTo>
                    <a:pt x="228434" y="0"/>
                  </a:lnTo>
                  <a:lnTo>
                    <a:pt x="1531853" y="0"/>
                  </a:lnTo>
                  <a:lnTo>
                    <a:pt x="1576626" y="4429"/>
                  </a:lnTo>
                  <a:lnTo>
                    <a:pt x="1619271" y="17388"/>
                  </a:lnTo>
                  <a:lnTo>
                    <a:pt x="1658588" y="38379"/>
                  </a:lnTo>
                  <a:lnTo>
                    <a:pt x="1693380" y="66906"/>
                  </a:lnTo>
                  <a:lnTo>
                    <a:pt x="1721907" y="101699"/>
                  </a:lnTo>
                  <a:lnTo>
                    <a:pt x="1742899" y="141016"/>
                  </a:lnTo>
                  <a:lnTo>
                    <a:pt x="1755857" y="183661"/>
                  </a:lnTo>
                  <a:lnTo>
                    <a:pt x="1760287" y="228434"/>
                  </a:lnTo>
                  <a:lnTo>
                    <a:pt x="1755646" y="274471"/>
                  </a:lnTo>
                  <a:lnTo>
                    <a:pt x="1742336" y="317351"/>
                  </a:lnTo>
                  <a:lnTo>
                    <a:pt x="1721274" y="356154"/>
                  </a:lnTo>
                  <a:lnTo>
                    <a:pt x="1693380" y="389962"/>
                  </a:lnTo>
                  <a:lnTo>
                    <a:pt x="1659573" y="417856"/>
                  </a:lnTo>
                  <a:lnTo>
                    <a:pt x="1620770" y="438917"/>
                  </a:lnTo>
                  <a:lnTo>
                    <a:pt x="1577890" y="452228"/>
                  </a:lnTo>
                  <a:lnTo>
                    <a:pt x="1531853" y="45686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28" name="Google Shape;228;p3"/>
            <p:cNvSpPr/>
            <p:nvPr/>
          </p:nvSpPr>
          <p:spPr>
            <a:xfrm>
              <a:off x="239362" y="4415887"/>
              <a:ext cx="1760855" cy="457200"/>
            </a:xfrm>
            <a:custGeom>
              <a:rect b="b" l="l" r="r" t="t"/>
              <a:pathLst>
                <a:path extrusionOk="0" h="457200" w="1760855">
                  <a:moveTo>
                    <a:pt x="0" y="228434"/>
                  </a:moveTo>
                  <a:lnTo>
                    <a:pt x="4640" y="182396"/>
                  </a:lnTo>
                  <a:lnTo>
                    <a:pt x="17951" y="139517"/>
                  </a:lnTo>
                  <a:lnTo>
                    <a:pt x="39013" y="100714"/>
                  </a:lnTo>
                  <a:lnTo>
                    <a:pt x="66906" y="66906"/>
                  </a:lnTo>
                  <a:lnTo>
                    <a:pt x="100714" y="39012"/>
                  </a:lnTo>
                  <a:lnTo>
                    <a:pt x="139517" y="17951"/>
                  </a:lnTo>
                  <a:lnTo>
                    <a:pt x="182397" y="4640"/>
                  </a:lnTo>
                  <a:lnTo>
                    <a:pt x="228434" y="0"/>
                  </a:lnTo>
                  <a:lnTo>
                    <a:pt x="1531853" y="0"/>
                  </a:lnTo>
                  <a:lnTo>
                    <a:pt x="1576626" y="4429"/>
                  </a:lnTo>
                  <a:lnTo>
                    <a:pt x="1619271" y="17388"/>
                  </a:lnTo>
                  <a:lnTo>
                    <a:pt x="1658588" y="38379"/>
                  </a:lnTo>
                  <a:lnTo>
                    <a:pt x="1693380" y="66906"/>
                  </a:lnTo>
                  <a:lnTo>
                    <a:pt x="1721908" y="101699"/>
                  </a:lnTo>
                  <a:lnTo>
                    <a:pt x="1742899" y="141016"/>
                  </a:lnTo>
                  <a:lnTo>
                    <a:pt x="1755857" y="183661"/>
                  </a:lnTo>
                  <a:lnTo>
                    <a:pt x="1760287" y="228434"/>
                  </a:lnTo>
                  <a:lnTo>
                    <a:pt x="1755646" y="274471"/>
                  </a:lnTo>
                  <a:lnTo>
                    <a:pt x="1742336" y="317351"/>
                  </a:lnTo>
                  <a:lnTo>
                    <a:pt x="1721274" y="356154"/>
                  </a:lnTo>
                  <a:lnTo>
                    <a:pt x="1693380" y="389962"/>
                  </a:lnTo>
                  <a:lnTo>
                    <a:pt x="1659573" y="417856"/>
                  </a:lnTo>
                  <a:lnTo>
                    <a:pt x="1620770" y="438917"/>
                  </a:lnTo>
                  <a:lnTo>
                    <a:pt x="1577890" y="452228"/>
                  </a:lnTo>
                  <a:lnTo>
                    <a:pt x="1531853" y="456869"/>
                  </a:lnTo>
                  <a:lnTo>
                    <a:pt x="228434" y="456869"/>
                  </a:lnTo>
                  <a:lnTo>
                    <a:pt x="182397" y="452228"/>
                  </a:lnTo>
                  <a:lnTo>
                    <a:pt x="139517" y="438917"/>
                  </a:lnTo>
                  <a:lnTo>
                    <a:pt x="100714" y="417856"/>
                  </a:lnTo>
                  <a:lnTo>
                    <a:pt x="66906" y="389962"/>
                  </a:lnTo>
                  <a:lnTo>
                    <a:pt x="39013" y="356154"/>
                  </a:lnTo>
                  <a:lnTo>
                    <a:pt x="17951" y="317351"/>
                  </a:lnTo>
                  <a:lnTo>
                    <a:pt x="4640" y="274471"/>
                  </a:lnTo>
                  <a:lnTo>
                    <a:pt x="0" y="228434"/>
                  </a:lnTo>
                  <a:close/>
                </a:path>
              </a:pathLst>
            </a:custGeom>
            <a:noFill/>
            <a:ln cap="flat" cmpd="sng" w="19025">
              <a:solidFill>
                <a:srgbClr val="B7B7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29" name="Google Shape;229;p3"/>
          <p:cNvSpPr txBox="1"/>
          <p:nvPr/>
        </p:nvSpPr>
        <p:spPr>
          <a:xfrm>
            <a:off x="709822" y="4414960"/>
            <a:ext cx="820419" cy="448309"/>
          </a:xfrm>
          <a:prstGeom prst="rect">
            <a:avLst/>
          </a:prstGeom>
          <a:noFill/>
          <a:ln>
            <a:noFill/>
          </a:ln>
        </p:spPr>
        <p:txBody>
          <a:bodyPr anchorCtr="0" anchor="t" bIns="0" lIns="0" spcFirstLastPara="1" rIns="0" wrap="square" tIns="22850">
            <a:spAutoFit/>
          </a:bodyPr>
          <a:lstStyle/>
          <a:p>
            <a:pPr indent="-79375" lvl="0" marL="91440" marR="5080" rtl="0" algn="l">
              <a:lnSpc>
                <a:spcPct val="117857"/>
              </a:lnSpc>
              <a:spcBef>
                <a:spcPts val="0"/>
              </a:spcBef>
              <a:spcAft>
                <a:spcPts val="0"/>
              </a:spcAft>
              <a:buNone/>
            </a:pPr>
            <a:r>
              <a:rPr lang="en-US" sz="1400">
                <a:latin typeface="Lucida Sans"/>
                <a:ea typeface="Lucida Sans"/>
                <a:cs typeface="Lucida Sans"/>
                <a:sym typeface="Lucida Sans"/>
              </a:rPr>
              <a:t>Bronchial  Asthma</a:t>
            </a:r>
            <a:endParaRPr sz="1400">
              <a:latin typeface="Lucida Sans"/>
              <a:ea typeface="Lucida Sans"/>
              <a:cs typeface="Lucida Sans"/>
              <a:sym typeface="Lucida Sans"/>
            </a:endParaRPr>
          </a:p>
        </p:txBody>
      </p:sp>
      <p:grpSp>
        <p:nvGrpSpPr>
          <p:cNvPr id="230" name="Google Shape;230;p3"/>
          <p:cNvGrpSpPr/>
          <p:nvPr/>
        </p:nvGrpSpPr>
        <p:grpSpPr>
          <a:xfrm>
            <a:off x="1119506" y="4115832"/>
            <a:ext cx="4730115" cy="1478380"/>
            <a:chOff x="1119506" y="4115832"/>
            <a:chExt cx="4730115" cy="1478380"/>
          </a:xfrm>
        </p:grpSpPr>
        <p:sp>
          <p:nvSpPr>
            <p:cNvPr id="231" name="Google Shape;231;p3"/>
            <p:cNvSpPr/>
            <p:nvPr/>
          </p:nvSpPr>
          <p:spPr>
            <a:xfrm>
              <a:off x="1119506" y="4115832"/>
              <a:ext cx="4730115" cy="1021715"/>
            </a:xfrm>
            <a:custGeom>
              <a:rect b="b" l="l" r="r" t="t"/>
              <a:pathLst>
                <a:path extrusionOk="0" h="1021714" w="4730115">
                  <a:moveTo>
                    <a:pt x="1958882" y="10"/>
                  </a:moveTo>
                  <a:lnTo>
                    <a:pt x="1958882" y="149010"/>
                  </a:lnTo>
                  <a:lnTo>
                    <a:pt x="4729896" y="149010"/>
                  </a:lnTo>
                  <a:lnTo>
                    <a:pt x="4729896" y="298027"/>
                  </a:lnTo>
                </a:path>
                <a:path extrusionOk="0" h="1021714" w="4730115">
                  <a:moveTo>
                    <a:pt x="0" y="300055"/>
                  </a:moveTo>
                  <a:lnTo>
                    <a:pt x="0" y="150033"/>
                  </a:lnTo>
                  <a:lnTo>
                    <a:pt x="1958898" y="150033"/>
                  </a:lnTo>
                  <a:lnTo>
                    <a:pt x="1958898" y="0"/>
                  </a:lnTo>
                </a:path>
                <a:path extrusionOk="0" h="1021714" w="4730115">
                  <a:moveTo>
                    <a:pt x="4729918" y="838065"/>
                  </a:moveTo>
                  <a:lnTo>
                    <a:pt x="4729918" y="929622"/>
                  </a:lnTo>
                  <a:lnTo>
                    <a:pt x="4315325" y="929622"/>
                  </a:lnTo>
                  <a:lnTo>
                    <a:pt x="4315325" y="1021179"/>
                  </a:lnTo>
                </a:path>
                <a:path extrusionOk="0" h="1021714" w="4730115">
                  <a:moveTo>
                    <a:pt x="2665319" y="1021180"/>
                  </a:moveTo>
                  <a:lnTo>
                    <a:pt x="2665319" y="929623"/>
                  </a:lnTo>
                  <a:lnTo>
                    <a:pt x="4729950" y="929623"/>
                  </a:lnTo>
                  <a:lnTo>
                    <a:pt x="4729950" y="838067"/>
                  </a:lnTo>
                </a:path>
              </a:pathLst>
            </a:custGeom>
            <a:noFill/>
            <a:ln cap="flat" cmpd="sng" w="19025">
              <a:solidFill>
                <a:srgbClr val="B7B7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32" name="Google Shape;232;p3"/>
            <p:cNvSpPr/>
            <p:nvPr/>
          </p:nvSpPr>
          <p:spPr>
            <a:xfrm>
              <a:off x="3028437" y="5137012"/>
              <a:ext cx="1513205" cy="457200"/>
            </a:xfrm>
            <a:custGeom>
              <a:rect b="b" l="l" r="r" t="t"/>
              <a:pathLst>
                <a:path extrusionOk="0" h="457200" w="1513204">
                  <a:moveTo>
                    <a:pt x="1284342" y="456869"/>
                  </a:moveTo>
                  <a:lnTo>
                    <a:pt x="228434" y="456869"/>
                  </a:lnTo>
                  <a:lnTo>
                    <a:pt x="182396" y="452228"/>
                  </a:lnTo>
                  <a:lnTo>
                    <a:pt x="139517" y="438917"/>
                  </a:lnTo>
                  <a:lnTo>
                    <a:pt x="100714" y="417856"/>
                  </a:lnTo>
                  <a:lnTo>
                    <a:pt x="66906" y="389962"/>
                  </a:lnTo>
                  <a:lnTo>
                    <a:pt x="39013" y="356154"/>
                  </a:lnTo>
                  <a:lnTo>
                    <a:pt x="17951" y="317351"/>
                  </a:lnTo>
                  <a:lnTo>
                    <a:pt x="4640" y="274471"/>
                  </a:lnTo>
                  <a:lnTo>
                    <a:pt x="0" y="228434"/>
                  </a:lnTo>
                  <a:lnTo>
                    <a:pt x="4640" y="182396"/>
                  </a:lnTo>
                  <a:lnTo>
                    <a:pt x="17951" y="139517"/>
                  </a:lnTo>
                  <a:lnTo>
                    <a:pt x="39013" y="100714"/>
                  </a:lnTo>
                  <a:lnTo>
                    <a:pt x="66906" y="66906"/>
                  </a:lnTo>
                  <a:lnTo>
                    <a:pt x="100714" y="39012"/>
                  </a:lnTo>
                  <a:lnTo>
                    <a:pt x="139517" y="17951"/>
                  </a:lnTo>
                  <a:lnTo>
                    <a:pt x="182396" y="4640"/>
                  </a:lnTo>
                  <a:lnTo>
                    <a:pt x="228434" y="0"/>
                  </a:lnTo>
                  <a:lnTo>
                    <a:pt x="1284342" y="0"/>
                  </a:lnTo>
                  <a:lnTo>
                    <a:pt x="1329116" y="4429"/>
                  </a:lnTo>
                  <a:lnTo>
                    <a:pt x="1371760" y="17388"/>
                  </a:lnTo>
                  <a:lnTo>
                    <a:pt x="1411077" y="38379"/>
                  </a:lnTo>
                  <a:lnTo>
                    <a:pt x="1445869" y="66906"/>
                  </a:lnTo>
                  <a:lnTo>
                    <a:pt x="1474397" y="101699"/>
                  </a:lnTo>
                  <a:lnTo>
                    <a:pt x="1495388" y="141016"/>
                  </a:lnTo>
                  <a:lnTo>
                    <a:pt x="1508347" y="183661"/>
                  </a:lnTo>
                  <a:lnTo>
                    <a:pt x="1512777" y="228434"/>
                  </a:lnTo>
                  <a:lnTo>
                    <a:pt x="1508136" y="274471"/>
                  </a:lnTo>
                  <a:lnTo>
                    <a:pt x="1494825" y="317351"/>
                  </a:lnTo>
                  <a:lnTo>
                    <a:pt x="1473764" y="356154"/>
                  </a:lnTo>
                  <a:lnTo>
                    <a:pt x="1445870" y="389962"/>
                  </a:lnTo>
                  <a:lnTo>
                    <a:pt x="1412062" y="417856"/>
                  </a:lnTo>
                  <a:lnTo>
                    <a:pt x="1373259" y="438917"/>
                  </a:lnTo>
                  <a:lnTo>
                    <a:pt x="1330380" y="452228"/>
                  </a:lnTo>
                  <a:lnTo>
                    <a:pt x="1284342" y="45686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33" name="Google Shape;233;p3"/>
            <p:cNvSpPr/>
            <p:nvPr/>
          </p:nvSpPr>
          <p:spPr>
            <a:xfrm>
              <a:off x="3028437" y="5137012"/>
              <a:ext cx="1513205" cy="457200"/>
            </a:xfrm>
            <a:custGeom>
              <a:rect b="b" l="l" r="r" t="t"/>
              <a:pathLst>
                <a:path extrusionOk="0" h="457200" w="1513204">
                  <a:moveTo>
                    <a:pt x="0" y="228434"/>
                  </a:moveTo>
                  <a:lnTo>
                    <a:pt x="4640" y="182396"/>
                  </a:lnTo>
                  <a:lnTo>
                    <a:pt x="17951" y="139517"/>
                  </a:lnTo>
                  <a:lnTo>
                    <a:pt x="39013" y="100714"/>
                  </a:lnTo>
                  <a:lnTo>
                    <a:pt x="66906" y="66906"/>
                  </a:lnTo>
                  <a:lnTo>
                    <a:pt x="100714" y="39012"/>
                  </a:lnTo>
                  <a:lnTo>
                    <a:pt x="139517" y="17951"/>
                  </a:lnTo>
                  <a:lnTo>
                    <a:pt x="182396" y="4640"/>
                  </a:lnTo>
                  <a:lnTo>
                    <a:pt x="228434" y="0"/>
                  </a:lnTo>
                  <a:lnTo>
                    <a:pt x="1284342" y="0"/>
                  </a:lnTo>
                  <a:lnTo>
                    <a:pt x="1329116" y="4429"/>
                  </a:lnTo>
                  <a:lnTo>
                    <a:pt x="1371760" y="17388"/>
                  </a:lnTo>
                  <a:lnTo>
                    <a:pt x="1411077" y="38379"/>
                  </a:lnTo>
                  <a:lnTo>
                    <a:pt x="1445869" y="66906"/>
                  </a:lnTo>
                  <a:lnTo>
                    <a:pt x="1474397" y="101699"/>
                  </a:lnTo>
                  <a:lnTo>
                    <a:pt x="1495388" y="141016"/>
                  </a:lnTo>
                  <a:lnTo>
                    <a:pt x="1508347" y="183661"/>
                  </a:lnTo>
                  <a:lnTo>
                    <a:pt x="1512777" y="228434"/>
                  </a:lnTo>
                  <a:lnTo>
                    <a:pt x="1508136" y="274471"/>
                  </a:lnTo>
                  <a:lnTo>
                    <a:pt x="1494825" y="317351"/>
                  </a:lnTo>
                  <a:lnTo>
                    <a:pt x="1473764" y="356154"/>
                  </a:lnTo>
                  <a:lnTo>
                    <a:pt x="1445870" y="389962"/>
                  </a:lnTo>
                  <a:lnTo>
                    <a:pt x="1412062" y="417856"/>
                  </a:lnTo>
                  <a:lnTo>
                    <a:pt x="1373259" y="438917"/>
                  </a:lnTo>
                  <a:lnTo>
                    <a:pt x="1330380" y="452228"/>
                  </a:lnTo>
                  <a:lnTo>
                    <a:pt x="1284342" y="456869"/>
                  </a:lnTo>
                  <a:lnTo>
                    <a:pt x="228434" y="456869"/>
                  </a:lnTo>
                  <a:lnTo>
                    <a:pt x="182396" y="452228"/>
                  </a:lnTo>
                  <a:lnTo>
                    <a:pt x="139517" y="438917"/>
                  </a:lnTo>
                  <a:lnTo>
                    <a:pt x="100714" y="417856"/>
                  </a:lnTo>
                  <a:lnTo>
                    <a:pt x="66906" y="389962"/>
                  </a:lnTo>
                  <a:lnTo>
                    <a:pt x="39013" y="356154"/>
                  </a:lnTo>
                  <a:lnTo>
                    <a:pt x="17951" y="317351"/>
                  </a:lnTo>
                  <a:lnTo>
                    <a:pt x="4640" y="274471"/>
                  </a:lnTo>
                  <a:lnTo>
                    <a:pt x="0" y="228434"/>
                  </a:lnTo>
                  <a:close/>
                </a:path>
              </a:pathLst>
            </a:custGeom>
            <a:noFill/>
            <a:ln cap="flat" cmpd="sng" w="19025">
              <a:solidFill>
                <a:srgbClr val="B7B7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34" name="Google Shape;234;p3"/>
          <p:cNvSpPr txBox="1"/>
          <p:nvPr/>
        </p:nvSpPr>
        <p:spPr>
          <a:xfrm>
            <a:off x="3347066" y="5136084"/>
            <a:ext cx="876300" cy="448309"/>
          </a:xfrm>
          <a:prstGeom prst="rect">
            <a:avLst/>
          </a:prstGeom>
          <a:noFill/>
          <a:ln>
            <a:noFill/>
          </a:ln>
        </p:spPr>
        <p:txBody>
          <a:bodyPr anchorCtr="0" anchor="t" bIns="0" lIns="0" spcFirstLastPara="1" rIns="0" wrap="square" tIns="22850">
            <a:spAutoFit/>
          </a:bodyPr>
          <a:lstStyle/>
          <a:p>
            <a:pPr indent="102870" lvl="0" marL="12700" marR="5080" rtl="0" algn="l">
              <a:lnSpc>
                <a:spcPct val="117857"/>
              </a:lnSpc>
              <a:spcBef>
                <a:spcPts val="0"/>
              </a:spcBef>
              <a:spcAft>
                <a:spcPts val="0"/>
              </a:spcAft>
              <a:buNone/>
            </a:pPr>
            <a:r>
              <a:rPr lang="en-US" sz="1400">
                <a:latin typeface="Lucida Sans"/>
                <a:ea typeface="Lucida Sans"/>
                <a:cs typeface="Lucida Sans"/>
                <a:sym typeface="Lucida Sans"/>
              </a:rPr>
              <a:t>Chronic  bronchitis</a:t>
            </a:r>
            <a:endParaRPr sz="1400">
              <a:latin typeface="Lucida Sans"/>
              <a:ea typeface="Lucida Sans"/>
              <a:cs typeface="Lucida Sans"/>
              <a:sym typeface="Lucida Sans"/>
            </a:endParaRPr>
          </a:p>
        </p:txBody>
      </p:sp>
      <p:grpSp>
        <p:nvGrpSpPr>
          <p:cNvPr id="235" name="Google Shape;235;p3"/>
          <p:cNvGrpSpPr/>
          <p:nvPr/>
        </p:nvGrpSpPr>
        <p:grpSpPr>
          <a:xfrm>
            <a:off x="4678486" y="5137012"/>
            <a:ext cx="1513205" cy="457200"/>
            <a:chOff x="4678486" y="5137012"/>
            <a:chExt cx="1513205" cy="457200"/>
          </a:xfrm>
        </p:grpSpPr>
        <p:sp>
          <p:nvSpPr>
            <p:cNvPr id="236" name="Google Shape;236;p3"/>
            <p:cNvSpPr/>
            <p:nvPr/>
          </p:nvSpPr>
          <p:spPr>
            <a:xfrm>
              <a:off x="4678486" y="5137012"/>
              <a:ext cx="1513205" cy="457200"/>
            </a:xfrm>
            <a:custGeom>
              <a:rect b="b" l="l" r="r" t="t"/>
              <a:pathLst>
                <a:path extrusionOk="0" h="457200" w="1513204">
                  <a:moveTo>
                    <a:pt x="1284342" y="456869"/>
                  </a:moveTo>
                  <a:lnTo>
                    <a:pt x="228434" y="456869"/>
                  </a:lnTo>
                  <a:lnTo>
                    <a:pt x="182397" y="452228"/>
                  </a:lnTo>
                  <a:lnTo>
                    <a:pt x="139517" y="438917"/>
                  </a:lnTo>
                  <a:lnTo>
                    <a:pt x="100714" y="417856"/>
                  </a:lnTo>
                  <a:lnTo>
                    <a:pt x="66906" y="389962"/>
                  </a:lnTo>
                  <a:lnTo>
                    <a:pt x="39013" y="356154"/>
                  </a:lnTo>
                  <a:lnTo>
                    <a:pt x="17951" y="317351"/>
                  </a:lnTo>
                  <a:lnTo>
                    <a:pt x="4640" y="274471"/>
                  </a:lnTo>
                  <a:lnTo>
                    <a:pt x="0" y="228434"/>
                  </a:lnTo>
                  <a:lnTo>
                    <a:pt x="4640" y="182396"/>
                  </a:lnTo>
                  <a:lnTo>
                    <a:pt x="17951" y="139517"/>
                  </a:lnTo>
                  <a:lnTo>
                    <a:pt x="39013" y="100714"/>
                  </a:lnTo>
                  <a:lnTo>
                    <a:pt x="66906" y="66906"/>
                  </a:lnTo>
                  <a:lnTo>
                    <a:pt x="100714" y="39012"/>
                  </a:lnTo>
                  <a:lnTo>
                    <a:pt x="139517" y="17951"/>
                  </a:lnTo>
                  <a:lnTo>
                    <a:pt x="182397" y="4640"/>
                  </a:lnTo>
                  <a:lnTo>
                    <a:pt x="228434" y="0"/>
                  </a:lnTo>
                  <a:lnTo>
                    <a:pt x="1284342" y="0"/>
                  </a:lnTo>
                  <a:lnTo>
                    <a:pt x="1329116" y="4429"/>
                  </a:lnTo>
                  <a:lnTo>
                    <a:pt x="1371760" y="17388"/>
                  </a:lnTo>
                  <a:lnTo>
                    <a:pt x="1411078" y="38379"/>
                  </a:lnTo>
                  <a:lnTo>
                    <a:pt x="1445870" y="66906"/>
                  </a:lnTo>
                  <a:lnTo>
                    <a:pt x="1474397" y="101699"/>
                  </a:lnTo>
                  <a:lnTo>
                    <a:pt x="1495388" y="141016"/>
                  </a:lnTo>
                  <a:lnTo>
                    <a:pt x="1508347" y="183661"/>
                  </a:lnTo>
                  <a:lnTo>
                    <a:pt x="1512776" y="228434"/>
                  </a:lnTo>
                  <a:lnTo>
                    <a:pt x="1508136" y="274471"/>
                  </a:lnTo>
                  <a:lnTo>
                    <a:pt x="1494825" y="317351"/>
                  </a:lnTo>
                  <a:lnTo>
                    <a:pt x="1473764" y="356154"/>
                  </a:lnTo>
                  <a:lnTo>
                    <a:pt x="1445870" y="389962"/>
                  </a:lnTo>
                  <a:lnTo>
                    <a:pt x="1412062" y="417856"/>
                  </a:lnTo>
                  <a:lnTo>
                    <a:pt x="1373259" y="438917"/>
                  </a:lnTo>
                  <a:lnTo>
                    <a:pt x="1330380" y="452228"/>
                  </a:lnTo>
                  <a:lnTo>
                    <a:pt x="1284342" y="45686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37" name="Google Shape;237;p3"/>
            <p:cNvSpPr/>
            <p:nvPr/>
          </p:nvSpPr>
          <p:spPr>
            <a:xfrm>
              <a:off x="4678486" y="5137012"/>
              <a:ext cx="1513205" cy="457200"/>
            </a:xfrm>
            <a:custGeom>
              <a:rect b="b" l="l" r="r" t="t"/>
              <a:pathLst>
                <a:path extrusionOk="0" h="457200" w="1513204">
                  <a:moveTo>
                    <a:pt x="0" y="228434"/>
                  </a:moveTo>
                  <a:lnTo>
                    <a:pt x="4640" y="182396"/>
                  </a:lnTo>
                  <a:lnTo>
                    <a:pt x="17951" y="139517"/>
                  </a:lnTo>
                  <a:lnTo>
                    <a:pt x="39013" y="100714"/>
                  </a:lnTo>
                  <a:lnTo>
                    <a:pt x="66906" y="66906"/>
                  </a:lnTo>
                  <a:lnTo>
                    <a:pt x="100714" y="39012"/>
                  </a:lnTo>
                  <a:lnTo>
                    <a:pt x="139517" y="17951"/>
                  </a:lnTo>
                  <a:lnTo>
                    <a:pt x="182397" y="4640"/>
                  </a:lnTo>
                  <a:lnTo>
                    <a:pt x="228434" y="0"/>
                  </a:lnTo>
                  <a:lnTo>
                    <a:pt x="1284342" y="0"/>
                  </a:lnTo>
                  <a:lnTo>
                    <a:pt x="1329116" y="4429"/>
                  </a:lnTo>
                  <a:lnTo>
                    <a:pt x="1371760" y="17388"/>
                  </a:lnTo>
                  <a:lnTo>
                    <a:pt x="1411078" y="38379"/>
                  </a:lnTo>
                  <a:lnTo>
                    <a:pt x="1445870" y="66906"/>
                  </a:lnTo>
                  <a:lnTo>
                    <a:pt x="1474397" y="101699"/>
                  </a:lnTo>
                  <a:lnTo>
                    <a:pt x="1495388" y="141016"/>
                  </a:lnTo>
                  <a:lnTo>
                    <a:pt x="1508347" y="183661"/>
                  </a:lnTo>
                  <a:lnTo>
                    <a:pt x="1512776" y="228434"/>
                  </a:lnTo>
                  <a:lnTo>
                    <a:pt x="1508136" y="274471"/>
                  </a:lnTo>
                  <a:lnTo>
                    <a:pt x="1494825" y="317351"/>
                  </a:lnTo>
                  <a:lnTo>
                    <a:pt x="1473764" y="356154"/>
                  </a:lnTo>
                  <a:lnTo>
                    <a:pt x="1445870" y="389962"/>
                  </a:lnTo>
                  <a:lnTo>
                    <a:pt x="1412062" y="417856"/>
                  </a:lnTo>
                  <a:lnTo>
                    <a:pt x="1373259" y="438917"/>
                  </a:lnTo>
                  <a:lnTo>
                    <a:pt x="1330380" y="452228"/>
                  </a:lnTo>
                  <a:lnTo>
                    <a:pt x="1284342" y="456869"/>
                  </a:lnTo>
                  <a:lnTo>
                    <a:pt x="228434" y="456869"/>
                  </a:lnTo>
                  <a:lnTo>
                    <a:pt x="182397" y="452228"/>
                  </a:lnTo>
                  <a:lnTo>
                    <a:pt x="139517" y="438917"/>
                  </a:lnTo>
                  <a:lnTo>
                    <a:pt x="100714" y="417856"/>
                  </a:lnTo>
                  <a:lnTo>
                    <a:pt x="66906" y="389962"/>
                  </a:lnTo>
                  <a:lnTo>
                    <a:pt x="39013" y="356154"/>
                  </a:lnTo>
                  <a:lnTo>
                    <a:pt x="17951" y="317351"/>
                  </a:lnTo>
                  <a:lnTo>
                    <a:pt x="4640" y="274471"/>
                  </a:lnTo>
                  <a:lnTo>
                    <a:pt x="0" y="228434"/>
                  </a:lnTo>
                  <a:close/>
                </a:path>
              </a:pathLst>
            </a:custGeom>
            <a:noFill/>
            <a:ln cap="flat" cmpd="sng" w="19025">
              <a:solidFill>
                <a:srgbClr val="B7B7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38" name="Google Shape;238;p3"/>
          <p:cNvSpPr txBox="1"/>
          <p:nvPr/>
        </p:nvSpPr>
        <p:spPr>
          <a:xfrm>
            <a:off x="4915727" y="5240859"/>
            <a:ext cx="1038860"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latin typeface="Lucida Sans"/>
                <a:ea typeface="Lucida Sans"/>
                <a:cs typeface="Lucida Sans"/>
                <a:sym typeface="Lucida Sans"/>
              </a:rPr>
              <a:t>Emphysema</a:t>
            </a:r>
            <a:endParaRPr sz="1400">
              <a:latin typeface="Lucida Sans"/>
              <a:ea typeface="Lucida Sans"/>
              <a:cs typeface="Lucida Sans"/>
              <a:sym typeface="Lucida Sans"/>
            </a:endParaRPr>
          </a:p>
        </p:txBody>
      </p:sp>
      <p:grpSp>
        <p:nvGrpSpPr>
          <p:cNvPr id="239" name="Google Shape;239;p3"/>
          <p:cNvGrpSpPr/>
          <p:nvPr/>
        </p:nvGrpSpPr>
        <p:grpSpPr>
          <a:xfrm>
            <a:off x="2173462" y="4415887"/>
            <a:ext cx="1760855" cy="457200"/>
            <a:chOff x="2173462" y="4415887"/>
            <a:chExt cx="1760855" cy="457200"/>
          </a:xfrm>
        </p:grpSpPr>
        <p:sp>
          <p:nvSpPr>
            <p:cNvPr id="240" name="Google Shape;240;p3"/>
            <p:cNvSpPr/>
            <p:nvPr/>
          </p:nvSpPr>
          <p:spPr>
            <a:xfrm>
              <a:off x="2173462" y="4415887"/>
              <a:ext cx="1760855" cy="457200"/>
            </a:xfrm>
            <a:custGeom>
              <a:rect b="b" l="l" r="r" t="t"/>
              <a:pathLst>
                <a:path extrusionOk="0" h="457200" w="1760854">
                  <a:moveTo>
                    <a:pt x="1531852" y="456869"/>
                  </a:moveTo>
                  <a:lnTo>
                    <a:pt x="228434" y="456869"/>
                  </a:lnTo>
                  <a:lnTo>
                    <a:pt x="182396" y="452228"/>
                  </a:lnTo>
                  <a:lnTo>
                    <a:pt x="139517" y="438917"/>
                  </a:lnTo>
                  <a:lnTo>
                    <a:pt x="100714" y="417856"/>
                  </a:lnTo>
                  <a:lnTo>
                    <a:pt x="66906" y="389962"/>
                  </a:lnTo>
                  <a:lnTo>
                    <a:pt x="39013" y="356154"/>
                  </a:lnTo>
                  <a:lnTo>
                    <a:pt x="17951" y="317351"/>
                  </a:lnTo>
                  <a:lnTo>
                    <a:pt x="4640" y="274471"/>
                  </a:lnTo>
                  <a:lnTo>
                    <a:pt x="0" y="228434"/>
                  </a:lnTo>
                  <a:lnTo>
                    <a:pt x="4640" y="182396"/>
                  </a:lnTo>
                  <a:lnTo>
                    <a:pt x="17951" y="139517"/>
                  </a:lnTo>
                  <a:lnTo>
                    <a:pt x="39013" y="100714"/>
                  </a:lnTo>
                  <a:lnTo>
                    <a:pt x="66906" y="66906"/>
                  </a:lnTo>
                  <a:lnTo>
                    <a:pt x="100714" y="39012"/>
                  </a:lnTo>
                  <a:lnTo>
                    <a:pt x="139517" y="17951"/>
                  </a:lnTo>
                  <a:lnTo>
                    <a:pt x="182396" y="4640"/>
                  </a:lnTo>
                  <a:lnTo>
                    <a:pt x="228434" y="0"/>
                  </a:lnTo>
                  <a:lnTo>
                    <a:pt x="1531852" y="0"/>
                  </a:lnTo>
                  <a:lnTo>
                    <a:pt x="1576626" y="4429"/>
                  </a:lnTo>
                  <a:lnTo>
                    <a:pt x="1619271" y="17388"/>
                  </a:lnTo>
                  <a:lnTo>
                    <a:pt x="1658588" y="38379"/>
                  </a:lnTo>
                  <a:lnTo>
                    <a:pt x="1693380" y="66906"/>
                  </a:lnTo>
                  <a:lnTo>
                    <a:pt x="1721908" y="101699"/>
                  </a:lnTo>
                  <a:lnTo>
                    <a:pt x="1742899" y="141016"/>
                  </a:lnTo>
                  <a:lnTo>
                    <a:pt x="1755858" y="183661"/>
                  </a:lnTo>
                  <a:lnTo>
                    <a:pt x="1760287" y="228434"/>
                  </a:lnTo>
                  <a:lnTo>
                    <a:pt x="1755646" y="274471"/>
                  </a:lnTo>
                  <a:lnTo>
                    <a:pt x="1742336" y="317351"/>
                  </a:lnTo>
                  <a:lnTo>
                    <a:pt x="1721274" y="356154"/>
                  </a:lnTo>
                  <a:lnTo>
                    <a:pt x="1693380" y="389962"/>
                  </a:lnTo>
                  <a:lnTo>
                    <a:pt x="1659573" y="417856"/>
                  </a:lnTo>
                  <a:lnTo>
                    <a:pt x="1620770" y="438917"/>
                  </a:lnTo>
                  <a:lnTo>
                    <a:pt x="1577890" y="452228"/>
                  </a:lnTo>
                  <a:lnTo>
                    <a:pt x="1531852" y="45686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41" name="Google Shape;241;p3"/>
            <p:cNvSpPr/>
            <p:nvPr/>
          </p:nvSpPr>
          <p:spPr>
            <a:xfrm>
              <a:off x="2173462" y="4415887"/>
              <a:ext cx="1760855" cy="457200"/>
            </a:xfrm>
            <a:custGeom>
              <a:rect b="b" l="l" r="r" t="t"/>
              <a:pathLst>
                <a:path extrusionOk="0" h="457200" w="1760854">
                  <a:moveTo>
                    <a:pt x="0" y="228434"/>
                  </a:moveTo>
                  <a:lnTo>
                    <a:pt x="4640" y="182396"/>
                  </a:lnTo>
                  <a:lnTo>
                    <a:pt x="17951" y="139517"/>
                  </a:lnTo>
                  <a:lnTo>
                    <a:pt x="39013" y="100714"/>
                  </a:lnTo>
                  <a:lnTo>
                    <a:pt x="66906" y="66906"/>
                  </a:lnTo>
                  <a:lnTo>
                    <a:pt x="100714" y="39012"/>
                  </a:lnTo>
                  <a:lnTo>
                    <a:pt x="139517" y="17951"/>
                  </a:lnTo>
                  <a:lnTo>
                    <a:pt x="182396" y="4640"/>
                  </a:lnTo>
                  <a:lnTo>
                    <a:pt x="228434" y="0"/>
                  </a:lnTo>
                  <a:lnTo>
                    <a:pt x="1531852" y="0"/>
                  </a:lnTo>
                  <a:lnTo>
                    <a:pt x="1576626" y="4429"/>
                  </a:lnTo>
                  <a:lnTo>
                    <a:pt x="1619271" y="17388"/>
                  </a:lnTo>
                  <a:lnTo>
                    <a:pt x="1658588" y="38379"/>
                  </a:lnTo>
                  <a:lnTo>
                    <a:pt x="1693380" y="66906"/>
                  </a:lnTo>
                  <a:lnTo>
                    <a:pt x="1721908" y="101699"/>
                  </a:lnTo>
                  <a:lnTo>
                    <a:pt x="1742899" y="141016"/>
                  </a:lnTo>
                  <a:lnTo>
                    <a:pt x="1755858" y="183661"/>
                  </a:lnTo>
                  <a:lnTo>
                    <a:pt x="1760287" y="228434"/>
                  </a:lnTo>
                  <a:lnTo>
                    <a:pt x="1755646" y="274471"/>
                  </a:lnTo>
                  <a:lnTo>
                    <a:pt x="1742336" y="317351"/>
                  </a:lnTo>
                  <a:lnTo>
                    <a:pt x="1721274" y="356154"/>
                  </a:lnTo>
                  <a:lnTo>
                    <a:pt x="1693380" y="389962"/>
                  </a:lnTo>
                  <a:lnTo>
                    <a:pt x="1659573" y="417856"/>
                  </a:lnTo>
                  <a:lnTo>
                    <a:pt x="1620770" y="438917"/>
                  </a:lnTo>
                  <a:lnTo>
                    <a:pt x="1577890" y="452228"/>
                  </a:lnTo>
                  <a:lnTo>
                    <a:pt x="1531852" y="456869"/>
                  </a:lnTo>
                  <a:lnTo>
                    <a:pt x="228434" y="456869"/>
                  </a:lnTo>
                  <a:lnTo>
                    <a:pt x="182396" y="452228"/>
                  </a:lnTo>
                  <a:lnTo>
                    <a:pt x="139517" y="438917"/>
                  </a:lnTo>
                  <a:lnTo>
                    <a:pt x="100714" y="417856"/>
                  </a:lnTo>
                  <a:lnTo>
                    <a:pt x="66906" y="389962"/>
                  </a:lnTo>
                  <a:lnTo>
                    <a:pt x="39013" y="356154"/>
                  </a:lnTo>
                  <a:lnTo>
                    <a:pt x="17951" y="317351"/>
                  </a:lnTo>
                  <a:lnTo>
                    <a:pt x="4640" y="274471"/>
                  </a:lnTo>
                  <a:lnTo>
                    <a:pt x="0" y="228434"/>
                  </a:lnTo>
                  <a:close/>
                </a:path>
              </a:pathLst>
            </a:custGeom>
            <a:noFill/>
            <a:ln cap="flat" cmpd="sng" w="19025">
              <a:solidFill>
                <a:srgbClr val="B7B7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42" name="Google Shape;242;p3"/>
          <p:cNvSpPr txBox="1"/>
          <p:nvPr/>
        </p:nvSpPr>
        <p:spPr>
          <a:xfrm>
            <a:off x="2424017" y="4519735"/>
            <a:ext cx="1260475"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latin typeface="Lucida Sans"/>
                <a:ea typeface="Lucida Sans"/>
                <a:cs typeface="Lucida Sans"/>
                <a:sym typeface="Lucida Sans"/>
              </a:rPr>
              <a:t>Bronchiectasis</a:t>
            </a:r>
            <a:endParaRPr sz="1400">
              <a:latin typeface="Lucida Sans"/>
              <a:ea typeface="Lucida Sans"/>
              <a:cs typeface="Lucida Sans"/>
              <a:sym typeface="Lucida Sans"/>
            </a:endParaRPr>
          </a:p>
        </p:txBody>
      </p:sp>
      <p:grpSp>
        <p:nvGrpSpPr>
          <p:cNvPr id="243" name="Google Shape;243;p3"/>
          <p:cNvGrpSpPr/>
          <p:nvPr/>
        </p:nvGrpSpPr>
        <p:grpSpPr>
          <a:xfrm>
            <a:off x="414361" y="5731603"/>
            <a:ext cx="6984583" cy="4895131"/>
            <a:chOff x="414361" y="5731603"/>
            <a:chExt cx="6984583" cy="4895131"/>
          </a:xfrm>
        </p:grpSpPr>
        <p:pic>
          <p:nvPicPr>
            <p:cNvPr id="244" name="Google Shape;244;p3"/>
            <p:cNvPicPr preferRelativeResize="0"/>
            <p:nvPr/>
          </p:nvPicPr>
          <p:blipFill rotWithShape="1">
            <a:blip r:embed="rId3">
              <a:alphaModFix/>
            </a:blip>
            <a:srcRect b="0" l="0" r="0" t="0"/>
            <a:stretch/>
          </p:blipFill>
          <p:spPr>
            <a:xfrm>
              <a:off x="414361" y="5731603"/>
              <a:ext cx="2300526" cy="2386245"/>
            </a:xfrm>
            <a:prstGeom prst="rect">
              <a:avLst/>
            </a:prstGeom>
            <a:noFill/>
            <a:ln>
              <a:noFill/>
            </a:ln>
          </p:spPr>
        </p:pic>
        <p:sp>
          <p:nvSpPr>
            <p:cNvPr id="245" name="Google Shape;245;p3"/>
            <p:cNvSpPr/>
            <p:nvPr/>
          </p:nvSpPr>
          <p:spPr>
            <a:xfrm>
              <a:off x="431724" y="8589654"/>
              <a:ext cx="6967220" cy="2037080"/>
            </a:xfrm>
            <a:custGeom>
              <a:rect b="b" l="l" r="r" t="t"/>
              <a:pathLst>
                <a:path extrusionOk="0" h="2037079" w="6967220">
                  <a:moveTo>
                    <a:pt x="6627692" y="2036999"/>
                  </a:moveTo>
                  <a:lnTo>
                    <a:pt x="339506" y="2036999"/>
                  </a:lnTo>
                  <a:lnTo>
                    <a:pt x="293437" y="2033900"/>
                  </a:lnTo>
                  <a:lnTo>
                    <a:pt x="249252" y="2024872"/>
                  </a:lnTo>
                  <a:lnTo>
                    <a:pt x="207355" y="2010319"/>
                  </a:lnTo>
                  <a:lnTo>
                    <a:pt x="168151" y="1990647"/>
                  </a:lnTo>
                  <a:lnTo>
                    <a:pt x="132044" y="1966259"/>
                  </a:lnTo>
                  <a:lnTo>
                    <a:pt x="99439" y="1937560"/>
                  </a:lnTo>
                  <a:lnTo>
                    <a:pt x="70740" y="1904955"/>
                  </a:lnTo>
                  <a:lnTo>
                    <a:pt x="46352" y="1868848"/>
                  </a:lnTo>
                  <a:lnTo>
                    <a:pt x="26680" y="1829644"/>
                  </a:lnTo>
                  <a:lnTo>
                    <a:pt x="12127" y="1787747"/>
                  </a:lnTo>
                  <a:lnTo>
                    <a:pt x="3099" y="1743561"/>
                  </a:lnTo>
                  <a:lnTo>
                    <a:pt x="0" y="1697492"/>
                  </a:lnTo>
                  <a:lnTo>
                    <a:pt x="0" y="339506"/>
                  </a:lnTo>
                  <a:lnTo>
                    <a:pt x="3099" y="293437"/>
                  </a:lnTo>
                  <a:lnTo>
                    <a:pt x="12127" y="249252"/>
                  </a:lnTo>
                  <a:lnTo>
                    <a:pt x="26680" y="207355"/>
                  </a:lnTo>
                  <a:lnTo>
                    <a:pt x="46352" y="168151"/>
                  </a:lnTo>
                  <a:lnTo>
                    <a:pt x="70740" y="132044"/>
                  </a:lnTo>
                  <a:lnTo>
                    <a:pt x="99439" y="99439"/>
                  </a:lnTo>
                  <a:lnTo>
                    <a:pt x="132044" y="70740"/>
                  </a:lnTo>
                  <a:lnTo>
                    <a:pt x="168151" y="46352"/>
                  </a:lnTo>
                  <a:lnTo>
                    <a:pt x="207355" y="26680"/>
                  </a:lnTo>
                  <a:lnTo>
                    <a:pt x="249252" y="12127"/>
                  </a:lnTo>
                  <a:lnTo>
                    <a:pt x="293437" y="3099"/>
                  </a:lnTo>
                  <a:lnTo>
                    <a:pt x="339506" y="0"/>
                  </a:lnTo>
                  <a:lnTo>
                    <a:pt x="6627692" y="0"/>
                  </a:lnTo>
                  <a:lnTo>
                    <a:pt x="6681124" y="4229"/>
                  </a:lnTo>
                  <a:lnTo>
                    <a:pt x="6732758" y="16665"/>
                  </a:lnTo>
                  <a:lnTo>
                    <a:pt x="6781683" y="36931"/>
                  </a:lnTo>
                  <a:lnTo>
                    <a:pt x="6826988" y="64648"/>
                  </a:lnTo>
                  <a:lnTo>
                    <a:pt x="6867760" y="99438"/>
                  </a:lnTo>
                  <a:lnTo>
                    <a:pt x="6902551" y="140211"/>
                  </a:lnTo>
                  <a:lnTo>
                    <a:pt x="6930268" y="185515"/>
                  </a:lnTo>
                  <a:lnTo>
                    <a:pt x="6950534" y="234441"/>
                  </a:lnTo>
                  <a:lnTo>
                    <a:pt x="6962970" y="286075"/>
                  </a:lnTo>
                  <a:lnTo>
                    <a:pt x="6967199" y="339506"/>
                  </a:lnTo>
                  <a:lnTo>
                    <a:pt x="6967199" y="1697492"/>
                  </a:lnTo>
                  <a:lnTo>
                    <a:pt x="6964100" y="1743561"/>
                  </a:lnTo>
                  <a:lnTo>
                    <a:pt x="6955072" y="1787747"/>
                  </a:lnTo>
                  <a:lnTo>
                    <a:pt x="6940519" y="1829644"/>
                  </a:lnTo>
                  <a:lnTo>
                    <a:pt x="6920847" y="1868848"/>
                  </a:lnTo>
                  <a:lnTo>
                    <a:pt x="6896459" y="1904955"/>
                  </a:lnTo>
                  <a:lnTo>
                    <a:pt x="6867760" y="1937560"/>
                  </a:lnTo>
                  <a:lnTo>
                    <a:pt x="6835155" y="1966259"/>
                  </a:lnTo>
                  <a:lnTo>
                    <a:pt x="6799048" y="1990647"/>
                  </a:lnTo>
                  <a:lnTo>
                    <a:pt x="6759844" y="2010319"/>
                  </a:lnTo>
                  <a:lnTo>
                    <a:pt x="6717947" y="2024872"/>
                  </a:lnTo>
                  <a:lnTo>
                    <a:pt x="6673762" y="2033900"/>
                  </a:lnTo>
                  <a:lnTo>
                    <a:pt x="6627692" y="20369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46" name="Google Shape;246;p3"/>
            <p:cNvSpPr/>
            <p:nvPr/>
          </p:nvSpPr>
          <p:spPr>
            <a:xfrm>
              <a:off x="431724" y="8589654"/>
              <a:ext cx="6967220" cy="2037080"/>
            </a:xfrm>
            <a:custGeom>
              <a:rect b="b" l="l" r="r" t="t"/>
              <a:pathLst>
                <a:path extrusionOk="0" h="2037079" w="6967220">
                  <a:moveTo>
                    <a:pt x="0" y="339506"/>
                  </a:moveTo>
                  <a:lnTo>
                    <a:pt x="3099" y="293437"/>
                  </a:lnTo>
                  <a:lnTo>
                    <a:pt x="12127" y="249252"/>
                  </a:lnTo>
                  <a:lnTo>
                    <a:pt x="26680" y="207355"/>
                  </a:lnTo>
                  <a:lnTo>
                    <a:pt x="46352" y="168151"/>
                  </a:lnTo>
                  <a:lnTo>
                    <a:pt x="70740" y="132044"/>
                  </a:lnTo>
                  <a:lnTo>
                    <a:pt x="99439" y="99439"/>
                  </a:lnTo>
                  <a:lnTo>
                    <a:pt x="132044" y="70740"/>
                  </a:lnTo>
                  <a:lnTo>
                    <a:pt x="168151" y="46352"/>
                  </a:lnTo>
                  <a:lnTo>
                    <a:pt x="207355" y="26680"/>
                  </a:lnTo>
                  <a:lnTo>
                    <a:pt x="249252" y="12127"/>
                  </a:lnTo>
                  <a:lnTo>
                    <a:pt x="293437" y="3099"/>
                  </a:lnTo>
                  <a:lnTo>
                    <a:pt x="339506" y="0"/>
                  </a:lnTo>
                  <a:lnTo>
                    <a:pt x="6627692" y="0"/>
                  </a:lnTo>
                  <a:lnTo>
                    <a:pt x="6681124" y="4229"/>
                  </a:lnTo>
                  <a:lnTo>
                    <a:pt x="6732758" y="16665"/>
                  </a:lnTo>
                  <a:lnTo>
                    <a:pt x="6781683" y="36931"/>
                  </a:lnTo>
                  <a:lnTo>
                    <a:pt x="6826988" y="64648"/>
                  </a:lnTo>
                  <a:lnTo>
                    <a:pt x="6867760" y="99438"/>
                  </a:lnTo>
                  <a:lnTo>
                    <a:pt x="6902551" y="140211"/>
                  </a:lnTo>
                  <a:lnTo>
                    <a:pt x="6930268" y="185515"/>
                  </a:lnTo>
                  <a:lnTo>
                    <a:pt x="6950534" y="234441"/>
                  </a:lnTo>
                  <a:lnTo>
                    <a:pt x="6962970" y="286075"/>
                  </a:lnTo>
                  <a:lnTo>
                    <a:pt x="6967199" y="339506"/>
                  </a:lnTo>
                  <a:lnTo>
                    <a:pt x="6967199" y="1697492"/>
                  </a:lnTo>
                  <a:lnTo>
                    <a:pt x="6964100" y="1743561"/>
                  </a:lnTo>
                  <a:lnTo>
                    <a:pt x="6955072" y="1787747"/>
                  </a:lnTo>
                  <a:lnTo>
                    <a:pt x="6940519" y="1829644"/>
                  </a:lnTo>
                  <a:lnTo>
                    <a:pt x="6920847" y="1868848"/>
                  </a:lnTo>
                  <a:lnTo>
                    <a:pt x="6896459" y="1904955"/>
                  </a:lnTo>
                  <a:lnTo>
                    <a:pt x="6867760" y="1937560"/>
                  </a:lnTo>
                  <a:lnTo>
                    <a:pt x="6835155" y="1966259"/>
                  </a:lnTo>
                  <a:lnTo>
                    <a:pt x="6799048" y="1990647"/>
                  </a:lnTo>
                  <a:lnTo>
                    <a:pt x="6759844" y="2010319"/>
                  </a:lnTo>
                  <a:lnTo>
                    <a:pt x="6717947" y="2024872"/>
                  </a:lnTo>
                  <a:lnTo>
                    <a:pt x="6673762" y="2033900"/>
                  </a:lnTo>
                  <a:lnTo>
                    <a:pt x="6627692" y="2036999"/>
                  </a:lnTo>
                  <a:lnTo>
                    <a:pt x="339506" y="2036999"/>
                  </a:lnTo>
                  <a:lnTo>
                    <a:pt x="293437" y="2033900"/>
                  </a:lnTo>
                  <a:lnTo>
                    <a:pt x="249252" y="2024872"/>
                  </a:lnTo>
                  <a:lnTo>
                    <a:pt x="207355" y="2010319"/>
                  </a:lnTo>
                  <a:lnTo>
                    <a:pt x="168151" y="1990647"/>
                  </a:lnTo>
                  <a:lnTo>
                    <a:pt x="132044" y="1966259"/>
                  </a:lnTo>
                  <a:lnTo>
                    <a:pt x="99439" y="1937560"/>
                  </a:lnTo>
                  <a:lnTo>
                    <a:pt x="70740" y="1904955"/>
                  </a:lnTo>
                  <a:lnTo>
                    <a:pt x="46352" y="1868848"/>
                  </a:lnTo>
                  <a:lnTo>
                    <a:pt x="26680" y="1829644"/>
                  </a:lnTo>
                  <a:lnTo>
                    <a:pt x="12127" y="1787747"/>
                  </a:lnTo>
                  <a:lnTo>
                    <a:pt x="3099" y="1743561"/>
                  </a:lnTo>
                  <a:lnTo>
                    <a:pt x="0" y="1697492"/>
                  </a:lnTo>
                  <a:lnTo>
                    <a:pt x="0" y="339506"/>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47" name="Google Shape;247;p3"/>
          <p:cNvSpPr txBox="1"/>
          <p:nvPr/>
        </p:nvSpPr>
        <p:spPr>
          <a:xfrm>
            <a:off x="3076575" y="5797513"/>
            <a:ext cx="3864610" cy="2585720"/>
          </a:xfrm>
          <a:prstGeom prst="rect">
            <a:avLst/>
          </a:prstGeom>
          <a:noFill/>
          <a:ln>
            <a:noFill/>
          </a:ln>
        </p:spPr>
        <p:txBody>
          <a:bodyPr anchorCtr="0" anchor="t" bIns="0" lIns="0" spcFirstLastPara="1" rIns="0" wrap="square" tIns="12700">
            <a:spAutoFit/>
          </a:bodyPr>
          <a:lstStyle/>
          <a:p>
            <a:pPr indent="-409575" lvl="0" marL="422275" marR="372110" rtl="0" algn="l">
              <a:lnSpc>
                <a:spcPct val="100000"/>
              </a:lnSpc>
              <a:spcBef>
                <a:spcPts val="0"/>
              </a:spcBef>
              <a:spcAft>
                <a:spcPts val="0"/>
              </a:spcAft>
              <a:buSzPts val="1400"/>
              <a:buFont typeface="MS PGothic"/>
              <a:buChar char="➔"/>
            </a:pPr>
            <a:r>
              <a:rPr lang="en-US" sz="1400">
                <a:latin typeface="Lucida Sans"/>
                <a:ea typeface="Lucida Sans"/>
                <a:cs typeface="Lucida Sans"/>
                <a:sym typeface="Lucida Sans"/>
              </a:rPr>
              <a:t>The anatomic distribution of these  disorders also is somewhat different,</a:t>
            </a:r>
            <a:endParaRPr sz="1400">
              <a:latin typeface="Lucida Sans"/>
              <a:ea typeface="Lucida Sans"/>
              <a:cs typeface="Lucida Sans"/>
              <a:sym typeface="Lucida Sans"/>
            </a:endParaRPr>
          </a:p>
          <a:p>
            <a:pPr indent="-402590" lvl="1" marL="879475" marR="80010" rtl="0" algn="l">
              <a:lnSpc>
                <a:spcPct val="100000"/>
              </a:lnSpc>
              <a:spcBef>
                <a:spcPts val="0"/>
              </a:spcBef>
              <a:spcAft>
                <a:spcPts val="0"/>
              </a:spcAft>
              <a:buSzPts val="1400"/>
              <a:buFont typeface="Lucida Sans"/>
              <a:buChar char="◆"/>
            </a:pPr>
            <a:r>
              <a:rPr b="0" i="0" lang="en-US" sz="1400" u="none" cap="none" strike="noStrike">
                <a:latin typeface="Lucida Sans"/>
                <a:ea typeface="Lucida Sans"/>
                <a:cs typeface="Lucida Sans"/>
                <a:sym typeface="Lucida Sans"/>
              </a:rPr>
              <a:t>chronic bronchitis initially involves  the large airways,</a:t>
            </a:r>
            <a:endParaRPr b="0" i="0" sz="1400" u="none" cap="none" strike="noStrike">
              <a:latin typeface="Lucida Sans"/>
              <a:ea typeface="Lucida Sans"/>
              <a:cs typeface="Lucida Sans"/>
              <a:sym typeface="Lucida Sans"/>
            </a:endParaRPr>
          </a:p>
          <a:p>
            <a:pPr indent="-402590" lvl="1" marL="879475" marR="0" rtl="0" algn="l">
              <a:lnSpc>
                <a:spcPct val="100000"/>
              </a:lnSpc>
              <a:spcBef>
                <a:spcPts val="0"/>
              </a:spcBef>
              <a:spcAft>
                <a:spcPts val="0"/>
              </a:spcAft>
              <a:buSzPts val="1400"/>
              <a:buFont typeface="Lucida Sans"/>
              <a:buChar char="◆"/>
            </a:pPr>
            <a:r>
              <a:rPr b="0" i="0" lang="en-US" sz="1400" u="none" cap="none" strike="noStrike">
                <a:latin typeface="Lucida Sans"/>
                <a:ea typeface="Lucida Sans"/>
                <a:cs typeface="Lucida Sans"/>
                <a:sym typeface="Lucida Sans"/>
              </a:rPr>
              <a:t>emphysema affects the acinus.</a:t>
            </a:r>
            <a:endParaRPr b="0" i="0" sz="1400" u="none" cap="none" strike="noStrike">
              <a:latin typeface="Lucida Sans"/>
              <a:ea typeface="Lucida Sans"/>
              <a:cs typeface="Lucida Sans"/>
              <a:sym typeface="Lucida Sans"/>
            </a:endParaRPr>
          </a:p>
          <a:p>
            <a:pPr indent="-409575" lvl="0" marL="422275" marR="5080" rtl="0" algn="l">
              <a:lnSpc>
                <a:spcPct val="100000"/>
              </a:lnSpc>
              <a:spcBef>
                <a:spcPts val="0"/>
              </a:spcBef>
              <a:spcAft>
                <a:spcPts val="0"/>
              </a:spcAft>
              <a:buSzPts val="1400"/>
              <a:buFont typeface="MS PGothic"/>
              <a:buChar char="➔"/>
            </a:pPr>
            <a:r>
              <a:rPr lang="en-US" sz="1400">
                <a:latin typeface="Lucida Sans"/>
                <a:ea typeface="Lucida Sans"/>
                <a:cs typeface="Lucida Sans"/>
                <a:sym typeface="Lucida Sans"/>
              </a:rPr>
              <a:t>Emphysema and chronic bronchitis often  are grouped together under the rubric of  chronic obstructive pulmonary disease  (COPD)</a:t>
            </a:r>
            <a:endParaRPr sz="1400">
              <a:latin typeface="Lucida Sans"/>
              <a:ea typeface="Lucida Sans"/>
              <a:cs typeface="Lucida Sans"/>
              <a:sym typeface="Lucida Sans"/>
            </a:endParaRPr>
          </a:p>
          <a:p>
            <a:pPr indent="-409575" lvl="0" marL="422275" marR="8890" rtl="0" algn="l">
              <a:lnSpc>
                <a:spcPct val="100000"/>
              </a:lnSpc>
              <a:spcBef>
                <a:spcPts val="0"/>
              </a:spcBef>
              <a:spcAft>
                <a:spcPts val="0"/>
              </a:spcAft>
              <a:buSzPts val="1400"/>
              <a:buFont typeface="MS PGothic"/>
              <a:buChar char="➔"/>
            </a:pPr>
            <a:r>
              <a:rPr lang="en-US" sz="1400">
                <a:latin typeface="Lucida Sans"/>
                <a:ea typeface="Lucida Sans"/>
                <a:cs typeface="Lucida Sans"/>
                <a:sym typeface="Lucida Sans"/>
              </a:rPr>
              <a:t>Emphysema can exists without chronic  bronchitis (particularly in </a:t>
            </a:r>
            <a:r>
              <a:rPr lang="en-US" sz="1400">
                <a:latin typeface="Tahoma"/>
                <a:ea typeface="Tahoma"/>
                <a:cs typeface="Tahoma"/>
                <a:sym typeface="Tahoma"/>
              </a:rPr>
              <a:t>α</a:t>
            </a:r>
            <a:r>
              <a:rPr lang="en-US" sz="1400">
                <a:latin typeface="Lucida Sans"/>
                <a:ea typeface="Lucida Sans"/>
                <a:cs typeface="Lucida Sans"/>
                <a:sym typeface="Lucida Sans"/>
              </a:rPr>
              <a:t>1-anti-trypsin  deﬁciency), but usually coexist</a:t>
            </a:r>
            <a:endParaRPr sz="1400">
              <a:latin typeface="Lucida Sans"/>
              <a:ea typeface="Lucida Sans"/>
              <a:cs typeface="Lucida Sans"/>
              <a:sym typeface="Lucida Sans"/>
            </a:endParaRPr>
          </a:p>
        </p:txBody>
      </p:sp>
      <p:sp>
        <p:nvSpPr>
          <p:cNvPr id="248" name="Google Shape;248;p3"/>
          <p:cNvSpPr txBox="1"/>
          <p:nvPr/>
        </p:nvSpPr>
        <p:spPr>
          <a:xfrm>
            <a:off x="725456" y="8750142"/>
            <a:ext cx="6494780" cy="1705610"/>
          </a:xfrm>
          <a:prstGeom prst="rect">
            <a:avLst/>
          </a:prstGeom>
          <a:noFill/>
          <a:ln>
            <a:noFill/>
          </a:ln>
        </p:spPr>
        <p:txBody>
          <a:bodyPr anchorCtr="0" anchor="t" bIns="0" lIns="0" spcFirstLastPara="1" rIns="0" wrap="square" tIns="22850">
            <a:spAutoFit/>
          </a:bodyPr>
          <a:lstStyle/>
          <a:p>
            <a:pPr indent="-336550" lvl="0" marL="348615" marR="105410" rtl="0" algn="l">
              <a:lnSpc>
                <a:spcPct val="117857"/>
              </a:lnSpc>
              <a:spcBef>
                <a:spcPts val="0"/>
              </a:spcBef>
              <a:spcAft>
                <a:spcPts val="0"/>
              </a:spcAft>
              <a:buSzPts val="1400"/>
              <a:buFont typeface="Tahoma"/>
              <a:buChar char="○"/>
            </a:pPr>
            <a:r>
              <a:rPr lang="en-US" sz="1400">
                <a:latin typeface="Lucida Sans"/>
                <a:ea typeface="Lucida Sans"/>
                <a:cs typeface="Lucida Sans"/>
                <a:sym typeface="Lucida Sans"/>
              </a:rPr>
              <a:t>Chronic obstruction of lung airﬂow that interferes with normal breathing  and not fully reversible</a:t>
            </a:r>
            <a:endParaRPr sz="1400">
              <a:latin typeface="Lucida Sans"/>
              <a:ea typeface="Lucida Sans"/>
              <a:cs typeface="Lucida Sans"/>
              <a:sym typeface="Lucida Sans"/>
            </a:endParaRPr>
          </a:p>
          <a:p>
            <a:pPr indent="-336550" lvl="0" marL="348615" marR="5080" rtl="0" algn="l">
              <a:lnSpc>
                <a:spcPct val="117857"/>
              </a:lnSpc>
              <a:spcBef>
                <a:spcPts val="0"/>
              </a:spcBef>
              <a:spcAft>
                <a:spcPts val="0"/>
              </a:spcAft>
              <a:buSzPts val="1400"/>
              <a:buFont typeface="Tahoma"/>
              <a:buChar char="○"/>
            </a:pPr>
            <a:r>
              <a:rPr lang="en-US" sz="1400">
                <a:latin typeface="Lucida Sans"/>
                <a:ea typeface="Lucida Sans"/>
                <a:cs typeface="Lucida Sans"/>
                <a:sym typeface="Lucida Sans"/>
              </a:rPr>
              <a:t>Traditionally, regarded as a combination of smoking-related lung disease:  emphysema; chronic bronchitis</a:t>
            </a:r>
            <a:endParaRPr sz="1400">
              <a:latin typeface="Lucida Sans"/>
              <a:ea typeface="Lucida Sans"/>
              <a:cs typeface="Lucida Sans"/>
              <a:sym typeface="Lucida Sans"/>
            </a:endParaRPr>
          </a:p>
          <a:p>
            <a:pPr indent="-336550" lvl="0" marL="348615" marR="0" rtl="0" algn="l">
              <a:lnSpc>
                <a:spcPct val="113214"/>
              </a:lnSpc>
              <a:spcBef>
                <a:spcPts val="0"/>
              </a:spcBef>
              <a:spcAft>
                <a:spcPts val="0"/>
              </a:spcAft>
              <a:buSzPts val="1400"/>
              <a:buFont typeface="Tahoma"/>
              <a:buChar char="○"/>
            </a:pPr>
            <a:r>
              <a:rPr lang="en-US" sz="1400">
                <a:latin typeface="Lucida Sans"/>
                <a:ea typeface="Lucida Sans"/>
                <a:cs typeface="Lucida Sans"/>
                <a:sym typeface="Lucida Sans"/>
              </a:rPr>
              <a:t>Pulmonary function tests:</a:t>
            </a:r>
            <a:endParaRPr sz="1400">
              <a:latin typeface="Lucida Sans"/>
              <a:ea typeface="Lucida Sans"/>
              <a:cs typeface="Lucida Sans"/>
              <a:sym typeface="Lucida Sans"/>
            </a:endParaRPr>
          </a:p>
          <a:p>
            <a:pPr indent="-337185" lvl="1" marL="805815" marR="0" rtl="0" algn="l">
              <a:lnSpc>
                <a:spcPct val="117857"/>
              </a:lnSpc>
              <a:spcBef>
                <a:spcPts val="0"/>
              </a:spcBef>
              <a:spcAft>
                <a:spcPts val="0"/>
              </a:spcAft>
              <a:buSzPts val="1400"/>
              <a:buFont typeface="Tahoma"/>
              <a:buChar char="○"/>
            </a:pPr>
            <a:r>
              <a:rPr b="0" i="0" lang="en-US" sz="1400" u="none" cap="none" strike="noStrike">
                <a:latin typeface="Lucida Sans"/>
                <a:ea typeface="Lucida Sans"/>
                <a:cs typeface="Lucida Sans"/>
                <a:sym typeface="Lucida Sans"/>
              </a:rPr>
              <a:t>Reduced FEV1 ,</a:t>
            </a:r>
            <a:endParaRPr b="0" i="0" sz="1400" u="none" cap="none" strike="noStrike">
              <a:latin typeface="Lucida Sans"/>
              <a:ea typeface="Lucida Sans"/>
              <a:cs typeface="Lucida Sans"/>
              <a:sym typeface="Lucida Sans"/>
            </a:endParaRPr>
          </a:p>
          <a:p>
            <a:pPr indent="-382905" lvl="1" marL="851535" marR="0" rtl="0" algn="l">
              <a:lnSpc>
                <a:spcPct val="117857"/>
              </a:lnSpc>
              <a:spcBef>
                <a:spcPts val="0"/>
              </a:spcBef>
              <a:spcAft>
                <a:spcPts val="0"/>
              </a:spcAft>
              <a:buSzPts val="1400"/>
              <a:buFont typeface="Tahoma"/>
              <a:buChar char="○"/>
            </a:pPr>
            <a:r>
              <a:rPr b="0" i="0" lang="en-US" sz="1400" u="none" cap="none" strike="noStrike">
                <a:latin typeface="Lucida Sans"/>
                <a:ea typeface="Lucida Sans"/>
                <a:cs typeface="Lucida Sans"/>
                <a:sym typeface="Lucida Sans"/>
              </a:rPr>
              <a:t>Normal or near-normal FVC</a:t>
            </a:r>
            <a:endParaRPr b="0" i="0" sz="1400" u="none" cap="none" strike="noStrike">
              <a:latin typeface="Lucida Sans"/>
              <a:ea typeface="Lucida Sans"/>
              <a:cs typeface="Lucida Sans"/>
              <a:sym typeface="Lucida Sans"/>
            </a:endParaRPr>
          </a:p>
          <a:p>
            <a:pPr indent="-382905" lvl="1" marL="851535" marR="0" rtl="0" algn="l">
              <a:lnSpc>
                <a:spcPct val="118857"/>
              </a:lnSpc>
              <a:spcBef>
                <a:spcPts val="0"/>
              </a:spcBef>
              <a:spcAft>
                <a:spcPts val="0"/>
              </a:spcAft>
              <a:buSzPts val="1400"/>
              <a:buFont typeface="Tahoma"/>
              <a:buChar char="○"/>
            </a:pPr>
            <a:r>
              <a:rPr b="0" i="0" lang="en-US" sz="1400" u="none" cap="none" strike="noStrike">
                <a:latin typeface="Lucida Sans"/>
                <a:ea typeface="Lucida Sans"/>
                <a:cs typeface="Lucida Sans"/>
                <a:sym typeface="Lucida Sans"/>
              </a:rPr>
              <a:t>FEV/FVC ratio is reduced</a:t>
            </a:r>
            <a:endParaRPr b="0" i="0" sz="1400" u="none" cap="none" strike="noStrike">
              <a:latin typeface="Lucida Sans"/>
              <a:ea typeface="Lucida Sans"/>
              <a:cs typeface="Lucida Sans"/>
              <a:sym typeface="Lucida Sans"/>
            </a:endParaRPr>
          </a:p>
        </p:txBody>
      </p:sp>
      <p:grpSp>
        <p:nvGrpSpPr>
          <p:cNvPr id="249" name="Google Shape;249;p3"/>
          <p:cNvGrpSpPr/>
          <p:nvPr/>
        </p:nvGrpSpPr>
        <p:grpSpPr>
          <a:xfrm>
            <a:off x="706472" y="8199949"/>
            <a:ext cx="1614805" cy="389890"/>
            <a:chOff x="706472" y="8199949"/>
            <a:chExt cx="1614805" cy="389890"/>
          </a:xfrm>
        </p:grpSpPr>
        <p:sp>
          <p:nvSpPr>
            <p:cNvPr id="250" name="Google Shape;250;p3"/>
            <p:cNvSpPr/>
            <p:nvPr/>
          </p:nvSpPr>
          <p:spPr>
            <a:xfrm>
              <a:off x="706472" y="8199949"/>
              <a:ext cx="1614805" cy="389890"/>
            </a:xfrm>
            <a:custGeom>
              <a:rect b="b" l="l" r="r" t="t"/>
              <a:pathLst>
                <a:path extrusionOk="0" h="389890" w="1614805">
                  <a:moveTo>
                    <a:pt x="1549348" y="389699"/>
                  </a:moveTo>
                  <a:lnTo>
                    <a:pt x="64951" y="389699"/>
                  </a:lnTo>
                  <a:lnTo>
                    <a:pt x="39669" y="384595"/>
                  </a:lnTo>
                  <a:lnTo>
                    <a:pt x="19023" y="370676"/>
                  </a:lnTo>
                  <a:lnTo>
                    <a:pt x="5104" y="350030"/>
                  </a:lnTo>
                  <a:lnTo>
                    <a:pt x="0" y="324748"/>
                  </a:lnTo>
                  <a:lnTo>
                    <a:pt x="0" y="64951"/>
                  </a:lnTo>
                  <a:lnTo>
                    <a:pt x="5104" y="39669"/>
                  </a:lnTo>
                  <a:lnTo>
                    <a:pt x="19023" y="19023"/>
                  </a:lnTo>
                  <a:lnTo>
                    <a:pt x="39669" y="5104"/>
                  </a:lnTo>
                  <a:lnTo>
                    <a:pt x="64951" y="0"/>
                  </a:lnTo>
                  <a:lnTo>
                    <a:pt x="1549348" y="0"/>
                  </a:lnTo>
                  <a:lnTo>
                    <a:pt x="1595276" y="19023"/>
                  </a:lnTo>
                  <a:lnTo>
                    <a:pt x="1614300" y="64951"/>
                  </a:lnTo>
                  <a:lnTo>
                    <a:pt x="1614300" y="324748"/>
                  </a:lnTo>
                  <a:lnTo>
                    <a:pt x="1609195" y="350030"/>
                  </a:lnTo>
                  <a:lnTo>
                    <a:pt x="1595276" y="370676"/>
                  </a:lnTo>
                  <a:lnTo>
                    <a:pt x="1574630" y="384595"/>
                  </a:lnTo>
                  <a:lnTo>
                    <a:pt x="1549348" y="3896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51" name="Google Shape;251;p3"/>
            <p:cNvSpPr/>
            <p:nvPr/>
          </p:nvSpPr>
          <p:spPr>
            <a:xfrm>
              <a:off x="706472" y="8199949"/>
              <a:ext cx="1614805" cy="389890"/>
            </a:xfrm>
            <a:custGeom>
              <a:rect b="b" l="l" r="r" t="t"/>
              <a:pathLst>
                <a:path extrusionOk="0" h="389890" w="1614805">
                  <a:moveTo>
                    <a:pt x="0" y="64951"/>
                  </a:moveTo>
                  <a:lnTo>
                    <a:pt x="5104" y="39669"/>
                  </a:lnTo>
                  <a:lnTo>
                    <a:pt x="19023" y="19023"/>
                  </a:lnTo>
                  <a:lnTo>
                    <a:pt x="39669" y="5104"/>
                  </a:lnTo>
                  <a:lnTo>
                    <a:pt x="64951" y="0"/>
                  </a:lnTo>
                  <a:lnTo>
                    <a:pt x="1549348" y="0"/>
                  </a:lnTo>
                  <a:lnTo>
                    <a:pt x="1595276" y="19023"/>
                  </a:lnTo>
                  <a:lnTo>
                    <a:pt x="1614300" y="64951"/>
                  </a:lnTo>
                  <a:lnTo>
                    <a:pt x="1614300" y="324748"/>
                  </a:lnTo>
                  <a:lnTo>
                    <a:pt x="1609195" y="350030"/>
                  </a:lnTo>
                  <a:lnTo>
                    <a:pt x="1595276" y="370676"/>
                  </a:lnTo>
                  <a:lnTo>
                    <a:pt x="1574630" y="384595"/>
                  </a:lnTo>
                  <a:lnTo>
                    <a:pt x="1549348" y="389699"/>
                  </a:lnTo>
                  <a:lnTo>
                    <a:pt x="64951" y="389699"/>
                  </a:lnTo>
                  <a:lnTo>
                    <a:pt x="39669" y="384595"/>
                  </a:lnTo>
                  <a:lnTo>
                    <a:pt x="19023" y="370676"/>
                  </a:lnTo>
                  <a:lnTo>
                    <a:pt x="5104" y="350030"/>
                  </a:lnTo>
                  <a:lnTo>
                    <a:pt x="0" y="324748"/>
                  </a:lnTo>
                  <a:lnTo>
                    <a:pt x="0" y="64951"/>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52" name="Google Shape;252;p3"/>
          <p:cNvSpPr txBox="1"/>
          <p:nvPr/>
        </p:nvSpPr>
        <p:spPr>
          <a:xfrm>
            <a:off x="1034102" y="8270213"/>
            <a:ext cx="960119"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400">
                <a:latin typeface="Tahoma"/>
                <a:ea typeface="Tahoma"/>
                <a:cs typeface="Tahoma"/>
                <a:sym typeface="Tahoma"/>
              </a:rPr>
              <a:t>Remember</a:t>
            </a:r>
            <a:endParaRPr sz="1400">
              <a:latin typeface="Tahoma"/>
              <a:ea typeface="Tahoma"/>
              <a:cs typeface="Tahoma"/>
              <a:sym typeface="Tahom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
          <p:cNvSpPr/>
          <p:nvPr/>
        </p:nvSpPr>
        <p:spPr>
          <a:xfrm>
            <a:off x="0" y="0"/>
            <a:ext cx="1701164" cy="1167130"/>
          </a:xfrm>
          <a:custGeom>
            <a:rect b="b" l="l" r="r" t="t"/>
            <a:pathLst>
              <a:path extrusionOk="0" h="1167130" w="1701164">
                <a:moveTo>
                  <a:pt x="434459" y="1025208"/>
                </a:moveTo>
                <a:lnTo>
                  <a:pt x="363066" y="1021703"/>
                </a:lnTo>
                <a:lnTo>
                  <a:pt x="299360" y="1009501"/>
                </a:lnTo>
                <a:lnTo>
                  <a:pt x="242183" y="986069"/>
                </a:lnTo>
                <a:lnTo>
                  <a:pt x="190380" y="948877"/>
                </a:lnTo>
                <a:lnTo>
                  <a:pt x="142793" y="895391"/>
                </a:lnTo>
                <a:lnTo>
                  <a:pt x="120220" y="861748"/>
                </a:lnTo>
                <a:lnTo>
                  <a:pt x="98268" y="823081"/>
                </a:lnTo>
                <a:lnTo>
                  <a:pt x="76792" y="779076"/>
                </a:lnTo>
                <a:lnTo>
                  <a:pt x="55647" y="729415"/>
                </a:lnTo>
                <a:lnTo>
                  <a:pt x="34690" y="673782"/>
                </a:lnTo>
                <a:lnTo>
                  <a:pt x="13775" y="611860"/>
                </a:lnTo>
                <a:lnTo>
                  <a:pt x="0" y="566946"/>
                </a:lnTo>
                <a:lnTo>
                  <a:pt x="0" y="0"/>
                </a:lnTo>
                <a:lnTo>
                  <a:pt x="1700949" y="0"/>
                </a:lnTo>
                <a:lnTo>
                  <a:pt x="1693397" y="29965"/>
                </a:lnTo>
                <a:lnTo>
                  <a:pt x="1680665" y="75143"/>
                </a:lnTo>
                <a:lnTo>
                  <a:pt x="1666695" y="119889"/>
                </a:lnTo>
                <a:lnTo>
                  <a:pt x="1651433" y="164421"/>
                </a:lnTo>
                <a:lnTo>
                  <a:pt x="1634822" y="208955"/>
                </a:lnTo>
                <a:lnTo>
                  <a:pt x="1616807" y="253710"/>
                </a:lnTo>
                <a:lnTo>
                  <a:pt x="1597333" y="298902"/>
                </a:lnTo>
                <a:lnTo>
                  <a:pt x="1576344" y="344748"/>
                </a:lnTo>
                <a:lnTo>
                  <a:pt x="1553784" y="391466"/>
                </a:lnTo>
                <a:lnTo>
                  <a:pt x="1529598" y="439273"/>
                </a:lnTo>
                <a:lnTo>
                  <a:pt x="1503731" y="488387"/>
                </a:lnTo>
                <a:lnTo>
                  <a:pt x="1479157" y="535643"/>
                </a:lnTo>
                <a:lnTo>
                  <a:pt x="1454819" y="584004"/>
                </a:lnTo>
                <a:lnTo>
                  <a:pt x="1430640" y="633048"/>
                </a:lnTo>
                <a:lnTo>
                  <a:pt x="1382469" y="731489"/>
                </a:lnTo>
                <a:lnTo>
                  <a:pt x="1358328" y="780041"/>
                </a:lnTo>
                <a:lnTo>
                  <a:pt x="1334053" y="827584"/>
                </a:lnTo>
                <a:lnTo>
                  <a:pt x="1309568" y="873694"/>
                </a:lnTo>
                <a:lnTo>
                  <a:pt x="1284800" y="917948"/>
                </a:lnTo>
                <a:lnTo>
                  <a:pt x="1259676" y="959925"/>
                </a:lnTo>
                <a:lnTo>
                  <a:pt x="1234014" y="999347"/>
                </a:lnTo>
                <a:lnTo>
                  <a:pt x="1215710" y="1024738"/>
                </a:lnTo>
                <a:lnTo>
                  <a:pt x="466571" y="1024738"/>
                </a:lnTo>
                <a:lnTo>
                  <a:pt x="463531" y="1024790"/>
                </a:lnTo>
                <a:lnTo>
                  <a:pt x="460490" y="1024895"/>
                </a:lnTo>
                <a:lnTo>
                  <a:pt x="440870" y="1025189"/>
                </a:lnTo>
                <a:lnTo>
                  <a:pt x="434459" y="1025208"/>
                </a:lnTo>
                <a:close/>
              </a:path>
              <a:path extrusionOk="0" h="1167130" w="1701164">
                <a:moveTo>
                  <a:pt x="994043" y="1166777"/>
                </a:moveTo>
                <a:lnTo>
                  <a:pt x="948521" y="1162965"/>
                </a:lnTo>
                <a:lnTo>
                  <a:pt x="901790" y="1154183"/>
                </a:lnTo>
                <a:lnTo>
                  <a:pt x="854430" y="1140829"/>
                </a:lnTo>
                <a:lnTo>
                  <a:pt x="806581" y="1124195"/>
                </a:lnTo>
                <a:lnTo>
                  <a:pt x="758382" y="1105579"/>
                </a:lnTo>
                <a:lnTo>
                  <a:pt x="709972" y="1086273"/>
                </a:lnTo>
                <a:lnTo>
                  <a:pt x="661490" y="1067574"/>
                </a:lnTo>
                <a:lnTo>
                  <a:pt x="613076" y="1050776"/>
                </a:lnTo>
                <a:lnTo>
                  <a:pt x="564870" y="1037174"/>
                </a:lnTo>
                <a:lnTo>
                  <a:pt x="517009" y="1028063"/>
                </a:lnTo>
                <a:lnTo>
                  <a:pt x="469634" y="1024738"/>
                </a:lnTo>
                <a:lnTo>
                  <a:pt x="1215710" y="1024738"/>
                </a:lnTo>
                <a:lnTo>
                  <a:pt x="1181421" y="1067954"/>
                </a:lnTo>
                <a:lnTo>
                  <a:pt x="1154130" y="1096588"/>
                </a:lnTo>
                <a:lnTo>
                  <a:pt x="1097295" y="1140254"/>
                </a:lnTo>
                <a:lnTo>
                  <a:pt x="1036962" y="1162965"/>
                </a:lnTo>
                <a:lnTo>
                  <a:pt x="1032981" y="1162965"/>
                </a:lnTo>
                <a:lnTo>
                  <a:pt x="1030312" y="1164583"/>
                </a:lnTo>
                <a:lnTo>
                  <a:pt x="1021317" y="1165521"/>
                </a:lnTo>
                <a:lnTo>
                  <a:pt x="1012276" y="1166209"/>
                </a:lnTo>
                <a:lnTo>
                  <a:pt x="1003186" y="1166632"/>
                </a:lnTo>
                <a:lnTo>
                  <a:pt x="994043" y="1166777"/>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58" name="Google Shape;258;p4"/>
          <p:cNvSpPr/>
          <p:nvPr/>
        </p:nvSpPr>
        <p:spPr>
          <a:xfrm>
            <a:off x="1947137" y="0"/>
            <a:ext cx="708660" cy="967105"/>
          </a:xfrm>
          <a:custGeom>
            <a:rect b="b" l="l" r="r" t="t"/>
            <a:pathLst>
              <a:path extrusionOk="0" h="967105" w="708660">
                <a:moveTo>
                  <a:pt x="182240" y="966487"/>
                </a:moveTo>
                <a:lnTo>
                  <a:pt x="126366" y="952453"/>
                </a:lnTo>
                <a:lnTo>
                  <a:pt x="73806" y="902308"/>
                </a:lnTo>
                <a:lnTo>
                  <a:pt x="39748" y="832532"/>
                </a:lnTo>
                <a:lnTo>
                  <a:pt x="26401" y="788891"/>
                </a:lnTo>
                <a:lnTo>
                  <a:pt x="15647" y="740974"/>
                </a:lnTo>
                <a:lnTo>
                  <a:pt x="7593" y="689948"/>
                </a:lnTo>
                <a:lnTo>
                  <a:pt x="2342" y="636982"/>
                </a:lnTo>
                <a:lnTo>
                  <a:pt x="0" y="583244"/>
                </a:lnTo>
                <a:lnTo>
                  <a:pt x="1208" y="520427"/>
                </a:lnTo>
                <a:lnTo>
                  <a:pt x="6777" y="459984"/>
                </a:lnTo>
                <a:lnTo>
                  <a:pt x="16630" y="403503"/>
                </a:lnTo>
                <a:lnTo>
                  <a:pt x="30694" y="352575"/>
                </a:lnTo>
                <a:lnTo>
                  <a:pt x="48895" y="308789"/>
                </a:lnTo>
                <a:lnTo>
                  <a:pt x="71159" y="273736"/>
                </a:lnTo>
                <a:lnTo>
                  <a:pt x="98335" y="243434"/>
                </a:lnTo>
                <a:lnTo>
                  <a:pt x="126505" y="216999"/>
                </a:lnTo>
                <a:lnTo>
                  <a:pt x="154926" y="191152"/>
                </a:lnTo>
                <a:lnTo>
                  <a:pt x="182853" y="162612"/>
                </a:lnTo>
                <a:lnTo>
                  <a:pt x="204083" y="135477"/>
                </a:lnTo>
                <a:lnTo>
                  <a:pt x="224743" y="106090"/>
                </a:lnTo>
                <a:lnTo>
                  <a:pt x="245502" y="76261"/>
                </a:lnTo>
                <a:lnTo>
                  <a:pt x="266634" y="48355"/>
                </a:lnTo>
                <a:lnTo>
                  <a:pt x="267290" y="48355"/>
                </a:lnTo>
                <a:lnTo>
                  <a:pt x="305223" y="0"/>
                </a:lnTo>
                <a:lnTo>
                  <a:pt x="571343" y="0"/>
                </a:lnTo>
                <a:lnTo>
                  <a:pt x="602415" y="34046"/>
                </a:lnTo>
                <a:lnTo>
                  <a:pt x="640339" y="97444"/>
                </a:lnTo>
                <a:lnTo>
                  <a:pt x="656392" y="135617"/>
                </a:lnTo>
                <a:lnTo>
                  <a:pt x="670309" y="177082"/>
                </a:lnTo>
                <a:lnTo>
                  <a:pt x="682176" y="221772"/>
                </a:lnTo>
                <a:lnTo>
                  <a:pt x="691892" y="269057"/>
                </a:lnTo>
                <a:lnTo>
                  <a:pt x="699402" y="318449"/>
                </a:lnTo>
                <a:lnTo>
                  <a:pt x="704652" y="369461"/>
                </a:lnTo>
                <a:lnTo>
                  <a:pt x="707587" y="421603"/>
                </a:lnTo>
                <a:lnTo>
                  <a:pt x="708154" y="474389"/>
                </a:lnTo>
                <a:lnTo>
                  <a:pt x="706298" y="527329"/>
                </a:lnTo>
                <a:lnTo>
                  <a:pt x="701964" y="579935"/>
                </a:lnTo>
                <a:lnTo>
                  <a:pt x="695098" y="631720"/>
                </a:lnTo>
                <a:lnTo>
                  <a:pt x="685645" y="682194"/>
                </a:lnTo>
                <a:lnTo>
                  <a:pt x="673553" y="730870"/>
                </a:lnTo>
                <a:lnTo>
                  <a:pt x="652106" y="793140"/>
                </a:lnTo>
                <a:lnTo>
                  <a:pt x="627322" y="841138"/>
                </a:lnTo>
                <a:lnTo>
                  <a:pt x="599703" y="876179"/>
                </a:lnTo>
                <a:lnTo>
                  <a:pt x="537966" y="912655"/>
                </a:lnTo>
                <a:lnTo>
                  <a:pt x="534195" y="913118"/>
                </a:lnTo>
                <a:lnTo>
                  <a:pt x="420634" y="913118"/>
                </a:lnTo>
                <a:lnTo>
                  <a:pt x="386608" y="914276"/>
                </a:lnTo>
                <a:lnTo>
                  <a:pt x="352622" y="918346"/>
                </a:lnTo>
                <a:lnTo>
                  <a:pt x="318631" y="926226"/>
                </a:lnTo>
                <a:lnTo>
                  <a:pt x="284593" y="938810"/>
                </a:lnTo>
                <a:lnTo>
                  <a:pt x="259526" y="949193"/>
                </a:lnTo>
                <a:lnTo>
                  <a:pt x="233958" y="958034"/>
                </a:lnTo>
                <a:lnTo>
                  <a:pt x="208120" y="964182"/>
                </a:lnTo>
                <a:lnTo>
                  <a:pt x="182240" y="966487"/>
                </a:lnTo>
                <a:close/>
              </a:path>
              <a:path extrusionOk="0" h="967105" w="708660">
                <a:moveTo>
                  <a:pt x="504853" y="916721"/>
                </a:moveTo>
                <a:lnTo>
                  <a:pt x="502578" y="916721"/>
                </a:lnTo>
                <a:lnTo>
                  <a:pt x="500303" y="916669"/>
                </a:lnTo>
                <a:lnTo>
                  <a:pt x="498028" y="916564"/>
                </a:lnTo>
                <a:lnTo>
                  <a:pt x="459232" y="914195"/>
                </a:lnTo>
                <a:lnTo>
                  <a:pt x="439913" y="913414"/>
                </a:lnTo>
                <a:lnTo>
                  <a:pt x="420634" y="913118"/>
                </a:lnTo>
                <a:lnTo>
                  <a:pt x="534195" y="913118"/>
                </a:lnTo>
                <a:lnTo>
                  <a:pt x="504853" y="916721"/>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59" name="Google Shape;259;p4"/>
          <p:cNvSpPr/>
          <p:nvPr/>
        </p:nvSpPr>
        <p:spPr>
          <a:xfrm>
            <a:off x="140628" y="1283985"/>
            <a:ext cx="48895" cy="119380"/>
          </a:xfrm>
          <a:custGeom>
            <a:rect b="b" l="l" r="r" t="t"/>
            <a:pathLst>
              <a:path extrusionOk="0" h="119380" w="48894">
                <a:moveTo>
                  <a:pt x="23936" y="119061"/>
                </a:moveTo>
                <a:lnTo>
                  <a:pt x="5984" y="100458"/>
                </a:lnTo>
                <a:lnTo>
                  <a:pt x="0" y="59530"/>
                </a:lnTo>
                <a:lnTo>
                  <a:pt x="5984" y="18603"/>
                </a:lnTo>
                <a:lnTo>
                  <a:pt x="23936" y="0"/>
                </a:lnTo>
                <a:lnTo>
                  <a:pt x="42258" y="18603"/>
                </a:lnTo>
                <a:lnTo>
                  <a:pt x="48365" y="59530"/>
                </a:lnTo>
                <a:lnTo>
                  <a:pt x="42258" y="100458"/>
                </a:lnTo>
                <a:lnTo>
                  <a:pt x="23936"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60" name="Google Shape;260;p4"/>
          <p:cNvSpPr/>
          <p:nvPr/>
        </p:nvSpPr>
        <p:spPr>
          <a:xfrm>
            <a:off x="1598423" y="750662"/>
            <a:ext cx="143510" cy="357505"/>
          </a:xfrm>
          <a:custGeom>
            <a:rect b="b" l="l" r="r" t="t"/>
            <a:pathLst>
              <a:path extrusionOk="0" h="357505" w="143510">
                <a:moveTo>
                  <a:pt x="71491" y="357132"/>
                </a:moveTo>
                <a:lnTo>
                  <a:pt x="28514" y="326007"/>
                </a:lnTo>
                <a:lnTo>
                  <a:pt x="4723" y="249805"/>
                </a:lnTo>
                <a:lnTo>
                  <a:pt x="0" y="202849"/>
                </a:lnTo>
                <a:lnTo>
                  <a:pt x="45" y="154283"/>
                </a:lnTo>
                <a:lnTo>
                  <a:pt x="4851" y="107327"/>
                </a:lnTo>
                <a:lnTo>
                  <a:pt x="14408" y="65201"/>
                </a:lnTo>
                <a:lnTo>
                  <a:pt x="47737" y="8317"/>
                </a:lnTo>
                <a:lnTo>
                  <a:pt x="71491" y="0"/>
                </a:lnTo>
                <a:lnTo>
                  <a:pt x="95393" y="8317"/>
                </a:lnTo>
                <a:lnTo>
                  <a:pt x="114514" y="31125"/>
                </a:lnTo>
                <a:lnTo>
                  <a:pt x="128855" y="65201"/>
                </a:lnTo>
                <a:lnTo>
                  <a:pt x="138416" y="107327"/>
                </a:lnTo>
                <a:lnTo>
                  <a:pt x="143196" y="154283"/>
                </a:lnTo>
                <a:lnTo>
                  <a:pt x="143196" y="202849"/>
                </a:lnTo>
                <a:lnTo>
                  <a:pt x="138416" y="249805"/>
                </a:lnTo>
                <a:lnTo>
                  <a:pt x="128855" y="291931"/>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61" name="Google Shape;261;p4"/>
          <p:cNvSpPr/>
          <p:nvPr/>
        </p:nvSpPr>
        <p:spPr>
          <a:xfrm>
            <a:off x="801904" y="831133"/>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262" name="Google Shape;262;p4"/>
          <p:cNvPicPr preferRelativeResize="0"/>
          <p:nvPr/>
        </p:nvPicPr>
        <p:blipFill rotWithShape="1">
          <a:blip r:embed="rId3">
            <a:alphaModFix/>
          </a:blip>
          <a:srcRect b="0" l="0" r="0" t="0"/>
          <a:stretch/>
        </p:blipFill>
        <p:spPr>
          <a:xfrm>
            <a:off x="1616" y="0"/>
            <a:ext cx="87473" cy="141045"/>
          </a:xfrm>
          <a:prstGeom prst="rect">
            <a:avLst/>
          </a:prstGeom>
          <a:noFill/>
          <a:ln>
            <a:noFill/>
          </a:ln>
        </p:spPr>
      </p:pic>
      <p:sp>
        <p:nvSpPr>
          <p:cNvPr id="263" name="Google Shape;263;p4"/>
          <p:cNvSpPr/>
          <p:nvPr/>
        </p:nvSpPr>
        <p:spPr>
          <a:xfrm>
            <a:off x="152486" y="0"/>
            <a:ext cx="74295" cy="43180"/>
          </a:xfrm>
          <a:custGeom>
            <a:rect b="b" l="l" r="r" t="t"/>
            <a:pathLst>
              <a:path extrusionOk="0" h="43180" w="74295">
                <a:moveTo>
                  <a:pt x="33101" y="42819"/>
                </a:moveTo>
                <a:lnTo>
                  <a:pt x="0" y="0"/>
                </a:lnTo>
                <a:lnTo>
                  <a:pt x="74233" y="0"/>
                </a:lnTo>
                <a:lnTo>
                  <a:pt x="66600" y="14356"/>
                </a:lnTo>
                <a:lnTo>
                  <a:pt x="55944" y="29177"/>
                </a:lnTo>
                <a:lnTo>
                  <a:pt x="44655" y="39161"/>
                </a:lnTo>
                <a:lnTo>
                  <a:pt x="33101" y="4281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64" name="Google Shape;264;p4"/>
          <p:cNvSpPr/>
          <p:nvPr/>
        </p:nvSpPr>
        <p:spPr>
          <a:xfrm>
            <a:off x="456903" y="96189"/>
            <a:ext cx="111760" cy="259715"/>
          </a:xfrm>
          <a:custGeom>
            <a:rect b="b" l="l" r="r" t="t"/>
            <a:pathLst>
              <a:path extrusionOk="0" h="259715" w="111759">
                <a:moveTo>
                  <a:pt x="68949" y="259690"/>
                </a:moveTo>
                <a:lnTo>
                  <a:pt x="63349" y="259690"/>
                </a:lnTo>
                <a:lnTo>
                  <a:pt x="57924" y="257026"/>
                </a:lnTo>
                <a:lnTo>
                  <a:pt x="53112" y="251073"/>
                </a:lnTo>
                <a:lnTo>
                  <a:pt x="40140" y="227810"/>
                </a:lnTo>
                <a:lnTo>
                  <a:pt x="30594" y="197110"/>
                </a:lnTo>
                <a:lnTo>
                  <a:pt x="22169" y="164031"/>
                </a:lnTo>
                <a:lnTo>
                  <a:pt x="12556" y="133630"/>
                </a:lnTo>
                <a:lnTo>
                  <a:pt x="9930" y="126470"/>
                </a:lnTo>
                <a:lnTo>
                  <a:pt x="8058" y="119152"/>
                </a:lnTo>
                <a:lnTo>
                  <a:pt x="6936" y="111541"/>
                </a:lnTo>
                <a:lnTo>
                  <a:pt x="6562" y="103500"/>
                </a:lnTo>
                <a:lnTo>
                  <a:pt x="820" y="79232"/>
                </a:lnTo>
                <a:lnTo>
                  <a:pt x="4790" y="25351"/>
                </a:lnTo>
                <a:lnTo>
                  <a:pt x="31412" y="0"/>
                </a:lnTo>
                <a:lnTo>
                  <a:pt x="38565" y="0"/>
                </a:lnTo>
                <a:lnTo>
                  <a:pt x="71954" y="24806"/>
                </a:lnTo>
                <a:lnTo>
                  <a:pt x="93109" y="72500"/>
                </a:lnTo>
                <a:lnTo>
                  <a:pt x="109860" y="140510"/>
                </a:lnTo>
                <a:lnTo>
                  <a:pt x="111628" y="178070"/>
                </a:lnTo>
                <a:lnTo>
                  <a:pt x="107316" y="210694"/>
                </a:lnTo>
                <a:lnTo>
                  <a:pt x="97360" y="236543"/>
                </a:lnTo>
                <a:lnTo>
                  <a:pt x="83868" y="253560"/>
                </a:lnTo>
                <a:lnTo>
                  <a:pt x="68949" y="25969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265" name="Google Shape;265;p4"/>
          <p:cNvGrpSpPr/>
          <p:nvPr/>
        </p:nvGrpSpPr>
        <p:grpSpPr>
          <a:xfrm>
            <a:off x="39856" y="166007"/>
            <a:ext cx="227643" cy="318123"/>
            <a:chOff x="39856" y="166007"/>
            <a:chExt cx="227643" cy="318123"/>
          </a:xfrm>
        </p:grpSpPr>
        <p:sp>
          <p:nvSpPr>
            <p:cNvPr id="266" name="Google Shape;266;p4"/>
            <p:cNvSpPr/>
            <p:nvPr/>
          </p:nvSpPr>
          <p:spPr>
            <a:xfrm>
              <a:off x="153835" y="166007"/>
              <a:ext cx="113664" cy="282575"/>
            </a:xfrm>
            <a:custGeom>
              <a:rect b="b" l="l" r="r" t="t"/>
              <a:pathLst>
                <a:path extrusionOk="0" h="282575" w="113664">
                  <a:moveTo>
                    <a:pt x="69814" y="282196"/>
                  </a:moveTo>
                  <a:lnTo>
                    <a:pt x="35011" y="242875"/>
                  </a:lnTo>
                  <a:lnTo>
                    <a:pt x="16731" y="171275"/>
                  </a:lnTo>
                  <a:lnTo>
                    <a:pt x="9771" y="132407"/>
                  </a:lnTo>
                  <a:lnTo>
                    <a:pt x="2439" y="93682"/>
                  </a:lnTo>
                  <a:lnTo>
                    <a:pt x="0" y="75041"/>
                  </a:lnTo>
                  <a:lnTo>
                    <a:pt x="364" y="57585"/>
                  </a:lnTo>
                  <a:lnTo>
                    <a:pt x="3094" y="41911"/>
                  </a:lnTo>
                  <a:lnTo>
                    <a:pt x="7755" y="28616"/>
                  </a:lnTo>
                  <a:lnTo>
                    <a:pt x="10639" y="16919"/>
                  </a:lnTo>
                  <a:lnTo>
                    <a:pt x="14590" y="7885"/>
                  </a:lnTo>
                  <a:lnTo>
                    <a:pt x="19493" y="2062"/>
                  </a:lnTo>
                  <a:lnTo>
                    <a:pt x="25233" y="0"/>
                  </a:lnTo>
                  <a:lnTo>
                    <a:pt x="27683" y="0"/>
                  </a:lnTo>
                  <a:lnTo>
                    <a:pt x="74490" y="55490"/>
                  </a:lnTo>
                  <a:lnTo>
                    <a:pt x="94691" y="95680"/>
                  </a:lnTo>
                  <a:lnTo>
                    <a:pt x="109019" y="141953"/>
                  </a:lnTo>
                  <a:lnTo>
                    <a:pt x="113335" y="191841"/>
                  </a:lnTo>
                  <a:lnTo>
                    <a:pt x="103501" y="242875"/>
                  </a:lnTo>
                  <a:lnTo>
                    <a:pt x="95937" y="260232"/>
                  </a:lnTo>
                  <a:lnTo>
                    <a:pt x="87642" y="272503"/>
                  </a:lnTo>
                  <a:lnTo>
                    <a:pt x="78855" y="279790"/>
                  </a:lnTo>
                  <a:lnTo>
                    <a:pt x="69814" y="28219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267" name="Google Shape;267;p4"/>
            <p:cNvPicPr preferRelativeResize="0"/>
            <p:nvPr/>
          </p:nvPicPr>
          <p:blipFill rotWithShape="1">
            <a:blip r:embed="rId4">
              <a:alphaModFix/>
            </a:blip>
            <a:srcRect b="0" l="0" r="0" t="0"/>
            <a:stretch/>
          </p:blipFill>
          <p:spPr>
            <a:xfrm>
              <a:off x="39856" y="265590"/>
              <a:ext cx="71875" cy="218540"/>
            </a:xfrm>
            <a:prstGeom prst="rect">
              <a:avLst/>
            </a:prstGeom>
            <a:noFill/>
            <a:ln>
              <a:noFill/>
            </a:ln>
          </p:spPr>
        </p:pic>
      </p:grpSp>
      <p:grpSp>
        <p:nvGrpSpPr>
          <p:cNvPr id="268" name="Google Shape;268;p4"/>
          <p:cNvGrpSpPr/>
          <p:nvPr/>
        </p:nvGrpSpPr>
        <p:grpSpPr>
          <a:xfrm>
            <a:off x="190615" y="438282"/>
            <a:ext cx="247967" cy="422470"/>
            <a:chOff x="190615" y="438282"/>
            <a:chExt cx="247967" cy="422470"/>
          </a:xfrm>
        </p:grpSpPr>
        <p:sp>
          <p:nvSpPr>
            <p:cNvPr id="269" name="Google Shape;269;p4"/>
            <p:cNvSpPr/>
            <p:nvPr/>
          </p:nvSpPr>
          <p:spPr>
            <a:xfrm>
              <a:off x="190615" y="606117"/>
              <a:ext cx="113664" cy="254635"/>
            </a:xfrm>
            <a:custGeom>
              <a:rect b="b" l="l" r="r" t="t"/>
              <a:pathLst>
                <a:path extrusionOk="0" h="254634" w="113664">
                  <a:moveTo>
                    <a:pt x="69740" y="254624"/>
                  </a:moveTo>
                  <a:lnTo>
                    <a:pt x="38131" y="221830"/>
                  </a:lnTo>
                  <a:lnTo>
                    <a:pt x="18684" y="160106"/>
                  </a:lnTo>
                  <a:lnTo>
                    <a:pt x="4225" y="90079"/>
                  </a:lnTo>
                  <a:lnTo>
                    <a:pt x="0" y="62805"/>
                  </a:lnTo>
                  <a:lnTo>
                    <a:pt x="2316" y="34928"/>
                  </a:lnTo>
                  <a:lnTo>
                    <a:pt x="9743" y="12407"/>
                  </a:lnTo>
                  <a:lnTo>
                    <a:pt x="20850" y="1201"/>
                  </a:lnTo>
                  <a:lnTo>
                    <a:pt x="22447" y="417"/>
                  </a:lnTo>
                  <a:lnTo>
                    <a:pt x="24065" y="0"/>
                  </a:lnTo>
                  <a:lnTo>
                    <a:pt x="25662" y="0"/>
                  </a:lnTo>
                  <a:lnTo>
                    <a:pt x="30606" y="0"/>
                  </a:lnTo>
                  <a:lnTo>
                    <a:pt x="35265" y="3864"/>
                  </a:lnTo>
                  <a:lnTo>
                    <a:pt x="38787" y="12323"/>
                  </a:lnTo>
                  <a:lnTo>
                    <a:pt x="59360" y="38550"/>
                  </a:lnTo>
                  <a:lnTo>
                    <a:pt x="97511" y="104711"/>
                  </a:lnTo>
                  <a:lnTo>
                    <a:pt x="110603" y="148826"/>
                  </a:lnTo>
                  <a:lnTo>
                    <a:pt x="113436" y="183925"/>
                  </a:lnTo>
                  <a:lnTo>
                    <a:pt x="111544" y="200811"/>
                  </a:lnTo>
                  <a:lnTo>
                    <a:pt x="107278" y="215459"/>
                  </a:lnTo>
                  <a:lnTo>
                    <a:pt x="98380" y="232087"/>
                  </a:lnTo>
                  <a:lnTo>
                    <a:pt x="89051" y="244383"/>
                  </a:lnTo>
                  <a:lnTo>
                    <a:pt x="79451" y="252008"/>
                  </a:lnTo>
                  <a:lnTo>
                    <a:pt x="69740" y="25462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270" name="Google Shape;270;p4"/>
            <p:cNvPicPr preferRelativeResize="0"/>
            <p:nvPr/>
          </p:nvPicPr>
          <p:blipFill rotWithShape="1">
            <a:blip r:embed="rId5">
              <a:alphaModFix/>
            </a:blip>
            <a:srcRect b="0" l="0" r="0" t="0"/>
            <a:stretch/>
          </p:blipFill>
          <p:spPr>
            <a:xfrm>
              <a:off x="336372" y="438282"/>
              <a:ext cx="102210" cy="247209"/>
            </a:xfrm>
            <a:prstGeom prst="rect">
              <a:avLst/>
            </a:prstGeom>
            <a:noFill/>
            <a:ln>
              <a:noFill/>
            </a:ln>
          </p:spPr>
        </p:pic>
      </p:grpSp>
      <p:grpSp>
        <p:nvGrpSpPr>
          <p:cNvPr id="271" name="Google Shape;271;p4"/>
          <p:cNvGrpSpPr/>
          <p:nvPr/>
        </p:nvGrpSpPr>
        <p:grpSpPr>
          <a:xfrm>
            <a:off x="504678" y="454784"/>
            <a:ext cx="231665" cy="284493"/>
            <a:chOff x="504678" y="454784"/>
            <a:chExt cx="231665" cy="284493"/>
          </a:xfrm>
        </p:grpSpPr>
        <p:pic>
          <p:nvPicPr>
            <p:cNvPr id="272" name="Google Shape;272;p4"/>
            <p:cNvPicPr preferRelativeResize="0"/>
            <p:nvPr/>
          </p:nvPicPr>
          <p:blipFill rotWithShape="1">
            <a:blip r:embed="rId6">
              <a:alphaModFix/>
            </a:blip>
            <a:srcRect b="0" l="0" r="0" t="0"/>
            <a:stretch/>
          </p:blipFill>
          <p:spPr>
            <a:xfrm>
              <a:off x="504678" y="514262"/>
              <a:ext cx="94015" cy="225015"/>
            </a:xfrm>
            <a:prstGeom prst="rect">
              <a:avLst/>
            </a:prstGeom>
            <a:noFill/>
            <a:ln>
              <a:noFill/>
            </a:ln>
          </p:spPr>
        </p:pic>
        <p:pic>
          <p:nvPicPr>
            <p:cNvPr id="273" name="Google Shape;273;p4"/>
            <p:cNvPicPr preferRelativeResize="0"/>
            <p:nvPr/>
          </p:nvPicPr>
          <p:blipFill rotWithShape="1">
            <a:blip r:embed="rId7">
              <a:alphaModFix/>
            </a:blip>
            <a:srcRect b="0" l="0" r="0" t="0"/>
            <a:stretch/>
          </p:blipFill>
          <p:spPr>
            <a:xfrm>
              <a:off x="642380" y="454784"/>
              <a:ext cx="93963" cy="200994"/>
            </a:xfrm>
            <a:prstGeom prst="rect">
              <a:avLst/>
            </a:prstGeom>
            <a:noFill/>
            <a:ln>
              <a:noFill/>
            </a:ln>
          </p:spPr>
        </p:pic>
      </p:grpSp>
      <p:pic>
        <p:nvPicPr>
          <p:cNvPr id="274" name="Google Shape;274;p4"/>
          <p:cNvPicPr preferRelativeResize="0"/>
          <p:nvPr/>
        </p:nvPicPr>
        <p:blipFill rotWithShape="1">
          <a:blip r:embed="rId8">
            <a:alphaModFix/>
          </a:blip>
          <a:srcRect b="0" l="0" r="0" t="0"/>
          <a:stretch/>
        </p:blipFill>
        <p:spPr>
          <a:xfrm>
            <a:off x="604419" y="18120"/>
            <a:ext cx="96411" cy="232326"/>
          </a:xfrm>
          <a:prstGeom prst="rect">
            <a:avLst/>
          </a:prstGeom>
          <a:noFill/>
          <a:ln>
            <a:noFill/>
          </a:ln>
        </p:spPr>
      </p:pic>
      <p:pic>
        <p:nvPicPr>
          <p:cNvPr id="275" name="Google Shape;275;p4"/>
          <p:cNvPicPr preferRelativeResize="0"/>
          <p:nvPr/>
        </p:nvPicPr>
        <p:blipFill rotWithShape="1">
          <a:blip r:embed="rId9">
            <a:alphaModFix/>
          </a:blip>
          <a:srcRect b="0" l="0" r="0" t="0"/>
          <a:stretch/>
        </p:blipFill>
        <p:spPr>
          <a:xfrm>
            <a:off x="393671" y="809148"/>
            <a:ext cx="107653" cy="245225"/>
          </a:xfrm>
          <a:prstGeom prst="rect">
            <a:avLst/>
          </a:prstGeom>
          <a:noFill/>
          <a:ln>
            <a:noFill/>
          </a:ln>
        </p:spPr>
      </p:pic>
      <p:pic>
        <p:nvPicPr>
          <p:cNvPr id="276" name="Google Shape;276;p4"/>
          <p:cNvPicPr preferRelativeResize="0"/>
          <p:nvPr/>
        </p:nvPicPr>
        <p:blipFill rotWithShape="1">
          <a:blip r:embed="rId10">
            <a:alphaModFix/>
          </a:blip>
          <a:srcRect b="0" l="0" r="0" t="0"/>
          <a:stretch/>
        </p:blipFill>
        <p:spPr>
          <a:xfrm>
            <a:off x="317248" y="0"/>
            <a:ext cx="80711" cy="96188"/>
          </a:xfrm>
          <a:prstGeom prst="rect">
            <a:avLst/>
          </a:prstGeom>
          <a:noFill/>
          <a:ln>
            <a:noFill/>
          </a:ln>
        </p:spPr>
      </p:pic>
      <p:sp>
        <p:nvSpPr>
          <p:cNvPr id="277" name="Google Shape;277;p4"/>
          <p:cNvSpPr/>
          <p:nvPr/>
        </p:nvSpPr>
        <p:spPr>
          <a:xfrm>
            <a:off x="64639" y="2089479"/>
            <a:ext cx="511175" cy="932180"/>
          </a:xfrm>
          <a:custGeom>
            <a:rect b="b" l="l" r="r" t="t"/>
            <a:pathLst>
              <a:path extrusionOk="0" h="932180" w="511175">
                <a:moveTo>
                  <a:pt x="284791" y="931917"/>
                </a:moveTo>
                <a:lnTo>
                  <a:pt x="226532" y="917667"/>
                </a:lnTo>
                <a:lnTo>
                  <a:pt x="174328" y="881670"/>
                </a:lnTo>
                <a:lnTo>
                  <a:pt x="123414" y="825122"/>
                </a:lnTo>
                <a:lnTo>
                  <a:pt x="99494" y="789620"/>
                </a:lnTo>
                <a:lnTo>
                  <a:pt x="77158" y="749557"/>
                </a:lnTo>
                <a:lnTo>
                  <a:pt x="56829" y="705123"/>
                </a:lnTo>
                <a:lnTo>
                  <a:pt x="38926" y="656511"/>
                </a:lnTo>
                <a:lnTo>
                  <a:pt x="23871" y="603912"/>
                </a:lnTo>
                <a:lnTo>
                  <a:pt x="12084" y="547519"/>
                </a:lnTo>
                <a:lnTo>
                  <a:pt x="3987" y="487522"/>
                </a:lnTo>
                <a:lnTo>
                  <a:pt x="0" y="424115"/>
                </a:lnTo>
                <a:lnTo>
                  <a:pt x="543" y="357489"/>
                </a:lnTo>
                <a:lnTo>
                  <a:pt x="6038" y="287836"/>
                </a:lnTo>
                <a:lnTo>
                  <a:pt x="18270" y="216175"/>
                </a:lnTo>
                <a:lnTo>
                  <a:pt x="35547" y="159851"/>
                </a:lnTo>
                <a:lnTo>
                  <a:pt x="57189" y="117520"/>
                </a:lnTo>
                <a:lnTo>
                  <a:pt x="82513" y="87833"/>
                </a:lnTo>
                <a:lnTo>
                  <a:pt x="92617" y="68779"/>
                </a:lnTo>
                <a:lnTo>
                  <a:pt x="116828" y="37817"/>
                </a:lnTo>
                <a:lnTo>
                  <a:pt x="150722" y="14539"/>
                </a:lnTo>
                <a:lnTo>
                  <a:pt x="192494" y="1609"/>
                </a:lnTo>
                <a:lnTo>
                  <a:pt x="214266" y="0"/>
                </a:lnTo>
                <a:lnTo>
                  <a:pt x="244738" y="3024"/>
                </a:lnTo>
                <a:lnTo>
                  <a:pt x="306085" y="27078"/>
                </a:lnTo>
                <a:lnTo>
                  <a:pt x="365137" y="74811"/>
                </a:lnTo>
                <a:lnTo>
                  <a:pt x="392742" y="107436"/>
                </a:lnTo>
                <a:lnTo>
                  <a:pt x="418499" y="145834"/>
                </a:lnTo>
                <a:lnTo>
                  <a:pt x="441985" y="189956"/>
                </a:lnTo>
                <a:lnTo>
                  <a:pt x="462775" y="239755"/>
                </a:lnTo>
                <a:lnTo>
                  <a:pt x="480444" y="295181"/>
                </a:lnTo>
                <a:lnTo>
                  <a:pt x="494568" y="356186"/>
                </a:lnTo>
                <a:lnTo>
                  <a:pt x="504722" y="422720"/>
                </a:lnTo>
                <a:lnTo>
                  <a:pt x="510522" y="497566"/>
                </a:lnTo>
                <a:lnTo>
                  <a:pt x="510585" y="566539"/>
                </a:lnTo>
                <a:lnTo>
                  <a:pt x="505445" y="629619"/>
                </a:lnTo>
                <a:lnTo>
                  <a:pt x="495632" y="686786"/>
                </a:lnTo>
                <a:lnTo>
                  <a:pt x="481678" y="738021"/>
                </a:lnTo>
                <a:lnTo>
                  <a:pt x="464116" y="783302"/>
                </a:lnTo>
                <a:lnTo>
                  <a:pt x="443476" y="822611"/>
                </a:lnTo>
                <a:lnTo>
                  <a:pt x="420291" y="855927"/>
                </a:lnTo>
                <a:lnTo>
                  <a:pt x="368411" y="904501"/>
                </a:lnTo>
                <a:lnTo>
                  <a:pt x="312729" y="928865"/>
                </a:lnTo>
                <a:lnTo>
                  <a:pt x="284791" y="931917"/>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78" name="Google Shape;278;p4"/>
          <p:cNvSpPr/>
          <p:nvPr/>
        </p:nvSpPr>
        <p:spPr>
          <a:xfrm>
            <a:off x="398310" y="1699970"/>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279" name="Google Shape;279;p4"/>
          <p:cNvGrpSpPr/>
          <p:nvPr/>
        </p:nvGrpSpPr>
        <p:grpSpPr>
          <a:xfrm>
            <a:off x="7129143" y="7315545"/>
            <a:ext cx="872009" cy="3355932"/>
            <a:chOff x="7129143" y="7315545"/>
            <a:chExt cx="872009" cy="3355932"/>
          </a:xfrm>
        </p:grpSpPr>
        <p:sp>
          <p:nvSpPr>
            <p:cNvPr id="280" name="Google Shape;280;p4"/>
            <p:cNvSpPr/>
            <p:nvPr/>
          </p:nvSpPr>
          <p:spPr>
            <a:xfrm>
              <a:off x="7632852" y="7315545"/>
              <a:ext cx="368300" cy="1520190"/>
            </a:xfrm>
            <a:custGeom>
              <a:rect b="b" l="l" r="r" t="t"/>
              <a:pathLst>
                <a:path extrusionOk="0" h="1520190" w="368300">
                  <a:moveTo>
                    <a:pt x="368146" y="1519572"/>
                  </a:moveTo>
                  <a:lnTo>
                    <a:pt x="324387" y="1472982"/>
                  </a:lnTo>
                  <a:lnTo>
                    <a:pt x="301628" y="1433892"/>
                  </a:lnTo>
                  <a:lnTo>
                    <a:pt x="280721" y="1388591"/>
                  </a:lnTo>
                  <a:lnTo>
                    <a:pt x="263105" y="1343277"/>
                  </a:lnTo>
                  <a:lnTo>
                    <a:pt x="246656" y="1295314"/>
                  </a:lnTo>
                  <a:lnTo>
                    <a:pt x="231195" y="1245905"/>
                  </a:lnTo>
                  <a:lnTo>
                    <a:pt x="216546" y="1196249"/>
                  </a:lnTo>
                  <a:lnTo>
                    <a:pt x="200390" y="1142872"/>
                  </a:lnTo>
                  <a:lnTo>
                    <a:pt x="183333" y="1091764"/>
                  </a:lnTo>
                  <a:lnTo>
                    <a:pt x="165496" y="1042565"/>
                  </a:lnTo>
                  <a:lnTo>
                    <a:pt x="146999" y="994914"/>
                  </a:lnTo>
                  <a:lnTo>
                    <a:pt x="127961" y="948448"/>
                  </a:lnTo>
                  <a:lnTo>
                    <a:pt x="100350" y="884055"/>
                  </a:lnTo>
                  <a:lnTo>
                    <a:pt x="72216" y="820245"/>
                  </a:lnTo>
                  <a:lnTo>
                    <a:pt x="70576" y="816478"/>
                  </a:lnTo>
                  <a:lnTo>
                    <a:pt x="50376" y="765141"/>
                  </a:lnTo>
                  <a:lnTo>
                    <a:pt x="35335" y="719137"/>
                  </a:lnTo>
                  <a:lnTo>
                    <a:pt x="22532" y="670789"/>
                  </a:lnTo>
                  <a:lnTo>
                    <a:pt x="12284" y="620062"/>
                  </a:lnTo>
                  <a:lnTo>
                    <a:pt x="4902" y="566920"/>
                  </a:lnTo>
                  <a:lnTo>
                    <a:pt x="703" y="511328"/>
                  </a:lnTo>
                  <a:lnTo>
                    <a:pt x="0" y="453252"/>
                  </a:lnTo>
                  <a:lnTo>
                    <a:pt x="3106" y="392656"/>
                  </a:lnTo>
                  <a:lnTo>
                    <a:pt x="10822" y="324605"/>
                  </a:lnTo>
                  <a:lnTo>
                    <a:pt x="22216" y="261630"/>
                  </a:lnTo>
                  <a:lnTo>
                    <a:pt x="36931" y="204227"/>
                  </a:lnTo>
                  <a:lnTo>
                    <a:pt x="54610" y="152891"/>
                  </a:lnTo>
                  <a:lnTo>
                    <a:pt x="74894" y="108117"/>
                  </a:lnTo>
                  <a:lnTo>
                    <a:pt x="97426" y="70400"/>
                  </a:lnTo>
                  <a:lnTo>
                    <a:pt x="121849" y="40234"/>
                  </a:lnTo>
                  <a:lnTo>
                    <a:pt x="174936" y="4539"/>
                  </a:lnTo>
                  <a:lnTo>
                    <a:pt x="202886" y="0"/>
                  </a:lnTo>
                  <a:lnTo>
                    <a:pt x="231296" y="4992"/>
                  </a:lnTo>
                  <a:lnTo>
                    <a:pt x="291741" y="47139"/>
                  </a:lnTo>
                  <a:lnTo>
                    <a:pt x="322685" y="82415"/>
                  </a:lnTo>
                  <a:lnTo>
                    <a:pt x="352277" y="125209"/>
                  </a:lnTo>
                  <a:lnTo>
                    <a:pt x="368146" y="153485"/>
                  </a:lnTo>
                  <a:lnTo>
                    <a:pt x="368146" y="1519572"/>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81" name="Google Shape;281;p4"/>
            <p:cNvSpPr/>
            <p:nvPr/>
          </p:nvSpPr>
          <p:spPr>
            <a:xfrm>
              <a:off x="7129143" y="8850297"/>
              <a:ext cx="795655" cy="1821180"/>
            </a:xfrm>
            <a:custGeom>
              <a:rect b="b" l="l" r="r" t="t"/>
              <a:pathLst>
                <a:path extrusionOk="0" h="1821179" w="795654">
                  <a:moveTo>
                    <a:pt x="326490" y="1820964"/>
                  </a:moveTo>
                  <a:lnTo>
                    <a:pt x="284828" y="1816017"/>
                  </a:lnTo>
                  <a:lnTo>
                    <a:pt x="243592" y="1800669"/>
                  </a:lnTo>
                  <a:lnTo>
                    <a:pt x="203191" y="1774153"/>
                  </a:lnTo>
                  <a:lnTo>
                    <a:pt x="164034" y="1735707"/>
                  </a:lnTo>
                  <a:lnTo>
                    <a:pt x="126530" y="1684564"/>
                  </a:lnTo>
                  <a:lnTo>
                    <a:pt x="95286" y="1630988"/>
                  </a:lnTo>
                  <a:lnTo>
                    <a:pt x="77429" y="1596976"/>
                  </a:lnTo>
                  <a:lnTo>
                    <a:pt x="59373" y="1559510"/>
                  </a:lnTo>
                  <a:lnTo>
                    <a:pt x="42087" y="1519611"/>
                  </a:lnTo>
                  <a:lnTo>
                    <a:pt x="26538" y="1478301"/>
                  </a:lnTo>
                  <a:lnTo>
                    <a:pt x="13695" y="1436602"/>
                  </a:lnTo>
                  <a:lnTo>
                    <a:pt x="4526" y="1395534"/>
                  </a:lnTo>
                  <a:lnTo>
                    <a:pt x="0" y="1356120"/>
                  </a:lnTo>
                  <a:lnTo>
                    <a:pt x="1083" y="1319380"/>
                  </a:lnTo>
                  <a:lnTo>
                    <a:pt x="23953" y="1258012"/>
                  </a:lnTo>
                  <a:lnTo>
                    <a:pt x="80882" y="1219600"/>
                  </a:lnTo>
                  <a:lnTo>
                    <a:pt x="124540" y="1211556"/>
                  </a:lnTo>
                  <a:lnTo>
                    <a:pt x="146519" y="1206199"/>
                  </a:lnTo>
                  <a:lnTo>
                    <a:pt x="189457" y="1175384"/>
                  </a:lnTo>
                  <a:lnTo>
                    <a:pt x="231090" y="1120948"/>
                  </a:lnTo>
                  <a:lnTo>
                    <a:pt x="251437" y="1086065"/>
                  </a:lnTo>
                  <a:lnTo>
                    <a:pt x="271482" y="1046707"/>
                  </a:lnTo>
                  <a:lnTo>
                    <a:pt x="291234" y="1003353"/>
                  </a:lnTo>
                  <a:lnTo>
                    <a:pt x="310701" y="956478"/>
                  </a:lnTo>
                  <a:lnTo>
                    <a:pt x="329891" y="906559"/>
                  </a:lnTo>
                  <a:lnTo>
                    <a:pt x="348813" y="854074"/>
                  </a:lnTo>
                  <a:lnTo>
                    <a:pt x="367474" y="799500"/>
                  </a:lnTo>
                  <a:lnTo>
                    <a:pt x="385883" y="743314"/>
                  </a:lnTo>
                  <a:lnTo>
                    <a:pt x="404049" y="685992"/>
                  </a:lnTo>
                  <a:lnTo>
                    <a:pt x="421979" y="628012"/>
                  </a:lnTo>
                  <a:lnTo>
                    <a:pt x="439681" y="569850"/>
                  </a:lnTo>
                  <a:lnTo>
                    <a:pt x="457165" y="511984"/>
                  </a:lnTo>
                  <a:lnTo>
                    <a:pt x="474438" y="454891"/>
                  </a:lnTo>
                  <a:lnTo>
                    <a:pt x="491509" y="399047"/>
                  </a:lnTo>
                  <a:lnTo>
                    <a:pt x="508385" y="344929"/>
                  </a:lnTo>
                  <a:lnTo>
                    <a:pt x="525076" y="293015"/>
                  </a:lnTo>
                  <a:lnTo>
                    <a:pt x="541589" y="243781"/>
                  </a:lnTo>
                  <a:lnTo>
                    <a:pt x="557932" y="197705"/>
                  </a:lnTo>
                  <a:lnTo>
                    <a:pt x="574115" y="155263"/>
                  </a:lnTo>
                  <a:lnTo>
                    <a:pt x="590145" y="116933"/>
                  </a:lnTo>
                  <a:lnTo>
                    <a:pt x="621779" y="54514"/>
                  </a:lnTo>
                  <a:lnTo>
                    <a:pt x="652901" y="14264"/>
                  </a:lnTo>
                  <a:lnTo>
                    <a:pt x="683577" y="0"/>
                  </a:lnTo>
                  <a:lnTo>
                    <a:pt x="698857" y="3851"/>
                  </a:lnTo>
                  <a:lnTo>
                    <a:pt x="729169" y="36129"/>
                  </a:lnTo>
                  <a:lnTo>
                    <a:pt x="752141" y="95406"/>
                  </a:lnTo>
                  <a:lnTo>
                    <a:pt x="765904" y="170077"/>
                  </a:lnTo>
                  <a:lnTo>
                    <a:pt x="771760" y="213913"/>
                  </a:lnTo>
                  <a:lnTo>
                    <a:pt x="776943" y="261439"/>
                  </a:lnTo>
                  <a:lnTo>
                    <a:pt x="781464" y="312174"/>
                  </a:lnTo>
                  <a:lnTo>
                    <a:pt x="785330" y="365635"/>
                  </a:lnTo>
                  <a:lnTo>
                    <a:pt x="788550" y="421340"/>
                  </a:lnTo>
                  <a:lnTo>
                    <a:pt x="791135" y="478806"/>
                  </a:lnTo>
                  <a:lnTo>
                    <a:pt x="793092" y="537552"/>
                  </a:lnTo>
                  <a:lnTo>
                    <a:pt x="794430" y="597096"/>
                  </a:lnTo>
                  <a:lnTo>
                    <a:pt x="795160" y="656955"/>
                  </a:lnTo>
                  <a:lnTo>
                    <a:pt x="795289" y="716647"/>
                  </a:lnTo>
                  <a:lnTo>
                    <a:pt x="794826" y="775689"/>
                  </a:lnTo>
                  <a:lnTo>
                    <a:pt x="793781" y="833601"/>
                  </a:lnTo>
                  <a:lnTo>
                    <a:pt x="792163" y="889898"/>
                  </a:lnTo>
                  <a:lnTo>
                    <a:pt x="789980" y="944100"/>
                  </a:lnTo>
                  <a:lnTo>
                    <a:pt x="787241" y="995724"/>
                  </a:lnTo>
                  <a:lnTo>
                    <a:pt x="783956" y="1044288"/>
                  </a:lnTo>
                  <a:lnTo>
                    <a:pt x="780133" y="1089309"/>
                  </a:lnTo>
                  <a:lnTo>
                    <a:pt x="773022" y="1145280"/>
                  </a:lnTo>
                  <a:lnTo>
                    <a:pt x="762527" y="1201915"/>
                  </a:lnTo>
                  <a:lnTo>
                    <a:pt x="749121" y="1258541"/>
                  </a:lnTo>
                  <a:lnTo>
                    <a:pt x="733280" y="1314487"/>
                  </a:lnTo>
                  <a:lnTo>
                    <a:pt x="715476" y="1369079"/>
                  </a:lnTo>
                  <a:lnTo>
                    <a:pt x="696182" y="1421646"/>
                  </a:lnTo>
                  <a:lnTo>
                    <a:pt x="675873" y="1471515"/>
                  </a:lnTo>
                  <a:lnTo>
                    <a:pt x="655022" y="1518015"/>
                  </a:lnTo>
                  <a:lnTo>
                    <a:pt x="634103" y="1560472"/>
                  </a:lnTo>
                  <a:lnTo>
                    <a:pt x="613590" y="1598214"/>
                  </a:lnTo>
                  <a:lnTo>
                    <a:pt x="560950" y="1676599"/>
                  </a:lnTo>
                  <a:lnTo>
                    <a:pt x="525540" y="1717597"/>
                  </a:lnTo>
                  <a:lnTo>
                    <a:pt x="488127" y="1752816"/>
                  </a:lnTo>
                  <a:lnTo>
                    <a:pt x="449113" y="1781510"/>
                  </a:lnTo>
                  <a:lnTo>
                    <a:pt x="408901" y="1802930"/>
                  </a:lnTo>
                  <a:lnTo>
                    <a:pt x="367892" y="1816331"/>
                  </a:lnTo>
                  <a:lnTo>
                    <a:pt x="326490" y="1820964"/>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82" name="Google Shape;282;p4"/>
          <p:cNvSpPr txBox="1"/>
          <p:nvPr>
            <p:ph type="title"/>
          </p:nvPr>
        </p:nvSpPr>
        <p:spPr>
          <a:xfrm>
            <a:off x="2886608" y="661241"/>
            <a:ext cx="2588895"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Emphysema</a:t>
            </a:r>
            <a:endParaRPr/>
          </a:p>
        </p:txBody>
      </p:sp>
      <p:grpSp>
        <p:nvGrpSpPr>
          <p:cNvPr id="283" name="Google Shape;283;p4"/>
          <p:cNvGrpSpPr/>
          <p:nvPr/>
        </p:nvGrpSpPr>
        <p:grpSpPr>
          <a:xfrm>
            <a:off x="427087" y="2042690"/>
            <a:ext cx="3690620" cy="1947529"/>
            <a:chOff x="427087" y="2042690"/>
            <a:chExt cx="3690620" cy="1947529"/>
          </a:xfrm>
        </p:grpSpPr>
        <p:sp>
          <p:nvSpPr>
            <p:cNvPr id="284" name="Google Shape;284;p4"/>
            <p:cNvSpPr/>
            <p:nvPr/>
          </p:nvSpPr>
          <p:spPr>
            <a:xfrm>
              <a:off x="427087" y="2398909"/>
              <a:ext cx="3690620" cy="1591310"/>
            </a:xfrm>
            <a:custGeom>
              <a:rect b="b" l="l" r="r" t="t"/>
              <a:pathLst>
                <a:path extrusionOk="0" h="1591310" w="3690620">
                  <a:moveTo>
                    <a:pt x="3424794" y="1591199"/>
                  </a:moveTo>
                  <a:lnTo>
                    <a:pt x="265205" y="1591199"/>
                  </a:lnTo>
                  <a:lnTo>
                    <a:pt x="217534" y="1586927"/>
                  </a:lnTo>
                  <a:lnTo>
                    <a:pt x="172666" y="1574608"/>
                  </a:lnTo>
                  <a:lnTo>
                    <a:pt x="131351" y="1554991"/>
                  </a:lnTo>
                  <a:lnTo>
                    <a:pt x="94336" y="1528827"/>
                  </a:lnTo>
                  <a:lnTo>
                    <a:pt x="62372" y="1496863"/>
                  </a:lnTo>
                  <a:lnTo>
                    <a:pt x="36208" y="1459848"/>
                  </a:lnTo>
                  <a:lnTo>
                    <a:pt x="16591" y="1418533"/>
                  </a:lnTo>
                  <a:lnTo>
                    <a:pt x="4272" y="1373665"/>
                  </a:lnTo>
                  <a:lnTo>
                    <a:pt x="0" y="1325994"/>
                  </a:lnTo>
                  <a:lnTo>
                    <a:pt x="0" y="265205"/>
                  </a:lnTo>
                  <a:lnTo>
                    <a:pt x="4272" y="217534"/>
                  </a:lnTo>
                  <a:lnTo>
                    <a:pt x="16591" y="172666"/>
                  </a:lnTo>
                  <a:lnTo>
                    <a:pt x="36208" y="131351"/>
                  </a:lnTo>
                  <a:lnTo>
                    <a:pt x="62372" y="94336"/>
                  </a:lnTo>
                  <a:lnTo>
                    <a:pt x="94336" y="62372"/>
                  </a:lnTo>
                  <a:lnTo>
                    <a:pt x="131351" y="36208"/>
                  </a:lnTo>
                  <a:lnTo>
                    <a:pt x="172666" y="16591"/>
                  </a:lnTo>
                  <a:lnTo>
                    <a:pt x="217534" y="4272"/>
                  </a:lnTo>
                  <a:lnTo>
                    <a:pt x="265205" y="0"/>
                  </a:lnTo>
                  <a:lnTo>
                    <a:pt x="3424794" y="0"/>
                  </a:lnTo>
                  <a:lnTo>
                    <a:pt x="3476775" y="5142"/>
                  </a:lnTo>
                  <a:lnTo>
                    <a:pt x="3526284" y="20187"/>
                  </a:lnTo>
                  <a:lnTo>
                    <a:pt x="3571930" y="44557"/>
                  </a:lnTo>
                  <a:lnTo>
                    <a:pt x="3612322" y="77676"/>
                  </a:lnTo>
                  <a:lnTo>
                    <a:pt x="3645442" y="118069"/>
                  </a:lnTo>
                  <a:lnTo>
                    <a:pt x="3669812" y="163715"/>
                  </a:lnTo>
                  <a:lnTo>
                    <a:pt x="3684857" y="213224"/>
                  </a:lnTo>
                  <a:lnTo>
                    <a:pt x="3689999" y="265205"/>
                  </a:lnTo>
                  <a:lnTo>
                    <a:pt x="3689999" y="1325994"/>
                  </a:lnTo>
                  <a:lnTo>
                    <a:pt x="3685727" y="1373665"/>
                  </a:lnTo>
                  <a:lnTo>
                    <a:pt x="3673408" y="1418533"/>
                  </a:lnTo>
                  <a:lnTo>
                    <a:pt x="3653791" y="1459848"/>
                  </a:lnTo>
                  <a:lnTo>
                    <a:pt x="3627627" y="1496863"/>
                  </a:lnTo>
                  <a:lnTo>
                    <a:pt x="3595663" y="1528827"/>
                  </a:lnTo>
                  <a:lnTo>
                    <a:pt x="3558648" y="1554991"/>
                  </a:lnTo>
                  <a:lnTo>
                    <a:pt x="3517333" y="1574608"/>
                  </a:lnTo>
                  <a:lnTo>
                    <a:pt x="3472465" y="1586927"/>
                  </a:lnTo>
                  <a:lnTo>
                    <a:pt x="3424794" y="15911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85" name="Google Shape;285;p4"/>
            <p:cNvSpPr/>
            <p:nvPr/>
          </p:nvSpPr>
          <p:spPr>
            <a:xfrm>
              <a:off x="427087" y="2398909"/>
              <a:ext cx="3690620" cy="1591310"/>
            </a:xfrm>
            <a:custGeom>
              <a:rect b="b" l="l" r="r" t="t"/>
              <a:pathLst>
                <a:path extrusionOk="0" h="1591310" w="3690620">
                  <a:moveTo>
                    <a:pt x="0" y="265205"/>
                  </a:moveTo>
                  <a:lnTo>
                    <a:pt x="4272" y="217534"/>
                  </a:lnTo>
                  <a:lnTo>
                    <a:pt x="16591" y="172666"/>
                  </a:lnTo>
                  <a:lnTo>
                    <a:pt x="36208" y="131351"/>
                  </a:lnTo>
                  <a:lnTo>
                    <a:pt x="62372" y="94336"/>
                  </a:lnTo>
                  <a:lnTo>
                    <a:pt x="94336" y="62372"/>
                  </a:lnTo>
                  <a:lnTo>
                    <a:pt x="131351" y="36208"/>
                  </a:lnTo>
                  <a:lnTo>
                    <a:pt x="172666" y="16591"/>
                  </a:lnTo>
                  <a:lnTo>
                    <a:pt x="217534" y="4272"/>
                  </a:lnTo>
                  <a:lnTo>
                    <a:pt x="265205" y="0"/>
                  </a:lnTo>
                  <a:lnTo>
                    <a:pt x="3424794" y="0"/>
                  </a:lnTo>
                  <a:lnTo>
                    <a:pt x="3476775" y="5142"/>
                  </a:lnTo>
                  <a:lnTo>
                    <a:pt x="3526284" y="20187"/>
                  </a:lnTo>
                  <a:lnTo>
                    <a:pt x="3571930" y="44557"/>
                  </a:lnTo>
                  <a:lnTo>
                    <a:pt x="3612322" y="77676"/>
                  </a:lnTo>
                  <a:lnTo>
                    <a:pt x="3645442" y="118069"/>
                  </a:lnTo>
                  <a:lnTo>
                    <a:pt x="3669812" y="163715"/>
                  </a:lnTo>
                  <a:lnTo>
                    <a:pt x="3684857" y="213224"/>
                  </a:lnTo>
                  <a:lnTo>
                    <a:pt x="3689999" y="265205"/>
                  </a:lnTo>
                  <a:lnTo>
                    <a:pt x="3689999" y="1325994"/>
                  </a:lnTo>
                  <a:lnTo>
                    <a:pt x="3685727" y="1373665"/>
                  </a:lnTo>
                  <a:lnTo>
                    <a:pt x="3673408" y="1418533"/>
                  </a:lnTo>
                  <a:lnTo>
                    <a:pt x="3653791" y="1459848"/>
                  </a:lnTo>
                  <a:lnTo>
                    <a:pt x="3627627" y="1496863"/>
                  </a:lnTo>
                  <a:lnTo>
                    <a:pt x="3595663" y="1528827"/>
                  </a:lnTo>
                  <a:lnTo>
                    <a:pt x="3558648" y="1554991"/>
                  </a:lnTo>
                  <a:lnTo>
                    <a:pt x="3517333" y="1574608"/>
                  </a:lnTo>
                  <a:lnTo>
                    <a:pt x="3472465" y="1586927"/>
                  </a:lnTo>
                  <a:lnTo>
                    <a:pt x="3424794" y="1591199"/>
                  </a:lnTo>
                  <a:lnTo>
                    <a:pt x="265205" y="1591199"/>
                  </a:lnTo>
                  <a:lnTo>
                    <a:pt x="217534" y="1586927"/>
                  </a:lnTo>
                  <a:lnTo>
                    <a:pt x="172666" y="1574608"/>
                  </a:lnTo>
                  <a:lnTo>
                    <a:pt x="131351" y="1554991"/>
                  </a:lnTo>
                  <a:lnTo>
                    <a:pt x="94336" y="1528827"/>
                  </a:lnTo>
                  <a:lnTo>
                    <a:pt x="62372" y="1496863"/>
                  </a:lnTo>
                  <a:lnTo>
                    <a:pt x="36208" y="1459848"/>
                  </a:lnTo>
                  <a:lnTo>
                    <a:pt x="16591" y="1418533"/>
                  </a:lnTo>
                  <a:lnTo>
                    <a:pt x="4272" y="1373665"/>
                  </a:lnTo>
                  <a:lnTo>
                    <a:pt x="0" y="1325994"/>
                  </a:lnTo>
                  <a:lnTo>
                    <a:pt x="0" y="265205"/>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86" name="Google Shape;286;p4"/>
            <p:cNvSpPr/>
            <p:nvPr/>
          </p:nvSpPr>
          <p:spPr>
            <a:xfrm>
              <a:off x="583363" y="2042690"/>
              <a:ext cx="1614805" cy="389890"/>
            </a:xfrm>
            <a:custGeom>
              <a:rect b="b" l="l" r="r" t="t"/>
              <a:pathLst>
                <a:path extrusionOk="0" h="389889" w="1614805">
                  <a:moveTo>
                    <a:pt x="1549348" y="389699"/>
                  </a:moveTo>
                  <a:lnTo>
                    <a:pt x="64951" y="389699"/>
                  </a:lnTo>
                  <a:lnTo>
                    <a:pt x="39669" y="384595"/>
                  </a:lnTo>
                  <a:lnTo>
                    <a:pt x="19023" y="370676"/>
                  </a:lnTo>
                  <a:lnTo>
                    <a:pt x="5104" y="350030"/>
                  </a:lnTo>
                  <a:lnTo>
                    <a:pt x="0" y="324748"/>
                  </a:lnTo>
                  <a:lnTo>
                    <a:pt x="0" y="64951"/>
                  </a:lnTo>
                  <a:lnTo>
                    <a:pt x="5104" y="39669"/>
                  </a:lnTo>
                  <a:lnTo>
                    <a:pt x="19023" y="19023"/>
                  </a:lnTo>
                  <a:lnTo>
                    <a:pt x="39669" y="5104"/>
                  </a:lnTo>
                  <a:lnTo>
                    <a:pt x="64951" y="0"/>
                  </a:lnTo>
                  <a:lnTo>
                    <a:pt x="1549348" y="0"/>
                  </a:lnTo>
                  <a:lnTo>
                    <a:pt x="1595276" y="19023"/>
                  </a:lnTo>
                  <a:lnTo>
                    <a:pt x="1614299" y="64951"/>
                  </a:lnTo>
                  <a:lnTo>
                    <a:pt x="1614299" y="324748"/>
                  </a:lnTo>
                  <a:lnTo>
                    <a:pt x="1609195" y="350030"/>
                  </a:lnTo>
                  <a:lnTo>
                    <a:pt x="1595276" y="370676"/>
                  </a:lnTo>
                  <a:lnTo>
                    <a:pt x="1574630" y="384595"/>
                  </a:lnTo>
                  <a:lnTo>
                    <a:pt x="1549348" y="3896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87" name="Google Shape;287;p4"/>
            <p:cNvSpPr/>
            <p:nvPr/>
          </p:nvSpPr>
          <p:spPr>
            <a:xfrm>
              <a:off x="583363" y="2042690"/>
              <a:ext cx="1614805" cy="389890"/>
            </a:xfrm>
            <a:custGeom>
              <a:rect b="b" l="l" r="r" t="t"/>
              <a:pathLst>
                <a:path extrusionOk="0" h="389889" w="1614805">
                  <a:moveTo>
                    <a:pt x="0" y="64951"/>
                  </a:moveTo>
                  <a:lnTo>
                    <a:pt x="5104" y="39669"/>
                  </a:lnTo>
                  <a:lnTo>
                    <a:pt x="19023" y="19023"/>
                  </a:lnTo>
                  <a:lnTo>
                    <a:pt x="39669" y="5104"/>
                  </a:lnTo>
                  <a:lnTo>
                    <a:pt x="64951" y="0"/>
                  </a:lnTo>
                  <a:lnTo>
                    <a:pt x="1549348" y="0"/>
                  </a:lnTo>
                  <a:lnTo>
                    <a:pt x="1595276" y="19023"/>
                  </a:lnTo>
                  <a:lnTo>
                    <a:pt x="1614299" y="64951"/>
                  </a:lnTo>
                  <a:lnTo>
                    <a:pt x="1614299" y="324748"/>
                  </a:lnTo>
                  <a:lnTo>
                    <a:pt x="1609195" y="350030"/>
                  </a:lnTo>
                  <a:lnTo>
                    <a:pt x="1595276" y="370676"/>
                  </a:lnTo>
                  <a:lnTo>
                    <a:pt x="1574630" y="384595"/>
                  </a:lnTo>
                  <a:lnTo>
                    <a:pt x="1549348" y="389699"/>
                  </a:lnTo>
                  <a:lnTo>
                    <a:pt x="64951" y="389699"/>
                  </a:lnTo>
                  <a:lnTo>
                    <a:pt x="39669" y="384595"/>
                  </a:lnTo>
                  <a:lnTo>
                    <a:pt x="19023" y="370676"/>
                  </a:lnTo>
                  <a:lnTo>
                    <a:pt x="5104" y="350030"/>
                  </a:lnTo>
                  <a:lnTo>
                    <a:pt x="0" y="324748"/>
                  </a:lnTo>
                  <a:lnTo>
                    <a:pt x="0" y="64951"/>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88" name="Google Shape;288;p4"/>
          <p:cNvSpPr txBox="1"/>
          <p:nvPr/>
        </p:nvSpPr>
        <p:spPr>
          <a:xfrm>
            <a:off x="577788" y="2112953"/>
            <a:ext cx="3250565" cy="1615440"/>
          </a:xfrm>
          <a:prstGeom prst="rect">
            <a:avLst/>
          </a:prstGeom>
          <a:noFill/>
          <a:ln>
            <a:noFill/>
          </a:ln>
        </p:spPr>
        <p:txBody>
          <a:bodyPr anchorCtr="0" anchor="t" bIns="0" lIns="0" spcFirstLastPara="1" rIns="0" wrap="square" tIns="12700">
            <a:spAutoFit/>
          </a:bodyPr>
          <a:lstStyle/>
          <a:p>
            <a:pPr indent="0" lvl="0" marL="396240" marR="0" rtl="0" algn="l">
              <a:lnSpc>
                <a:spcPct val="100000"/>
              </a:lnSpc>
              <a:spcBef>
                <a:spcPts val="0"/>
              </a:spcBef>
              <a:spcAft>
                <a:spcPts val="0"/>
              </a:spcAft>
              <a:buNone/>
            </a:pPr>
            <a:r>
              <a:rPr b="1" lang="en-US" sz="1400">
                <a:latin typeface="Tahoma"/>
                <a:ea typeface="Tahoma"/>
                <a:cs typeface="Tahoma"/>
                <a:sym typeface="Tahoma"/>
              </a:rPr>
              <a:t>Deﬁnition</a:t>
            </a:r>
            <a:endParaRPr sz="1400">
              <a:latin typeface="Tahoma"/>
              <a:ea typeface="Tahoma"/>
              <a:cs typeface="Tahoma"/>
              <a:sym typeface="Tahoma"/>
            </a:endParaRPr>
          </a:p>
          <a:p>
            <a:pPr indent="0" lvl="0" marL="0" marR="0" rtl="0" algn="l">
              <a:lnSpc>
                <a:spcPct val="100000"/>
              </a:lnSpc>
              <a:spcBef>
                <a:spcPts val="40"/>
              </a:spcBef>
              <a:spcAft>
                <a:spcPts val="0"/>
              </a:spcAft>
              <a:buNone/>
            </a:pPr>
            <a:r>
              <a:t/>
            </a:r>
            <a:endParaRPr sz="2150">
              <a:latin typeface="Tahoma"/>
              <a:ea typeface="Tahoma"/>
              <a:cs typeface="Tahoma"/>
              <a:sym typeface="Tahoma"/>
            </a:endParaRPr>
          </a:p>
          <a:p>
            <a:pPr indent="0" lvl="0" marL="12700" marR="5080" rtl="0" algn="l">
              <a:lnSpc>
                <a:spcPct val="117857"/>
              </a:lnSpc>
              <a:spcBef>
                <a:spcPts val="0"/>
              </a:spcBef>
              <a:spcAft>
                <a:spcPts val="0"/>
              </a:spcAft>
              <a:buNone/>
            </a:pPr>
            <a:r>
              <a:rPr lang="en-US" sz="1400">
                <a:latin typeface="Lucida Sans"/>
                <a:ea typeface="Lucida Sans"/>
                <a:cs typeface="Lucida Sans"/>
                <a:sym typeface="Lucida Sans"/>
              </a:rPr>
              <a:t>Is the abnormal </a:t>
            </a:r>
            <a:r>
              <a:rPr b="1" lang="en-US" sz="1400">
                <a:latin typeface="Tahoma"/>
                <a:ea typeface="Tahoma"/>
                <a:cs typeface="Tahoma"/>
                <a:sym typeface="Tahoma"/>
              </a:rPr>
              <a:t>permanent  enlargement </a:t>
            </a:r>
            <a:r>
              <a:rPr lang="en-US" sz="1400">
                <a:latin typeface="Lucida Sans"/>
                <a:ea typeface="Lucida Sans"/>
                <a:cs typeface="Lucida Sans"/>
                <a:sym typeface="Lucida Sans"/>
              </a:rPr>
              <a:t>of the air spaces distal to  the terminal bronchioles accompanied  by </a:t>
            </a:r>
            <a:r>
              <a:rPr b="1" lang="en-US" sz="1400">
                <a:latin typeface="Tahoma"/>
                <a:ea typeface="Tahoma"/>
                <a:cs typeface="Tahoma"/>
                <a:sym typeface="Tahoma"/>
              </a:rPr>
              <a:t>destruction of their walls </a:t>
            </a:r>
            <a:r>
              <a:rPr lang="en-US" sz="1400">
                <a:latin typeface="Lucida Sans"/>
                <a:ea typeface="Lucida Sans"/>
                <a:cs typeface="Lucida Sans"/>
                <a:sym typeface="Lucida Sans"/>
              </a:rPr>
              <a:t>without  obvious ﬁbrosis.</a:t>
            </a:r>
            <a:endParaRPr sz="1400">
              <a:latin typeface="Lucida Sans"/>
              <a:ea typeface="Lucida Sans"/>
              <a:cs typeface="Lucida Sans"/>
              <a:sym typeface="Lucida Sans"/>
            </a:endParaRPr>
          </a:p>
        </p:txBody>
      </p:sp>
      <p:grpSp>
        <p:nvGrpSpPr>
          <p:cNvPr id="289" name="Google Shape;289;p4"/>
          <p:cNvGrpSpPr/>
          <p:nvPr/>
        </p:nvGrpSpPr>
        <p:grpSpPr>
          <a:xfrm>
            <a:off x="4635524" y="1712914"/>
            <a:ext cx="2931160" cy="2320290"/>
            <a:chOff x="4635524" y="1712914"/>
            <a:chExt cx="2931160" cy="2320290"/>
          </a:xfrm>
        </p:grpSpPr>
        <p:pic>
          <p:nvPicPr>
            <p:cNvPr id="290" name="Google Shape;290;p4"/>
            <p:cNvPicPr preferRelativeResize="0"/>
            <p:nvPr/>
          </p:nvPicPr>
          <p:blipFill rotWithShape="1">
            <a:blip r:embed="rId11">
              <a:alphaModFix/>
            </a:blip>
            <a:srcRect b="0" l="0" r="0" t="0"/>
            <a:stretch/>
          </p:blipFill>
          <p:spPr>
            <a:xfrm>
              <a:off x="4645049" y="1722439"/>
              <a:ext cx="2912099" cy="2301124"/>
            </a:xfrm>
            <a:prstGeom prst="rect">
              <a:avLst/>
            </a:prstGeom>
            <a:noFill/>
            <a:ln>
              <a:noFill/>
            </a:ln>
          </p:spPr>
        </p:pic>
        <p:sp>
          <p:nvSpPr>
            <p:cNvPr id="291" name="Google Shape;291;p4"/>
            <p:cNvSpPr/>
            <p:nvPr/>
          </p:nvSpPr>
          <p:spPr>
            <a:xfrm>
              <a:off x="4635524" y="1712914"/>
              <a:ext cx="2931160" cy="2320290"/>
            </a:xfrm>
            <a:custGeom>
              <a:rect b="b" l="l" r="r" t="t"/>
              <a:pathLst>
                <a:path extrusionOk="0" h="2320290" w="2931159">
                  <a:moveTo>
                    <a:pt x="0" y="0"/>
                  </a:moveTo>
                  <a:lnTo>
                    <a:pt x="2931149" y="0"/>
                  </a:lnTo>
                  <a:lnTo>
                    <a:pt x="2931149" y="2320174"/>
                  </a:lnTo>
                  <a:lnTo>
                    <a:pt x="0" y="2320174"/>
                  </a:lnTo>
                  <a:lnTo>
                    <a:pt x="0" y="0"/>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92" name="Google Shape;292;p4"/>
          <p:cNvSpPr/>
          <p:nvPr/>
        </p:nvSpPr>
        <p:spPr>
          <a:xfrm>
            <a:off x="2931843" y="4780969"/>
            <a:ext cx="3617595" cy="608330"/>
          </a:xfrm>
          <a:custGeom>
            <a:rect b="b" l="l" r="r" t="t"/>
            <a:pathLst>
              <a:path extrusionOk="0" h="608329" w="3617595">
                <a:moveTo>
                  <a:pt x="0" y="0"/>
                </a:moveTo>
                <a:lnTo>
                  <a:pt x="3617099" y="0"/>
                </a:lnTo>
                <a:lnTo>
                  <a:pt x="3617099" y="608099"/>
                </a:lnTo>
                <a:lnTo>
                  <a:pt x="0" y="608099"/>
                </a:lnTo>
                <a:lnTo>
                  <a:pt x="0" y="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93" name="Google Shape;293;p4"/>
          <p:cNvSpPr txBox="1"/>
          <p:nvPr/>
        </p:nvSpPr>
        <p:spPr>
          <a:xfrm>
            <a:off x="3200799" y="4846882"/>
            <a:ext cx="3081020" cy="452120"/>
          </a:xfrm>
          <a:prstGeom prst="rect">
            <a:avLst/>
          </a:prstGeom>
          <a:noFill/>
          <a:ln>
            <a:noFill/>
          </a:ln>
        </p:spPr>
        <p:txBody>
          <a:bodyPr anchorCtr="0" anchor="t" bIns="0" lIns="0" spcFirstLastPara="1" rIns="0" wrap="square" tIns="12700">
            <a:spAutoFit/>
          </a:bodyPr>
          <a:lstStyle/>
          <a:p>
            <a:pPr indent="-753745" lvl="0" marL="765810" marR="5080" rtl="0" algn="l">
              <a:lnSpc>
                <a:spcPct val="100000"/>
              </a:lnSpc>
              <a:spcBef>
                <a:spcPts val="0"/>
              </a:spcBef>
              <a:spcAft>
                <a:spcPts val="0"/>
              </a:spcAft>
              <a:buNone/>
            </a:pPr>
            <a:r>
              <a:rPr b="1" lang="en-US" sz="1400">
                <a:latin typeface="Tahoma"/>
                <a:ea typeface="Tahoma"/>
                <a:cs typeface="Tahoma"/>
                <a:sym typeface="Tahoma"/>
              </a:rPr>
              <a:t>Only </a:t>
            </a:r>
            <a:r>
              <a:rPr lang="en-US" sz="1400">
                <a:latin typeface="Lucida Sans"/>
                <a:ea typeface="Lucida Sans"/>
                <a:cs typeface="Lucida Sans"/>
                <a:sym typeface="Lucida Sans"/>
              </a:rPr>
              <a:t>ﬁrst two types cause signiﬁcant  airway obstruction</a:t>
            </a:r>
            <a:endParaRPr sz="1400">
              <a:latin typeface="Lucida Sans"/>
              <a:ea typeface="Lucida Sans"/>
              <a:cs typeface="Lucida Sans"/>
              <a:sym typeface="Lucida Sans"/>
            </a:endParaRPr>
          </a:p>
        </p:txBody>
      </p:sp>
      <p:grpSp>
        <p:nvGrpSpPr>
          <p:cNvPr id="294" name="Google Shape;294;p4"/>
          <p:cNvGrpSpPr/>
          <p:nvPr/>
        </p:nvGrpSpPr>
        <p:grpSpPr>
          <a:xfrm>
            <a:off x="1322673" y="4554047"/>
            <a:ext cx="1228725" cy="621665"/>
            <a:chOff x="1322673" y="4554047"/>
            <a:chExt cx="1228725" cy="621665"/>
          </a:xfrm>
        </p:grpSpPr>
        <p:sp>
          <p:nvSpPr>
            <p:cNvPr id="295" name="Google Shape;295;p4"/>
            <p:cNvSpPr/>
            <p:nvPr/>
          </p:nvSpPr>
          <p:spPr>
            <a:xfrm>
              <a:off x="1322673" y="4554047"/>
              <a:ext cx="1228725" cy="621665"/>
            </a:xfrm>
            <a:custGeom>
              <a:rect b="b" l="l" r="r" t="t"/>
              <a:pathLst>
                <a:path extrusionOk="0" h="621664" w="1228725">
                  <a:moveTo>
                    <a:pt x="917699" y="621599"/>
                  </a:moveTo>
                  <a:lnTo>
                    <a:pt x="310799" y="621599"/>
                  </a:lnTo>
                  <a:lnTo>
                    <a:pt x="264872" y="618230"/>
                  </a:lnTo>
                  <a:lnTo>
                    <a:pt x="221036" y="608441"/>
                  </a:lnTo>
                  <a:lnTo>
                    <a:pt x="179774" y="592713"/>
                  </a:lnTo>
                  <a:lnTo>
                    <a:pt x="141566" y="571528"/>
                  </a:lnTo>
                  <a:lnTo>
                    <a:pt x="106892" y="545365"/>
                  </a:lnTo>
                  <a:lnTo>
                    <a:pt x="76234" y="514707"/>
                  </a:lnTo>
                  <a:lnTo>
                    <a:pt x="50071" y="480033"/>
                  </a:lnTo>
                  <a:lnTo>
                    <a:pt x="28886" y="441825"/>
                  </a:lnTo>
                  <a:lnTo>
                    <a:pt x="13158" y="400563"/>
                  </a:lnTo>
                  <a:lnTo>
                    <a:pt x="3369" y="356727"/>
                  </a:lnTo>
                  <a:lnTo>
                    <a:pt x="0" y="310799"/>
                  </a:lnTo>
                  <a:lnTo>
                    <a:pt x="3369" y="264872"/>
                  </a:lnTo>
                  <a:lnTo>
                    <a:pt x="13158" y="221036"/>
                  </a:lnTo>
                  <a:lnTo>
                    <a:pt x="28886" y="179774"/>
                  </a:lnTo>
                  <a:lnTo>
                    <a:pt x="50071" y="141566"/>
                  </a:lnTo>
                  <a:lnTo>
                    <a:pt x="76234" y="106892"/>
                  </a:lnTo>
                  <a:lnTo>
                    <a:pt x="106892" y="76234"/>
                  </a:lnTo>
                  <a:lnTo>
                    <a:pt x="141566" y="50071"/>
                  </a:lnTo>
                  <a:lnTo>
                    <a:pt x="179774" y="28886"/>
                  </a:lnTo>
                  <a:lnTo>
                    <a:pt x="221036" y="13158"/>
                  </a:lnTo>
                  <a:lnTo>
                    <a:pt x="264872" y="3369"/>
                  </a:lnTo>
                  <a:lnTo>
                    <a:pt x="310799" y="0"/>
                  </a:lnTo>
                  <a:lnTo>
                    <a:pt x="917699" y="0"/>
                  </a:lnTo>
                  <a:lnTo>
                    <a:pt x="966613" y="3871"/>
                  </a:lnTo>
                  <a:lnTo>
                    <a:pt x="1013881" y="15256"/>
                  </a:lnTo>
                  <a:lnTo>
                    <a:pt x="1058670" y="33808"/>
                  </a:lnTo>
                  <a:lnTo>
                    <a:pt x="1100144" y="59182"/>
                  </a:lnTo>
                  <a:lnTo>
                    <a:pt x="1137468" y="91031"/>
                  </a:lnTo>
                  <a:lnTo>
                    <a:pt x="1169317" y="128355"/>
                  </a:lnTo>
                  <a:lnTo>
                    <a:pt x="1194691" y="169829"/>
                  </a:lnTo>
                  <a:lnTo>
                    <a:pt x="1213243" y="214618"/>
                  </a:lnTo>
                  <a:lnTo>
                    <a:pt x="1224628" y="261886"/>
                  </a:lnTo>
                  <a:lnTo>
                    <a:pt x="1228499" y="310799"/>
                  </a:lnTo>
                  <a:lnTo>
                    <a:pt x="1225130" y="356727"/>
                  </a:lnTo>
                  <a:lnTo>
                    <a:pt x="1215340" y="400563"/>
                  </a:lnTo>
                  <a:lnTo>
                    <a:pt x="1199613" y="441825"/>
                  </a:lnTo>
                  <a:lnTo>
                    <a:pt x="1178428" y="480033"/>
                  </a:lnTo>
                  <a:lnTo>
                    <a:pt x="1152265" y="514707"/>
                  </a:lnTo>
                  <a:lnTo>
                    <a:pt x="1121607" y="545365"/>
                  </a:lnTo>
                  <a:lnTo>
                    <a:pt x="1086933" y="571528"/>
                  </a:lnTo>
                  <a:lnTo>
                    <a:pt x="1048725" y="592713"/>
                  </a:lnTo>
                  <a:lnTo>
                    <a:pt x="1007463" y="608441"/>
                  </a:lnTo>
                  <a:lnTo>
                    <a:pt x="963627" y="618230"/>
                  </a:lnTo>
                  <a:lnTo>
                    <a:pt x="917699" y="6215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96" name="Google Shape;296;p4"/>
            <p:cNvSpPr/>
            <p:nvPr/>
          </p:nvSpPr>
          <p:spPr>
            <a:xfrm>
              <a:off x="1322673" y="4554047"/>
              <a:ext cx="1228725" cy="621665"/>
            </a:xfrm>
            <a:custGeom>
              <a:rect b="b" l="l" r="r" t="t"/>
              <a:pathLst>
                <a:path extrusionOk="0" h="621664" w="1228725">
                  <a:moveTo>
                    <a:pt x="0" y="310799"/>
                  </a:moveTo>
                  <a:lnTo>
                    <a:pt x="3369" y="264872"/>
                  </a:lnTo>
                  <a:lnTo>
                    <a:pt x="13158" y="221036"/>
                  </a:lnTo>
                  <a:lnTo>
                    <a:pt x="28886" y="179774"/>
                  </a:lnTo>
                  <a:lnTo>
                    <a:pt x="50071" y="141566"/>
                  </a:lnTo>
                  <a:lnTo>
                    <a:pt x="76234" y="106892"/>
                  </a:lnTo>
                  <a:lnTo>
                    <a:pt x="106892" y="76234"/>
                  </a:lnTo>
                  <a:lnTo>
                    <a:pt x="141566" y="50071"/>
                  </a:lnTo>
                  <a:lnTo>
                    <a:pt x="179774" y="28886"/>
                  </a:lnTo>
                  <a:lnTo>
                    <a:pt x="221036" y="13158"/>
                  </a:lnTo>
                  <a:lnTo>
                    <a:pt x="264872" y="3369"/>
                  </a:lnTo>
                  <a:lnTo>
                    <a:pt x="310799" y="0"/>
                  </a:lnTo>
                  <a:lnTo>
                    <a:pt x="917699" y="0"/>
                  </a:lnTo>
                  <a:lnTo>
                    <a:pt x="966613" y="3871"/>
                  </a:lnTo>
                  <a:lnTo>
                    <a:pt x="1013881" y="15256"/>
                  </a:lnTo>
                  <a:lnTo>
                    <a:pt x="1058670" y="33808"/>
                  </a:lnTo>
                  <a:lnTo>
                    <a:pt x="1100144" y="59182"/>
                  </a:lnTo>
                  <a:lnTo>
                    <a:pt x="1137468" y="91031"/>
                  </a:lnTo>
                  <a:lnTo>
                    <a:pt x="1169317" y="128355"/>
                  </a:lnTo>
                  <a:lnTo>
                    <a:pt x="1194691" y="169829"/>
                  </a:lnTo>
                  <a:lnTo>
                    <a:pt x="1213243" y="214618"/>
                  </a:lnTo>
                  <a:lnTo>
                    <a:pt x="1224628" y="261886"/>
                  </a:lnTo>
                  <a:lnTo>
                    <a:pt x="1228499" y="310799"/>
                  </a:lnTo>
                  <a:lnTo>
                    <a:pt x="1225130" y="356727"/>
                  </a:lnTo>
                  <a:lnTo>
                    <a:pt x="1215340" y="400563"/>
                  </a:lnTo>
                  <a:lnTo>
                    <a:pt x="1199613" y="441825"/>
                  </a:lnTo>
                  <a:lnTo>
                    <a:pt x="1178428" y="480033"/>
                  </a:lnTo>
                  <a:lnTo>
                    <a:pt x="1152265" y="514707"/>
                  </a:lnTo>
                  <a:lnTo>
                    <a:pt x="1121607" y="545365"/>
                  </a:lnTo>
                  <a:lnTo>
                    <a:pt x="1086933" y="571528"/>
                  </a:lnTo>
                  <a:lnTo>
                    <a:pt x="1048725" y="592713"/>
                  </a:lnTo>
                  <a:lnTo>
                    <a:pt x="1007463" y="608441"/>
                  </a:lnTo>
                  <a:lnTo>
                    <a:pt x="963627" y="618230"/>
                  </a:lnTo>
                  <a:lnTo>
                    <a:pt x="917699" y="621599"/>
                  </a:lnTo>
                  <a:lnTo>
                    <a:pt x="310799" y="621599"/>
                  </a:lnTo>
                  <a:lnTo>
                    <a:pt x="264872" y="618230"/>
                  </a:lnTo>
                  <a:lnTo>
                    <a:pt x="221036" y="608441"/>
                  </a:lnTo>
                  <a:lnTo>
                    <a:pt x="179774" y="592713"/>
                  </a:lnTo>
                  <a:lnTo>
                    <a:pt x="141566" y="571528"/>
                  </a:lnTo>
                  <a:lnTo>
                    <a:pt x="106892" y="545365"/>
                  </a:lnTo>
                  <a:lnTo>
                    <a:pt x="76234" y="514707"/>
                  </a:lnTo>
                  <a:lnTo>
                    <a:pt x="50071" y="480033"/>
                  </a:lnTo>
                  <a:lnTo>
                    <a:pt x="28886" y="441825"/>
                  </a:lnTo>
                  <a:lnTo>
                    <a:pt x="13158" y="400563"/>
                  </a:lnTo>
                  <a:lnTo>
                    <a:pt x="3369" y="356727"/>
                  </a:lnTo>
                  <a:lnTo>
                    <a:pt x="0" y="310799"/>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97" name="Google Shape;297;p4"/>
          <p:cNvSpPr txBox="1"/>
          <p:nvPr/>
        </p:nvSpPr>
        <p:spPr>
          <a:xfrm>
            <a:off x="1679707" y="4740261"/>
            <a:ext cx="514984"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400">
                <a:latin typeface="Tahoma"/>
                <a:ea typeface="Tahoma"/>
                <a:cs typeface="Tahoma"/>
                <a:sym typeface="Tahoma"/>
              </a:rPr>
              <a:t>Types</a:t>
            </a:r>
            <a:endParaRPr sz="1400">
              <a:latin typeface="Tahoma"/>
              <a:ea typeface="Tahoma"/>
              <a:cs typeface="Tahoma"/>
              <a:sym typeface="Tahoma"/>
            </a:endParaRPr>
          </a:p>
        </p:txBody>
      </p:sp>
      <p:grpSp>
        <p:nvGrpSpPr>
          <p:cNvPr id="298" name="Google Shape;298;p4"/>
          <p:cNvGrpSpPr/>
          <p:nvPr/>
        </p:nvGrpSpPr>
        <p:grpSpPr>
          <a:xfrm>
            <a:off x="3926649" y="6252811"/>
            <a:ext cx="1787525" cy="621665"/>
            <a:chOff x="3926649" y="6252811"/>
            <a:chExt cx="1787525" cy="621665"/>
          </a:xfrm>
        </p:grpSpPr>
        <p:sp>
          <p:nvSpPr>
            <p:cNvPr id="299" name="Google Shape;299;p4"/>
            <p:cNvSpPr/>
            <p:nvPr/>
          </p:nvSpPr>
          <p:spPr>
            <a:xfrm>
              <a:off x="3926649" y="6252811"/>
              <a:ext cx="1787525" cy="621665"/>
            </a:xfrm>
            <a:custGeom>
              <a:rect b="b" l="l" r="r" t="t"/>
              <a:pathLst>
                <a:path extrusionOk="0" h="621665" w="1787525">
                  <a:moveTo>
                    <a:pt x="1476599" y="621599"/>
                  </a:moveTo>
                  <a:lnTo>
                    <a:pt x="310799" y="621599"/>
                  </a:lnTo>
                  <a:lnTo>
                    <a:pt x="264872" y="618229"/>
                  </a:lnTo>
                  <a:lnTo>
                    <a:pt x="221036" y="608440"/>
                  </a:lnTo>
                  <a:lnTo>
                    <a:pt x="179774" y="592713"/>
                  </a:lnTo>
                  <a:lnTo>
                    <a:pt x="141566" y="571528"/>
                  </a:lnTo>
                  <a:lnTo>
                    <a:pt x="106892" y="545365"/>
                  </a:lnTo>
                  <a:lnTo>
                    <a:pt x="76234" y="514707"/>
                  </a:lnTo>
                  <a:lnTo>
                    <a:pt x="50071" y="480033"/>
                  </a:lnTo>
                  <a:lnTo>
                    <a:pt x="28886" y="441825"/>
                  </a:lnTo>
                  <a:lnTo>
                    <a:pt x="13158" y="400563"/>
                  </a:lnTo>
                  <a:lnTo>
                    <a:pt x="3369" y="356727"/>
                  </a:lnTo>
                  <a:lnTo>
                    <a:pt x="0" y="310799"/>
                  </a:lnTo>
                  <a:lnTo>
                    <a:pt x="3369" y="264872"/>
                  </a:lnTo>
                  <a:lnTo>
                    <a:pt x="13158" y="221036"/>
                  </a:lnTo>
                  <a:lnTo>
                    <a:pt x="28886" y="179774"/>
                  </a:lnTo>
                  <a:lnTo>
                    <a:pt x="50071" y="141566"/>
                  </a:lnTo>
                  <a:lnTo>
                    <a:pt x="76234" y="106892"/>
                  </a:lnTo>
                  <a:lnTo>
                    <a:pt x="106892" y="76234"/>
                  </a:lnTo>
                  <a:lnTo>
                    <a:pt x="141566" y="50071"/>
                  </a:lnTo>
                  <a:lnTo>
                    <a:pt x="179774" y="28886"/>
                  </a:lnTo>
                  <a:lnTo>
                    <a:pt x="221036" y="13158"/>
                  </a:lnTo>
                  <a:lnTo>
                    <a:pt x="264872" y="3369"/>
                  </a:lnTo>
                  <a:lnTo>
                    <a:pt x="310799" y="0"/>
                  </a:lnTo>
                  <a:lnTo>
                    <a:pt x="1476599" y="0"/>
                  </a:lnTo>
                  <a:lnTo>
                    <a:pt x="1525513" y="3871"/>
                  </a:lnTo>
                  <a:lnTo>
                    <a:pt x="1572781" y="15256"/>
                  </a:lnTo>
                  <a:lnTo>
                    <a:pt x="1617570" y="33808"/>
                  </a:lnTo>
                  <a:lnTo>
                    <a:pt x="1659044" y="59182"/>
                  </a:lnTo>
                  <a:lnTo>
                    <a:pt x="1696368" y="91031"/>
                  </a:lnTo>
                  <a:lnTo>
                    <a:pt x="1728217" y="128356"/>
                  </a:lnTo>
                  <a:lnTo>
                    <a:pt x="1753591" y="169829"/>
                  </a:lnTo>
                  <a:lnTo>
                    <a:pt x="1772143" y="214618"/>
                  </a:lnTo>
                  <a:lnTo>
                    <a:pt x="1783528" y="261886"/>
                  </a:lnTo>
                  <a:lnTo>
                    <a:pt x="1787399" y="310799"/>
                  </a:lnTo>
                  <a:lnTo>
                    <a:pt x="1784030" y="356727"/>
                  </a:lnTo>
                  <a:lnTo>
                    <a:pt x="1774241" y="400563"/>
                  </a:lnTo>
                  <a:lnTo>
                    <a:pt x="1758513" y="441825"/>
                  </a:lnTo>
                  <a:lnTo>
                    <a:pt x="1737328" y="480033"/>
                  </a:lnTo>
                  <a:lnTo>
                    <a:pt x="1711165" y="514707"/>
                  </a:lnTo>
                  <a:lnTo>
                    <a:pt x="1680507" y="545365"/>
                  </a:lnTo>
                  <a:lnTo>
                    <a:pt x="1645833" y="571528"/>
                  </a:lnTo>
                  <a:lnTo>
                    <a:pt x="1607625" y="592713"/>
                  </a:lnTo>
                  <a:lnTo>
                    <a:pt x="1566363" y="608440"/>
                  </a:lnTo>
                  <a:lnTo>
                    <a:pt x="1522527" y="618229"/>
                  </a:lnTo>
                  <a:lnTo>
                    <a:pt x="1476599" y="6215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00" name="Google Shape;300;p4"/>
            <p:cNvSpPr/>
            <p:nvPr/>
          </p:nvSpPr>
          <p:spPr>
            <a:xfrm>
              <a:off x="3926649" y="6252811"/>
              <a:ext cx="1787525" cy="621665"/>
            </a:xfrm>
            <a:custGeom>
              <a:rect b="b" l="l" r="r" t="t"/>
              <a:pathLst>
                <a:path extrusionOk="0" h="621665" w="1787525">
                  <a:moveTo>
                    <a:pt x="0" y="310799"/>
                  </a:moveTo>
                  <a:lnTo>
                    <a:pt x="3369" y="264872"/>
                  </a:lnTo>
                  <a:lnTo>
                    <a:pt x="13158" y="221036"/>
                  </a:lnTo>
                  <a:lnTo>
                    <a:pt x="28886" y="179774"/>
                  </a:lnTo>
                  <a:lnTo>
                    <a:pt x="50071" y="141566"/>
                  </a:lnTo>
                  <a:lnTo>
                    <a:pt x="76234" y="106892"/>
                  </a:lnTo>
                  <a:lnTo>
                    <a:pt x="106892" y="76234"/>
                  </a:lnTo>
                  <a:lnTo>
                    <a:pt x="141566" y="50071"/>
                  </a:lnTo>
                  <a:lnTo>
                    <a:pt x="179774" y="28886"/>
                  </a:lnTo>
                  <a:lnTo>
                    <a:pt x="221036" y="13158"/>
                  </a:lnTo>
                  <a:lnTo>
                    <a:pt x="264872" y="3369"/>
                  </a:lnTo>
                  <a:lnTo>
                    <a:pt x="310799" y="0"/>
                  </a:lnTo>
                  <a:lnTo>
                    <a:pt x="1476599" y="0"/>
                  </a:lnTo>
                  <a:lnTo>
                    <a:pt x="1525513" y="3871"/>
                  </a:lnTo>
                  <a:lnTo>
                    <a:pt x="1572781" y="15256"/>
                  </a:lnTo>
                  <a:lnTo>
                    <a:pt x="1617570" y="33808"/>
                  </a:lnTo>
                  <a:lnTo>
                    <a:pt x="1659044" y="59182"/>
                  </a:lnTo>
                  <a:lnTo>
                    <a:pt x="1696368" y="91031"/>
                  </a:lnTo>
                  <a:lnTo>
                    <a:pt x="1728217" y="128356"/>
                  </a:lnTo>
                  <a:lnTo>
                    <a:pt x="1753591" y="169829"/>
                  </a:lnTo>
                  <a:lnTo>
                    <a:pt x="1772143" y="214618"/>
                  </a:lnTo>
                  <a:lnTo>
                    <a:pt x="1783528" y="261886"/>
                  </a:lnTo>
                  <a:lnTo>
                    <a:pt x="1787399" y="310799"/>
                  </a:lnTo>
                  <a:lnTo>
                    <a:pt x="1784030" y="356727"/>
                  </a:lnTo>
                  <a:lnTo>
                    <a:pt x="1774241" y="400563"/>
                  </a:lnTo>
                  <a:lnTo>
                    <a:pt x="1758513" y="441825"/>
                  </a:lnTo>
                  <a:lnTo>
                    <a:pt x="1737328" y="480033"/>
                  </a:lnTo>
                  <a:lnTo>
                    <a:pt x="1711165" y="514707"/>
                  </a:lnTo>
                  <a:lnTo>
                    <a:pt x="1680507" y="545365"/>
                  </a:lnTo>
                  <a:lnTo>
                    <a:pt x="1645833" y="571528"/>
                  </a:lnTo>
                  <a:lnTo>
                    <a:pt x="1607625" y="592713"/>
                  </a:lnTo>
                  <a:lnTo>
                    <a:pt x="1566363" y="608440"/>
                  </a:lnTo>
                  <a:lnTo>
                    <a:pt x="1522527" y="618229"/>
                  </a:lnTo>
                  <a:lnTo>
                    <a:pt x="1476599" y="621599"/>
                  </a:lnTo>
                  <a:lnTo>
                    <a:pt x="310799" y="621599"/>
                  </a:lnTo>
                  <a:lnTo>
                    <a:pt x="264872" y="618229"/>
                  </a:lnTo>
                  <a:lnTo>
                    <a:pt x="221036" y="608440"/>
                  </a:lnTo>
                  <a:lnTo>
                    <a:pt x="179774" y="592713"/>
                  </a:lnTo>
                  <a:lnTo>
                    <a:pt x="141566" y="571528"/>
                  </a:lnTo>
                  <a:lnTo>
                    <a:pt x="106892" y="545365"/>
                  </a:lnTo>
                  <a:lnTo>
                    <a:pt x="76234" y="514707"/>
                  </a:lnTo>
                  <a:lnTo>
                    <a:pt x="50071" y="480033"/>
                  </a:lnTo>
                  <a:lnTo>
                    <a:pt x="28886" y="441825"/>
                  </a:lnTo>
                  <a:lnTo>
                    <a:pt x="13158" y="400563"/>
                  </a:lnTo>
                  <a:lnTo>
                    <a:pt x="3369" y="356727"/>
                  </a:lnTo>
                  <a:lnTo>
                    <a:pt x="0" y="310799"/>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01" name="Google Shape;301;p4"/>
          <p:cNvSpPr txBox="1"/>
          <p:nvPr/>
        </p:nvSpPr>
        <p:spPr>
          <a:xfrm>
            <a:off x="4256599" y="6334249"/>
            <a:ext cx="1128395" cy="448309"/>
          </a:xfrm>
          <a:prstGeom prst="rect">
            <a:avLst/>
          </a:prstGeom>
          <a:noFill/>
          <a:ln>
            <a:noFill/>
          </a:ln>
        </p:spPr>
        <p:txBody>
          <a:bodyPr anchorCtr="0" anchor="t" bIns="0" lIns="0" spcFirstLastPara="1" rIns="0" wrap="square" tIns="22850">
            <a:spAutoFit/>
          </a:bodyPr>
          <a:lstStyle/>
          <a:p>
            <a:pPr indent="-111125" lvl="0" marL="123189" marR="5080" rtl="0" algn="l">
              <a:lnSpc>
                <a:spcPct val="117857"/>
              </a:lnSpc>
              <a:spcBef>
                <a:spcPts val="0"/>
              </a:spcBef>
              <a:spcAft>
                <a:spcPts val="0"/>
              </a:spcAft>
              <a:buNone/>
            </a:pPr>
            <a:r>
              <a:rPr lang="en-US" sz="1400">
                <a:latin typeface="Lucida Sans"/>
                <a:ea typeface="Lucida Sans"/>
                <a:cs typeface="Lucida Sans"/>
                <a:sym typeface="Lucida Sans"/>
              </a:rPr>
              <a:t>Distal acinar/  paraseptal</a:t>
            </a:r>
            <a:endParaRPr sz="1400">
              <a:latin typeface="Lucida Sans"/>
              <a:ea typeface="Lucida Sans"/>
              <a:cs typeface="Lucida Sans"/>
              <a:sym typeface="Lucida Sans"/>
            </a:endParaRPr>
          </a:p>
        </p:txBody>
      </p:sp>
      <p:grpSp>
        <p:nvGrpSpPr>
          <p:cNvPr id="302" name="Google Shape;302;p4"/>
          <p:cNvGrpSpPr/>
          <p:nvPr/>
        </p:nvGrpSpPr>
        <p:grpSpPr>
          <a:xfrm>
            <a:off x="2197674" y="6252821"/>
            <a:ext cx="1468755" cy="621665"/>
            <a:chOff x="2197674" y="6252821"/>
            <a:chExt cx="1468755" cy="621665"/>
          </a:xfrm>
        </p:grpSpPr>
        <p:sp>
          <p:nvSpPr>
            <p:cNvPr id="303" name="Google Shape;303;p4"/>
            <p:cNvSpPr/>
            <p:nvPr/>
          </p:nvSpPr>
          <p:spPr>
            <a:xfrm>
              <a:off x="2197674" y="6252821"/>
              <a:ext cx="1468755" cy="621665"/>
            </a:xfrm>
            <a:custGeom>
              <a:rect b="b" l="l" r="r" t="t"/>
              <a:pathLst>
                <a:path extrusionOk="0" h="621665" w="1468754">
                  <a:moveTo>
                    <a:pt x="1157399" y="621600"/>
                  </a:moveTo>
                  <a:lnTo>
                    <a:pt x="310799" y="621600"/>
                  </a:lnTo>
                  <a:lnTo>
                    <a:pt x="264872" y="618230"/>
                  </a:lnTo>
                  <a:lnTo>
                    <a:pt x="221036" y="608441"/>
                  </a:lnTo>
                  <a:lnTo>
                    <a:pt x="179774" y="592713"/>
                  </a:lnTo>
                  <a:lnTo>
                    <a:pt x="141566" y="571528"/>
                  </a:lnTo>
                  <a:lnTo>
                    <a:pt x="106892" y="545366"/>
                  </a:lnTo>
                  <a:lnTo>
                    <a:pt x="76233" y="514708"/>
                  </a:lnTo>
                  <a:lnTo>
                    <a:pt x="50071" y="480034"/>
                  </a:lnTo>
                  <a:lnTo>
                    <a:pt x="28886" y="441825"/>
                  </a:lnTo>
                  <a:lnTo>
                    <a:pt x="13158" y="400563"/>
                  </a:lnTo>
                  <a:lnTo>
                    <a:pt x="3369" y="356728"/>
                  </a:lnTo>
                  <a:lnTo>
                    <a:pt x="0" y="310800"/>
                  </a:lnTo>
                  <a:lnTo>
                    <a:pt x="3369" y="264872"/>
                  </a:lnTo>
                  <a:lnTo>
                    <a:pt x="13158" y="221037"/>
                  </a:lnTo>
                  <a:lnTo>
                    <a:pt x="28886" y="179774"/>
                  </a:lnTo>
                  <a:lnTo>
                    <a:pt x="50071" y="141566"/>
                  </a:lnTo>
                  <a:lnTo>
                    <a:pt x="76233" y="106892"/>
                  </a:lnTo>
                  <a:lnTo>
                    <a:pt x="106892" y="76234"/>
                  </a:lnTo>
                  <a:lnTo>
                    <a:pt x="141566" y="50071"/>
                  </a:lnTo>
                  <a:lnTo>
                    <a:pt x="179774" y="28886"/>
                  </a:lnTo>
                  <a:lnTo>
                    <a:pt x="221036" y="13158"/>
                  </a:lnTo>
                  <a:lnTo>
                    <a:pt x="264872" y="3369"/>
                  </a:lnTo>
                  <a:lnTo>
                    <a:pt x="310799" y="0"/>
                  </a:lnTo>
                  <a:lnTo>
                    <a:pt x="1157399" y="0"/>
                  </a:lnTo>
                  <a:lnTo>
                    <a:pt x="1206313" y="3871"/>
                  </a:lnTo>
                  <a:lnTo>
                    <a:pt x="1253581" y="15256"/>
                  </a:lnTo>
                  <a:lnTo>
                    <a:pt x="1298370" y="33808"/>
                  </a:lnTo>
                  <a:lnTo>
                    <a:pt x="1339844" y="59182"/>
                  </a:lnTo>
                  <a:lnTo>
                    <a:pt x="1377168" y="91031"/>
                  </a:lnTo>
                  <a:lnTo>
                    <a:pt x="1409017" y="128355"/>
                  </a:lnTo>
                  <a:lnTo>
                    <a:pt x="1434391" y="169829"/>
                  </a:lnTo>
                  <a:lnTo>
                    <a:pt x="1452943" y="214618"/>
                  </a:lnTo>
                  <a:lnTo>
                    <a:pt x="1464328" y="261886"/>
                  </a:lnTo>
                  <a:lnTo>
                    <a:pt x="1468199" y="310800"/>
                  </a:lnTo>
                  <a:lnTo>
                    <a:pt x="1464830" y="356728"/>
                  </a:lnTo>
                  <a:lnTo>
                    <a:pt x="1455041" y="400563"/>
                  </a:lnTo>
                  <a:lnTo>
                    <a:pt x="1439313" y="441825"/>
                  </a:lnTo>
                  <a:lnTo>
                    <a:pt x="1418128" y="480034"/>
                  </a:lnTo>
                  <a:lnTo>
                    <a:pt x="1391965" y="514708"/>
                  </a:lnTo>
                  <a:lnTo>
                    <a:pt x="1361307" y="545366"/>
                  </a:lnTo>
                  <a:lnTo>
                    <a:pt x="1326633" y="571528"/>
                  </a:lnTo>
                  <a:lnTo>
                    <a:pt x="1288425" y="592713"/>
                  </a:lnTo>
                  <a:lnTo>
                    <a:pt x="1247163" y="608441"/>
                  </a:lnTo>
                  <a:lnTo>
                    <a:pt x="1203327" y="618230"/>
                  </a:lnTo>
                  <a:lnTo>
                    <a:pt x="1157399" y="621600"/>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04" name="Google Shape;304;p4"/>
            <p:cNvSpPr/>
            <p:nvPr/>
          </p:nvSpPr>
          <p:spPr>
            <a:xfrm>
              <a:off x="2197674" y="6252821"/>
              <a:ext cx="1468755" cy="621665"/>
            </a:xfrm>
            <a:custGeom>
              <a:rect b="b" l="l" r="r" t="t"/>
              <a:pathLst>
                <a:path extrusionOk="0" h="621665" w="1468754">
                  <a:moveTo>
                    <a:pt x="0" y="310800"/>
                  </a:moveTo>
                  <a:lnTo>
                    <a:pt x="3369" y="264872"/>
                  </a:lnTo>
                  <a:lnTo>
                    <a:pt x="13158" y="221037"/>
                  </a:lnTo>
                  <a:lnTo>
                    <a:pt x="28886" y="179774"/>
                  </a:lnTo>
                  <a:lnTo>
                    <a:pt x="50071" y="141566"/>
                  </a:lnTo>
                  <a:lnTo>
                    <a:pt x="76233" y="106892"/>
                  </a:lnTo>
                  <a:lnTo>
                    <a:pt x="106892" y="76234"/>
                  </a:lnTo>
                  <a:lnTo>
                    <a:pt x="141566" y="50071"/>
                  </a:lnTo>
                  <a:lnTo>
                    <a:pt x="179774" y="28886"/>
                  </a:lnTo>
                  <a:lnTo>
                    <a:pt x="221036" y="13158"/>
                  </a:lnTo>
                  <a:lnTo>
                    <a:pt x="264872" y="3369"/>
                  </a:lnTo>
                  <a:lnTo>
                    <a:pt x="310799" y="0"/>
                  </a:lnTo>
                  <a:lnTo>
                    <a:pt x="1157399" y="0"/>
                  </a:lnTo>
                  <a:lnTo>
                    <a:pt x="1206313" y="3871"/>
                  </a:lnTo>
                  <a:lnTo>
                    <a:pt x="1253581" y="15256"/>
                  </a:lnTo>
                  <a:lnTo>
                    <a:pt x="1298370" y="33808"/>
                  </a:lnTo>
                  <a:lnTo>
                    <a:pt x="1339844" y="59182"/>
                  </a:lnTo>
                  <a:lnTo>
                    <a:pt x="1377168" y="91031"/>
                  </a:lnTo>
                  <a:lnTo>
                    <a:pt x="1409017" y="128355"/>
                  </a:lnTo>
                  <a:lnTo>
                    <a:pt x="1434391" y="169829"/>
                  </a:lnTo>
                  <a:lnTo>
                    <a:pt x="1452943" y="214618"/>
                  </a:lnTo>
                  <a:lnTo>
                    <a:pt x="1464328" y="261886"/>
                  </a:lnTo>
                  <a:lnTo>
                    <a:pt x="1468199" y="310800"/>
                  </a:lnTo>
                  <a:lnTo>
                    <a:pt x="1464830" y="356728"/>
                  </a:lnTo>
                  <a:lnTo>
                    <a:pt x="1455041" y="400563"/>
                  </a:lnTo>
                  <a:lnTo>
                    <a:pt x="1439313" y="441825"/>
                  </a:lnTo>
                  <a:lnTo>
                    <a:pt x="1418128" y="480034"/>
                  </a:lnTo>
                  <a:lnTo>
                    <a:pt x="1391965" y="514708"/>
                  </a:lnTo>
                  <a:lnTo>
                    <a:pt x="1361307" y="545366"/>
                  </a:lnTo>
                  <a:lnTo>
                    <a:pt x="1326633" y="571528"/>
                  </a:lnTo>
                  <a:lnTo>
                    <a:pt x="1288425" y="592713"/>
                  </a:lnTo>
                  <a:lnTo>
                    <a:pt x="1247163" y="608441"/>
                  </a:lnTo>
                  <a:lnTo>
                    <a:pt x="1203327" y="618230"/>
                  </a:lnTo>
                  <a:lnTo>
                    <a:pt x="1157399" y="621600"/>
                  </a:lnTo>
                  <a:lnTo>
                    <a:pt x="310799" y="621600"/>
                  </a:lnTo>
                  <a:lnTo>
                    <a:pt x="264872" y="618230"/>
                  </a:lnTo>
                  <a:lnTo>
                    <a:pt x="221036" y="608441"/>
                  </a:lnTo>
                  <a:lnTo>
                    <a:pt x="179774" y="592713"/>
                  </a:lnTo>
                  <a:lnTo>
                    <a:pt x="141566" y="571528"/>
                  </a:lnTo>
                  <a:lnTo>
                    <a:pt x="106892" y="545366"/>
                  </a:lnTo>
                  <a:lnTo>
                    <a:pt x="76233" y="514708"/>
                  </a:lnTo>
                  <a:lnTo>
                    <a:pt x="50071" y="480034"/>
                  </a:lnTo>
                  <a:lnTo>
                    <a:pt x="28886" y="441825"/>
                  </a:lnTo>
                  <a:lnTo>
                    <a:pt x="13158" y="400563"/>
                  </a:lnTo>
                  <a:lnTo>
                    <a:pt x="3369" y="356728"/>
                  </a:lnTo>
                  <a:lnTo>
                    <a:pt x="0" y="310800"/>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05" name="Google Shape;305;p4"/>
          <p:cNvSpPr txBox="1"/>
          <p:nvPr/>
        </p:nvSpPr>
        <p:spPr>
          <a:xfrm>
            <a:off x="2497213" y="6439034"/>
            <a:ext cx="869950"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latin typeface="Lucida Sans"/>
                <a:ea typeface="Lucida Sans"/>
                <a:cs typeface="Lucida Sans"/>
                <a:sym typeface="Lucida Sans"/>
              </a:rPr>
              <a:t>Panacinar</a:t>
            </a:r>
            <a:endParaRPr sz="1400">
              <a:latin typeface="Lucida Sans"/>
              <a:ea typeface="Lucida Sans"/>
              <a:cs typeface="Lucida Sans"/>
              <a:sym typeface="Lucida Sans"/>
            </a:endParaRPr>
          </a:p>
        </p:txBody>
      </p:sp>
      <p:grpSp>
        <p:nvGrpSpPr>
          <p:cNvPr id="306" name="Google Shape;306;p4"/>
          <p:cNvGrpSpPr/>
          <p:nvPr/>
        </p:nvGrpSpPr>
        <p:grpSpPr>
          <a:xfrm>
            <a:off x="252400" y="5175521"/>
            <a:ext cx="4568058" cy="1698949"/>
            <a:chOff x="252400" y="5175521"/>
            <a:chExt cx="4568058" cy="1698949"/>
          </a:xfrm>
        </p:grpSpPr>
        <p:sp>
          <p:nvSpPr>
            <p:cNvPr id="307" name="Google Shape;307;p4"/>
            <p:cNvSpPr/>
            <p:nvPr/>
          </p:nvSpPr>
          <p:spPr>
            <a:xfrm>
              <a:off x="1936923" y="5175521"/>
              <a:ext cx="2883535" cy="1077595"/>
            </a:xfrm>
            <a:custGeom>
              <a:rect b="b" l="l" r="r" t="t"/>
              <a:pathLst>
                <a:path extrusionOk="0" h="1077595" w="2883535">
                  <a:moveTo>
                    <a:pt x="0" y="126"/>
                  </a:moveTo>
                  <a:lnTo>
                    <a:pt x="0" y="538711"/>
                  </a:lnTo>
                  <a:lnTo>
                    <a:pt x="2883299" y="538711"/>
                  </a:lnTo>
                  <a:lnTo>
                    <a:pt x="2883299" y="1077426"/>
                  </a:lnTo>
                </a:path>
                <a:path extrusionOk="0" h="1077595" w="2883535">
                  <a:moveTo>
                    <a:pt x="994851" y="1077299"/>
                  </a:moveTo>
                  <a:lnTo>
                    <a:pt x="994851" y="538714"/>
                  </a:lnTo>
                  <a:lnTo>
                    <a:pt x="51" y="538714"/>
                  </a:lnTo>
                  <a:lnTo>
                    <a:pt x="51" y="0"/>
                  </a:lnTo>
                </a:path>
              </a:pathLst>
            </a:custGeom>
            <a:noFill/>
            <a:ln cap="flat" cmpd="sng" w="190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08" name="Google Shape;308;p4"/>
            <p:cNvSpPr/>
            <p:nvPr/>
          </p:nvSpPr>
          <p:spPr>
            <a:xfrm>
              <a:off x="252400" y="6252805"/>
              <a:ext cx="1787525" cy="621665"/>
            </a:xfrm>
            <a:custGeom>
              <a:rect b="b" l="l" r="r" t="t"/>
              <a:pathLst>
                <a:path extrusionOk="0" h="621665" w="1787525">
                  <a:moveTo>
                    <a:pt x="1476599" y="621599"/>
                  </a:moveTo>
                  <a:lnTo>
                    <a:pt x="310799" y="621599"/>
                  </a:lnTo>
                  <a:lnTo>
                    <a:pt x="264872" y="618230"/>
                  </a:lnTo>
                  <a:lnTo>
                    <a:pt x="221036" y="608441"/>
                  </a:lnTo>
                  <a:lnTo>
                    <a:pt x="179774" y="592713"/>
                  </a:lnTo>
                  <a:lnTo>
                    <a:pt x="141566" y="571528"/>
                  </a:lnTo>
                  <a:lnTo>
                    <a:pt x="106892" y="545365"/>
                  </a:lnTo>
                  <a:lnTo>
                    <a:pt x="76234" y="514707"/>
                  </a:lnTo>
                  <a:lnTo>
                    <a:pt x="50071" y="480033"/>
                  </a:lnTo>
                  <a:lnTo>
                    <a:pt x="28886" y="441825"/>
                  </a:lnTo>
                  <a:lnTo>
                    <a:pt x="13158" y="400563"/>
                  </a:lnTo>
                  <a:lnTo>
                    <a:pt x="3369" y="356727"/>
                  </a:lnTo>
                  <a:lnTo>
                    <a:pt x="0" y="310799"/>
                  </a:lnTo>
                  <a:lnTo>
                    <a:pt x="3369" y="264872"/>
                  </a:lnTo>
                  <a:lnTo>
                    <a:pt x="13158" y="221036"/>
                  </a:lnTo>
                  <a:lnTo>
                    <a:pt x="28886" y="179774"/>
                  </a:lnTo>
                  <a:lnTo>
                    <a:pt x="50071" y="141566"/>
                  </a:lnTo>
                  <a:lnTo>
                    <a:pt x="76234" y="106892"/>
                  </a:lnTo>
                  <a:lnTo>
                    <a:pt x="106892" y="76234"/>
                  </a:lnTo>
                  <a:lnTo>
                    <a:pt x="141566" y="50071"/>
                  </a:lnTo>
                  <a:lnTo>
                    <a:pt x="179774" y="28886"/>
                  </a:lnTo>
                  <a:lnTo>
                    <a:pt x="221036" y="13158"/>
                  </a:lnTo>
                  <a:lnTo>
                    <a:pt x="264872" y="3369"/>
                  </a:lnTo>
                  <a:lnTo>
                    <a:pt x="310799" y="0"/>
                  </a:lnTo>
                  <a:lnTo>
                    <a:pt x="1476599" y="0"/>
                  </a:lnTo>
                  <a:lnTo>
                    <a:pt x="1525513" y="3871"/>
                  </a:lnTo>
                  <a:lnTo>
                    <a:pt x="1572781" y="15256"/>
                  </a:lnTo>
                  <a:lnTo>
                    <a:pt x="1617570" y="33808"/>
                  </a:lnTo>
                  <a:lnTo>
                    <a:pt x="1659044" y="59182"/>
                  </a:lnTo>
                  <a:lnTo>
                    <a:pt x="1696368" y="91031"/>
                  </a:lnTo>
                  <a:lnTo>
                    <a:pt x="1728217" y="128355"/>
                  </a:lnTo>
                  <a:lnTo>
                    <a:pt x="1753591" y="169829"/>
                  </a:lnTo>
                  <a:lnTo>
                    <a:pt x="1772143" y="214618"/>
                  </a:lnTo>
                  <a:lnTo>
                    <a:pt x="1783528" y="261886"/>
                  </a:lnTo>
                  <a:lnTo>
                    <a:pt x="1787399" y="310799"/>
                  </a:lnTo>
                  <a:lnTo>
                    <a:pt x="1784030" y="356727"/>
                  </a:lnTo>
                  <a:lnTo>
                    <a:pt x="1774241" y="400563"/>
                  </a:lnTo>
                  <a:lnTo>
                    <a:pt x="1758513" y="441825"/>
                  </a:lnTo>
                  <a:lnTo>
                    <a:pt x="1737328" y="480033"/>
                  </a:lnTo>
                  <a:lnTo>
                    <a:pt x="1711166" y="514707"/>
                  </a:lnTo>
                  <a:lnTo>
                    <a:pt x="1680507" y="545365"/>
                  </a:lnTo>
                  <a:lnTo>
                    <a:pt x="1645833" y="571528"/>
                  </a:lnTo>
                  <a:lnTo>
                    <a:pt x="1607625" y="592713"/>
                  </a:lnTo>
                  <a:lnTo>
                    <a:pt x="1566363" y="608441"/>
                  </a:lnTo>
                  <a:lnTo>
                    <a:pt x="1522527" y="618230"/>
                  </a:lnTo>
                  <a:lnTo>
                    <a:pt x="1476599" y="6215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09" name="Google Shape;309;p4"/>
            <p:cNvSpPr/>
            <p:nvPr/>
          </p:nvSpPr>
          <p:spPr>
            <a:xfrm>
              <a:off x="252400" y="6252805"/>
              <a:ext cx="1787525" cy="621665"/>
            </a:xfrm>
            <a:custGeom>
              <a:rect b="b" l="l" r="r" t="t"/>
              <a:pathLst>
                <a:path extrusionOk="0" h="621665" w="1787525">
                  <a:moveTo>
                    <a:pt x="0" y="310799"/>
                  </a:moveTo>
                  <a:lnTo>
                    <a:pt x="3369" y="264872"/>
                  </a:lnTo>
                  <a:lnTo>
                    <a:pt x="13158" y="221036"/>
                  </a:lnTo>
                  <a:lnTo>
                    <a:pt x="28886" y="179774"/>
                  </a:lnTo>
                  <a:lnTo>
                    <a:pt x="50071" y="141566"/>
                  </a:lnTo>
                  <a:lnTo>
                    <a:pt x="76234" y="106892"/>
                  </a:lnTo>
                  <a:lnTo>
                    <a:pt x="106892" y="76234"/>
                  </a:lnTo>
                  <a:lnTo>
                    <a:pt x="141566" y="50071"/>
                  </a:lnTo>
                  <a:lnTo>
                    <a:pt x="179774" y="28886"/>
                  </a:lnTo>
                  <a:lnTo>
                    <a:pt x="221036" y="13158"/>
                  </a:lnTo>
                  <a:lnTo>
                    <a:pt x="264872" y="3369"/>
                  </a:lnTo>
                  <a:lnTo>
                    <a:pt x="310799" y="0"/>
                  </a:lnTo>
                  <a:lnTo>
                    <a:pt x="1476599" y="0"/>
                  </a:lnTo>
                  <a:lnTo>
                    <a:pt x="1525513" y="3871"/>
                  </a:lnTo>
                  <a:lnTo>
                    <a:pt x="1572781" y="15256"/>
                  </a:lnTo>
                  <a:lnTo>
                    <a:pt x="1617570" y="33808"/>
                  </a:lnTo>
                  <a:lnTo>
                    <a:pt x="1659044" y="59182"/>
                  </a:lnTo>
                  <a:lnTo>
                    <a:pt x="1696368" y="91031"/>
                  </a:lnTo>
                  <a:lnTo>
                    <a:pt x="1728217" y="128355"/>
                  </a:lnTo>
                  <a:lnTo>
                    <a:pt x="1753591" y="169829"/>
                  </a:lnTo>
                  <a:lnTo>
                    <a:pt x="1772143" y="214618"/>
                  </a:lnTo>
                  <a:lnTo>
                    <a:pt x="1783528" y="261886"/>
                  </a:lnTo>
                  <a:lnTo>
                    <a:pt x="1787399" y="310799"/>
                  </a:lnTo>
                  <a:lnTo>
                    <a:pt x="1784030" y="356727"/>
                  </a:lnTo>
                  <a:lnTo>
                    <a:pt x="1774241" y="400563"/>
                  </a:lnTo>
                  <a:lnTo>
                    <a:pt x="1758513" y="441825"/>
                  </a:lnTo>
                  <a:lnTo>
                    <a:pt x="1737328" y="480033"/>
                  </a:lnTo>
                  <a:lnTo>
                    <a:pt x="1711166" y="514707"/>
                  </a:lnTo>
                  <a:lnTo>
                    <a:pt x="1680507" y="545365"/>
                  </a:lnTo>
                  <a:lnTo>
                    <a:pt x="1645833" y="571528"/>
                  </a:lnTo>
                  <a:lnTo>
                    <a:pt x="1607625" y="592713"/>
                  </a:lnTo>
                  <a:lnTo>
                    <a:pt x="1566363" y="608441"/>
                  </a:lnTo>
                  <a:lnTo>
                    <a:pt x="1522527" y="618230"/>
                  </a:lnTo>
                  <a:lnTo>
                    <a:pt x="1476599" y="621599"/>
                  </a:lnTo>
                  <a:lnTo>
                    <a:pt x="310799" y="621599"/>
                  </a:lnTo>
                  <a:lnTo>
                    <a:pt x="264872" y="618230"/>
                  </a:lnTo>
                  <a:lnTo>
                    <a:pt x="221036" y="608441"/>
                  </a:lnTo>
                  <a:lnTo>
                    <a:pt x="179774" y="592713"/>
                  </a:lnTo>
                  <a:lnTo>
                    <a:pt x="141566" y="571528"/>
                  </a:lnTo>
                  <a:lnTo>
                    <a:pt x="106892" y="545365"/>
                  </a:lnTo>
                  <a:lnTo>
                    <a:pt x="76234" y="514707"/>
                  </a:lnTo>
                  <a:lnTo>
                    <a:pt x="50071" y="480033"/>
                  </a:lnTo>
                  <a:lnTo>
                    <a:pt x="28886" y="441825"/>
                  </a:lnTo>
                  <a:lnTo>
                    <a:pt x="13158" y="400563"/>
                  </a:lnTo>
                  <a:lnTo>
                    <a:pt x="3369" y="356727"/>
                  </a:lnTo>
                  <a:lnTo>
                    <a:pt x="0" y="310799"/>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10" name="Google Shape;310;p4"/>
          <p:cNvSpPr txBox="1"/>
          <p:nvPr/>
        </p:nvSpPr>
        <p:spPr>
          <a:xfrm>
            <a:off x="618689" y="6439018"/>
            <a:ext cx="1056005"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latin typeface="Lucida Sans"/>
                <a:ea typeface="Lucida Sans"/>
                <a:cs typeface="Lucida Sans"/>
                <a:sym typeface="Lucida Sans"/>
              </a:rPr>
              <a:t>Centriacinar</a:t>
            </a:r>
            <a:endParaRPr sz="1400">
              <a:latin typeface="Lucida Sans"/>
              <a:ea typeface="Lucida Sans"/>
              <a:cs typeface="Lucida Sans"/>
              <a:sym typeface="Lucida Sans"/>
            </a:endParaRPr>
          </a:p>
        </p:txBody>
      </p:sp>
      <p:grpSp>
        <p:nvGrpSpPr>
          <p:cNvPr id="311" name="Google Shape;311;p4"/>
          <p:cNvGrpSpPr/>
          <p:nvPr/>
        </p:nvGrpSpPr>
        <p:grpSpPr>
          <a:xfrm>
            <a:off x="1146100" y="5175505"/>
            <a:ext cx="6103744" cy="1698971"/>
            <a:chOff x="1146100" y="5175505"/>
            <a:chExt cx="6103744" cy="1698971"/>
          </a:xfrm>
        </p:grpSpPr>
        <p:sp>
          <p:nvSpPr>
            <p:cNvPr id="312" name="Google Shape;312;p4"/>
            <p:cNvSpPr/>
            <p:nvPr/>
          </p:nvSpPr>
          <p:spPr>
            <a:xfrm>
              <a:off x="1146100" y="5175505"/>
              <a:ext cx="791210" cy="1077595"/>
            </a:xfrm>
            <a:custGeom>
              <a:rect b="b" l="l" r="r" t="t"/>
              <a:pathLst>
                <a:path extrusionOk="0" h="1077595" w="791210">
                  <a:moveTo>
                    <a:pt x="0" y="1077299"/>
                  </a:moveTo>
                  <a:lnTo>
                    <a:pt x="0" y="538725"/>
                  </a:lnTo>
                  <a:lnTo>
                    <a:pt x="790799" y="538725"/>
                  </a:lnTo>
                  <a:lnTo>
                    <a:pt x="790799" y="0"/>
                  </a:lnTo>
                </a:path>
              </a:pathLst>
            </a:custGeom>
            <a:noFill/>
            <a:ln cap="flat" cmpd="sng" w="190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13" name="Google Shape;313;p4"/>
            <p:cNvSpPr/>
            <p:nvPr/>
          </p:nvSpPr>
          <p:spPr>
            <a:xfrm>
              <a:off x="5916344" y="6252811"/>
              <a:ext cx="1333500" cy="621665"/>
            </a:xfrm>
            <a:custGeom>
              <a:rect b="b" l="l" r="r" t="t"/>
              <a:pathLst>
                <a:path extrusionOk="0" h="621665" w="1333500">
                  <a:moveTo>
                    <a:pt x="1022699" y="621599"/>
                  </a:moveTo>
                  <a:lnTo>
                    <a:pt x="310799" y="621599"/>
                  </a:lnTo>
                  <a:lnTo>
                    <a:pt x="264872" y="618229"/>
                  </a:lnTo>
                  <a:lnTo>
                    <a:pt x="221036" y="608440"/>
                  </a:lnTo>
                  <a:lnTo>
                    <a:pt x="179774" y="592713"/>
                  </a:lnTo>
                  <a:lnTo>
                    <a:pt x="141566" y="571528"/>
                  </a:lnTo>
                  <a:lnTo>
                    <a:pt x="106892" y="545365"/>
                  </a:lnTo>
                  <a:lnTo>
                    <a:pt x="76234" y="514707"/>
                  </a:lnTo>
                  <a:lnTo>
                    <a:pt x="50071" y="480033"/>
                  </a:lnTo>
                  <a:lnTo>
                    <a:pt x="28886" y="441825"/>
                  </a:lnTo>
                  <a:lnTo>
                    <a:pt x="13158" y="400563"/>
                  </a:lnTo>
                  <a:lnTo>
                    <a:pt x="3369" y="356727"/>
                  </a:lnTo>
                  <a:lnTo>
                    <a:pt x="0" y="310799"/>
                  </a:lnTo>
                  <a:lnTo>
                    <a:pt x="3369" y="264872"/>
                  </a:lnTo>
                  <a:lnTo>
                    <a:pt x="13158" y="221036"/>
                  </a:lnTo>
                  <a:lnTo>
                    <a:pt x="28886" y="179774"/>
                  </a:lnTo>
                  <a:lnTo>
                    <a:pt x="50071" y="141566"/>
                  </a:lnTo>
                  <a:lnTo>
                    <a:pt x="76234" y="106892"/>
                  </a:lnTo>
                  <a:lnTo>
                    <a:pt x="106892" y="76234"/>
                  </a:lnTo>
                  <a:lnTo>
                    <a:pt x="141566" y="50071"/>
                  </a:lnTo>
                  <a:lnTo>
                    <a:pt x="179774" y="28886"/>
                  </a:lnTo>
                  <a:lnTo>
                    <a:pt x="221036" y="13158"/>
                  </a:lnTo>
                  <a:lnTo>
                    <a:pt x="264872" y="3369"/>
                  </a:lnTo>
                  <a:lnTo>
                    <a:pt x="310799" y="0"/>
                  </a:lnTo>
                  <a:lnTo>
                    <a:pt x="1022699" y="0"/>
                  </a:lnTo>
                  <a:lnTo>
                    <a:pt x="1071613" y="3871"/>
                  </a:lnTo>
                  <a:lnTo>
                    <a:pt x="1118881" y="15256"/>
                  </a:lnTo>
                  <a:lnTo>
                    <a:pt x="1163670" y="33808"/>
                  </a:lnTo>
                  <a:lnTo>
                    <a:pt x="1205144" y="59182"/>
                  </a:lnTo>
                  <a:lnTo>
                    <a:pt x="1242468" y="91031"/>
                  </a:lnTo>
                  <a:lnTo>
                    <a:pt x="1274318" y="128356"/>
                  </a:lnTo>
                  <a:lnTo>
                    <a:pt x="1299691" y="169829"/>
                  </a:lnTo>
                  <a:lnTo>
                    <a:pt x="1318243" y="214618"/>
                  </a:lnTo>
                  <a:lnTo>
                    <a:pt x="1329628" y="261886"/>
                  </a:lnTo>
                  <a:lnTo>
                    <a:pt x="1333499" y="310799"/>
                  </a:lnTo>
                  <a:lnTo>
                    <a:pt x="1330130" y="356727"/>
                  </a:lnTo>
                  <a:lnTo>
                    <a:pt x="1320341" y="400563"/>
                  </a:lnTo>
                  <a:lnTo>
                    <a:pt x="1304613" y="441825"/>
                  </a:lnTo>
                  <a:lnTo>
                    <a:pt x="1283428" y="480033"/>
                  </a:lnTo>
                  <a:lnTo>
                    <a:pt x="1257265" y="514707"/>
                  </a:lnTo>
                  <a:lnTo>
                    <a:pt x="1226607" y="545365"/>
                  </a:lnTo>
                  <a:lnTo>
                    <a:pt x="1191933" y="571528"/>
                  </a:lnTo>
                  <a:lnTo>
                    <a:pt x="1153725" y="592713"/>
                  </a:lnTo>
                  <a:lnTo>
                    <a:pt x="1112463" y="608440"/>
                  </a:lnTo>
                  <a:lnTo>
                    <a:pt x="1068627" y="618229"/>
                  </a:lnTo>
                  <a:lnTo>
                    <a:pt x="1022699" y="6215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14" name="Google Shape;314;p4"/>
            <p:cNvSpPr/>
            <p:nvPr/>
          </p:nvSpPr>
          <p:spPr>
            <a:xfrm>
              <a:off x="5916344" y="6252811"/>
              <a:ext cx="1333500" cy="621665"/>
            </a:xfrm>
            <a:custGeom>
              <a:rect b="b" l="l" r="r" t="t"/>
              <a:pathLst>
                <a:path extrusionOk="0" h="621665" w="1333500">
                  <a:moveTo>
                    <a:pt x="0" y="310799"/>
                  </a:moveTo>
                  <a:lnTo>
                    <a:pt x="3369" y="264872"/>
                  </a:lnTo>
                  <a:lnTo>
                    <a:pt x="13158" y="221036"/>
                  </a:lnTo>
                  <a:lnTo>
                    <a:pt x="28886" y="179774"/>
                  </a:lnTo>
                  <a:lnTo>
                    <a:pt x="50071" y="141566"/>
                  </a:lnTo>
                  <a:lnTo>
                    <a:pt x="76234" y="106892"/>
                  </a:lnTo>
                  <a:lnTo>
                    <a:pt x="106892" y="76234"/>
                  </a:lnTo>
                  <a:lnTo>
                    <a:pt x="141566" y="50071"/>
                  </a:lnTo>
                  <a:lnTo>
                    <a:pt x="179774" y="28886"/>
                  </a:lnTo>
                  <a:lnTo>
                    <a:pt x="221036" y="13158"/>
                  </a:lnTo>
                  <a:lnTo>
                    <a:pt x="264872" y="3369"/>
                  </a:lnTo>
                  <a:lnTo>
                    <a:pt x="310799" y="0"/>
                  </a:lnTo>
                  <a:lnTo>
                    <a:pt x="1022699" y="0"/>
                  </a:lnTo>
                  <a:lnTo>
                    <a:pt x="1071613" y="3871"/>
                  </a:lnTo>
                  <a:lnTo>
                    <a:pt x="1118881" y="15256"/>
                  </a:lnTo>
                  <a:lnTo>
                    <a:pt x="1163670" y="33808"/>
                  </a:lnTo>
                  <a:lnTo>
                    <a:pt x="1205144" y="59182"/>
                  </a:lnTo>
                  <a:lnTo>
                    <a:pt x="1242468" y="91031"/>
                  </a:lnTo>
                  <a:lnTo>
                    <a:pt x="1274318" y="128356"/>
                  </a:lnTo>
                  <a:lnTo>
                    <a:pt x="1299691" y="169829"/>
                  </a:lnTo>
                  <a:lnTo>
                    <a:pt x="1318243" y="214618"/>
                  </a:lnTo>
                  <a:lnTo>
                    <a:pt x="1329628" y="261886"/>
                  </a:lnTo>
                  <a:lnTo>
                    <a:pt x="1333499" y="310799"/>
                  </a:lnTo>
                  <a:lnTo>
                    <a:pt x="1330130" y="356727"/>
                  </a:lnTo>
                  <a:lnTo>
                    <a:pt x="1320341" y="400563"/>
                  </a:lnTo>
                  <a:lnTo>
                    <a:pt x="1304613" y="441825"/>
                  </a:lnTo>
                  <a:lnTo>
                    <a:pt x="1283428" y="480033"/>
                  </a:lnTo>
                  <a:lnTo>
                    <a:pt x="1257265" y="514707"/>
                  </a:lnTo>
                  <a:lnTo>
                    <a:pt x="1226607" y="545365"/>
                  </a:lnTo>
                  <a:lnTo>
                    <a:pt x="1191933" y="571528"/>
                  </a:lnTo>
                  <a:lnTo>
                    <a:pt x="1153725" y="592713"/>
                  </a:lnTo>
                  <a:lnTo>
                    <a:pt x="1112463" y="608440"/>
                  </a:lnTo>
                  <a:lnTo>
                    <a:pt x="1068627" y="618229"/>
                  </a:lnTo>
                  <a:lnTo>
                    <a:pt x="1022699" y="621599"/>
                  </a:lnTo>
                  <a:lnTo>
                    <a:pt x="310799" y="621599"/>
                  </a:lnTo>
                  <a:lnTo>
                    <a:pt x="264872" y="618229"/>
                  </a:lnTo>
                  <a:lnTo>
                    <a:pt x="221036" y="608440"/>
                  </a:lnTo>
                  <a:lnTo>
                    <a:pt x="179774" y="592713"/>
                  </a:lnTo>
                  <a:lnTo>
                    <a:pt x="141566" y="571528"/>
                  </a:lnTo>
                  <a:lnTo>
                    <a:pt x="106892" y="545365"/>
                  </a:lnTo>
                  <a:lnTo>
                    <a:pt x="76234" y="514707"/>
                  </a:lnTo>
                  <a:lnTo>
                    <a:pt x="50071" y="480033"/>
                  </a:lnTo>
                  <a:lnTo>
                    <a:pt x="28886" y="441825"/>
                  </a:lnTo>
                  <a:lnTo>
                    <a:pt x="13158" y="400563"/>
                  </a:lnTo>
                  <a:lnTo>
                    <a:pt x="3369" y="356727"/>
                  </a:lnTo>
                  <a:lnTo>
                    <a:pt x="0" y="310799"/>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15" name="Google Shape;315;p4"/>
          <p:cNvSpPr txBox="1"/>
          <p:nvPr/>
        </p:nvSpPr>
        <p:spPr>
          <a:xfrm>
            <a:off x="6203353" y="6439024"/>
            <a:ext cx="760095"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latin typeface="Lucida Sans"/>
                <a:ea typeface="Lucida Sans"/>
                <a:cs typeface="Lucida Sans"/>
                <a:sym typeface="Lucida Sans"/>
              </a:rPr>
              <a:t>Irregular</a:t>
            </a:r>
            <a:endParaRPr sz="1400">
              <a:latin typeface="Lucida Sans"/>
              <a:ea typeface="Lucida Sans"/>
              <a:cs typeface="Lucida Sans"/>
              <a:sym typeface="Lucida Sans"/>
            </a:endParaRPr>
          </a:p>
        </p:txBody>
      </p:sp>
      <p:sp>
        <p:nvSpPr>
          <p:cNvPr id="316" name="Google Shape;316;p4"/>
          <p:cNvSpPr/>
          <p:nvPr/>
        </p:nvSpPr>
        <p:spPr>
          <a:xfrm>
            <a:off x="1936923" y="5175648"/>
            <a:ext cx="4646295" cy="1077595"/>
          </a:xfrm>
          <a:custGeom>
            <a:rect b="b" l="l" r="r" t="t"/>
            <a:pathLst>
              <a:path extrusionOk="0" h="1077595" w="4646295">
                <a:moveTo>
                  <a:pt x="0" y="0"/>
                </a:moveTo>
                <a:lnTo>
                  <a:pt x="0" y="538585"/>
                </a:lnTo>
                <a:lnTo>
                  <a:pt x="4646100" y="538585"/>
                </a:lnTo>
                <a:lnTo>
                  <a:pt x="4646100" y="1077299"/>
                </a:lnTo>
              </a:path>
            </a:pathLst>
          </a:custGeom>
          <a:noFill/>
          <a:ln cap="flat" cmpd="sng" w="190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17" name="Google Shape;317;p4"/>
          <p:cNvPicPr preferRelativeResize="0"/>
          <p:nvPr/>
        </p:nvPicPr>
        <p:blipFill rotWithShape="1">
          <a:blip r:embed="rId12">
            <a:alphaModFix/>
          </a:blip>
          <a:srcRect b="0" l="0" r="0" t="0"/>
          <a:stretch/>
        </p:blipFill>
        <p:spPr>
          <a:xfrm>
            <a:off x="430975" y="7786199"/>
            <a:ext cx="3689999" cy="2640306"/>
          </a:xfrm>
          <a:prstGeom prst="rect">
            <a:avLst/>
          </a:prstGeom>
          <a:noFill/>
          <a:ln>
            <a:noFill/>
          </a:ln>
        </p:spPr>
      </p:pic>
      <p:sp>
        <p:nvSpPr>
          <p:cNvPr id="318" name="Google Shape;318;p4"/>
          <p:cNvSpPr txBox="1"/>
          <p:nvPr/>
        </p:nvSpPr>
        <p:spPr>
          <a:xfrm>
            <a:off x="4190124" y="7804038"/>
            <a:ext cx="3168015" cy="2585720"/>
          </a:xfrm>
          <a:prstGeom prst="rect">
            <a:avLst/>
          </a:prstGeom>
          <a:noFill/>
          <a:ln>
            <a:noFill/>
          </a:ln>
        </p:spPr>
        <p:txBody>
          <a:bodyPr anchorCtr="0" anchor="t" bIns="0" lIns="0" spcFirstLastPara="1" rIns="0" wrap="square" tIns="12700">
            <a:spAutoFit/>
          </a:bodyPr>
          <a:lstStyle/>
          <a:p>
            <a:pPr indent="-88900" lvl="0" marL="12700" marR="198120" rtl="0" algn="l">
              <a:lnSpc>
                <a:spcPct val="100000"/>
              </a:lnSpc>
              <a:spcBef>
                <a:spcPts val="0"/>
              </a:spcBef>
              <a:spcAft>
                <a:spcPts val="0"/>
              </a:spcAft>
              <a:buSzPts val="1400"/>
              <a:buFont typeface="Lucida Sans"/>
              <a:buAutoNum type="alphaUcParenBoth"/>
            </a:pPr>
            <a:r>
              <a:rPr lang="en-US" sz="1400">
                <a:latin typeface="Lucida Sans"/>
                <a:ea typeface="Lucida Sans"/>
                <a:cs typeface="Lucida Sans"/>
                <a:sym typeface="Lucida Sans"/>
              </a:rPr>
              <a:t>Diagram of </a:t>
            </a:r>
            <a:r>
              <a:rPr b="1" lang="en-US" sz="1400">
                <a:latin typeface="Tahoma"/>
                <a:ea typeface="Tahoma"/>
                <a:cs typeface="Tahoma"/>
                <a:sym typeface="Tahoma"/>
              </a:rPr>
              <a:t>normal </a:t>
            </a:r>
            <a:r>
              <a:rPr lang="en-US" sz="1400">
                <a:latin typeface="Lucida Sans"/>
                <a:ea typeface="Lucida Sans"/>
                <a:cs typeface="Lucida Sans"/>
                <a:sym typeface="Lucida Sans"/>
              </a:rPr>
              <a:t>structure of  the acinus, the fundamental unit of  the lung</a:t>
            </a:r>
            <a:endParaRPr sz="1400">
              <a:latin typeface="Lucida Sans"/>
              <a:ea typeface="Lucida Sans"/>
              <a:cs typeface="Lucida Sans"/>
              <a:sym typeface="Lucida Sans"/>
            </a:endParaRPr>
          </a:p>
          <a:p>
            <a:pPr indent="0" lvl="0" marL="0" marR="0" rtl="0" algn="l">
              <a:lnSpc>
                <a:spcPct val="100000"/>
              </a:lnSpc>
              <a:spcBef>
                <a:spcPts val="65"/>
              </a:spcBef>
              <a:spcAft>
                <a:spcPts val="0"/>
              </a:spcAft>
              <a:buSzPts val="1050"/>
              <a:buFont typeface="Lucida Sans"/>
              <a:buNone/>
            </a:pPr>
            <a:r>
              <a:t/>
            </a:r>
            <a:endParaRPr sz="1050">
              <a:latin typeface="Lucida Sans"/>
              <a:ea typeface="Lucida Sans"/>
              <a:cs typeface="Lucida Sans"/>
              <a:sym typeface="Lucida Sans"/>
            </a:endParaRPr>
          </a:p>
          <a:p>
            <a:pPr indent="-88900" lvl="0" marL="12700" marR="315595" rtl="0" algn="l">
              <a:lnSpc>
                <a:spcPct val="100000"/>
              </a:lnSpc>
              <a:spcBef>
                <a:spcPts val="0"/>
              </a:spcBef>
              <a:spcAft>
                <a:spcPts val="0"/>
              </a:spcAft>
              <a:buSzPts val="1400"/>
              <a:buFont typeface="Lucida Sans"/>
              <a:buAutoNum type="alphaUcParenBoth"/>
            </a:pPr>
            <a:r>
              <a:rPr b="1" lang="en-US" sz="1400">
                <a:latin typeface="Tahoma"/>
                <a:ea typeface="Tahoma"/>
                <a:cs typeface="Tahoma"/>
                <a:sym typeface="Tahoma"/>
              </a:rPr>
              <a:t>Centriacinar </a:t>
            </a:r>
            <a:r>
              <a:rPr lang="en-US" sz="1400">
                <a:latin typeface="Lucida Sans"/>
                <a:ea typeface="Lucida Sans"/>
                <a:cs typeface="Lucida Sans"/>
                <a:sym typeface="Lucida Sans"/>
              </a:rPr>
              <a:t>emphysema with  dilation that initially affects the  respiratory bronchioles</a:t>
            </a:r>
            <a:endParaRPr sz="1400">
              <a:latin typeface="Lucida Sans"/>
              <a:ea typeface="Lucida Sans"/>
              <a:cs typeface="Lucida Sans"/>
              <a:sym typeface="Lucida Sans"/>
            </a:endParaRPr>
          </a:p>
          <a:p>
            <a:pPr indent="0" lvl="0" marL="0" marR="0" rtl="0" algn="l">
              <a:lnSpc>
                <a:spcPct val="100000"/>
              </a:lnSpc>
              <a:spcBef>
                <a:spcPts val="65"/>
              </a:spcBef>
              <a:spcAft>
                <a:spcPts val="0"/>
              </a:spcAft>
              <a:buSzPts val="1050"/>
              <a:buFont typeface="Lucida Sans"/>
              <a:buNone/>
            </a:pPr>
            <a:r>
              <a:t/>
            </a:r>
            <a:endParaRPr sz="1050">
              <a:latin typeface="Lucida Sans"/>
              <a:ea typeface="Lucida Sans"/>
              <a:cs typeface="Lucida Sans"/>
              <a:sym typeface="Lucida Sans"/>
            </a:endParaRPr>
          </a:p>
          <a:p>
            <a:pPr indent="-88900" lvl="0" marL="12700" marR="5080" rtl="0" algn="l">
              <a:lnSpc>
                <a:spcPct val="100000"/>
              </a:lnSpc>
              <a:spcBef>
                <a:spcPts val="0"/>
              </a:spcBef>
              <a:spcAft>
                <a:spcPts val="0"/>
              </a:spcAft>
              <a:buSzPts val="1400"/>
              <a:buFont typeface="Lucida Sans"/>
              <a:buAutoNum type="alphaUcParenBoth"/>
            </a:pPr>
            <a:r>
              <a:rPr b="1" lang="en-US" sz="1400">
                <a:latin typeface="Tahoma"/>
                <a:ea typeface="Tahoma"/>
                <a:cs typeface="Tahoma"/>
                <a:sym typeface="Tahoma"/>
              </a:rPr>
              <a:t>Panacinar </a:t>
            </a:r>
            <a:r>
              <a:rPr lang="en-US" sz="1400">
                <a:latin typeface="Lucida Sans"/>
                <a:ea typeface="Lucida Sans"/>
                <a:cs typeface="Lucida Sans"/>
                <a:sym typeface="Lucida Sans"/>
              </a:rPr>
              <a:t>emphysema with initial  distention of all the peripheral  structures (i.e., the alveolus and  alveolar duct)</a:t>
            </a:r>
            <a:endParaRPr sz="1400">
              <a:latin typeface="Lucida Sans"/>
              <a:ea typeface="Lucida Sans"/>
              <a:cs typeface="Lucida Sans"/>
              <a:sym typeface="Lucid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grpSp>
        <p:nvGrpSpPr>
          <p:cNvPr id="323" name="Google Shape;323;p5"/>
          <p:cNvGrpSpPr/>
          <p:nvPr/>
        </p:nvGrpSpPr>
        <p:grpSpPr>
          <a:xfrm>
            <a:off x="82223" y="189442"/>
            <a:ext cx="627380" cy="1410335"/>
            <a:chOff x="82223" y="189442"/>
            <a:chExt cx="627380" cy="1410335"/>
          </a:xfrm>
        </p:grpSpPr>
        <p:sp>
          <p:nvSpPr>
            <p:cNvPr id="324" name="Google Shape;324;p5"/>
            <p:cNvSpPr/>
            <p:nvPr/>
          </p:nvSpPr>
          <p:spPr>
            <a:xfrm>
              <a:off x="633401" y="1440488"/>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25" name="Google Shape;325;p5"/>
            <p:cNvSpPr/>
            <p:nvPr/>
          </p:nvSpPr>
          <p:spPr>
            <a:xfrm>
              <a:off x="82223" y="189442"/>
              <a:ext cx="627380" cy="1410335"/>
            </a:xfrm>
            <a:custGeom>
              <a:rect b="b" l="l" r="r" t="t"/>
              <a:pathLst>
                <a:path extrusionOk="0" h="1410335" w="627380">
                  <a:moveTo>
                    <a:pt x="138022" y="1409906"/>
                  </a:moveTo>
                  <a:lnTo>
                    <a:pt x="80134" y="1362088"/>
                  </a:lnTo>
                  <a:lnTo>
                    <a:pt x="54989" y="1316630"/>
                  </a:lnTo>
                  <a:lnTo>
                    <a:pt x="39459" y="1277329"/>
                  </a:lnTo>
                  <a:lnTo>
                    <a:pt x="26072" y="1233269"/>
                  </a:lnTo>
                  <a:lnTo>
                    <a:pt x="15129" y="1185404"/>
                  </a:lnTo>
                  <a:lnTo>
                    <a:pt x="6935" y="1134685"/>
                  </a:lnTo>
                  <a:lnTo>
                    <a:pt x="1791" y="1082064"/>
                  </a:lnTo>
                  <a:lnTo>
                    <a:pt x="0" y="1028493"/>
                  </a:lnTo>
                  <a:lnTo>
                    <a:pt x="1863" y="974923"/>
                  </a:lnTo>
                  <a:lnTo>
                    <a:pt x="7234" y="921468"/>
                  </a:lnTo>
                  <a:lnTo>
                    <a:pt x="15303" y="871164"/>
                  </a:lnTo>
                  <a:lnTo>
                    <a:pt x="25724" y="823783"/>
                  </a:lnTo>
                  <a:lnTo>
                    <a:pt x="38153" y="779099"/>
                  </a:lnTo>
                  <a:lnTo>
                    <a:pt x="52244" y="736887"/>
                  </a:lnTo>
                  <a:lnTo>
                    <a:pt x="69862" y="691575"/>
                  </a:lnTo>
                  <a:lnTo>
                    <a:pt x="88673" y="648844"/>
                  </a:lnTo>
                  <a:lnTo>
                    <a:pt x="108162" y="608360"/>
                  </a:lnTo>
                  <a:lnTo>
                    <a:pt x="127815" y="569787"/>
                  </a:lnTo>
                  <a:lnTo>
                    <a:pt x="148910" y="527351"/>
                  </a:lnTo>
                  <a:lnTo>
                    <a:pt x="168990" y="482940"/>
                  </a:lnTo>
                  <a:lnTo>
                    <a:pt x="188215" y="436813"/>
                  </a:lnTo>
                  <a:lnTo>
                    <a:pt x="206744" y="389231"/>
                  </a:lnTo>
                  <a:lnTo>
                    <a:pt x="224737" y="340451"/>
                  </a:lnTo>
                  <a:lnTo>
                    <a:pt x="249581" y="269923"/>
                  </a:lnTo>
                  <a:lnTo>
                    <a:pt x="274143" y="198195"/>
                  </a:lnTo>
                  <a:lnTo>
                    <a:pt x="275594" y="194012"/>
                  </a:lnTo>
                  <a:lnTo>
                    <a:pt x="301443" y="128497"/>
                  </a:lnTo>
                  <a:lnTo>
                    <a:pt x="326333" y="79531"/>
                  </a:lnTo>
                  <a:lnTo>
                    <a:pt x="353306" y="40615"/>
                  </a:lnTo>
                  <a:lnTo>
                    <a:pt x="382451" y="13516"/>
                  </a:lnTo>
                  <a:lnTo>
                    <a:pt x="413859" y="0"/>
                  </a:lnTo>
                  <a:lnTo>
                    <a:pt x="447620" y="1833"/>
                  </a:lnTo>
                  <a:lnTo>
                    <a:pt x="496222" y="30277"/>
                  </a:lnTo>
                  <a:lnTo>
                    <a:pt x="538906" y="83856"/>
                  </a:lnTo>
                  <a:lnTo>
                    <a:pt x="557661" y="118789"/>
                  </a:lnTo>
                  <a:lnTo>
                    <a:pt x="574496" y="158468"/>
                  </a:lnTo>
                  <a:lnTo>
                    <a:pt x="589264" y="202379"/>
                  </a:lnTo>
                  <a:lnTo>
                    <a:pt x="601817" y="250011"/>
                  </a:lnTo>
                  <a:lnTo>
                    <a:pt x="612010" y="300849"/>
                  </a:lnTo>
                  <a:lnTo>
                    <a:pt x="619693" y="354382"/>
                  </a:lnTo>
                  <a:lnTo>
                    <a:pt x="624722" y="410096"/>
                  </a:lnTo>
                  <a:lnTo>
                    <a:pt x="626948" y="467479"/>
                  </a:lnTo>
                  <a:lnTo>
                    <a:pt x="626224" y="526017"/>
                  </a:lnTo>
                  <a:lnTo>
                    <a:pt x="622405" y="585199"/>
                  </a:lnTo>
                  <a:lnTo>
                    <a:pt x="616374" y="641079"/>
                  </a:lnTo>
                  <a:lnTo>
                    <a:pt x="608534" y="696200"/>
                  </a:lnTo>
                  <a:lnTo>
                    <a:pt x="598971" y="750231"/>
                  </a:lnTo>
                  <a:lnTo>
                    <a:pt x="587772" y="802841"/>
                  </a:lnTo>
                  <a:lnTo>
                    <a:pt x="575024" y="853699"/>
                  </a:lnTo>
                  <a:lnTo>
                    <a:pt x="560813" y="902474"/>
                  </a:lnTo>
                  <a:lnTo>
                    <a:pt x="545225" y="948836"/>
                  </a:lnTo>
                  <a:lnTo>
                    <a:pt x="524698" y="1001109"/>
                  </a:lnTo>
                  <a:lnTo>
                    <a:pt x="502444" y="1048800"/>
                  </a:lnTo>
                  <a:lnTo>
                    <a:pt x="478613" y="1091325"/>
                  </a:lnTo>
                  <a:lnTo>
                    <a:pt x="453360" y="1128106"/>
                  </a:lnTo>
                  <a:lnTo>
                    <a:pt x="426836" y="1158562"/>
                  </a:lnTo>
                  <a:lnTo>
                    <a:pt x="399193" y="1182111"/>
                  </a:lnTo>
                  <a:lnTo>
                    <a:pt x="398765" y="1183298"/>
                  </a:lnTo>
                  <a:lnTo>
                    <a:pt x="376118" y="1203318"/>
                  </a:lnTo>
                  <a:lnTo>
                    <a:pt x="353104" y="1221407"/>
                  </a:lnTo>
                  <a:lnTo>
                    <a:pt x="330186" y="1239694"/>
                  </a:lnTo>
                  <a:lnTo>
                    <a:pt x="307828" y="1260307"/>
                  </a:lnTo>
                  <a:lnTo>
                    <a:pt x="280546" y="1292205"/>
                  </a:lnTo>
                  <a:lnTo>
                    <a:pt x="253796" y="1326753"/>
                  </a:lnTo>
                  <a:lnTo>
                    <a:pt x="227024" y="1360466"/>
                  </a:lnTo>
                  <a:lnTo>
                    <a:pt x="199672" y="1389855"/>
                  </a:lnTo>
                  <a:lnTo>
                    <a:pt x="168854" y="1409144"/>
                  </a:lnTo>
                  <a:lnTo>
                    <a:pt x="138022" y="1409906"/>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26" name="Google Shape;326;p5"/>
          <p:cNvSpPr/>
          <p:nvPr/>
        </p:nvSpPr>
        <p:spPr>
          <a:xfrm>
            <a:off x="143867" y="2555307"/>
            <a:ext cx="143510" cy="357505"/>
          </a:xfrm>
          <a:custGeom>
            <a:rect b="b" l="l" r="r" t="t"/>
            <a:pathLst>
              <a:path extrusionOk="0" h="357505" w="143510">
                <a:moveTo>
                  <a:pt x="71491" y="357132"/>
                </a:moveTo>
                <a:lnTo>
                  <a:pt x="28514" y="326007"/>
                </a:lnTo>
                <a:lnTo>
                  <a:pt x="4723" y="249804"/>
                </a:lnTo>
                <a:lnTo>
                  <a:pt x="0" y="202849"/>
                </a:lnTo>
                <a:lnTo>
                  <a:pt x="45" y="154283"/>
                </a:lnTo>
                <a:lnTo>
                  <a:pt x="4851" y="107327"/>
                </a:lnTo>
                <a:lnTo>
                  <a:pt x="14408" y="65201"/>
                </a:lnTo>
                <a:lnTo>
                  <a:pt x="47737" y="8317"/>
                </a:lnTo>
                <a:lnTo>
                  <a:pt x="71491" y="0"/>
                </a:lnTo>
                <a:lnTo>
                  <a:pt x="95393" y="8317"/>
                </a:lnTo>
                <a:lnTo>
                  <a:pt x="114514" y="31124"/>
                </a:lnTo>
                <a:lnTo>
                  <a:pt x="128855" y="65201"/>
                </a:lnTo>
                <a:lnTo>
                  <a:pt x="138416" y="107327"/>
                </a:lnTo>
                <a:lnTo>
                  <a:pt x="143196" y="154283"/>
                </a:lnTo>
                <a:lnTo>
                  <a:pt x="143196" y="202849"/>
                </a:lnTo>
                <a:lnTo>
                  <a:pt x="138416" y="249804"/>
                </a:lnTo>
                <a:lnTo>
                  <a:pt x="128855" y="291930"/>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27" name="Google Shape;327;p5"/>
          <p:cNvSpPr/>
          <p:nvPr/>
        </p:nvSpPr>
        <p:spPr>
          <a:xfrm>
            <a:off x="333326" y="1665504"/>
            <a:ext cx="281305" cy="601345"/>
          </a:xfrm>
          <a:custGeom>
            <a:rect b="b" l="l" r="r" t="t"/>
            <a:pathLst>
              <a:path extrusionOk="0" h="601344" w="281305">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6" y="4295"/>
                </a:lnTo>
                <a:lnTo>
                  <a:pt x="138018" y="9781"/>
                </a:lnTo>
                <a:lnTo>
                  <a:pt x="146009" y="17597"/>
                </a:lnTo>
                <a:lnTo>
                  <a:pt x="153880" y="22669"/>
                </a:lnTo>
                <a:lnTo>
                  <a:pt x="161628" y="28329"/>
                </a:lnTo>
                <a:lnTo>
                  <a:pt x="169376" y="34576"/>
                </a:lnTo>
                <a:lnTo>
                  <a:pt x="177247" y="41410"/>
                </a:lnTo>
                <a:lnTo>
                  <a:pt x="187697" y="48945"/>
                </a:lnTo>
                <a:lnTo>
                  <a:pt x="217803" y="79530"/>
                </a:lnTo>
                <a:lnTo>
                  <a:pt x="237656" y="113541"/>
                </a:lnTo>
                <a:lnTo>
                  <a:pt x="254027" y="155478"/>
                </a:lnTo>
                <a:lnTo>
                  <a:pt x="266789" y="203741"/>
                </a:lnTo>
                <a:lnTo>
                  <a:pt x="275815" y="256731"/>
                </a:lnTo>
                <a:lnTo>
                  <a:pt x="280978" y="312849"/>
                </a:lnTo>
                <a:lnTo>
                  <a:pt x="280738" y="388745"/>
                </a:lnTo>
                <a:lnTo>
                  <a:pt x="272507" y="453255"/>
                </a:lnTo>
                <a:lnTo>
                  <a:pt x="257561" y="506273"/>
                </a:lnTo>
                <a:lnTo>
                  <a:pt x="237177" y="547694"/>
                </a:lnTo>
                <a:lnTo>
                  <a:pt x="212631" y="577411"/>
                </a:lnTo>
                <a:lnTo>
                  <a:pt x="185199" y="595320"/>
                </a:lnTo>
                <a:lnTo>
                  <a:pt x="156159" y="60131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28" name="Google Shape;328;p5"/>
          <p:cNvSpPr/>
          <p:nvPr/>
        </p:nvSpPr>
        <p:spPr>
          <a:xfrm>
            <a:off x="7094987" y="8898392"/>
            <a:ext cx="281305" cy="601345"/>
          </a:xfrm>
          <a:custGeom>
            <a:rect b="b" l="l" r="r" t="t"/>
            <a:pathLst>
              <a:path extrusionOk="0" h="601345" w="281304">
                <a:moveTo>
                  <a:pt x="175787" y="601312"/>
                </a:moveTo>
                <a:lnTo>
                  <a:pt x="167824" y="601312"/>
                </a:lnTo>
                <a:lnTo>
                  <a:pt x="159452" y="600252"/>
                </a:lnTo>
                <a:lnTo>
                  <a:pt x="151142" y="597017"/>
                </a:lnTo>
                <a:lnTo>
                  <a:pt x="142960" y="591531"/>
                </a:lnTo>
                <a:lnTo>
                  <a:pt x="134968" y="583714"/>
                </a:lnTo>
                <a:lnTo>
                  <a:pt x="127097" y="578643"/>
                </a:lnTo>
                <a:lnTo>
                  <a:pt x="119349" y="572983"/>
                </a:lnTo>
                <a:lnTo>
                  <a:pt x="111602" y="566736"/>
                </a:lnTo>
                <a:lnTo>
                  <a:pt x="103731" y="559902"/>
                </a:lnTo>
                <a:lnTo>
                  <a:pt x="93281" y="552367"/>
                </a:lnTo>
                <a:lnTo>
                  <a:pt x="63174" y="521782"/>
                </a:lnTo>
                <a:lnTo>
                  <a:pt x="43322" y="487771"/>
                </a:lnTo>
                <a:lnTo>
                  <a:pt x="26951" y="445835"/>
                </a:lnTo>
                <a:lnTo>
                  <a:pt x="14189" y="397572"/>
                </a:lnTo>
                <a:lnTo>
                  <a:pt x="5163" y="344581"/>
                </a:lnTo>
                <a:lnTo>
                  <a:pt x="0" y="288462"/>
                </a:lnTo>
                <a:lnTo>
                  <a:pt x="239" y="212567"/>
                </a:lnTo>
                <a:lnTo>
                  <a:pt x="8471" y="148058"/>
                </a:lnTo>
                <a:lnTo>
                  <a:pt x="23417" y="95039"/>
                </a:lnTo>
                <a:lnTo>
                  <a:pt x="43801" y="53618"/>
                </a:lnTo>
                <a:lnTo>
                  <a:pt x="68347" y="23901"/>
                </a:lnTo>
                <a:lnTo>
                  <a:pt x="124818" y="0"/>
                </a:lnTo>
                <a:lnTo>
                  <a:pt x="133042" y="470"/>
                </a:lnTo>
                <a:lnTo>
                  <a:pt x="183007" y="23798"/>
                </a:lnTo>
                <a:lnTo>
                  <a:pt x="228728" y="81886"/>
                </a:lnTo>
                <a:lnTo>
                  <a:pt x="247648" y="122182"/>
                </a:lnTo>
                <a:lnTo>
                  <a:pt x="263023" y="168970"/>
                </a:lnTo>
                <a:lnTo>
                  <a:pt x="274163" y="221494"/>
                </a:lnTo>
                <a:lnTo>
                  <a:pt x="280378" y="278995"/>
                </a:lnTo>
                <a:lnTo>
                  <a:pt x="280978" y="340718"/>
                </a:lnTo>
                <a:lnTo>
                  <a:pt x="275274" y="405905"/>
                </a:lnTo>
                <a:lnTo>
                  <a:pt x="262184" y="472904"/>
                </a:lnTo>
                <a:lnTo>
                  <a:pt x="243359" y="528740"/>
                </a:lnTo>
                <a:lnTo>
                  <a:pt x="219547" y="569987"/>
                </a:lnTo>
                <a:lnTo>
                  <a:pt x="183749" y="598493"/>
                </a:lnTo>
                <a:lnTo>
                  <a:pt x="175787" y="601312"/>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29" name="Google Shape;329;p5"/>
          <p:cNvSpPr/>
          <p:nvPr/>
        </p:nvSpPr>
        <p:spPr>
          <a:xfrm>
            <a:off x="7638876" y="8275929"/>
            <a:ext cx="48895" cy="119380"/>
          </a:xfrm>
          <a:custGeom>
            <a:rect b="b" l="l" r="r" t="t"/>
            <a:pathLst>
              <a:path extrusionOk="0" h="119379" w="48895">
                <a:moveTo>
                  <a:pt x="24445" y="119061"/>
                </a:moveTo>
                <a:lnTo>
                  <a:pt x="6111" y="100458"/>
                </a:lnTo>
                <a:lnTo>
                  <a:pt x="0" y="59530"/>
                </a:lnTo>
                <a:lnTo>
                  <a:pt x="6111" y="18603"/>
                </a:lnTo>
                <a:lnTo>
                  <a:pt x="24445" y="0"/>
                </a:lnTo>
                <a:lnTo>
                  <a:pt x="42397" y="18603"/>
                </a:lnTo>
                <a:lnTo>
                  <a:pt x="48382" y="59530"/>
                </a:lnTo>
                <a:lnTo>
                  <a:pt x="42397" y="100458"/>
                </a:lnTo>
                <a:lnTo>
                  <a:pt x="24445"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0" name="Google Shape;330;p5"/>
          <p:cNvSpPr/>
          <p:nvPr/>
        </p:nvSpPr>
        <p:spPr>
          <a:xfrm>
            <a:off x="7592988" y="7783861"/>
            <a:ext cx="33020" cy="79375"/>
          </a:xfrm>
          <a:custGeom>
            <a:rect b="b" l="l" r="r" t="t"/>
            <a:pathLst>
              <a:path extrusionOk="0" h="79375" w="33020">
                <a:moveTo>
                  <a:pt x="16455" y="79373"/>
                </a:moveTo>
                <a:lnTo>
                  <a:pt x="4113" y="66971"/>
                </a:lnTo>
                <a:lnTo>
                  <a:pt x="0" y="39686"/>
                </a:lnTo>
                <a:lnTo>
                  <a:pt x="4113" y="12402"/>
                </a:lnTo>
                <a:lnTo>
                  <a:pt x="16455" y="0"/>
                </a:lnTo>
                <a:lnTo>
                  <a:pt x="28427" y="12402"/>
                </a:lnTo>
                <a:lnTo>
                  <a:pt x="32418" y="39686"/>
                </a:lnTo>
                <a:lnTo>
                  <a:pt x="28427" y="66971"/>
                </a:lnTo>
                <a:lnTo>
                  <a:pt x="16455"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1" name="Google Shape;331;p5"/>
          <p:cNvSpPr/>
          <p:nvPr/>
        </p:nvSpPr>
        <p:spPr>
          <a:xfrm>
            <a:off x="7359631" y="10301909"/>
            <a:ext cx="33020" cy="79375"/>
          </a:xfrm>
          <a:custGeom>
            <a:rect b="b" l="l" r="r" t="t"/>
            <a:pathLst>
              <a:path extrusionOk="0" h="79375" w="33020">
                <a:moveTo>
                  <a:pt x="15946" y="79321"/>
                </a:moveTo>
                <a:lnTo>
                  <a:pt x="3986" y="66927"/>
                </a:lnTo>
                <a:lnTo>
                  <a:pt x="0" y="39660"/>
                </a:lnTo>
                <a:lnTo>
                  <a:pt x="3986" y="12394"/>
                </a:lnTo>
                <a:lnTo>
                  <a:pt x="15946" y="0"/>
                </a:lnTo>
                <a:lnTo>
                  <a:pt x="28288" y="12394"/>
                </a:lnTo>
                <a:lnTo>
                  <a:pt x="32402" y="39660"/>
                </a:lnTo>
                <a:lnTo>
                  <a:pt x="28288" y="66927"/>
                </a:lnTo>
                <a:lnTo>
                  <a:pt x="15946" y="793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332" name="Google Shape;332;p5"/>
          <p:cNvGrpSpPr/>
          <p:nvPr/>
        </p:nvGrpSpPr>
        <p:grpSpPr>
          <a:xfrm>
            <a:off x="7381249" y="6267079"/>
            <a:ext cx="620151" cy="4476750"/>
            <a:chOff x="7381249" y="6267079"/>
            <a:chExt cx="620151" cy="4476750"/>
          </a:xfrm>
        </p:grpSpPr>
        <p:sp>
          <p:nvSpPr>
            <p:cNvPr id="333" name="Google Shape;333;p5"/>
            <p:cNvSpPr/>
            <p:nvPr/>
          </p:nvSpPr>
          <p:spPr>
            <a:xfrm>
              <a:off x="7381249" y="9626391"/>
              <a:ext cx="32384" cy="79375"/>
            </a:xfrm>
            <a:custGeom>
              <a:rect b="b" l="l" r="r" t="t"/>
              <a:pathLst>
                <a:path extrusionOk="0" h="79375" w="32384">
                  <a:moveTo>
                    <a:pt x="15963" y="79373"/>
                  </a:moveTo>
                  <a:lnTo>
                    <a:pt x="3990" y="66971"/>
                  </a:lnTo>
                  <a:lnTo>
                    <a:pt x="0" y="39686"/>
                  </a:lnTo>
                  <a:lnTo>
                    <a:pt x="3990" y="12402"/>
                  </a:lnTo>
                  <a:lnTo>
                    <a:pt x="15963" y="0"/>
                  </a:lnTo>
                  <a:lnTo>
                    <a:pt x="28209" y="12402"/>
                  </a:lnTo>
                  <a:lnTo>
                    <a:pt x="32164" y="39686"/>
                  </a:lnTo>
                  <a:lnTo>
                    <a:pt x="28018" y="66971"/>
                  </a:lnTo>
                  <a:lnTo>
                    <a:pt x="15963"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4" name="Google Shape;334;p5"/>
            <p:cNvSpPr/>
            <p:nvPr/>
          </p:nvSpPr>
          <p:spPr>
            <a:xfrm>
              <a:off x="7445140" y="6267079"/>
              <a:ext cx="556260" cy="4476750"/>
            </a:xfrm>
            <a:custGeom>
              <a:rect b="b" l="l" r="r" t="t"/>
              <a:pathLst>
                <a:path extrusionOk="0" h="4476750" w="556259">
                  <a:moveTo>
                    <a:pt x="555859" y="4476663"/>
                  </a:moveTo>
                  <a:lnTo>
                    <a:pt x="0" y="4476663"/>
                  </a:lnTo>
                  <a:lnTo>
                    <a:pt x="11481" y="4428793"/>
                  </a:lnTo>
                  <a:lnTo>
                    <a:pt x="22584" y="4379580"/>
                  </a:lnTo>
                  <a:lnTo>
                    <a:pt x="33297" y="4329207"/>
                  </a:lnTo>
                  <a:lnTo>
                    <a:pt x="43610" y="4277856"/>
                  </a:lnTo>
                  <a:lnTo>
                    <a:pt x="53512" y="4225710"/>
                  </a:lnTo>
                  <a:lnTo>
                    <a:pt x="62992" y="4172951"/>
                  </a:lnTo>
                  <a:lnTo>
                    <a:pt x="72041" y="4119760"/>
                  </a:lnTo>
                  <a:lnTo>
                    <a:pt x="80648" y="4066321"/>
                  </a:lnTo>
                  <a:lnTo>
                    <a:pt x="88802" y="4012815"/>
                  </a:lnTo>
                  <a:lnTo>
                    <a:pt x="96493" y="3959424"/>
                  </a:lnTo>
                  <a:lnTo>
                    <a:pt x="103710" y="3906331"/>
                  </a:lnTo>
                  <a:lnTo>
                    <a:pt x="110443" y="3853718"/>
                  </a:lnTo>
                  <a:lnTo>
                    <a:pt x="116682" y="3801767"/>
                  </a:lnTo>
                  <a:lnTo>
                    <a:pt x="122415" y="3750660"/>
                  </a:lnTo>
                  <a:lnTo>
                    <a:pt x="127633" y="3700579"/>
                  </a:lnTo>
                  <a:lnTo>
                    <a:pt x="132325" y="3651708"/>
                  </a:lnTo>
                  <a:lnTo>
                    <a:pt x="136480" y="3604227"/>
                  </a:lnTo>
                  <a:lnTo>
                    <a:pt x="140088" y="3558319"/>
                  </a:lnTo>
                  <a:lnTo>
                    <a:pt x="143139" y="3514166"/>
                  </a:lnTo>
                  <a:lnTo>
                    <a:pt x="145621" y="3471950"/>
                  </a:lnTo>
                  <a:lnTo>
                    <a:pt x="147801" y="3420261"/>
                  </a:lnTo>
                  <a:lnTo>
                    <a:pt x="149051" y="3369343"/>
                  </a:lnTo>
                  <a:lnTo>
                    <a:pt x="149529" y="3319107"/>
                  </a:lnTo>
                  <a:lnTo>
                    <a:pt x="149398" y="3269467"/>
                  </a:lnTo>
                  <a:lnTo>
                    <a:pt x="148815" y="3220335"/>
                  </a:lnTo>
                  <a:lnTo>
                    <a:pt x="147942" y="3171624"/>
                  </a:lnTo>
                  <a:lnTo>
                    <a:pt x="145963" y="3075116"/>
                  </a:lnTo>
                  <a:lnTo>
                    <a:pt x="145178" y="3027145"/>
                  </a:lnTo>
                  <a:lnTo>
                    <a:pt x="144741" y="2979245"/>
                  </a:lnTo>
                  <a:lnTo>
                    <a:pt x="144813" y="2931330"/>
                  </a:lnTo>
                  <a:lnTo>
                    <a:pt x="145555" y="2883311"/>
                  </a:lnTo>
                  <a:lnTo>
                    <a:pt x="147125" y="2835103"/>
                  </a:lnTo>
                  <a:lnTo>
                    <a:pt x="149684" y="2786618"/>
                  </a:lnTo>
                  <a:lnTo>
                    <a:pt x="153392" y="2737767"/>
                  </a:lnTo>
                  <a:lnTo>
                    <a:pt x="158408" y="2688465"/>
                  </a:lnTo>
                  <a:lnTo>
                    <a:pt x="164893" y="2638623"/>
                  </a:lnTo>
                  <a:lnTo>
                    <a:pt x="173645" y="2587149"/>
                  </a:lnTo>
                  <a:lnTo>
                    <a:pt x="184550" y="2538502"/>
                  </a:lnTo>
                  <a:lnTo>
                    <a:pt x="197237" y="2492152"/>
                  </a:lnTo>
                  <a:lnTo>
                    <a:pt x="211336" y="2447574"/>
                  </a:lnTo>
                  <a:lnTo>
                    <a:pt x="226476" y="2404239"/>
                  </a:lnTo>
                  <a:lnTo>
                    <a:pt x="242286" y="2361619"/>
                  </a:lnTo>
                  <a:lnTo>
                    <a:pt x="258395" y="2319187"/>
                  </a:lnTo>
                  <a:lnTo>
                    <a:pt x="274433" y="2276416"/>
                  </a:lnTo>
                  <a:lnTo>
                    <a:pt x="290029" y="2232777"/>
                  </a:lnTo>
                  <a:lnTo>
                    <a:pt x="304813" y="2187744"/>
                  </a:lnTo>
                  <a:lnTo>
                    <a:pt x="318412" y="2140787"/>
                  </a:lnTo>
                  <a:lnTo>
                    <a:pt x="330458" y="2091381"/>
                  </a:lnTo>
                  <a:lnTo>
                    <a:pt x="340578" y="2038996"/>
                  </a:lnTo>
                  <a:lnTo>
                    <a:pt x="348403" y="1983106"/>
                  </a:lnTo>
                  <a:lnTo>
                    <a:pt x="353343" y="1932638"/>
                  </a:lnTo>
                  <a:lnTo>
                    <a:pt x="356848" y="1882083"/>
                  </a:lnTo>
                  <a:lnTo>
                    <a:pt x="359016" y="1831454"/>
                  </a:lnTo>
                  <a:lnTo>
                    <a:pt x="359947" y="1780763"/>
                  </a:lnTo>
                  <a:lnTo>
                    <a:pt x="359742" y="1730023"/>
                  </a:lnTo>
                  <a:lnTo>
                    <a:pt x="358498" y="1679246"/>
                  </a:lnTo>
                  <a:lnTo>
                    <a:pt x="356317" y="1628445"/>
                  </a:lnTo>
                  <a:lnTo>
                    <a:pt x="353298" y="1577631"/>
                  </a:lnTo>
                  <a:lnTo>
                    <a:pt x="349541" y="1526818"/>
                  </a:lnTo>
                  <a:lnTo>
                    <a:pt x="345145" y="1476017"/>
                  </a:lnTo>
                  <a:lnTo>
                    <a:pt x="340209" y="1425240"/>
                  </a:lnTo>
                  <a:lnTo>
                    <a:pt x="334835" y="1374501"/>
                  </a:lnTo>
                  <a:lnTo>
                    <a:pt x="329121" y="1323812"/>
                  </a:lnTo>
                  <a:lnTo>
                    <a:pt x="323166" y="1273184"/>
                  </a:lnTo>
                  <a:lnTo>
                    <a:pt x="317072" y="1222631"/>
                  </a:lnTo>
                  <a:lnTo>
                    <a:pt x="310937" y="1172164"/>
                  </a:lnTo>
                  <a:lnTo>
                    <a:pt x="304861" y="1121796"/>
                  </a:lnTo>
                  <a:lnTo>
                    <a:pt x="298943" y="1071539"/>
                  </a:lnTo>
                  <a:lnTo>
                    <a:pt x="293284" y="1021406"/>
                  </a:lnTo>
                  <a:lnTo>
                    <a:pt x="287983" y="971409"/>
                  </a:lnTo>
                  <a:lnTo>
                    <a:pt x="283140" y="921560"/>
                  </a:lnTo>
                  <a:lnTo>
                    <a:pt x="278854" y="871872"/>
                  </a:lnTo>
                  <a:lnTo>
                    <a:pt x="275226" y="822357"/>
                  </a:lnTo>
                  <a:lnTo>
                    <a:pt x="272354" y="773027"/>
                  </a:lnTo>
                  <a:lnTo>
                    <a:pt x="270339" y="723895"/>
                  </a:lnTo>
                  <a:lnTo>
                    <a:pt x="269280" y="674973"/>
                  </a:lnTo>
                  <a:lnTo>
                    <a:pt x="269276" y="626273"/>
                  </a:lnTo>
                  <a:lnTo>
                    <a:pt x="270429" y="577808"/>
                  </a:lnTo>
                  <a:lnTo>
                    <a:pt x="272836" y="529591"/>
                  </a:lnTo>
                  <a:lnTo>
                    <a:pt x="276599" y="481632"/>
                  </a:lnTo>
                  <a:lnTo>
                    <a:pt x="281815" y="433946"/>
                  </a:lnTo>
                  <a:lnTo>
                    <a:pt x="288587" y="386543"/>
                  </a:lnTo>
                  <a:lnTo>
                    <a:pt x="297012" y="339437"/>
                  </a:lnTo>
                  <a:lnTo>
                    <a:pt x="307190" y="292640"/>
                  </a:lnTo>
                  <a:lnTo>
                    <a:pt x="328769" y="213602"/>
                  </a:lnTo>
                  <a:lnTo>
                    <a:pt x="351709" y="149255"/>
                  </a:lnTo>
                  <a:lnTo>
                    <a:pt x="375828" y="98317"/>
                  </a:lnTo>
                  <a:lnTo>
                    <a:pt x="400941" y="59511"/>
                  </a:lnTo>
                  <a:lnTo>
                    <a:pt x="426864" y="31555"/>
                  </a:lnTo>
                  <a:lnTo>
                    <a:pt x="480404" y="3079"/>
                  </a:lnTo>
                  <a:lnTo>
                    <a:pt x="507653" y="0"/>
                  </a:lnTo>
                  <a:lnTo>
                    <a:pt x="524933" y="1091"/>
                  </a:lnTo>
                  <a:lnTo>
                    <a:pt x="542193" y="4151"/>
                  </a:lnTo>
                  <a:lnTo>
                    <a:pt x="555859" y="7890"/>
                  </a:lnTo>
                  <a:lnTo>
                    <a:pt x="555859" y="447666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35" name="Google Shape;335;p5"/>
          <p:cNvSpPr/>
          <p:nvPr/>
        </p:nvSpPr>
        <p:spPr>
          <a:xfrm>
            <a:off x="7447672" y="6267026"/>
            <a:ext cx="119380" cy="297180"/>
          </a:xfrm>
          <a:custGeom>
            <a:rect b="b" l="l" r="r" t="t"/>
            <a:pathLst>
              <a:path extrusionOk="0" h="297179" w="119379">
                <a:moveTo>
                  <a:pt x="59374" y="296818"/>
                </a:moveTo>
                <a:lnTo>
                  <a:pt x="17929" y="259359"/>
                </a:lnTo>
                <a:lnTo>
                  <a:pt x="6037" y="219865"/>
                </a:lnTo>
                <a:lnTo>
                  <a:pt x="55" y="173042"/>
                </a:lnTo>
                <a:lnTo>
                  <a:pt x="0" y="123776"/>
                </a:lnTo>
                <a:lnTo>
                  <a:pt x="5887" y="76952"/>
                </a:lnTo>
                <a:lnTo>
                  <a:pt x="17734" y="37458"/>
                </a:lnTo>
                <a:lnTo>
                  <a:pt x="35557" y="10178"/>
                </a:lnTo>
                <a:lnTo>
                  <a:pt x="59374" y="0"/>
                </a:lnTo>
                <a:lnTo>
                  <a:pt x="83212" y="10178"/>
                </a:lnTo>
                <a:lnTo>
                  <a:pt x="101092" y="37458"/>
                </a:lnTo>
                <a:lnTo>
                  <a:pt x="113011" y="76952"/>
                </a:lnTo>
                <a:lnTo>
                  <a:pt x="118971" y="123776"/>
                </a:lnTo>
                <a:lnTo>
                  <a:pt x="118971" y="173042"/>
                </a:lnTo>
                <a:lnTo>
                  <a:pt x="113011" y="219865"/>
                </a:lnTo>
                <a:lnTo>
                  <a:pt x="101092" y="259359"/>
                </a:lnTo>
                <a:lnTo>
                  <a:pt x="83212" y="286639"/>
                </a:lnTo>
                <a:lnTo>
                  <a:pt x="59374" y="29681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6" name="Google Shape;336;p5"/>
          <p:cNvSpPr/>
          <p:nvPr/>
        </p:nvSpPr>
        <p:spPr>
          <a:xfrm>
            <a:off x="7739338" y="5320852"/>
            <a:ext cx="143510" cy="357505"/>
          </a:xfrm>
          <a:custGeom>
            <a:rect b="b" l="l" r="r" t="t"/>
            <a:pathLst>
              <a:path extrusionOk="0" h="357504" w="143509">
                <a:moveTo>
                  <a:pt x="71704" y="357132"/>
                </a:moveTo>
                <a:lnTo>
                  <a:pt x="28681" y="326007"/>
                </a:lnTo>
                <a:lnTo>
                  <a:pt x="4780" y="249804"/>
                </a:lnTo>
                <a:lnTo>
                  <a:pt x="0" y="202849"/>
                </a:lnTo>
                <a:lnTo>
                  <a:pt x="0" y="154283"/>
                </a:lnTo>
                <a:lnTo>
                  <a:pt x="4780" y="107327"/>
                </a:lnTo>
                <a:lnTo>
                  <a:pt x="14340" y="65201"/>
                </a:lnTo>
                <a:lnTo>
                  <a:pt x="47803" y="8317"/>
                </a:lnTo>
                <a:lnTo>
                  <a:pt x="71704" y="0"/>
                </a:lnTo>
                <a:lnTo>
                  <a:pt x="95611" y="8317"/>
                </a:lnTo>
                <a:lnTo>
                  <a:pt x="114737" y="31124"/>
                </a:lnTo>
                <a:lnTo>
                  <a:pt x="129081" y="65201"/>
                </a:lnTo>
                <a:lnTo>
                  <a:pt x="138644" y="107327"/>
                </a:lnTo>
                <a:lnTo>
                  <a:pt x="143425" y="154283"/>
                </a:lnTo>
                <a:lnTo>
                  <a:pt x="143425" y="202849"/>
                </a:lnTo>
                <a:lnTo>
                  <a:pt x="138644" y="249804"/>
                </a:lnTo>
                <a:lnTo>
                  <a:pt x="129081" y="291930"/>
                </a:lnTo>
                <a:lnTo>
                  <a:pt x="95611" y="348814"/>
                </a:lnTo>
                <a:lnTo>
                  <a:pt x="71704"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337" name="Google Shape;337;p5"/>
          <p:cNvGrpSpPr/>
          <p:nvPr/>
        </p:nvGrpSpPr>
        <p:grpSpPr>
          <a:xfrm>
            <a:off x="7005663" y="4717406"/>
            <a:ext cx="995338" cy="6026785"/>
            <a:chOff x="7005663" y="4717406"/>
            <a:chExt cx="995338" cy="6026785"/>
          </a:xfrm>
        </p:grpSpPr>
        <p:sp>
          <p:nvSpPr>
            <p:cNvPr id="338" name="Google Shape;338;p5"/>
            <p:cNvSpPr/>
            <p:nvPr/>
          </p:nvSpPr>
          <p:spPr>
            <a:xfrm>
              <a:off x="7005663" y="7035391"/>
              <a:ext cx="412750" cy="1061085"/>
            </a:xfrm>
            <a:custGeom>
              <a:rect b="b" l="l" r="r" t="t"/>
              <a:pathLst>
                <a:path extrusionOk="0" h="1061084" w="412750">
                  <a:moveTo>
                    <a:pt x="181414" y="1060788"/>
                  </a:moveTo>
                  <a:lnTo>
                    <a:pt x="126821" y="1042619"/>
                  </a:lnTo>
                  <a:lnTo>
                    <a:pt x="77364" y="989686"/>
                  </a:lnTo>
                  <a:lnTo>
                    <a:pt x="55818" y="950921"/>
                  </a:lnTo>
                  <a:lnTo>
                    <a:pt x="37063" y="904350"/>
                  </a:lnTo>
                  <a:lnTo>
                    <a:pt x="21601" y="850270"/>
                  </a:lnTo>
                  <a:lnTo>
                    <a:pt x="9935" y="788974"/>
                  </a:lnTo>
                  <a:lnTo>
                    <a:pt x="2567" y="720759"/>
                  </a:lnTo>
                  <a:lnTo>
                    <a:pt x="0" y="645920"/>
                  </a:lnTo>
                  <a:lnTo>
                    <a:pt x="1354" y="590519"/>
                  </a:lnTo>
                  <a:lnTo>
                    <a:pt x="5301" y="533985"/>
                  </a:lnTo>
                  <a:lnTo>
                    <a:pt x="11668" y="477057"/>
                  </a:lnTo>
                  <a:lnTo>
                    <a:pt x="20279" y="420470"/>
                  </a:lnTo>
                  <a:lnTo>
                    <a:pt x="30961" y="364964"/>
                  </a:lnTo>
                  <a:lnTo>
                    <a:pt x="43539" y="311274"/>
                  </a:lnTo>
                  <a:lnTo>
                    <a:pt x="57840" y="260139"/>
                  </a:lnTo>
                  <a:lnTo>
                    <a:pt x="73690" y="212296"/>
                  </a:lnTo>
                  <a:lnTo>
                    <a:pt x="90915" y="168482"/>
                  </a:lnTo>
                  <a:lnTo>
                    <a:pt x="109340" y="129434"/>
                  </a:lnTo>
                  <a:lnTo>
                    <a:pt x="128792" y="95890"/>
                  </a:lnTo>
                  <a:lnTo>
                    <a:pt x="149096" y="68587"/>
                  </a:lnTo>
                  <a:lnTo>
                    <a:pt x="152848" y="62683"/>
                  </a:lnTo>
                  <a:lnTo>
                    <a:pt x="157877" y="56680"/>
                  </a:lnTo>
                  <a:lnTo>
                    <a:pt x="161628" y="53630"/>
                  </a:lnTo>
                  <a:lnTo>
                    <a:pt x="182545" y="30637"/>
                  </a:lnTo>
                  <a:lnTo>
                    <a:pt x="204436" y="13825"/>
                  </a:lnTo>
                  <a:lnTo>
                    <a:pt x="226946" y="3508"/>
                  </a:lnTo>
                  <a:lnTo>
                    <a:pt x="249717" y="0"/>
                  </a:lnTo>
                  <a:lnTo>
                    <a:pt x="270056" y="2876"/>
                  </a:lnTo>
                  <a:lnTo>
                    <a:pt x="309574" y="26527"/>
                  </a:lnTo>
                  <a:lnTo>
                    <a:pt x="347636" y="78834"/>
                  </a:lnTo>
                  <a:lnTo>
                    <a:pt x="364458" y="115628"/>
                  </a:lnTo>
                  <a:lnTo>
                    <a:pt x="378723" y="157338"/>
                  </a:lnTo>
                  <a:lnTo>
                    <a:pt x="390447" y="203190"/>
                  </a:lnTo>
                  <a:lnTo>
                    <a:pt x="399643" y="252415"/>
                  </a:lnTo>
                  <a:lnTo>
                    <a:pt x="406326" y="304240"/>
                  </a:lnTo>
                  <a:lnTo>
                    <a:pt x="410511" y="357894"/>
                  </a:lnTo>
                  <a:lnTo>
                    <a:pt x="412212" y="412605"/>
                  </a:lnTo>
                  <a:lnTo>
                    <a:pt x="411476" y="469102"/>
                  </a:lnTo>
                  <a:lnTo>
                    <a:pt x="408646" y="525722"/>
                  </a:lnTo>
                  <a:lnTo>
                    <a:pt x="403801" y="581994"/>
                  </a:lnTo>
                  <a:lnTo>
                    <a:pt x="397019" y="637444"/>
                  </a:lnTo>
                  <a:lnTo>
                    <a:pt x="388380" y="691603"/>
                  </a:lnTo>
                  <a:lnTo>
                    <a:pt x="377961" y="743996"/>
                  </a:lnTo>
                  <a:lnTo>
                    <a:pt x="365843" y="794153"/>
                  </a:lnTo>
                  <a:lnTo>
                    <a:pt x="352103" y="841601"/>
                  </a:lnTo>
                  <a:lnTo>
                    <a:pt x="336821" y="885869"/>
                  </a:lnTo>
                  <a:lnTo>
                    <a:pt x="320075" y="926485"/>
                  </a:lnTo>
                  <a:lnTo>
                    <a:pt x="301945" y="962975"/>
                  </a:lnTo>
                  <a:lnTo>
                    <a:pt x="273768" y="1006363"/>
                  </a:lnTo>
                  <a:lnTo>
                    <a:pt x="243813" y="1036864"/>
                  </a:lnTo>
                  <a:lnTo>
                    <a:pt x="212791" y="1054873"/>
                  </a:lnTo>
                  <a:lnTo>
                    <a:pt x="181414" y="106078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9" name="Google Shape;339;p5"/>
            <p:cNvSpPr/>
            <p:nvPr/>
          </p:nvSpPr>
          <p:spPr>
            <a:xfrm>
              <a:off x="7402196" y="4717406"/>
              <a:ext cx="598805" cy="6026785"/>
            </a:xfrm>
            <a:custGeom>
              <a:rect b="b" l="l" r="r" t="t"/>
              <a:pathLst>
                <a:path extrusionOk="0" h="6026784" w="598804">
                  <a:moveTo>
                    <a:pt x="195959" y="6026336"/>
                  </a:moveTo>
                  <a:lnTo>
                    <a:pt x="187318" y="6026336"/>
                  </a:lnTo>
                  <a:lnTo>
                    <a:pt x="192197" y="5975101"/>
                  </a:lnTo>
                  <a:lnTo>
                    <a:pt x="196324" y="5924060"/>
                  </a:lnTo>
                  <a:lnTo>
                    <a:pt x="199722" y="5873202"/>
                  </a:lnTo>
                  <a:lnTo>
                    <a:pt x="202370" y="5823624"/>
                  </a:lnTo>
                  <a:lnTo>
                    <a:pt x="204390" y="5773359"/>
                  </a:lnTo>
                  <a:lnTo>
                    <a:pt x="205759" y="5723238"/>
                  </a:lnTo>
                  <a:lnTo>
                    <a:pt x="206501" y="5673251"/>
                  </a:lnTo>
                  <a:lnTo>
                    <a:pt x="206620" y="5621300"/>
                  </a:lnTo>
                  <a:lnTo>
                    <a:pt x="206196" y="5573641"/>
                  </a:lnTo>
                  <a:lnTo>
                    <a:pt x="205196" y="5523997"/>
                  </a:lnTo>
                  <a:lnTo>
                    <a:pt x="203663" y="5474446"/>
                  </a:lnTo>
                  <a:lnTo>
                    <a:pt x="201619" y="5424979"/>
                  </a:lnTo>
                  <a:lnTo>
                    <a:pt x="199088" y="5375585"/>
                  </a:lnTo>
                  <a:lnTo>
                    <a:pt x="196094" y="5326255"/>
                  </a:lnTo>
                  <a:lnTo>
                    <a:pt x="192660" y="5276977"/>
                  </a:lnTo>
                  <a:lnTo>
                    <a:pt x="188809" y="5227742"/>
                  </a:lnTo>
                  <a:lnTo>
                    <a:pt x="184564" y="5178540"/>
                  </a:lnTo>
                  <a:lnTo>
                    <a:pt x="179949" y="5129360"/>
                  </a:lnTo>
                  <a:lnTo>
                    <a:pt x="174988" y="5080192"/>
                  </a:lnTo>
                  <a:lnTo>
                    <a:pt x="169703" y="5031026"/>
                  </a:lnTo>
                  <a:lnTo>
                    <a:pt x="164119" y="4981852"/>
                  </a:lnTo>
                  <a:lnTo>
                    <a:pt x="158258" y="4932660"/>
                  </a:lnTo>
                  <a:lnTo>
                    <a:pt x="152143" y="4883440"/>
                  </a:lnTo>
                  <a:lnTo>
                    <a:pt x="145799" y="4834180"/>
                  </a:lnTo>
                  <a:lnTo>
                    <a:pt x="139249" y="4784872"/>
                  </a:lnTo>
                  <a:lnTo>
                    <a:pt x="132515" y="4735505"/>
                  </a:lnTo>
                  <a:lnTo>
                    <a:pt x="125622" y="4686068"/>
                  </a:lnTo>
                  <a:lnTo>
                    <a:pt x="118593" y="4636552"/>
                  </a:lnTo>
                  <a:lnTo>
                    <a:pt x="111451" y="4586946"/>
                  </a:lnTo>
                  <a:lnTo>
                    <a:pt x="104219" y="4537241"/>
                  </a:lnTo>
                  <a:lnTo>
                    <a:pt x="89581" y="4437490"/>
                  </a:lnTo>
                  <a:lnTo>
                    <a:pt x="75212" y="4338529"/>
                  </a:lnTo>
                  <a:lnTo>
                    <a:pt x="67992" y="4288446"/>
                  </a:lnTo>
                  <a:lnTo>
                    <a:pt x="60796" y="4238113"/>
                  </a:lnTo>
                  <a:lnTo>
                    <a:pt x="53659" y="4187640"/>
                  </a:lnTo>
                  <a:lnTo>
                    <a:pt x="46617" y="4137141"/>
                  </a:lnTo>
                  <a:lnTo>
                    <a:pt x="39706" y="4086728"/>
                  </a:lnTo>
                  <a:lnTo>
                    <a:pt x="30419" y="4014507"/>
                  </a:lnTo>
                  <a:lnTo>
                    <a:pt x="22472" y="3945015"/>
                  </a:lnTo>
                  <a:lnTo>
                    <a:pt x="15814" y="3878136"/>
                  </a:lnTo>
                  <a:lnTo>
                    <a:pt x="10392" y="3813752"/>
                  </a:lnTo>
                  <a:lnTo>
                    <a:pt x="6154" y="3751748"/>
                  </a:lnTo>
                  <a:lnTo>
                    <a:pt x="3048" y="3692007"/>
                  </a:lnTo>
                  <a:lnTo>
                    <a:pt x="1019" y="3634228"/>
                  </a:lnTo>
                  <a:lnTo>
                    <a:pt x="32" y="3579344"/>
                  </a:lnTo>
                  <a:lnTo>
                    <a:pt x="0" y="3525198"/>
                  </a:lnTo>
                  <a:lnTo>
                    <a:pt x="899" y="3473345"/>
                  </a:lnTo>
                  <a:lnTo>
                    <a:pt x="2669" y="3423173"/>
                  </a:lnTo>
                  <a:lnTo>
                    <a:pt x="5258" y="3374564"/>
                  </a:lnTo>
                  <a:lnTo>
                    <a:pt x="8613" y="3327404"/>
                  </a:lnTo>
                  <a:lnTo>
                    <a:pt x="12683" y="3281575"/>
                  </a:lnTo>
                  <a:lnTo>
                    <a:pt x="17414" y="3236961"/>
                  </a:lnTo>
                  <a:lnTo>
                    <a:pt x="22756" y="3193445"/>
                  </a:lnTo>
                  <a:lnTo>
                    <a:pt x="28654" y="3150912"/>
                  </a:lnTo>
                  <a:lnTo>
                    <a:pt x="35059" y="3109243"/>
                  </a:lnTo>
                  <a:lnTo>
                    <a:pt x="41916" y="3068324"/>
                  </a:lnTo>
                  <a:lnTo>
                    <a:pt x="49174" y="3028038"/>
                  </a:lnTo>
                  <a:lnTo>
                    <a:pt x="56782" y="2988268"/>
                  </a:lnTo>
                  <a:lnTo>
                    <a:pt x="64685" y="2948897"/>
                  </a:lnTo>
                  <a:lnTo>
                    <a:pt x="72833" y="2909810"/>
                  </a:lnTo>
                  <a:lnTo>
                    <a:pt x="81173" y="2870889"/>
                  </a:lnTo>
                  <a:lnTo>
                    <a:pt x="89654" y="2832019"/>
                  </a:lnTo>
                  <a:lnTo>
                    <a:pt x="98222" y="2793082"/>
                  </a:lnTo>
                  <a:lnTo>
                    <a:pt x="107610" y="2750945"/>
                  </a:lnTo>
                  <a:lnTo>
                    <a:pt x="116969" y="2708459"/>
                  </a:lnTo>
                  <a:lnTo>
                    <a:pt x="126238" y="2665472"/>
                  </a:lnTo>
                  <a:lnTo>
                    <a:pt x="135360" y="2621833"/>
                  </a:lnTo>
                  <a:lnTo>
                    <a:pt x="144277" y="2577391"/>
                  </a:lnTo>
                  <a:lnTo>
                    <a:pt x="152928" y="2531995"/>
                  </a:lnTo>
                  <a:lnTo>
                    <a:pt x="161257" y="2485493"/>
                  </a:lnTo>
                  <a:lnTo>
                    <a:pt x="169205" y="2437736"/>
                  </a:lnTo>
                  <a:lnTo>
                    <a:pt x="176713" y="2388570"/>
                  </a:lnTo>
                  <a:lnTo>
                    <a:pt x="183722" y="2337847"/>
                  </a:lnTo>
                  <a:lnTo>
                    <a:pt x="190175" y="2285413"/>
                  </a:lnTo>
                  <a:lnTo>
                    <a:pt x="196012" y="2231118"/>
                  </a:lnTo>
                  <a:lnTo>
                    <a:pt x="201175" y="2174811"/>
                  </a:lnTo>
                  <a:lnTo>
                    <a:pt x="205606" y="2116341"/>
                  </a:lnTo>
                  <a:lnTo>
                    <a:pt x="209245" y="2055556"/>
                  </a:lnTo>
                  <a:lnTo>
                    <a:pt x="212036" y="1992306"/>
                  </a:lnTo>
                  <a:lnTo>
                    <a:pt x="213918" y="1926439"/>
                  </a:lnTo>
                  <a:lnTo>
                    <a:pt x="214901" y="1872242"/>
                  </a:lnTo>
                  <a:lnTo>
                    <a:pt x="215494" y="1819101"/>
                  </a:lnTo>
                  <a:lnTo>
                    <a:pt x="215744" y="1766928"/>
                  </a:lnTo>
                  <a:lnTo>
                    <a:pt x="215699" y="1715640"/>
                  </a:lnTo>
                  <a:lnTo>
                    <a:pt x="215406" y="1665150"/>
                  </a:lnTo>
                  <a:lnTo>
                    <a:pt x="214914" y="1615372"/>
                  </a:lnTo>
                  <a:lnTo>
                    <a:pt x="214270" y="1566222"/>
                  </a:lnTo>
                  <a:lnTo>
                    <a:pt x="213522" y="1517614"/>
                  </a:lnTo>
                  <a:lnTo>
                    <a:pt x="210896" y="1362502"/>
                  </a:lnTo>
                  <a:lnTo>
                    <a:pt x="209990" y="1304510"/>
                  </a:lnTo>
                  <a:lnTo>
                    <a:pt x="209277" y="1247665"/>
                  </a:lnTo>
                  <a:lnTo>
                    <a:pt x="208867" y="1194661"/>
                  </a:lnTo>
                  <a:lnTo>
                    <a:pt x="208785" y="1137253"/>
                  </a:lnTo>
                  <a:lnTo>
                    <a:pt x="209181" y="1083604"/>
                  </a:lnTo>
                  <a:lnTo>
                    <a:pt x="210125" y="1030939"/>
                  </a:lnTo>
                  <a:lnTo>
                    <a:pt x="211703" y="979218"/>
                  </a:lnTo>
                  <a:lnTo>
                    <a:pt x="214004" y="928399"/>
                  </a:lnTo>
                  <a:lnTo>
                    <a:pt x="217117" y="878443"/>
                  </a:lnTo>
                  <a:lnTo>
                    <a:pt x="221130" y="829308"/>
                  </a:lnTo>
                  <a:lnTo>
                    <a:pt x="226132" y="780954"/>
                  </a:lnTo>
                  <a:lnTo>
                    <a:pt x="232211" y="733340"/>
                  </a:lnTo>
                  <a:lnTo>
                    <a:pt x="239454" y="686426"/>
                  </a:lnTo>
                  <a:lnTo>
                    <a:pt x="247952" y="640171"/>
                  </a:lnTo>
                  <a:lnTo>
                    <a:pt x="257791" y="594534"/>
                  </a:lnTo>
                  <a:lnTo>
                    <a:pt x="269061" y="549475"/>
                  </a:lnTo>
                  <a:lnTo>
                    <a:pt x="281849" y="504953"/>
                  </a:lnTo>
                  <a:lnTo>
                    <a:pt x="296245" y="460927"/>
                  </a:lnTo>
                  <a:lnTo>
                    <a:pt x="312336" y="417357"/>
                  </a:lnTo>
                  <a:lnTo>
                    <a:pt x="330211" y="374203"/>
                  </a:lnTo>
                  <a:lnTo>
                    <a:pt x="349959" y="331422"/>
                  </a:lnTo>
                  <a:lnTo>
                    <a:pt x="371667" y="288976"/>
                  </a:lnTo>
                  <a:lnTo>
                    <a:pt x="395424" y="246823"/>
                  </a:lnTo>
                  <a:lnTo>
                    <a:pt x="421319" y="204922"/>
                  </a:lnTo>
                  <a:lnTo>
                    <a:pt x="449440" y="163233"/>
                  </a:lnTo>
                  <a:lnTo>
                    <a:pt x="479875" y="121716"/>
                  </a:lnTo>
                  <a:lnTo>
                    <a:pt x="518491" y="74806"/>
                  </a:lnTo>
                  <a:lnTo>
                    <a:pt x="557062" y="35055"/>
                  </a:lnTo>
                  <a:lnTo>
                    <a:pt x="595602" y="2182"/>
                  </a:lnTo>
                  <a:lnTo>
                    <a:pt x="598803" y="0"/>
                  </a:lnTo>
                  <a:lnTo>
                    <a:pt x="598803" y="20167"/>
                  </a:lnTo>
                  <a:lnTo>
                    <a:pt x="597935" y="20762"/>
                  </a:lnTo>
                  <a:lnTo>
                    <a:pt x="559918" y="53352"/>
                  </a:lnTo>
                  <a:lnTo>
                    <a:pt x="521896" y="92744"/>
                  </a:lnTo>
                  <a:lnTo>
                    <a:pt x="483856" y="139210"/>
                  </a:lnTo>
                  <a:lnTo>
                    <a:pt x="453919" y="180026"/>
                  </a:lnTo>
                  <a:lnTo>
                    <a:pt x="426255" y="221025"/>
                  </a:lnTo>
                  <a:lnTo>
                    <a:pt x="400776" y="262248"/>
                  </a:lnTo>
                  <a:lnTo>
                    <a:pt x="377397" y="303734"/>
                  </a:lnTo>
                  <a:lnTo>
                    <a:pt x="356032" y="345523"/>
                  </a:lnTo>
                  <a:lnTo>
                    <a:pt x="336593" y="387653"/>
                  </a:lnTo>
                  <a:lnTo>
                    <a:pt x="318994" y="430166"/>
                  </a:lnTo>
                  <a:lnTo>
                    <a:pt x="303150" y="473100"/>
                  </a:lnTo>
                  <a:lnTo>
                    <a:pt x="288973" y="516495"/>
                  </a:lnTo>
                  <a:lnTo>
                    <a:pt x="276378" y="560391"/>
                  </a:lnTo>
                  <a:lnTo>
                    <a:pt x="265278" y="604828"/>
                  </a:lnTo>
                  <a:lnTo>
                    <a:pt x="255586" y="649845"/>
                  </a:lnTo>
                  <a:lnTo>
                    <a:pt x="247217" y="695482"/>
                  </a:lnTo>
                  <a:lnTo>
                    <a:pt x="240084" y="741778"/>
                  </a:lnTo>
                  <a:lnTo>
                    <a:pt x="234101" y="788773"/>
                  </a:lnTo>
                  <a:lnTo>
                    <a:pt x="229181" y="836507"/>
                  </a:lnTo>
                  <a:lnTo>
                    <a:pt x="225238" y="885019"/>
                  </a:lnTo>
                  <a:lnTo>
                    <a:pt x="222185" y="934350"/>
                  </a:lnTo>
                  <a:lnTo>
                    <a:pt x="219937" y="984538"/>
                  </a:lnTo>
                  <a:lnTo>
                    <a:pt x="218407" y="1035624"/>
                  </a:lnTo>
                  <a:lnTo>
                    <a:pt x="217509" y="1087646"/>
                  </a:lnTo>
                  <a:lnTo>
                    <a:pt x="217178" y="1137253"/>
                  </a:lnTo>
                  <a:lnTo>
                    <a:pt x="217261" y="1194661"/>
                  </a:lnTo>
                  <a:lnTo>
                    <a:pt x="217740" y="1249733"/>
                  </a:lnTo>
                  <a:lnTo>
                    <a:pt x="218504" y="1305900"/>
                  </a:lnTo>
                  <a:lnTo>
                    <a:pt x="219469" y="1363203"/>
                  </a:lnTo>
                  <a:lnTo>
                    <a:pt x="220547" y="1421681"/>
                  </a:lnTo>
                  <a:lnTo>
                    <a:pt x="221341" y="1469462"/>
                  </a:lnTo>
                  <a:lnTo>
                    <a:pt x="222100" y="1517614"/>
                  </a:lnTo>
                  <a:lnTo>
                    <a:pt x="222787" y="1566222"/>
                  </a:lnTo>
                  <a:lnTo>
                    <a:pt x="223365" y="1615372"/>
                  </a:lnTo>
                  <a:lnTo>
                    <a:pt x="223800" y="1665150"/>
                  </a:lnTo>
                  <a:lnTo>
                    <a:pt x="224056" y="1715640"/>
                  </a:lnTo>
                  <a:lnTo>
                    <a:pt x="224095" y="1766928"/>
                  </a:lnTo>
                  <a:lnTo>
                    <a:pt x="223883" y="1819101"/>
                  </a:lnTo>
                  <a:lnTo>
                    <a:pt x="223383" y="1872242"/>
                  </a:lnTo>
                  <a:lnTo>
                    <a:pt x="222559" y="1926439"/>
                  </a:lnTo>
                  <a:lnTo>
                    <a:pt x="220567" y="1993112"/>
                  </a:lnTo>
                  <a:lnTo>
                    <a:pt x="217680" y="2057109"/>
                  </a:lnTo>
                  <a:lnTo>
                    <a:pt x="213953" y="2118586"/>
                  </a:lnTo>
                  <a:lnTo>
                    <a:pt x="209444" y="2177699"/>
                  </a:lnTo>
                  <a:lnTo>
                    <a:pt x="204210" y="2234608"/>
                  </a:lnTo>
                  <a:lnTo>
                    <a:pt x="198307" y="2289467"/>
                  </a:lnTo>
                  <a:lnTo>
                    <a:pt x="191793" y="2342435"/>
                  </a:lnTo>
                  <a:lnTo>
                    <a:pt x="184724" y="2393669"/>
                  </a:lnTo>
                  <a:lnTo>
                    <a:pt x="177157" y="2443325"/>
                  </a:lnTo>
                  <a:lnTo>
                    <a:pt x="169150" y="2491561"/>
                  </a:lnTo>
                  <a:lnTo>
                    <a:pt x="160758" y="2538534"/>
                  </a:lnTo>
                  <a:lnTo>
                    <a:pt x="152039" y="2584400"/>
                  </a:lnTo>
                  <a:lnTo>
                    <a:pt x="143050" y="2629318"/>
                  </a:lnTo>
                  <a:lnTo>
                    <a:pt x="133847" y="2673443"/>
                  </a:lnTo>
                  <a:lnTo>
                    <a:pt x="124488" y="2716934"/>
                  </a:lnTo>
                  <a:lnTo>
                    <a:pt x="115029" y="2759946"/>
                  </a:lnTo>
                  <a:lnTo>
                    <a:pt x="105528" y="2802638"/>
                  </a:lnTo>
                  <a:lnTo>
                    <a:pt x="97111" y="2841039"/>
                  </a:lnTo>
                  <a:lnTo>
                    <a:pt x="88775" y="2879398"/>
                  </a:lnTo>
                  <a:lnTo>
                    <a:pt x="80573" y="2917827"/>
                  </a:lnTo>
                  <a:lnTo>
                    <a:pt x="72556" y="2956439"/>
                  </a:lnTo>
                  <a:lnTo>
                    <a:pt x="64775" y="2995346"/>
                  </a:lnTo>
                  <a:lnTo>
                    <a:pt x="57283" y="3034662"/>
                  </a:lnTo>
                  <a:lnTo>
                    <a:pt x="50131" y="3074499"/>
                  </a:lnTo>
                  <a:lnTo>
                    <a:pt x="43371" y="3114970"/>
                  </a:lnTo>
                  <a:lnTo>
                    <a:pt x="37054" y="3156188"/>
                  </a:lnTo>
                  <a:lnTo>
                    <a:pt x="31233" y="3198264"/>
                  </a:lnTo>
                  <a:lnTo>
                    <a:pt x="25959" y="3241313"/>
                  </a:lnTo>
                  <a:lnTo>
                    <a:pt x="21284" y="3285447"/>
                  </a:lnTo>
                  <a:lnTo>
                    <a:pt x="17259" y="3330779"/>
                  </a:lnTo>
                  <a:lnTo>
                    <a:pt x="13937" y="3377420"/>
                  </a:lnTo>
                  <a:lnTo>
                    <a:pt x="11369" y="3425485"/>
                  </a:lnTo>
                  <a:lnTo>
                    <a:pt x="9607" y="3475085"/>
                  </a:lnTo>
                  <a:lnTo>
                    <a:pt x="8723" y="3525198"/>
                  </a:lnTo>
                  <a:lnTo>
                    <a:pt x="8707" y="3579344"/>
                  </a:lnTo>
                  <a:lnTo>
                    <a:pt x="9679" y="3634413"/>
                  </a:lnTo>
                  <a:lnTo>
                    <a:pt x="11652" y="3691099"/>
                  </a:lnTo>
                  <a:lnTo>
                    <a:pt x="14695" y="3750070"/>
                  </a:lnTo>
                  <a:lnTo>
                    <a:pt x="18854" y="3811252"/>
                  </a:lnTo>
                  <a:lnTo>
                    <a:pt x="24182" y="3874759"/>
                  </a:lnTo>
                  <a:lnTo>
                    <a:pt x="30729" y="3940704"/>
                  </a:lnTo>
                  <a:lnTo>
                    <a:pt x="38548" y="4009200"/>
                  </a:lnTo>
                  <a:lnTo>
                    <a:pt x="47690" y="4080358"/>
                  </a:lnTo>
                  <a:lnTo>
                    <a:pt x="54601" y="4131280"/>
                  </a:lnTo>
                  <a:lnTo>
                    <a:pt x="61639" y="4181977"/>
                  </a:lnTo>
                  <a:lnTo>
                    <a:pt x="68772" y="4232421"/>
                  </a:lnTo>
                  <a:lnTo>
                    <a:pt x="75963" y="4282585"/>
                  </a:lnTo>
                  <a:lnTo>
                    <a:pt x="83179" y="4332441"/>
                  </a:lnTo>
                  <a:lnTo>
                    <a:pt x="97543" y="4431120"/>
                  </a:lnTo>
                  <a:lnTo>
                    <a:pt x="112186" y="4531174"/>
                  </a:lnTo>
                  <a:lnTo>
                    <a:pt x="119419" y="4581032"/>
                  </a:lnTo>
                  <a:lnTo>
                    <a:pt x="126564" y="4630791"/>
                  </a:lnTo>
                  <a:lnTo>
                    <a:pt x="133596" y="4680462"/>
                  </a:lnTo>
                  <a:lnTo>
                    <a:pt x="140492" y="4730055"/>
                  </a:lnTo>
                  <a:lnTo>
                    <a:pt x="147230" y="4779579"/>
                  </a:lnTo>
                  <a:lnTo>
                    <a:pt x="153785" y="4829047"/>
                  </a:lnTo>
                  <a:lnTo>
                    <a:pt x="160134" y="4878468"/>
                  </a:lnTo>
                  <a:lnTo>
                    <a:pt x="166255" y="4927853"/>
                  </a:lnTo>
                  <a:lnTo>
                    <a:pt x="172124" y="4977213"/>
                  </a:lnTo>
                  <a:lnTo>
                    <a:pt x="177717" y="5026557"/>
                  </a:lnTo>
                  <a:lnTo>
                    <a:pt x="183012" y="5075896"/>
                  </a:lnTo>
                  <a:lnTo>
                    <a:pt x="187985" y="5125240"/>
                  </a:lnTo>
                  <a:lnTo>
                    <a:pt x="192613" y="5174601"/>
                  </a:lnTo>
                  <a:lnTo>
                    <a:pt x="196872" y="5223989"/>
                  </a:lnTo>
                  <a:lnTo>
                    <a:pt x="200740" y="5273413"/>
                  </a:lnTo>
                  <a:lnTo>
                    <a:pt x="204194" y="5322885"/>
                  </a:lnTo>
                  <a:lnTo>
                    <a:pt x="207209" y="5372415"/>
                  </a:lnTo>
                  <a:lnTo>
                    <a:pt x="209763" y="5422013"/>
                  </a:lnTo>
                  <a:lnTo>
                    <a:pt x="211832" y="5471690"/>
                  </a:lnTo>
                  <a:lnTo>
                    <a:pt x="213393" y="5521457"/>
                  </a:lnTo>
                  <a:lnTo>
                    <a:pt x="214423" y="5571323"/>
                  </a:lnTo>
                  <a:lnTo>
                    <a:pt x="214899" y="5621300"/>
                  </a:lnTo>
                  <a:lnTo>
                    <a:pt x="214798" y="5671397"/>
                  </a:lnTo>
                  <a:lnTo>
                    <a:pt x="214095" y="5721625"/>
                  </a:lnTo>
                  <a:lnTo>
                    <a:pt x="212768" y="5771995"/>
                  </a:lnTo>
                  <a:lnTo>
                    <a:pt x="210794" y="5822517"/>
                  </a:lnTo>
                  <a:lnTo>
                    <a:pt x="208094" y="5874045"/>
                  </a:lnTo>
                  <a:lnTo>
                    <a:pt x="204766" y="5924630"/>
                  </a:lnTo>
                  <a:lnTo>
                    <a:pt x="200728" y="5975390"/>
                  </a:lnTo>
                  <a:lnTo>
                    <a:pt x="195959" y="60263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40" name="Google Shape;340;p5"/>
          <p:cNvSpPr/>
          <p:nvPr/>
        </p:nvSpPr>
        <p:spPr>
          <a:xfrm>
            <a:off x="12" y="1030170"/>
            <a:ext cx="1221105" cy="925830"/>
          </a:xfrm>
          <a:custGeom>
            <a:rect b="b" l="l" r="r" t="t"/>
            <a:pathLst>
              <a:path extrusionOk="0" h="925830" w="1221105">
                <a:moveTo>
                  <a:pt x="1220599" y="925725"/>
                </a:moveTo>
                <a:lnTo>
                  <a:pt x="0" y="925725"/>
                </a:lnTo>
                <a:lnTo>
                  <a:pt x="0" y="0"/>
                </a:lnTo>
                <a:lnTo>
                  <a:pt x="1220599" y="0"/>
                </a:lnTo>
                <a:lnTo>
                  <a:pt x="1220599" y="925725"/>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41" name="Google Shape;341;p5"/>
          <p:cNvSpPr/>
          <p:nvPr/>
        </p:nvSpPr>
        <p:spPr>
          <a:xfrm>
            <a:off x="6416954" y="4646053"/>
            <a:ext cx="1584325" cy="4531995"/>
          </a:xfrm>
          <a:custGeom>
            <a:rect b="b" l="l" r="r" t="t"/>
            <a:pathLst>
              <a:path extrusionOk="0" h="4531995" w="1584325">
                <a:moveTo>
                  <a:pt x="1584032" y="0"/>
                </a:moveTo>
                <a:lnTo>
                  <a:pt x="0" y="0"/>
                </a:lnTo>
                <a:lnTo>
                  <a:pt x="0" y="1173670"/>
                </a:lnTo>
                <a:lnTo>
                  <a:pt x="0" y="4531626"/>
                </a:lnTo>
                <a:lnTo>
                  <a:pt x="1584032" y="4531626"/>
                </a:lnTo>
                <a:lnTo>
                  <a:pt x="1584032" y="1173670"/>
                </a:lnTo>
                <a:lnTo>
                  <a:pt x="1584032" y="0"/>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aphicFrame>
        <p:nvGraphicFramePr>
          <p:cNvPr id="342" name="Google Shape;342;p5"/>
          <p:cNvGraphicFramePr/>
          <p:nvPr/>
        </p:nvGraphicFramePr>
        <p:xfrm>
          <a:off x="-9512" y="1020645"/>
          <a:ext cx="3000000" cy="3000000"/>
        </p:xfrm>
        <a:graphic>
          <a:graphicData uri="http://schemas.openxmlformats.org/drawingml/2006/table">
            <a:tbl>
              <a:tblPr bandRow="1" firstRow="1">
                <a:noFill/>
                <a:tableStyleId>{D1961DD7-B12A-4227-86B1-618603D50FBE}</a:tableStyleId>
              </a:tblPr>
              <a:tblGrid>
                <a:gridCol w="1220475"/>
                <a:gridCol w="1711325"/>
                <a:gridCol w="1441450"/>
                <a:gridCol w="2044075"/>
                <a:gridCol w="1584325"/>
              </a:tblGrid>
              <a:tr h="925725">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0" marR="0" rtl="0" algn="l">
                        <a:lnSpc>
                          <a:spcPct val="100000"/>
                        </a:lnSpc>
                        <a:spcBef>
                          <a:spcPts val="0"/>
                        </a:spcBef>
                        <a:spcAft>
                          <a:spcPts val="0"/>
                        </a:spcAft>
                        <a:buNone/>
                      </a:pPr>
                      <a:r>
                        <a:t/>
                      </a:r>
                      <a:endParaRPr sz="2300" u="none" cap="none" strike="noStrike">
                        <a:latin typeface="Times New Roman"/>
                        <a:ea typeface="Times New Roman"/>
                        <a:cs typeface="Times New Roman"/>
                        <a:sym typeface="Times New Roman"/>
                      </a:endParaRPr>
                    </a:p>
                    <a:p>
                      <a:pPr indent="0" lvl="0" marL="0" marR="0" rtl="0" algn="ctr">
                        <a:lnSpc>
                          <a:spcPct val="100000"/>
                        </a:lnSpc>
                        <a:spcBef>
                          <a:spcPts val="5"/>
                        </a:spcBef>
                        <a:spcAft>
                          <a:spcPts val="0"/>
                        </a:spcAft>
                        <a:buNone/>
                      </a:pPr>
                      <a:r>
                        <a:rPr b="1" lang="en-US" sz="1500" u="none" cap="none" strike="noStrike">
                          <a:latin typeface="Tahoma"/>
                          <a:ea typeface="Tahoma"/>
                          <a:cs typeface="Tahoma"/>
                          <a:sym typeface="Tahoma"/>
                        </a:rPr>
                        <a:t>Centriacinar</a:t>
                      </a:r>
                      <a:endParaRPr sz="1500" u="none" cap="none" strike="noStrike">
                        <a:latin typeface="Tahoma"/>
                        <a:ea typeface="Tahoma"/>
                        <a:cs typeface="Tahoma"/>
                        <a:sym typeface="Tahoma"/>
                      </a:endParaRPr>
                    </a:p>
                  </a:txBody>
                  <a:tcPr marT="445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DDD1"/>
                    </a:solidFill>
                  </a:tcPr>
                </a:tc>
                <a:tc>
                  <a:txBody>
                    <a:bodyPr/>
                    <a:lstStyle/>
                    <a:p>
                      <a:pPr indent="0" lvl="0" marL="0" marR="0" rtl="0" algn="l">
                        <a:lnSpc>
                          <a:spcPct val="100000"/>
                        </a:lnSpc>
                        <a:spcBef>
                          <a:spcPts val="0"/>
                        </a:spcBef>
                        <a:spcAft>
                          <a:spcPts val="0"/>
                        </a:spcAft>
                        <a:buNone/>
                      </a:pPr>
                      <a:r>
                        <a:t/>
                      </a:r>
                      <a:endParaRPr sz="2300" u="none" cap="none" strike="noStrike">
                        <a:latin typeface="Times New Roman"/>
                        <a:ea typeface="Times New Roman"/>
                        <a:cs typeface="Times New Roman"/>
                        <a:sym typeface="Times New Roman"/>
                      </a:endParaRPr>
                    </a:p>
                    <a:p>
                      <a:pPr indent="0" lvl="0" marL="0" marR="0" rtl="0" algn="ctr">
                        <a:lnSpc>
                          <a:spcPct val="100000"/>
                        </a:lnSpc>
                        <a:spcBef>
                          <a:spcPts val="5"/>
                        </a:spcBef>
                        <a:spcAft>
                          <a:spcPts val="0"/>
                        </a:spcAft>
                        <a:buNone/>
                      </a:pPr>
                      <a:r>
                        <a:rPr b="1" lang="en-US" sz="1500" u="none" cap="none" strike="noStrike">
                          <a:latin typeface="Tahoma"/>
                          <a:ea typeface="Tahoma"/>
                          <a:cs typeface="Tahoma"/>
                          <a:sym typeface="Tahoma"/>
                        </a:rPr>
                        <a:t>Panacinar</a:t>
                      </a:r>
                      <a:endParaRPr sz="1500" u="none" cap="none" strike="noStrike">
                        <a:latin typeface="Tahoma"/>
                        <a:ea typeface="Tahoma"/>
                        <a:cs typeface="Tahoma"/>
                        <a:sym typeface="Tahoma"/>
                      </a:endParaRPr>
                    </a:p>
                  </a:txBody>
                  <a:tcPr marT="445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DDD1"/>
                    </a:solidFill>
                  </a:tcPr>
                </a:tc>
                <a:tc>
                  <a:txBody>
                    <a:bodyPr/>
                    <a:lstStyle/>
                    <a:p>
                      <a:pPr indent="0" lvl="0" marL="0" marR="0" rtl="0" algn="l">
                        <a:lnSpc>
                          <a:spcPct val="100000"/>
                        </a:lnSpc>
                        <a:spcBef>
                          <a:spcPts val="0"/>
                        </a:spcBef>
                        <a:spcAft>
                          <a:spcPts val="0"/>
                        </a:spcAft>
                        <a:buNone/>
                      </a:pPr>
                      <a:r>
                        <a:t/>
                      </a:r>
                      <a:endParaRPr sz="1550" u="none" cap="none" strike="noStrike">
                        <a:latin typeface="Times New Roman"/>
                        <a:ea typeface="Times New Roman"/>
                        <a:cs typeface="Times New Roman"/>
                        <a:sym typeface="Times New Roman"/>
                      </a:endParaRPr>
                    </a:p>
                    <a:p>
                      <a:pPr indent="0" lvl="0" marL="447675" marR="0" rtl="0" algn="l">
                        <a:lnSpc>
                          <a:spcPct val="100000"/>
                        </a:lnSpc>
                        <a:spcBef>
                          <a:spcPts val="0"/>
                        </a:spcBef>
                        <a:spcAft>
                          <a:spcPts val="0"/>
                        </a:spcAft>
                        <a:buNone/>
                      </a:pPr>
                      <a:r>
                        <a:rPr b="1" lang="en-US" sz="1500" u="none" cap="none" strike="noStrike">
                          <a:latin typeface="Tahoma"/>
                          <a:ea typeface="Tahoma"/>
                          <a:cs typeface="Tahoma"/>
                          <a:sym typeface="Tahoma"/>
                        </a:rPr>
                        <a:t>Distal acinar</a:t>
                      </a:r>
                      <a:endParaRPr sz="1500" u="none" cap="none" strike="noStrike">
                        <a:latin typeface="Tahoma"/>
                        <a:ea typeface="Tahoma"/>
                        <a:cs typeface="Tahoma"/>
                        <a:sym typeface="Tahoma"/>
                      </a:endParaRPr>
                    </a:p>
                    <a:p>
                      <a:pPr indent="0" lvl="0" marL="504190" marR="0" rtl="0" algn="l">
                        <a:lnSpc>
                          <a:spcPct val="100000"/>
                        </a:lnSpc>
                        <a:spcBef>
                          <a:spcPts val="0"/>
                        </a:spcBef>
                        <a:spcAft>
                          <a:spcPts val="0"/>
                        </a:spcAft>
                        <a:buNone/>
                      </a:pPr>
                      <a:r>
                        <a:rPr b="1" lang="en-US" sz="1500" u="none" cap="none" strike="noStrike">
                          <a:latin typeface="Tahoma"/>
                          <a:ea typeface="Tahoma"/>
                          <a:cs typeface="Tahoma"/>
                          <a:sym typeface="Tahoma"/>
                        </a:rPr>
                        <a:t>/paraseptal</a:t>
                      </a:r>
                      <a:endParaRPr sz="1500" u="none" cap="none" strike="noStrike">
                        <a:latin typeface="Tahoma"/>
                        <a:ea typeface="Tahoma"/>
                        <a:cs typeface="Tahoma"/>
                        <a:sym typeface="Tahoma"/>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DDD1"/>
                    </a:solidFill>
                  </a:tcPr>
                </a:tc>
                <a:tc>
                  <a:txBody>
                    <a:bodyPr/>
                    <a:lstStyle/>
                    <a:p>
                      <a:pPr indent="0" lvl="0" marL="0" marR="0" rtl="0" algn="l">
                        <a:lnSpc>
                          <a:spcPct val="100000"/>
                        </a:lnSpc>
                        <a:spcBef>
                          <a:spcPts val="0"/>
                        </a:spcBef>
                        <a:spcAft>
                          <a:spcPts val="0"/>
                        </a:spcAft>
                        <a:buNone/>
                      </a:pPr>
                      <a:r>
                        <a:t/>
                      </a:r>
                      <a:endParaRPr sz="2300" u="none" cap="none" strike="noStrike">
                        <a:latin typeface="Times New Roman"/>
                        <a:ea typeface="Times New Roman"/>
                        <a:cs typeface="Times New Roman"/>
                        <a:sym typeface="Times New Roman"/>
                      </a:endParaRPr>
                    </a:p>
                    <a:p>
                      <a:pPr indent="0" lvl="0" marL="0" marR="0" rtl="0" algn="ctr">
                        <a:lnSpc>
                          <a:spcPct val="100000"/>
                        </a:lnSpc>
                        <a:spcBef>
                          <a:spcPts val="5"/>
                        </a:spcBef>
                        <a:spcAft>
                          <a:spcPts val="0"/>
                        </a:spcAft>
                        <a:buNone/>
                      </a:pPr>
                      <a:r>
                        <a:rPr b="1" lang="en-US" sz="1500" u="none" cap="none" strike="noStrike">
                          <a:latin typeface="Tahoma"/>
                          <a:ea typeface="Tahoma"/>
                          <a:cs typeface="Tahoma"/>
                          <a:sym typeface="Tahoma"/>
                        </a:rPr>
                        <a:t>Irregular</a:t>
                      </a:r>
                      <a:endParaRPr sz="1500" u="none" cap="none" strike="noStrike">
                        <a:latin typeface="Tahoma"/>
                        <a:ea typeface="Tahoma"/>
                        <a:cs typeface="Tahoma"/>
                        <a:sym typeface="Tahoma"/>
                      </a:endParaRPr>
                    </a:p>
                  </a:txBody>
                  <a:tcPr marT="445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DDD1"/>
                    </a:solidFill>
                  </a:tcPr>
                </a:tc>
              </a:tr>
              <a:tr h="1250000">
                <a:tc>
                  <a:txBody>
                    <a:bodyPr/>
                    <a:lstStyle/>
                    <a:p>
                      <a:pPr indent="0" lvl="0" marL="0" marR="0" rtl="0" algn="l">
                        <a:lnSpc>
                          <a:spcPct val="100000"/>
                        </a:lnSpc>
                        <a:spcBef>
                          <a:spcPts val="0"/>
                        </a:spcBef>
                        <a:spcAft>
                          <a:spcPts val="0"/>
                        </a:spcAft>
                        <a:buNone/>
                      </a:pPr>
                      <a:r>
                        <a:t/>
                      </a:r>
                      <a:endParaRPr sz="1900" u="none" cap="none" strike="noStrike">
                        <a:latin typeface="Times New Roman"/>
                        <a:ea typeface="Times New Roman"/>
                        <a:cs typeface="Times New Roman"/>
                        <a:sym typeface="Times New Roman"/>
                      </a:endParaRPr>
                    </a:p>
                    <a:p>
                      <a:pPr indent="0" lvl="0" marL="0" marR="0" rtl="0" algn="l">
                        <a:lnSpc>
                          <a:spcPct val="100000"/>
                        </a:lnSpc>
                        <a:spcBef>
                          <a:spcPts val="50"/>
                        </a:spcBef>
                        <a:spcAft>
                          <a:spcPts val="0"/>
                        </a:spcAft>
                        <a:buNone/>
                      </a:pPr>
                      <a:r>
                        <a:t/>
                      </a:r>
                      <a:endParaRPr sz="1500" u="none" cap="none" strike="noStrike">
                        <a:latin typeface="Times New Roman"/>
                        <a:ea typeface="Times New Roman"/>
                        <a:cs typeface="Times New Roman"/>
                        <a:sym typeface="Times New Roman"/>
                      </a:endParaRPr>
                    </a:p>
                    <a:p>
                      <a:pPr indent="0" lvl="0" marL="0" marR="242570" rtl="0" algn="r">
                        <a:lnSpc>
                          <a:spcPct val="100000"/>
                        </a:lnSpc>
                        <a:spcBef>
                          <a:spcPts val="0"/>
                        </a:spcBef>
                        <a:spcAft>
                          <a:spcPts val="0"/>
                        </a:spcAft>
                        <a:buNone/>
                      </a:pPr>
                      <a:r>
                        <a:rPr b="1" lang="en-US" sz="1500" u="none" cap="none" strike="noStrike">
                          <a:latin typeface="Tahoma"/>
                          <a:ea typeface="Tahoma"/>
                          <a:cs typeface="Tahoma"/>
                          <a:sym typeface="Tahoma"/>
                        </a:rPr>
                        <a:t>Etiology</a:t>
                      </a:r>
                      <a:endParaRPr sz="1500" u="none" cap="none" strike="noStrike">
                        <a:latin typeface="Tahoma"/>
                        <a:ea typeface="Tahoma"/>
                        <a:cs typeface="Tahoma"/>
                        <a:sym typeface="Tahoma"/>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7BEBD"/>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15"/>
                        </a:spcBef>
                        <a:spcAft>
                          <a:spcPts val="0"/>
                        </a:spcAft>
                        <a:buNone/>
                      </a:pPr>
                      <a:r>
                        <a:t/>
                      </a:r>
                      <a:endParaRPr sz="1700" u="none" cap="none" strike="noStrike">
                        <a:latin typeface="Times New Roman"/>
                        <a:ea typeface="Times New Roman"/>
                        <a:cs typeface="Times New Roman"/>
                        <a:sym typeface="Times New Roman"/>
                      </a:endParaRPr>
                    </a:p>
                    <a:p>
                      <a:pPr indent="0" lvl="0" marL="635" marR="0" rtl="0" algn="ctr">
                        <a:lnSpc>
                          <a:spcPct val="100000"/>
                        </a:lnSpc>
                        <a:spcBef>
                          <a:spcPts val="0"/>
                        </a:spcBef>
                        <a:spcAft>
                          <a:spcPts val="0"/>
                        </a:spcAft>
                        <a:buNone/>
                      </a:pPr>
                      <a:r>
                        <a:rPr lang="en-US" sz="1400" u="none" cap="none" strike="noStrike">
                          <a:solidFill>
                            <a:srgbClr val="980000"/>
                          </a:solidFill>
                          <a:latin typeface="Lucida Sans"/>
                          <a:ea typeface="Lucida Sans"/>
                          <a:cs typeface="Lucida Sans"/>
                          <a:sym typeface="Lucida Sans"/>
                        </a:rPr>
                        <a:t>Cigarette smoking</a:t>
                      </a:r>
                      <a:endParaRPr sz="1400" u="none" cap="none" strike="noStrike">
                        <a:latin typeface="Lucida Sans"/>
                        <a:ea typeface="Lucida Sans"/>
                        <a:cs typeface="Lucida Sans"/>
                        <a:sym typeface="Lucida Sans"/>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0" marR="0" rtl="0" algn="l">
                        <a:lnSpc>
                          <a:spcPct val="100000"/>
                        </a:lnSpc>
                        <a:spcBef>
                          <a:spcPts val="0"/>
                        </a:spcBef>
                        <a:spcAft>
                          <a:spcPts val="0"/>
                        </a:spcAft>
                        <a:buNone/>
                      </a:pPr>
                      <a:r>
                        <a:t/>
                      </a:r>
                      <a:endParaRPr sz="2100" u="none" cap="none" strike="noStrike">
                        <a:latin typeface="Times New Roman"/>
                        <a:ea typeface="Times New Roman"/>
                        <a:cs typeface="Times New Roman"/>
                        <a:sym typeface="Times New Roman"/>
                      </a:endParaRPr>
                    </a:p>
                    <a:p>
                      <a:pPr indent="-634" lvl="0" marL="269875" marR="261620" rtl="0" algn="ctr">
                        <a:lnSpc>
                          <a:spcPct val="117857"/>
                        </a:lnSpc>
                        <a:spcBef>
                          <a:spcPts val="0"/>
                        </a:spcBef>
                        <a:spcAft>
                          <a:spcPts val="0"/>
                        </a:spcAft>
                        <a:buNone/>
                      </a:pPr>
                      <a:r>
                        <a:rPr lang="en-US" sz="1400" u="none" cap="none" strike="noStrike">
                          <a:solidFill>
                            <a:srgbClr val="980000"/>
                          </a:solidFill>
                          <a:latin typeface="Lucida Sans"/>
                          <a:ea typeface="Lucida Sans"/>
                          <a:cs typeface="Lucida Sans"/>
                          <a:sym typeface="Lucida Sans"/>
                        </a:rPr>
                        <a:t>Alpha 1  antitrypsin  deﬁciency</a:t>
                      </a:r>
                      <a:endParaRPr sz="1400" u="none" cap="none" strike="noStrike">
                        <a:latin typeface="Lucida Sans"/>
                        <a:ea typeface="Lucida Sans"/>
                        <a:cs typeface="Lucida Sans"/>
                        <a:sym typeface="Lucida Sans"/>
                      </a:endParaRPr>
                    </a:p>
                  </a:txBody>
                  <a:tcPr marT="6975"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15"/>
                        </a:spcBef>
                        <a:spcAft>
                          <a:spcPts val="0"/>
                        </a:spcAft>
                        <a:buNone/>
                      </a:pPr>
                      <a:r>
                        <a:t/>
                      </a:r>
                      <a:endParaRPr sz="17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US" sz="1400" u="none" cap="none" strike="noStrike">
                          <a:latin typeface="Lucida Sans"/>
                          <a:ea typeface="Lucida Sans"/>
                          <a:cs typeface="Lucida Sans"/>
                          <a:sym typeface="Lucida Sans"/>
                        </a:rPr>
                        <a:t>-</a:t>
                      </a:r>
                      <a:endParaRPr sz="1400" u="none" cap="none" strike="noStrike">
                        <a:latin typeface="Lucida Sans"/>
                        <a:ea typeface="Lucida Sans"/>
                        <a:cs typeface="Lucida Sans"/>
                        <a:sym typeface="Lucida Sans"/>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15"/>
                        </a:spcBef>
                        <a:spcAft>
                          <a:spcPts val="0"/>
                        </a:spcAft>
                        <a:buNone/>
                      </a:pPr>
                      <a:r>
                        <a:t/>
                      </a:r>
                      <a:endParaRPr sz="17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US" sz="1400" u="none" cap="none" strike="noStrike">
                          <a:latin typeface="Lucida Sans"/>
                          <a:ea typeface="Lucida Sans"/>
                          <a:cs typeface="Lucida Sans"/>
                          <a:sym typeface="Lucida Sans"/>
                        </a:rPr>
                        <a:t>-</a:t>
                      </a:r>
                      <a:endParaRPr sz="1400" u="none" cap="none" strike="noStrike">
                        <a:latin typeface="Lucida Sans"/>
                        <a:ea typeface="Lucida Sans"/>
                        <a:cs typeface="Lucida Sans"/>
                        <a:sym typeface="Lucida Sans"/>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r>
              <a:tr h="1440150">
                <a:tc>
                  <a:txBody>
                    <a:bodyPr/>
                    <a:lstStyle/>
                    <a:p>
                      <a:pPr indent="0" lvl="0" marL="0" marR="0" rtl="0" algn="l">
                        <a:lnSpc>
                          <a:spcPct val="100000"/>
                        </a:lnSpc>
                        <a:spcBef>
                          <a:spcPts val="0"/>
                        </a:spcBef>
                        <a:spcAft>
                          <a:spcPts val="0"/>
                        </a:spcAft>
                        <a:buNone/>
                      </a:pPr>
                      <a:r>
                        <a:t/>
                      </a:r>
                      <a:endParaRPr sz="1900" u="none" cap="none" strike="noStrike">
                        <a:latin typeface="Times New Roman"/>
                        <a:ea typeface="Times New Roman"/>
                        <a:cs typeface="Times New Roman"/>
                        <a:sym typeface="Times New Roman"/>
                      </a:endParaRPr>
                    </a:p>
                    <a:p>
                      <a:pPr indent="0" lvl="0" marL="0" marR="0" rtl="0" algn="l">
                        <a:lnSpc>
                          <a:spcPct val="100000"/>
                        </a:lnSpc>
                        <a:spcBef>
                          <a:spcPts val="50"/>
                        </a:spcBef>
                        <a:spcAft>
                          <a:spcPts val="0"/>
                        </a:spcAft>
                        <a:buNone/>
                      </a:pPr>
                      <a:r>
                        <a:t/>
                      </a:r>
                      <a:endParaRPr sz="2150" u="none" cap="none" strike="noStrike">
                        <a:latin typeface="Times New Roman"/>
                        <a:ea typeface="Times New Roman"/>
                        <a:cs typeface="Times New Roman"/>
                        <a:sym typeface="Times New Roman"/>
                      </a:endParaRPr>
                    </a:p>
                    <a:p>
                      <a:pPr indent="0" lvl="0" marL="0" marR="212090" rtl="0" algn="r">
                        <a:lnSpc>
                          <a:spcPct val="100000"/>
                        </a:lnSpc>
                        <a:spcBef>
                          <a:spcPts val="0"/>
                        </a:spcBef>
                        <a:spcAft>
                          <a:spcPts val="0"/>
                        </a:spcAft>
                        <a:buNone/>
                      </a:pPr>
                      <a:r>
                        <a:rPr b="1" lang="en-US" sz="1500" u="none" cap="none" strike="noStrike">
                          <a:latin typeface="Tahoma"/>
                          <a:ea typeface="Tahoma"/>
                          <a:cs typeface="Tahoma"/>
                          <a:sym typeface="Tahoma"/>
                        </a:rPr>
                        <a:t>Location</a:t>
                      </a:r>
                      <a:endParaRPr sz="1500" u="none" cap="none" strike="noStrike">
                        <a:latin typeface="Tahoma"/>
                        <a:ea typeface="Tahoma"/>
                        <a:cs typeface="Tahoma"/>
                        <a:sym typeface="Tahoma"/>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7BEBD"/>
                    </a:solidFill>
                  </a:tcPr>
                </a:tc>
                <a:tc>
                  <a:txBody>
                    <a:bodyPr/>
                    <a:lstStyle/>
                    <a:p>
                      <a:pPr indent="-635" lvl="0" marL="147320" marR="138430" rtl="0" algn="ctr">
                        <a:lnSpc>
                          <a:spcPct val="117857"/>
                        </a:lnSpc>
                        <a:spcBef>
                          <a:spcPts val="0"/>
                        </a:spcBef>
                        <a:spcAft>
                          <a:spcPts val="0"/>
                        </a:spcAft>
                        <a:buNone/>
                      </a:pPr>
                      <a:r>
                        <a:rPr b="1" lang="en-US" sz="1400" u="none" cap="none" strike="noStrike">
                          <a:latin typeface="Tahoma"/>
                          <a:ea typeface="Tahoma"/>
                          <a:cs typeface="Tahoma"/>
                          <a:sym typeface="Tahoma"/>
                        </a:rPr>
                        <a:t>Respiratory  bronchioles </a:t>
                      </a:r>
                      <a:r>
                        <a:rPr lang="en-US" sz="1400" u="none" cap="none" strike="noStrike">
                          <a:latin typeface="Lucida Sans"/>
                          <a:ea typeface="Lucida Sans"/>
                          <a:cs typeface="Lucida Sans"/>
                          <a:sym typeface="Lucida Sans"/>
                        </a:rPr>
                        <a:t>and  alveolar ducts  (distal alveoli are  spared)</a:t>
                      </a:r>
                      <a:endParaRPr sz="1400" u="none" cap="none" strike="noStrike">
                        <a:latin typeface="Lucida Sans"/>
                        <a:ea typeface="Lucida Sans"/>
                        <a:cs typeface="Lucida Sans"/>
                        <a:sym typeface="Lucida Sans"/>
                      </a:endParaRPr>
                    </a:p>
                  </a:txBody>
                  <a:tcPr marT="19875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0" marR="0" rtl="0" algn="l">
                        <a:lnSpc>
                          <a:spcPct val="100000"/>
                        </a:lnSpc>
                        <a:spcBef>
                          <a:spcPts val="0"/>
                        </a:spcBef>
                        <a:spcAft>
                          <a:spcPts val="0"/>
                        </a:spcAft>
                        <a:buNone/>
                      </a:pPr>
                      <a:r>
                        <a:t/>
                      </a:r>
                      <a:endParaRPr sz="2050" u="none" cap="none" strike="noStrike">
                        <a:latin typeface="Times New Roman"/>
                        <a:ea typeface="Times New Roman"/>
                        <a:cs typeface="Times New Roman"/>
                        <a:sym typeface="Times New Roman"/>
                      </a:endParaRPr>
                    </a:p>
                    <a:p>
                      <a:pPr indent="0" lvl="0" marL="0" marR="0" rtl="0" algn="ctr">
                        <a:lnSpc>
                          <a:spcPct val="119642"/>
                        </a:lnSpc>
                        <a:spcBef>
                          <a:spcPts val="0"/>
                        </a:spcBef>
                        <a:spcAft>
                          <a:spcPts val="0"/>
                        </a:spcAft>
                        <a:buNone/>
                      </a:pPr>
                      <a:r>
                        <a:rPr b="1" lang="en-US" sz="1400" u="none" cap="none" strike="noStrike">
                          <a:latin typeface="Tahoma"/>
                          <a:ea typeface="Tahoma"/>
                          <a:cs typeface="Tahoma"/>
                          <a:sym typeface="Tahoma"/>
                        </a:rPr>
                        <a:t>Entire </a:t>
                      </a:r>
                      <a:r>
                        <a:rPr lang="en-US" sz="1400" u="none" cap="none" strike="noStrike">
                          <a:latin typeface="Lucida Sans"/>
                          <a:ea typeface="Lucida Sans"/>
                          <a:cs typeface="Lucida Sans"/>
                          <a:sym typeface="Lucida Sans"/>
                        </a:rPr>
                        <a:t>acinus</a:t>
                      </a:r>
                      <a:endParaRPr sz="1400" u="none" cap="none" strike="noStrike">
                        <a:latin typeface="Lucida Sans"/>
                        <a:ea typeface="Lucida Sans"/>
                        <a:cs typeface="Lucida Sans"/>
                        <a:sym typeface="Lucida Sans"/>
                      </a:endParaRPr>
                    </a:p>
                    <a:p>
                      <a:pPr indent="0" lvl="0" marL="160020" marR="151765" rtl="0" algn="ctr">
                        <a:lnSpc>
                          <a:spcPct val="120000"/>
                        </a:lnSpc>
                        <a:spcBef>
                          <a:spcPts val="35"/>
                        </a:spcBef>
                        <a:spcAft>
                          <a:spcPts val="0"/>
                        </a:spcAft>
                        <a:buNone/>
                      </a:pPr>
                      <a:r>
                        <a:rPr lang="en-US" sz="1000" u="none" cap="none" strike="noStrike">
                          <a:latin typeface="Lucida Sans"/>
                          <a:ea typeface="Lucida Sans"/>
                          <a:cs typeface="Lucida Sans"/>
                          <a:sym typeface="Lucida Sans"/>
                        </a:rPr>
                        <a:t>(From the terminal  bronchiole to the  terminal blind  alveolus)</a:t>
                      </a:r>
                      <a:endParaRPr sz="1000" u="none" cap="none" strike="noStrike">
                        <a:latin typeface="Lucida Sans"/>
                        <a:ea typeface="Lucida Sans"/>
                        <a:cs typeface="Lucida Sans"/>
                        <a:sym typeface="Lucida Sans"/>
                      </a:endParaRPr>
                    </a:p>
                  </a:txBody>
                  <a:tcPr marT="380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265430" marR="257175" rtl="0" algn="ctr">
                        <a:lnSpc>
                          <a:spcPct val="117857"/>
                        </a:lnSpc>
                        <a:spcBef>
                          <a:spcPts val="0"/>
                        </a:spcBef>
                        <a:spcAft>
                          <a:spcPts val="0"/>
                        </a:spcAft>
                        <a:buNone/>
                      </a:pPr>
                      <a:r>
                        <a:rPr lang="en-US" sz="1400" u="none" cap="none" strike="noStrike">
                          <a:latin typeface="Lucida Sans"/>
                          <a:ea typeface="Lucida Sans"/>
                          <a:cs typeface="Lucida Sans"/>
                          <a:sym typeface="Lucida Sans"/>
                        </a:rPr>
                        <a:t>Acinus proximal is  normal</a:t>
                      </a:r>
                      <a:endParaRPr sz="1400" u="none" cap="none" strike="noStrike">
                        <a:latin typeface="Lucida Sans"/>
                        <a:ea typeface="Lucida Sans"/>
                        <a:cs typeface="Lucida Sans"/>
                        <a:sym typeface="Lucida Sans"/>
                      </a:endParaRPr>
                    </a:p>
                    <a:p>
                      <a:pPr indent="0" lvl="0" marL="130175" marR="121920" rtl="0" algn="ctr">
                        <a:lnSpc>
                          <a:spcPct val="117857"/>
                        </a:lnSpc>
                        <a:spcBef>
                          <a:spcPts val="0"/>
                        </a:spcBef>
                        <a:spcAft>
                          <a:spcPts val="0"/>
                        </a:spcAft>
                        <a:buNone/>
                      </a:pPr>
                      <a:r>
                        <a:rPr b="1" lang="en-US" sz="1400" u="none" cap="none" strike="noStrike">
                          <a:latin typeface="Tahoma"/>
                          <a:ea typeface="Tahoma"/>
                          <a:cs typeface="Tahoma"/>
                          <a:sym typeface="Tahoma"/>
                        </a:rPr>
                        <a:t>Distal </a:t>
                      </a:r>
                      <a:r>
                        <a:rPr lang="en-US" sz="1400" u="none" cap="none" strike="noStrike">
                          <a:latin typeface="Lucida Sans"/>
                          <a:ea typeface="Lucida Sans"/>
                          <a:cs typeface="Lucida Sans"/>
                          <a:sym typeface="Lucida Sans"/>
                        </a:rPr>
                        <a:t>part is involved  More adjacent to the  pleura, along the  lobular CT septa</a:t>
                      </a:r>
                      <a:endParaRPr sz="1400" u="none" cap="none" strike="noStrike">
                        <a:latin typeface="Lucida Sans"/>
                        <a:ea typeface="Lucida Sans"/>
                        <a:cs typeface="Lucida Sans"/>
                        <a:sym typeface="Lucida Sans"/>
                      </a:endParaRPr>
                    </a:p>
                  </a:txBody>
                  <a:tcPr marT="93975"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635" lvl="0" marL="363220" marR="354965" rtl="0" algn="ctr">
                        <a:lnSpc>
                          <a:spcPct val="117857"/>
                        </a:lnSpc>
                        <a:spcBef>
                          <a:spcPts val="1150"/>
                        </a:spcBef>
                        <a:spcAft>
                          <a:spcPts val="0"/>
                        </a:spcAft>
                        <a:buNone/>
                      </a:pPr>
                      <a:r>
                        <a:rPr lang="en-US" sz="1400" u="none" cap="none" strike="noStrike">
                          <a:latin typeface="Lucida Sans"/>
                          <a:ea typeface="Lucida Sans"/>
                          <a:cs typeface="Lucida Sans"/>
                          <a:sym typeface="Lucida Sans"/>
                        </a:rPr>
                        <a:t>Acinus  irregularly  involved</a:t>
                      </a:r>
                      <a:endParaRPr sz="1400" u="none" cap="none" strike="noStrike">
                        <a:latin typeface="Lucida Sans"/>
                        <a:ea typeface="Lucida Sans"/>
                        <a:cs typeface="Lucida Sans"/>
                        <a:sym typeface="Lucida Sans"/>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r>
              <a:tr h="1173675">
                <a:tc>
                  <a:txBody>
                    <a:bodyPr/>
                    <a:lstStyle/>
                    <a:p>
                      <a:pPr indent="0" lvl="0" marL="0" marR="0" rtl="0" algn="l">
                        <a:lnSpc>
                          <a:spcPct val="100000"/>
                        </a:lnSpc>
                        <a:spcBef>
                          <a:spcPts val="0"/>
                        </a:spcBef>
                        <a:spcAft>
                          <a:spcPts val="0"/>
                        </a:spcAft>
                        <a:buNone/>
                      </a:pPr>
                      <a:r>
                        <a:t/>
                      </a:r>
                      <a:endParaRPr sz="1900" u="none" cap="none" strike="noStrike">
                        <a:latin typeface="Times New Roman"/>
                        <a:ea typeface="Times New Roman"/>
                        <a:cs typeface="Times New Roman"/>
                        <a:sym typeface="Times New Roman"/>
                      </a:endParaRPr>
                    </a:p>
                    <a:p>
                      <a:pPr indent="0" lvl="0" marL="0" marR="198755" rtl="0" algn="r">
                        <a:lnSpc>
                          <a:spcPct val="100000"/>
                        </a:lnSpc>
                        <a:spcBef>
                          <a:spcPts val="1475"/>
                        </a:spcBef>
                        <a:spcAft>
                          <a:spcPts val="0"/>
                        </a:spcAft>
                        <a:buNone/>
                      </a:pPr>
                      <a:r>
                        <a:rPr b="1" lang="en-US" sz="1500" u="none" cap="none" strike="noStrike">
                          <a:latin typeface="Tahoma"/>
                          <a:ea typeface="Tahoma"/>
                          <a:cs typeface="Tahoma"/>
                          <a:sym typeface="Tahoma"/>
                        </a:rPr>
                        <a:t>Features</a:t>
                      </a:r>
                      <a:endParaRPr sz="1500" u="none" cap="none" strike="noStrike">
                        <a:latin typeface="Tahoma"/>
                        <a:ea typeface="Tahoma"/>
                        <a:cs typeface="Tahoma"/>
                        <a:sym typeface="Tahoma"/>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7BEBD"/>
                    </a:solidFill>
                  </a:tcPr>
                </a:tc>
                <a:tc>
                  <a:txBody>
                    <a:bodyPr/>
                    <a:lstStyle/>
                    <a:p>
                      <a:pPr indent="0" lvl="0" marL="0" marR="0" rtl="0" algn="l">
                        <a:lnSpc>
                          <a:spcPct val="100000"/>
                        </a:lnSpc>
                        <a:spcBef>
                          <a:spcPts val="0"/>
                        </a:spcBef>
                        <a:spcAft>
                          <a:spcPts val="0"/>
                        </a:spcAft>
                        <a:buNone/>
                      </a:pPr>
                      <a:r>
                        <a:t/>
                      </a:r>
                      <a:endParaRPr sz="1850" u="none" cap="none" strike="noStrike">
                        <a:latin typeface="Times New Roman"/>
                        <a:ea typeface="Times New Roman"/>
                        <a:cs typeface="Times New Roman"/>
                        <a:sym typeface="Times New Roman"/>
                      </a:endParaRPr>
                    </a:p>
                    <a:p>
                      <a:pPr indent="0" lvl="0" marL="212725" marR="205104" rtl="0" algn="ctr">
                        <a:lnSpc>
                          <a:spcPct val="117857"/>
                        </a:lnSpc>
                        <a:spcBef>
                          <a:spcPts val="0"/>
                        </a:spcBef>
                        <a:spcAft>
                          <a:spcPts val="0"/>
                        </a:spcAft>
                        <a:buNone/>
                      </a:pPr>
                      <a:r>
                        <a:rPr lang="en-US" sz="1400" u="none" cap="none" strike="noStrike">
                          <a:latin typeface="Lucida Sans"/>
                          <a:ea typeface="Lucida Sans"/>
                          <a:cs typeface="Lucida Sans"/>
                          <a:sym typeface="Lucida Sans"/>
                        </a:rPr>
                        <a:t>Common and  severe in </a:t>
                      </a:r>
                      <a:r>
                        <a:rPr lang="en-US" sz="1400" u="none" cap="none" strike="noStrike">
                          <a:solidFill>
                            <a:srgbClr val="980000"/>
                          </a:solidFill>
                          <a:latin typeface="Lucida Sans"/>
                          <a:ea typeface="Lucida Sans"/>
                          <a:cs typeface="Lucida Sans"/>
                          <a:sym typeface="Lucida Sans"/>
                        </a:rPr>
                        <a:t>upper  lobes</a:t>
                      </a:r>
                      <a:endParaRPr sz="1400" u="none" cap="none" strike="noStrike">
                        <a:latin typeface="Lucida Sans"/>
                        <a:ea typeface="Lucida Sans"/>
                        <a:cs typeface="Lucida Sans"/>
                        <a:sym typeface="Lucida Sans"/>
                      </a:endParaRPr>
                    </a:p>
                  </a:txBody>
                  <a:tcPr marT="5075"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0" marR="0" rtl="0" algn="l">
                        <a:lnSpc>
                          <a:spcPct val="100000"/>
                        </a:lnSpc>
                        <a:spcBef>
                          <a:spcPts val="0"/>
                        </a:spcBef>
                        <a:spcAft>
                          <a:spcPts val="0"/>
                        </a:spcAft>
                        <a:buNone/>
                      </a:pPr>
                      <a:r>
                        <a:t/>
                      </a:r>
                      <a:endParaRPr sz="2600" u="none" cap="none" strike="noStrike">
                        <a:latin typeface="Times New Roman"/>
                        <a:ea typeface="Times New Roman"/>
                        <a:cs typeface="Times New Roman"/>
                        <a:sym typeface="Times New Roman"/>
                      </a:endParaRPr>
                    </a:p>
                    <a:p>
                      <a:pPr indent="-1904" lvl="0" marL="252729" marR="242570" rtl="0" algn="l">
                        <a:lnSpc>
                          <a:spcPct val="117857"/>
                        </a:lnSpc>
                        <a:spcBef>
                          <a:spcPts val="0"/>
                        </a:spcBef>
                        <a:spcAft>
                          <a:spcPts val="0"/>
                        </a:spcAft>
                        <a:buNone/>
                      </a:pPr>
                      <a:r>
                        <a:rPr lang="en-US" sz="1400" u="none" cap="none" strike="noStrike">
                          <a:latin typeface="Lucida Sans"/>
                          <a:ea typeface="Lucida Sans"/>
                          <a:cs typeface="Lucida Sans"/>
                          <a:sym typeface="Lucida Sans"/>
                        </a:rPr>
                        <a:t>Common in  </a:t>
                      </a:r>
                      <a:r>
                        <a:rPr lang="en-US" sz="1400" u="none" cap="none" strike="noStrike">
                          <a:solidFill>
                            <a:srgbClr val="980000"/>
                          </a:solidFill>
                          <a:latin typeface="Lucida Sans"/>
                          <a:ea typeface="Lucida Sans"/>
                          <a:cs typeface="Lucida Sans"/>
                          <a:sym typeface="Lucida Sans"/>
                        </a:rPr>
                        <a:t>lower lobes</a:t>
                      </a:r>
                      <a:endParaRPr sz="1400" u="none" cap="none" strike="noStrike">
                        <a:latin typeface="Lucida Sans"/>
                        <a:ea typeface="Lucida Sans"/>
                        <a:cs typeface="Lucida Sans"/>
                        <a:sym typeface="Lucida Sans"/>
                      </a:endParaRPr>
                    </a:p>
                  </a:txBody>
                  <a:tcPr marT="625"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0" marR="0" rtl="0" algn="l">
                        <a:lnSpc>
                          <a:spcPct val="100000"/>
                        </a:lnSpc>
                        <a:spcBef>
                          <a:spcPts val="0"/>
                        </a:spcBef>
                        <a:spcAft>
                          <a:spcPts val="0"/>
                        </a:spcAft>
                        <a:buNone/>
                      </a:pPr>
                      <a:r>
                        <a:t/>
                      </a:r>
                      <a:endParaRPr sz="1850" u="none" cap="none" strike="noStrike">
                        <a:latin typeface="Times New Roman"/>
                        <a:ea typeface="Times New Roman"/>
                        <a:cs typeface="Times New Roman"/>
                        <a:sym typeface="Times New Roman"/>
                      </a:endParaRPr>
                    </a:p>
                    <a:p>
                      <a:pPr indent="0" lvl="0" marL="255270" marR="247015" rtl="0" algn="ctr">
                        <a:lnSpc>
                          <a:spcPct val="117857"/>
                        </a:lnSpc>
                        <a:spcBef>
                          <a:spcPts val="0"/>
                        </a:spcBef>
                        <a:spcAft>
                          <a:spcPts val="0"/>
                        </a:spcAft>
                        <a:buNone/>
                      </a:pPr>
                      <a:r>
                        <a:rPr lang="en-US" sz="1400" u="none" cap="none" strike="noStrike">
                          <a:latin typeface="Lucida Sans"/>
                          <a:ea typeface="Lucida Sans"/>
                          <a:cs typeface="Lucida Sans"/>
                          <a:sym typeface="Lucida Sans"/>
                        </a:rPr>
                        <a:t>More severe in the  </a:t>
                      </a:r>
                      <a:r>
                        <a:rPr lang="en-US" sz="1400" u="none" cap="none" strike="noStrike">
                          <a:solidFill>
                            <a:srgbClr val="980000"/>
                          </a:solidFill>
                          <a:latin typeface="Lucida Sans"/>
                          <a:ea typeface="Lucida Sans"/>
                          <a:cs typeface="Lucida Sans"/>
                          <a:sym typeface="Lucida Sans"/>
                        </a:rPr>
                        <a:t>upper half </a:t>
                      </a:r>
                      <a:r>
                        <a:rPr lang="en-US" sz="1400" u="none" cap="none" strike="noStrike">
                          <a:latin typeface="Lucida Sans"/>
                          <a:ea typeface="Lucida Sans"/>
                          <a:cs typeface="Lucida Sans"/>
                          <a:sym typeface="Lucida Sans"/>
                        </a:rPr>
                        <a:t>of the  lungs.</a:t>
                      </a:r>
                      <a:endParaRPr sz="1400" u="none" cap="none" strike="noStrike">
                        <a:latin typeface="Lucida Sans"/>
                        <a:ea typeface="Lucida Sans"/>
                        <a:cs typeface="Lucida Sans"/>
                        <a:sym typeface="Lucida Sans"/>
                      </a:endParaRPr>
                    </a:p>
                  </a:txBody>
                  <a:tcPr marT="5075"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45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US" sz="1400" u="none" cap="none" strike="noStrike">
                          <a:latin typeface="Lucida Sans"/>
                          <a:ea typeface="Lucida Sans"/>
                          <a:cs typeface="Lucida Sans"/>
                          <a:sym typeface="Lucida Sans"/>
                        </a:rPr>
                        <a:t>-</a:t>
                      </a:r>
                      <a:endParaRPr sz="1400" u="none" cap="none" strike="noStrike">
                        <a:latin typeface="Lucida Sans"/>
                        <a:ea typeface="Lucida Sans"/>
                        <a:cs typeface="Lucida Sans"/>
                        <a:sym typeface="Lucida Sans"/>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r>
              <a:tr h="3357950">
                <a:tc>
                  <a:txBody>
                    <a:bodyPr/>
                    <a:lstStyle/>
                    <a:p>
                      <a:pPr indent="0" lvl="0" marL="0" marR="0" rtl="0" algn="l">
                        <a:lnSpc>
                          <a:spcPct val="100000"/>
                        </a:lnSpc>
                        <a:spcBef>
                          <a:spcPts val="0"/>
                        </a:spcBef>
                        <a:spcAft>
                          <a:spcPts val="0"/>
                        </a:spcAft>
                        <a:buNone/>
                      </a:pPr>
                      <a:r>
                        <a:t/>
                      </a:r>
                      <a:endParaRPr sz="19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9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9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9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900" u="none" cap="none" strike="noStrike">
                        <a:latin typeface="Times New Roman"/>
                        <a:ea typeface="Times New Roman"/>
                        <a:cs typeface="Times New Roman"/>
                        <a:sym typeface="Times New Roman"/>
                      </a:endParaRPr>
                    </a:p>
                    <a:p>
                      <a:pPr indent="0" lvl="0" marL="347345" marR="0" rtl="0" algn="l">
                        <a:lnSpc>
                          <a:spcPct val="100000"/>
                        </a:lnSpc>
                        <a:spcBef>
                          <a:spcPts val="1335"/>
                        </a:spcBef>
                        <a:spcAft>
                          <a:spcPts val="0"/>
                        </a:spcAft>
                        <a:buNone/>
                      </a:pPr>
                      <a:r>
                        <a:rPr b="1" lang="en-US" sz="1500" u="none" cap="none" strike="noStrike">
                          <a:latin typeface="Tahoma"/>
                          <a:ea typeface="Tahoma"/>
                          <a:cs typeface="Tahoma"/>
                          <a:sym typeface="Tahoma"/>
                        </a:rPr>
                        <a:t>Notes</a:t>
                      </a:r>
                      <a:endParaRPr sz="1500" u="none" cap="none" strike="noStrike">
                        <a:latin typeface="Tahoma"/>
                        <a:ea typeface="Tahoma"/>
                        <a:cs typeface="Tahoma"/>
                        <a:sym typeface="Tahoma"/>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7BEBD"/>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30"/>
                        </a:spcBef>
                        <a:spcAft>
                          <a:spcPts val="0"/>
                        </a:spcAft>
                        <a:buNone/>
                      </a:pPr>
                      <a:r>
                        <a:t/>
                      </a:r>
                      <a:endParaRPr sz="2150" u="none" cap="none" strike="noStrike">
                        <a:latin typeface="Times New Roman"/>
                        <a:ea typeface="Times New Roman"/>
                        <a:cs typeface="Times New Roman"/>
                        <a:sym typeface="Times New Roman"/>
                      </a:endParaRPr>
                    </a:p>
                    <a:p>
                      <a:pPr indent="0" lvl="0" marL="160020" marR="151765" rtl="0" algn="ctr">
                        <a:lnSpc>
                          <a:spcPct val="117857"/>
                        </a:lnSpc>
                        <a:spcBef>
                          <a:spcPts val="0"/>
                        </a:spcBef>
                        <a:spcAft>
                          <a:spcPts val="0"/>
                        </a:spcAft>
                        <a:buNone/>
                      </a:pPr>
                      <a:r>
                        <a:rPr lang="en-US" sz="1400" u="none" cap="none" strike="noStrike">
                          <a:latin typeface="Lucida Sans"/>
                          <a:ea typeface="Lucida Sans"/>
                          <a:cs typeface="Lucida Sans"/>
                          <a:sym typeface="Lucida Sans"/>
                        </a:rPr>
                        <a:t>Often associated  with </a:t>
                      </a:r>
                      <a:r>
                        <a:rPr b="1" lang="en-US" sz="1400" u="none" cap="none" strike="noStrike">
                          <a:latin typeface="Tahoma"/>
                          <a:ea typeface="Tahoma"/>
                          <a:cs typeface="Tahoma"/>
                          <a:sym typeface="Tahoma"/>
                        </a:rPr>
                        <a:t>chronic  bronchitis</a:t>
                      </a:r>
                      <a:endParaRPr sz="1400" u="none" cap="none" strike="noStrike">
                        <a:latin typeface="Tahoma"/>
                        <a:ea typeface="Tahoma"/>
                        <a:cs typeface="Tahoma"/>
                        <a:sym typeface="Tahoma"/>
                      </a:endParaRPr>
                    </a:p>
                    <a:p>
                      <a:pPr indent="0" lvl="0" marL="0" marR="0" rtl="0" algn="l">
                        <a:lnSpc>
                          <a:spcPct val="100000"/>
                        </a:lnSpc>
                        <a:spcBef>
                          <a:spcPts val="40"/>
                        </a:spcBef>
                        <a:spcAft>
                          <a:spcPts val="0"/>
                        </a:spcAft>
                        <a:buNone/>
                      </a:pPr>
                      <a:r>
                        <a:t/>
                      </a:r>
                      <a:endParaRPr sz="1400" u="none" cap="none" strike="noStrike">
                        <a:latin typeface="Times New Roman"/>
                        <a:ea typeface="Times New Roman"/>
                        <a:cs typeface="Times New Roman"/>
                        <a:sym typeface="Times New Roman"/>
                      </a:endParaRPr>
                    </a:p>
                    <a:p>
                      <a:pPr indent="0" lvl="0" marL="259079" marR="250825" rtl="0" algn="ctr">
                        <a:lnSpc>
                          <a:spcPct val="117857"/>
                        </a:lnSpc>
                        <a:spcBef>
                          <a:spcPts val="0"/>
                        </a:spcBef>
                        <a:spcAft>
                          <a:spcPts val="0"/>
                        </a:spcAft>
                        <a:buNone/>
                      </a:pPr>
                      <a:r>
                        <a:rPr lang="en-US" sz="1400" u="none" cap="none" strike="noStrike">
                          <a:latin typeface="Lucida Sans"/>
                          <a:ea typeface="Lucida Sans"/>
                          <a:cs typeface="Lucida Sans"/>
                          <a:sym typeface="Lucida Sans"/>
                        </a:rPr>
                        <a:t>20 times more  common than  panacinar</a:t>
                      </a:r>
                      <a:endParaRPr sz="1400" u="none" cap="none" strike="noStrike">
                        <a:latin typeface="Lucida Sans"/>
                        <a:ea typeface="Lucida Sans"/>
                        <a:cs typeface="Lucida Sans"/>
                        <a:sym typeface="Lucida Sans"/>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35"/>
                        </a:spcBef>
                        <a:spcAft>
                          <a:spcPts val="0"/>
                        </a:spcAft>
                        <a:buNone/>
                      </a:pPr>
                      <a:r>
                        <a:t/>
                      </a:r>
                      <a:endParaRPr sz="17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US" sz="1400" u="none" cap="none" strike="noStrike">
                          <a:latin typeface="Lucida Sans"/>
                          <a:ea typeface="Lucida Sans"/>
                          <a:cs typeface="Lucida Sans"/>
                          <a:sym typeface="Lucida Sans"/>
                        </a:rPr>
                        <a:t>-</a:t>
                      </a:r>
                      <a:endParaRPr sz="1400" u="none" cap="none" strike="noStrike">
                        <a:latin typeface="Lucida Sans"/>
                        <a:ea typeface="Lucida Sans"/>
                        <a:cs typeface="Lucida Sans"/>
                        <a:sym typeface="Lucida Sans"/>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87630" marR="79375" rtl="0" algn="ctr">
                        <a:lnSpc>
                          <a:spcPct val="117857"/>
                        </a:lnSpc>
                        <a:spcBef>
                          <a:spcPts val="1275"/>
                        </a:spcBef>
                        <a:spcAft>
                          <a:spcPts val="0"/>
                        </a:spcAft>
                        <a:buNone/>
                      </a:pPr>
                      <a:r>
                        <a:rPr lang="en-US" sz="1400" u="none" cap="none" strike="noStrike">
                          <a:latin typeface="Lucida Sans"/>
                          <a:ea typeface="Lucida Sans"/>
                          <a:cs typeface="Lucida Sans"/>
                          <a:sym typeface="Lucida Sans"/>
                        </a:rPr>
                        <a:t>More striking adjacent  to the </a:t>
                      </a:r>
                      <a:r>
                        <a:rPr b="1" lang="en-US" sz="1400" u="none" cap="none" strike="noStrike">
                          <a:latin typeface="Tahoma"/>
                          <a:ea typeface="Tahoma"/>
                          <a:cs typeface="Tahoma"/>
                          <a:sym typeface="Tahoma"/>
                        </a:rPr>
                        <a:t>pleura</a:t>
                      </a:r>
                      <a:r>
                        <a:rPr lang="en-US" sz="1400" u="none" cap="none" strike="noStrike">
                          <a:latin typeface="Lucida Sans"/>
                          <a:ea typeface="Lucida Sans"/>
                          <a:cs typeface="Lucida Sans"/>
                          <a:sym typeface="Lucida Sans"/>
                        </a:rPr>
                        <a:t>, along  the lobular connective  tissue septa.</a:t>
                      </a:r>
                      <a:endParaRPr sz="1400" u="none" cap="none" strike="noStrike">
                        <a:latin typeface="Lucida Sans"/>
                        <a:ea typeface="Lucida Sans"/>
                        <a:cs typeface="Lucida Sans"/>
                        <a:sym typeface="Lucida Sans"/>
                      </a:endParaRPr>
                    </a:p>
                    <a:p>
                      <a:pPr indent="0" lvl="0" marL="196850" marR="188595" rtl="0" algn="ctr">
                        <a:lnSpc>
                          <a:spcPct val="117857"/>
                        </a:lnSpc>
                        <a:spcBef>
                          <a:spcPts val="0"/>
                        </a:spcBef>
                        <a:spcAft>
                          <a:spcPts val="0"/>
                        </a:spcAft>
                        <a:buNone/>
                      </a:pPr>
                      <a:r>
                        <a:rPr lang="en-US" sz="1400" u="none" cap="none" strike="noStrike">
                          <a:latin typeface="Lucida Sans"/>
                          <a:ea typeface="Lucida Sans"/>
                          <a:cs typeface="Lucida Sans"/>
                          <a:sym typeface="Lucida Sans"/>
                        </a:rPr>
                        <a:t>Adjacent to areas of  </a:t>
                      </a:r>
                      <a:r>
                        <a:rPr b="1" lang="en-US" sz="1400" u="none" cap="none" strike="noStrike">
                          <a:latin typeface="Tahoma"/>
                          <a:ea typeface="Tahoma"/>
                          <a:cs typeface="Tahoma"/>
                          <a:sym typeface="Tahoma"/>
                        </a:rPr>
                        <a:t>ﬁbrosis</a:t>
                      </a:r>
                      <a:r>
                        <a:rPr lang="en-US" sz="1400" u="none" cap="none" strike="noStrike">
                          <a:latin typeface="Lucida Sans"/>
                          <a:ea typeface="Lucida Sans"/>
                          <a:cs typeface="Lucida Sans"/>
                          <a:sym typeface="Lucida Sans"/>
                        </a:rPr>
                        <a:t>, scarring or  atelectasis</a:t>
                      </a:r>
                      <a:endParaRPr sz="1400" u="none" cap="none" strike="noStrike">
                        <a:latin typeface="Lucida Sans"/>
                        <a:ea typeface="Lucida Sans"/>
                        <a:cs typeface="Lucida Sans"/>
                        <a:sym typeface="Lucida Sans"/>
                      </a:endParaRPr>
                    </a:p>
                    <a:p>
                      <a:pPr indent="0" lvl="0" marL="0" marR="0" rtl="0" algn="l">
                        <a:lnSpc>
                          <a:spcPct val="100000"/>
                        </a:lnSpc>
                        <a:spcBef>
                          <a:spcPts val="35"/>
                        </a:spcBef>
                        <a:spcAft>
                          <a:spcPts val="0"/>
                        </a:spcAft>
                        <a:buNone/>
                      </a:pPr>
                      <a:r>
                        <a:t/>
                      </a:r>
                      <a:endParaRPr sz="1400" u="none" cap="none" strike="noStrike">
                        <a:latin typeface="Times New Roman"/>
                        <a:ea typeface="Times New Roman"/>
                        <a:cs typeface="Times New Roman"/>
                        <a:sym typeface="Times New Roman"/>
                      </a:endParaRPr>
                    </a:p>
                    <a:p>
                      <a:pPr indent="0" lvl="0" marL="294640" marR="286385" rtl="0" algn="ctr">
                        <a:lnSpc>
                          <a:spcPct val="117857"/>
                        </a:lnSpc>
                        <a:spcBef>
                          <a:spcPts val="5"/>
                        </a:spcBef>
                        <a:spcAft>
                          <a:spcPts val="0"/>
                        </a:spcAft>
                        <a:buNone/>
                      </a:pPr>
                      <a:r>
                        <a:rPr b="1" lang="en-US" sz="1400" u="none" cap="none" strike="noStrike">
                          <a:latin typeface="Tahoma"/>
                          <a:ea typeface="Tahoma"/>
                          <a:cs typeface="Tahoma"/>
                          <a:sym typeface="Tahoma"/>
                        </a:rPr>
                        <a:t>Spontaneous  pneumothorax </a:t>
                      </a:r>
                      <a:r>
                        <a:rPr lang="en-US" sz="1400" u="none" cap="none" strike="noStrike">
                          <a:latin typeface="Lucida Sans"/>
                          <a:ea typeface="Lucida Sans"/>
                          <a:cs typeface="Lucida Sans"/>
                          <a:sym typeface="Lucida Sans"/>
                        </a:rPr>
                        <a:t>in  young adults (in  centacinar too)</a:t>
                      </a:r>
                      <a:endParaRPr sz="1400" u="none" cap="none" strike="noStrike">
                        <a:latin typeface="Lucida Sans"/>
                        <a:ea typeface="Lucida Sans"/>
                        <a:cs typeface="Lucida Sans"/>
                        <a:sym typeface="Lucida Sans"/>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F4F1"/>
                    </a:solidFill>
                  </a:tcPr>
                </a:tc>
                <a:tc>
                  <a:txBody>
                    <a:bodyPr/>
                    <a:lstStyle/>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550" u="none" cap="none" strike="noStrike">
                        <a:latin typeface="Times New Roman"/>
                        <a:ea typeface="Times New Roman"/>
                        <a:cs typeface="Times New Roman"/>
                        <a:sym typeface="Times New Roman"/>
                      </a:endParaRPr>
                    </a:p>
                    <a:p>
                      <a:pPr indent="634" lvl="0" marL="134620" marR="127000" rtl="0" algn="ctr">
                        <a:lnSpc>
                          <a:spcPct val="98700"/>
                        </a:lnSpc>
                        <a:spcBef>
                          <a:spcPts val="5"/>
                        </a:spcBef>
                        <a:spcAft>
                          <a:spcPts val="0"/>
                        </a:spcAft>
                        <a:buNone/>
                      </a:pPr>
                      <a:r>
                        <a:rPr lang="en-US" sz="1400" u="none" cap="none" strike="noStrike">
                          <a:solidFill>
                            <a:srgbClr val="980000"/>
                          </a:solidFill>
                          <a:latin typeface="Lucida Sans"/>
                          <a:ea typeface="Lucida Sans"/>
                          <a:cs typeface="Lucida Sans"/>
                          <a:sym typeface="Lucida Sans"/>
                        </a:rPr>
                        <a:t>Associated with  scarring  </a:t>
                      </a:r>
                      <a:r>
                        <a:rPr lang="en-US" sz="1200" u="none" cap="none" strike="noStrike">
                          <a:latin typeface="Lucida Sans"/>
                          <a:ea typeface="Lucida Sans"/>
                          <a:cs typeface="Lucida Sans"/>
                          <a:sym typeface="Lucida Sans"/>
                        </a:rPr>
                        <a:t>(resemble scars of  healed  inﬂammatory  diseases)</a:t>
                      </a:r>
                      <a:endParaRPr sz="1200" u="none" cap="none" strike="noStrike">
                        <a:latin typeface="Lucida Sans"/>
                        <a:ea typeface="Lucida Sans"/>
                        <a:cs typeface="Lucida Sans"/>
                        <a:sym typeface="Lucida Sans"/>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295475">
                <a:tc>
                  <a:txBody>
                    <a:bodyPr/>
                    <a:lstStyle/>
                    <a:p>
                      <a:pPr indent="0" lvl="0" marL="0" marR="0" rtl="0" algn="l">
                        <a:lnSpc>
                          <a:spcPct val="100000"/>
                        </a:lnSpc>
                        <a:spcBef>
                          <a:spcPts val="0"/>
                        </a:spcBef>
                        <a:spcAft>
                          <a:spcPts val="0"/>
                        </a:spcAft>
                        <a:buNone/>
                      </a:pPr>
                      <a:r>
                        <a:t/>
                      </a:r>
                      <a:endParaRPr sz="19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700" u="none" cap="none" strike="noStrike">
                        <a:latin typeface="Times New Roman"/>
                        <a:ea typeface="Times New Roman"/>
                        <a:cs typeface="Times New Roman"/>
                        <a:sym typeface="Times New Roman"/>
                      </a:endParaRPr>
                    </a:p>
                    <a:p>
                      <a:pPr indent="0" lvl="0" marL="0" marR="263525" rtl="0" algn="r">
                        <a:lnSpc>
                          <a:spcPct val="100000"/>
                        </a:lnSpc>
                        <a:spcBef>
                          <a:spcPts val="0"/>
                        </a:spcBef>
                        <a:spcAft>
                          <a:spcPts val="0"/>
                        </a:spcAft>
                        <a:buNone/>
                      </a:pPr>
                      <a:r>
                        <a:rPr b="1" lang="en-US" sz="1500" u="none" cap="none" strike="noStrike">
                          <a:latin typeface="Tahoma"/>
                          <a:ea typeface="Tahoma"/>
                          <a:cs typeface="Tahoma"/>
                          <a:sym typeface="Tahoma"/>
                        </a:rPr>
                        <a:t>Figures</a:t>
                      </a:r>
                      <a:endParaRPr sz="1500" u="none" cap="none" strike="noStrike">
                        <a:latin typeface="Tahoma"/>
                        <a:ea typeface="Tahoma"/>
                        <a:cs typeface="Tahoma"/>
                        <a:sym typeface="Tahoma"/>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7BEBD"/>
                    </a:solidFill>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343" name="Google Shape;343;p5"/>
          <p:cNvSpPr txBox="1"/>
          <p:nvPr>
            <p:ph type="title"/>
          </p:nvPr>
        </p:nvSpPr>
        <p:spPr>
          <a:xfrm>
            <a:off x="1109117" y="477917"/>
            <a:ext cx="612902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Classification of emphysema</a:t>
            </a:r>
            <a:endParaRPr/>
          </a:p>
        </p:txBody>
      </p:sp>
      <p:grpSp>
        <p:nvGrpSpPr>
          <p:cNvPr id="344" name="Google Shape;344;p5"/>
          <p:cNvGrpSpPr/>
          <p:nvPr/>
        </p:nvGrpSpPr>
        <p:grpSpPr>
          <a:xfrm>
            <a:off x="1220625" y="8911200"/>
            <a:ext cx="6780374" cy="1298002"/>
            <a:chOff x="1220625" y="8911200"/>
            <a:chExt cx="6780374" cy="1298002"/>
          </a:xfrm>
        </p:grpSpPr>
        <p:pic>
          <p:nvPicPr>
            <p:cNvPr id="345" name="Google Shape;345;p5"/>
            <p:cNvPicPr preferRelativeResize="0"/>
            <p:nvPr/>
          </p:nvPicPr>
          <p:blipFill rotWithShape="1">
            <a:blip r:embed="rId3">
              <a:alphaModFix/>
            </a:blip>
            <a:srcRect b="0" l="0" r="0" t="0"/>
            <a:stretch/>
          </p:blipFill>
          <p:spPr>
            <a:xfrm>
              <a:off x="2931800" y="8911200"/>
              <a:ext cx="5069199" cy="1298002"/>
            </a:xfrm>
            <a:prstGeom prst="rect">
              <a:avLst/>
            </a:prstGeom>
            <a:noFill/>
            <a:ln>
              <a:noFill/>
            </a:ln>
          </p:spPr>
        </p:pic>
        <p:pic>
          <p:nvPicPr>
            <p:cNvPr id="346" name="Google Shape;346;p5"/>
            <p:cNvPicPr preferRelativeResize="0"/>
            <p:nvPr/>
          </p:nvPicPr>
          <p:blipFill rotWithShape="1">
            <a:blip r:embed="rId4">
              <a:alphaModFix/>
            </a:blip>
            <a:srcRect b="0" l="0" r="0" t="0"/>
            <a:stretch/>
          </p:blipFill>
          <p:spPr>
            <a:xfrm>
              <a:off x="1220625" y="8911200"/>
              <a:ext cx="1681424" cy="1297999"/>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
          <p:cNvSpPr txBox="1"/>
          <p:nvPr/>
        </p:nvSpPr>
        <p:spPr>
          <a:xfrm>
            <a:off x="484900" y="2411551"/>
            <a:ext cx="3107690" cy="1832610"/>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146050">
            <a:spAutoFit/>
          </a:bodyPr>
          <a:lstStyle/>
          <a:p>
            <a:pPr indent="0" lvl="0" marL="635" marR="0" rtl="0" algn="ctr">
              <a:lnSpc>
                <a:spcPct val="100000"/>
              </a:lnSpc>
              <a:spcBef>
                <a:spcPts val="0"/>
              </a:spcBef>
              <a:spcAft>
                <a:spcPts val="0"/>
              </a:spcAft>
              <a:buNone/>
            </a:pPr>
            <a:r>
              <a:rPr b="1" lang="en-US" sz="1600">
                <a:latin typeface="Tahoma"/>
                <a:ea typeface="Tahoma"/>
                <a:cs typeface="Tahoma"/>
                <a:sym typeface="Tahoma"/>
              </a:rPr>
              <a:t>Compensatory emphysema:</a:t>
            </a:r>
            <a:endParaRPr sz="1600">
              <a:latin typeface="Tahoma"/>
              <a:ea typeface="Tahoma"/>
              <a:cs typeface="Tahoma"/>
              <a:sym typeface="Tahoma"/>
            </a:endParaRPr>
          </a:p>
          <a:p>
            <a:pPr indent="-635" lvl="0" marL="95250" marR="85725" rtl="0" algn="ctr">
              <a:lnSpc>
                <a:spcPct val="100000"/>
              </a:lnSpc>
              <a:spcBef>
                <a:spcPts val="1685"/>
              </a:spcBef>
              <a:spcAft>
                <a:spcPts val="0"/>
              </a:spcAft>
              <a:buNone/>
            </a:pPr>
            <a:r>
              <a:rPr lang="en-US" sz="1400">
                <a:latin typeface="Lucida Sans"/>
                <a:ea typeface="Lucida Sans"/>
                <a:cs typeface="Lucida Sans"/>
                <a:sym typeface="Lucida Sans"/>
              </a:rPr>
              <a:t>The dilation of residual alveoli in  response to loss of lung substance  elsewhere, such as occurs after  surgical removal of a diseased lung  or lobe.</a:t>
            </a:r>
            <a:endParaRPr sz="1400">
              <a:latin typeface="Lucida Sans"/>
              <a:ea typeface="Lucida Sans"/>
              <a:cs typeface="Lucida Sans"/>
              <a:sym typeface="Lucida Sans"/>
            </a:endParaRPr>
          </a:p>
        </p:txBody>
      </p:sp>
      <p:sp>
        <p:nvSpPr>
          <p:cNvPr id="352" name="Google Shape;352;p6"/>
          <p:cNvSpPr txBox="1"/>
          <p:nvPr/>
        </p:nvSpPr>
        <p:spPr>
          <a:xfrm>
            <a:off x="484900" y="5096700"/>
            <a:ext cx="3107690" cy="1572260"/>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229225">
            <a:spAutoFit/>
          </a:bodyPr>
          <a:lstStyle/>
          <a:p>
            <a:pPr indent="0" lvl="0" marL="548005" marR="0" rtl="0" algn="l">
              <a:lnSpc>
                <a:spcPct val="100000"/>
              </a:lnSpc>
              <a:spcBef>
                <a:spcPts val="0"/>
              </a:spcBef>
              <a:spcAft>
                <a:spcPts val="0"/>
              </a:spcAft>
              <a:buNone/>
            </a:pPr>
            <a:r>
              <a:rPr b="1" lang="en-US" sz="1600">
                <a:latin typeface="Tahoma"/>
                <a:ea typeface="Tahoma"/>
                <a:cs typeface="Tahoma"/>
                <a:sym typeface="Tahoma"/>
              </a:rPr>
              <a:t>Bullous emphysema:</a:t>
            </a:r>
            <a:endParaRPr sz="1600">
              <a:latin typeface="Tahoma"/>
              <a:ea typeface="Tahoma"/>
              <a:cs typeface="Tahoma"/>
              <a:sym typeface="Tahoma"/>
            </a:endParaRPr>
          </a:p>
          <a:p>
            <a:pPr indent="-635" lvl="0" marL="113664" marR="104775" rtl="0" algn="ctr">
              <a:lnSpc>
                <a:spcPct val="100000"/>
              </a:lnSpc>
              <a:spcBef>
                <a:spcPts val="1685"/>
              </a:spcBef>
              <a:spcAft>
                <a:spcPts val="0"/>
              </a:spcAft>
              <a:buNone/>
            </a:pPr>
            <a:r>
              <a:rPr lang="en-US" sz="1400">
                <a:latin typeface="Lucida Sans"/>
                <a:ea typeface="Lucida Sans"/>
                <a:cs typeface="Lucida Sans"/>
                <a:sym typeface="Lucida Sans"/>
              </a:rPr>
              <a:t>Any form of emphysema that  produces large subpleural blebs or  bullae (spaces &gt;1 cm).</a:t>
            </a:r>
            <a:endParaRPr sz="1400">
              <a:latin typeface="Lucida Sans"/>
              <a:ea typeface="Lucida Sans"/>
              <a:cs typeface="Lucida Sans"/>
              <a:sym typeface="Lucida Sans"/>
            </a:endParaRPr>
          </a:p>
        </p:txBody>
      </p:sp>
      <p:sp>
        <p:nvSpPr>
          <p:cNvPr id="353" name="Google Shape;353;p6"/>
          <p:cNvSpPr txBox="1"/>
          <p:nvPr/>
        </p:nvSpPr>
        <p:spPr>
          <a:xfrm>
            <a:off x="484900" y="7681593"/>
            <a:ext cx="3107690" cy="2034539"/>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57150">
            <a:spAutoFit/>
          </a:bodyPr>
          <a:lstStyle/>
          <a:p>
            <a:pPr indent="0" lvl="0" marL="635" marR="0" rtl="0" algn="ctr">
              <a:lnSpc>
                <a:spcPct val="100000"/>
              </a:lnSpc>
              <a:spcBef>
                <a:spcPts val="0"/>
              </a:spcBef>
              <a:spcAft>
                <a:spcPts val="0"/>
              </a:spcAft>
              <a:buNone/>
            </a:pPr>
            <a:r>
              <a:rPr b="1" lang="en-US" sz="1600">
                <a:latin typeface="Tahoma"/>
                <a:ea typeface="Tahoma"/>
                <a:cs typeface="Tahoma"/>
                <a:sym typeface="Tahoma"/>
              </a:rPr>
              <a:t>Subcutaneous emphysema:</a:t>
            </a:r>
            <a:endParaRPr sz="1600">
              <a:latin typeface="Tahoma"/>
              <a:ea typeface="Tahoma"/>
              <a:cs typeface="Tahoma"/>
              <a:sym typeface="Tahoma"/>
            </a:endParaRPr>
          </a:p>
          <a:p>
            <a:pPr indent="0" lvl="0" marL="180975" marR="171450" rtl="0" algn="ctr">
              <a:lnSpc>
                <a:spcPct val="100000"/>
              </a:lnSpc>
              <a:spcBef>
                <a:spcPts val="1689"/>
              </a:spcBef>
              <a:spcAft>
                <a:spcPts val="0"/>
              </a:spcAft>
              <a:buNone/>
            </a:pPr>
            <a:r>
              <a:rPr lang="en-US" sz="1400">
                <a:latin typeface="Lucida Sans"/>
                <a:ea typeface="Lucida Sans"/>
                <a:cs typeface="Lucida Sans"/>
                <a:sym typeface="Lucida Sans"/>
              </a:rPr>
              <a:t>When the interstitial air gets into  the subcutaneous tissue with  marked swelling of the head and  neck and crackling crepitation  over the chest.</a:t>
            </a:r>
            <a:endParaRPr sz="1400">
              <a:latin typeface="Lucida Sans"/>
              <a:ea typeface="Lucida Sans"/>
              <a:cs typeface="Lucida Sans"/>
              <a:sym typeface="Lucida Sans"/>
            </a:endParaRPr>
          </a:p>
        </p:txBody>
      </p:sp>
      <p:sp>
        <p:nvSpPr>
          <p:cNvPr id="354" name="Google Shape;354;p6"/>
          <p:cNvSpPr txBox="1"/>
          <p:nvPr/>
        </p:nvSpPr>
        <p:spPr>
          <a:xfrm>
            <a:off x="3987800" y="7596468"/>
            <a:ext cx="465455"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u="sng">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p:txBody>
      </p:sp>
      <p:sp>
        <p:nvSpPr>
          <p:cNvPr id="355" name="Google Shape;355;p6"/>
          <p:cNvSpPr txBox="1"/>
          <p:nvPr/>
        </p:nvSpPr>
        <p:spPr>
          <a:xfrm>
            <a:off x="4506224" y="5626699"/>
            <a:ext cx="3347720" cy="4655185"/>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96500">
            <a:spAutoFit/>
          </a:bodyPr>
          <a:lstStyle/>
          <a:p>
            <a:pPr indent="0" lvl="0" marL="494030" marR="485775" rtl="0" algn="ctr">
              <a:lnSpc>
                <a:spcPct val="100000"/>
              </a:lnSpc>
              <a:spcBef>
                <a:spcPts val="0"/>
              </a:spcBef>
              <a:spcAft>
                <a:spcPts val="0"/>
              </a:spcAft>
              <a:buNone/>
            </a:pPr>
            <a:r>
              <a:rPr b="1" lang="en-US" sz="1600">
                <a:latin typeface="Tahoma"/>
                <a:ea typeface="Tahoma"/>
                <a:cs typeface="Tahoma"/>
                <a:sym typeface="Tahoma"/>
              </a:rPr>
              <a:t>Mediastinal (interstitial)  emphysema:</a:t>
            </a:r>
            <a:endParaRPr sz="1600">
              <a:latin typeface="Tahoma"/>
              <a:ea typeface="Tahoma"/>
              <a:cs typeface="Tahoma"/>
              <a:sym typeface="Tahoma"/>
            </a:endParaRPr>
          </a:p>
          <a:p>
            <a:pPr indent="0" lvl="0" marL="0" marR="0" rtl="0" algn="l">
              <a:lnSpc>
                <a:spcPct val="100000"/>
              </a:lnSpc>
              <a:spcBef>
                <a:spcPts val="30"/>
              </a:spcBef>
              <a:spcAft>
                <a:spcPts val="0"/>
              </a:spcAft>
              <a:buNone/>
            </a:pPr>
            <a:r>
              <a:t/>
            </a:r>
            <a:endParaRPr sz="2450">
              <a:latin typeface="Tahoma"/>
              <a:ea typeface="Tahoma"/>
              <a:cs typeface="Tahoma"/>
              <a:sym typeface="Tahoma"/>
            </a:endParaRPr>
          </a:p>
          <a:p>
            <a:pPr indent="-635" lvl="0" marL="100330" marR="90805" rtl="0" algn="ctr">
              <a:lnSpc>
                <a:spcPct val="100000"/>
              </a:lnSpc>
              <a:spcBef>
                <a:spcPts val="0"/>
              </a:spcBef>
              <a:spcAft>
                <a:spcPts val="0"/>
              </a:spcAft>
              <a:buNone/>
            </a:pPr>
            <a:r>
              <a:rPr lang="en-US" sz="1400">
                <a:latin typeface="Lucida Sans"/>
                <a:ea typeface="Lucida Sans"/>
                <a:cs typeface="Lucida Sans"/>
                <a:sym typeface="Lucida Sans"/>
              </a:rPr>
              <a:t>Caused by entry of air into the  interstitium of the lung, from where it  may track to the mediastinum and  sometimes the subcutaneous tissue.</a:t>
            </a:r>
            <a:endParaRPr sz="1400">
              <a:latin typeface="Lucida Sans"/>
              <a:ea typeface="Lucida Sans"/>
              <a:cs typeface="Lucida Sans"/>
              <a:sym typeface="Lucida Sans"/>
            </a:endParaRPr>
          </a:p>
          <a:p>
            <a:pPr indent="-409575" lvl="0" marL="542925" marR="80645" rtl="0" algn="l">
              <a:lnSpc>
                <a:spcPct val="100000"/>
              </a:lnSpc>
              <a:spcBef>
                <a:spcPts val="1300"/>
              </a:spcBef>
              <a:spcAft>
                <a:spcPts val="0"/>
              </a:spcAft>
              <a:buNone/>
            </a:pPr>
            <a:r>
              <a:rPr lang="en-US" sz="1400">
                <a:latin typeface="MS PGothic"/>
                <a:ea typeface="MS PGothic"/>
                <a:cs typeface="MS PGothic"/>
                <a:sym typeface="MS PGothic"/>
              </a:rPr>
              <a:t>❏	</a:t>
            </a:r>
            <a:r>
              <a:rPr lang="en-US" sz="1400">
                <a:latin typeface="Lucida Sans"/>
                <a:ea typeface="Lucida Sans"/>
                <a:cs typeface="Lucida Sans"/>
                <a:sym typeface="Lucida Sans"/>
              </a:rPr>
              <a:t>It may occur spontaneously if a  sudden increase in intra alveolar  pressure (as with vomiting or  violent coughing) produces  alveolar rupture</a:t>
            </a:r>
            <a:endParaRPr sz="1400">
              <a:latin typeface="Lucida Sans"/>
              <a:ea typeface="Lucida Sans"/>
              <a:cs typeface="Lucida Sans"/>
              <a:sym typeface="Lucida Sans"/>
            </a:endParaRPr>
          </a:p>
          <a:p>
            <a:pPr indent="-409575" lvl="0" marL="542925" marR="437515" rtl="0" algn="l">
              <a:lnSpc>
                <a:spcPct val="100000"/>
              </a:lnSpc>
              <a:spcBef>
                <a:spcPts val="0"/>
              </a:spcBef>
              <a:spcAft>
                <a:spcPts val="0"/>
              </a:spcAft>
              <a:buNone/>
            </a:pPr>
            <a:r>
              <a:rPr lang="en-US" sz="1400">
                <a:latin typeface="MS PGothic"/>
                <a:ea typeface="MS PGothic"/>
                <a:cs typeface="MS PGothic"/>
                <a:sym typeface="MS PGothic"/>
              </a:rPr>
              <a:t>❏	</a:t>
            </a:r>
            <a:r>
              <a:rPr lang="en-US" sz="1400">
                <a:latin typeface="Lucida Sans"/>
                <a:ea typeface="Lucida Sans"/>
                <a:cs typeface="Lucida Sans"/>
                <a:sym typeface="Lucida Sans"/>
              </a:rPr>
              <a:t>Can develop in children with  whooping cough</a:t>
            </a:r>
            <a:endParaRPr sz="1400">
              <a:latin typeface="Lucida Sans"/>
              <a:ea typeface="Lucida Sans"/>
              <a:cs typeface="Lucida Sans"/>
              <a:sym typeface="Lucida Sans"/>
            </a:endParaRPr>
          </a:p>
          <a:p>
            <a:pPr indent="-409575" lvl="0" marL="542925" marR="195580" rtl="0" algn="l">
              <a:lnSpc>
                <a:spcPct val="100000"/>
              </a:lnSpc>
              <a:spcBef>
                <a:spcPts val="0"/>
              </a:spcBef>
              <a:spcAft>
                <a:spcPts val="0"/>
              </a:spcAft>
              <a:buNone/>
            </a:pPr>
            <a:r>
              <a:rPr lang="en-US" sz="1400">
                <a:latin typeface="MS PGothic"/>
                <a:ea typeface="MS PGothic"/>
                <a:cs typeface="MS PGothic"/>
                <a:sym typeface="MS PGothic"/>
              </a:rPr>
              <a:t>❏	</a:t>
            </a:r>
            <a:r>
              <a:rPr lang="en-US" sz="1400">
                <a:latin typeface="Lucida Sans"/>
                <a:ea typeface="Lucida Sans"/>
                <a:cs typeface="Lucida Sans"/>
                <a:sym typeface="Lucida Sans"/>
              </a:rPr>
              <a:t>Can occur in patients who have  partial bronchial obstruction or</a:t>
            </a:r>
            <a:endParaRPr sz="1400">
              <a:latin typeface="Lucida Sans"/>
              <a:ea typeface="Lucida Sans"/>
              <a:cs typeface="Lucida Sans"/>
              <a:sym typeface="Lucida Sans"/>
            </a:endParaRPr>
          </a:p>
          <a:p>
            <a:pPr indent="-409575" lvl="0" marL="542925" marR="152400" rtl="0" algn="l">
              <a:lnSpc>
                <a:spcPct val="100000"/>
              </a:lnSpc>
              <a:spcBef>
                <a:spcPts val="0"/>
              </a:spcBef>
              <a:spcAft>
                <a:spcPts val="0"/>
              </a:spcAft>
              <a:buNone/>
            </a:pPr>
            <a:r>
              <a:rPr lang="en-US" sz="1400">
                <a:latin typeface="MS PGothic"/>
                <a:ea typeface="MS PGothic"/>
                <a:cs typeface="MS PGothic"/>
                <a:sym typeface="MS PGothic"/>
              </a:rPr>
              <a:t>❏	</a:t>
            </a:r>
            <a:r>
              <a:rPr lang="en-US" sz="1400">
                <a:latin typeface="Lucida Sans"/>
                <a:ea typeface="Lucida Sans"/>
                <a:cs typeface="Lucida Sans"/>
                <a:sym typeface="Lucida Sans"/>
              </a:rPr>
              <a:t>in individuals with a perforating  injury (e.g. fractured rib)</a:t>
            </a:r>
            <a:endParaRPr sz="1400">
              <a:latin typeface="Lucida Sans"/>
              <a:ea typeface="Lucida Sans"/>
              <a:cs typeface="Lucida Sans"/>
              <a:sym typeface="Lucida Sans"/>
            </a:endParaRPr>
          </a:p>
        </p:txBody>
      </p:sp>
      <p:sp>
        <p:nvSpPr>
          <p:cNvPr id="356" name="Google Shape;356;p6"/>
          <p:cNvSpPr txBox="1"/>
          <p:nvPr/>
        </p:nvSpPr>
        <p:spPr>
          <a:xfrm>
            <a:off x="4506224" y="2237950"/>
            <a:ext cx="3347720" cy="2710180"/>
          </a:xfrm>
          <a:prstGeom prst="rect">
            <a:avLst/>
          </a:prstGeom>
          <a:solidFill>
            <a:srgbClr val="FAF4F1"/>
          </a:solidFill>
          <a:ln cap="flat" cmpd="sng" w="28550">
            <a:solidFill>
              <a:srgbClr val="3B8085"/>
            </a:solidFill>
            <a:prstDash val="solid"/>
            <a:round/>
            <a:headEnd len="sm" w="sm" type="none"/>
            <a:tailEnd len="sm" w="sm" type="none"/>
          </a:ln>
        </p:spPr>
        <p:txBody>
          <a:bodyPr anchorCtr="0" anchor="t" bIns="0" lIns="0" spcFirstLastPara="1" rIns="0" wrap="square" tIns="625">
            <a:spAutoFit/>
          </a:bodyPr>
          <a:lstStyle/>
          <a:p>
            <a:pPr indent="0" lvl="0" marL="0" marR="0" rtl="0" algn="l">
              <a:lnSpc>
                <a:spcPct val="100000"/>
              </a:lnSpc>
              <a:spcBef>
                <a:spcPts val="0"/>
              </a:spcBef>
              <a:spcAft>
                <a:spcPts val="0"/>
              </a:spcAft>
              <a:buNone/>
            </a:pPr>
            <a:r>
              <a:t/>
            </a:r>
            <a:endParaRPr sz="27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en-US" sz="1600">
                <a:latin typeface="Tahoma"/>
                <a:ea typeface="Tahoma"/>
                <a:cs typeface="Tahoma"/>
                <a:sym typeface="Tahoma"/>
              </a:rPr>
              <a:t>Obstructive overinﬂation:</a:t>
            </a:r>
            <a:endParaRPr sz="1600">
              <a:latin typeface="Tahoma"/>
              <a:ea typeface="Tahoma"/>
              <a:cs typeface="Tahoma"/>
              <a:sym typeface="Tahoma"/>
            </a:endParaRPr>
          </a:p>
          <a:p>
            <a:pPr indent="-634" lvl="0" marL="94615" marR="85090" rtl="0" algn="ctr">
              <a:lnSpc>
                <a:spcPct val="100000"/>
              </a:lnSpc>
              <a:spcBef>
                <a:spcPts val="1310"/>
              </a:spcBef>
              <a:spcAft>
                <a:spcPts val="0"/>
              </a:spcAft>
              <a:buNone/>
            </a:pPr>
            <a:r>
              <a:rPr lang="en-US" sz="1400">
                <a:latin typeface="Lucida Sans"/>
                <a:ea typeface="Lucida Sans"/>
                <a:cs typeface="Lucida Sans"/>
                <a:sym typeface="Lucida Sans"/>
              </a:rPr>
              <a:t>Expansion of the lung due to air  trapping. A common cause is subtotal  obstruction of an airway by a tumor or  foreign object. Can be life threatening  if expansion of the affected portion  produces compression of the  remaining normal lung.</a:t>
            </a:r>
            <a:endParaRPr sz="1400">
              <a:latin typeface="Lucida Sans"/>
              <a:ea typeface="Lucida Sans"/>
              <a:cs typeface="Lucida Sans"/>
              <a:sym typeface="Lucida Sans"/>
            </a:endParaRPr>
          </a:p>
        </p:txBody>
      </p:sp>
      <p:grpSp>
        <p:nvGrpSpPr>
          <p:cNvPr id="357" name="Google Shape;357;p6"/>
          <p:cNvGrpSpPr/>
          <p:nvPr/>
        </p:nvGrpSpPr>
        <p:grpSpPr>
          <a:xfrm>
            <a:off x="3592200" y="2030225"/>
            <a:ext cx="914099" cy="6729694"/>
            <a:chOff x="3592200" y="2030225"/>
            <a:chExt cx="914099" cy="6729694"/>
          </a:xfrm>
        </p:grpSpPr>
        <p:sp>
          <p:nvSpPr>
            <p:cNvPr id="358" name="Google Shape;358;p6"/>
            <p:cNvSpPr/>
            <p:nvPr/>
          </p:nvSpPr>
          <p:spPr>
            <a:xfrm>
              <a:off x="4000500" y="2030225"/>
              <a:ext cx="397510" cy="1562735"/>
            </a:xfrm>
            <a:custGeom>
              <a:rect b="b" l="l" r="r" t="t"/>
              <a:pathLst>
                <a:path extrusionOk="0" h="1562735" w="397510">
                  <a:moveTo>
                    <a:pt x="0" y="0"/>
                  </a:moveTo>
                  <a:lnTo>
                    <a:pt x="0" y="1562399"/>
                  </a:lnTo>
                  <a:lnTo>
                    <a:pt x="397500" y="1562399"/>
                  </a:lnTo>
                </a:path>
              </a:pathLst>
            </a:custGeom>
            <a:noFill/>
            <a:ln cap="flat" cmpd="sng" w="28550">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59" name="Google Shape;359;p6"/>
            <p:cNvPicPr preferRelativeResize="0"/>
            <p:nvPr/>
          </p:nvPicPr>
          <p:blipFill rotWithShape="1">
            <a:blip r:embed="rId3">
              <a:alphaModFix/>
            </a:blip>
            <a:srcRect b="0" l="0" r="0" t="0"/>
            <a:stretch/>
          </p:blipFill>
          <p:spPr>
            <a:xfrm>
              <a:off x="4383713" y="3531332"/>
              <a:ext cx="122586" cy="122586"/>
            </a:xfrm>
            <a:prstGeom prst="rect">
              <a:avLst/>
            </a:prstGeom>
            <a:noFill/>
            <a:ln>
              <a:noFill/>
            </a:ln>
          </p:spPr>
        </p:pic>
        <p:sp>
          <p:nvSpPr>
            <p:cNvPr id="360" name="Google Shape;360;p6"/>
            <p:cNvSpPr/>
            <p:nvPr/>
          </p:nvSpPr>
          <p:spPr>
            <a:xfrm>
              <a:off x="3700499" y="2138524"/>
              <a:ext cx="300355" cy="1189355"/>
            </a:xfrm>
            <a:custGeom>
              <a:rect b="b" l="l" r="r" t="t"/>
              <a:pathLst>
                <a:path extrusionOk="0" h="1189354" w="300354">
                  <a:moveTo>
                    <a:pt x="300000" y="0"/>
                  </a:moveTo>
                  <a:lnTo>
                    <a:pt x="300000" y="1189200"/>
                  </a:lnTo>
                  <a:lnTo>
                    <a:pt x="0" y="1189200"/>
                  </a:lnTo>
                </a:path>
              </a:pathLst>
            </a:custGeom>
            <a:noFill/>
            <a:ln cap="flat" cmpd="sng" w="28550">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61" name="Google Shape;361;p6"/>
            <p:cNvPicPr preferRelativeResize="0"/>
            <p:nvPr/>
          </p:nvPicPr>
          <p:blipFill rotWithShape="1">
            <a:blip r:embed="rId3">
              <a:alphaModFix/>
            </a:blip>
            <a:srcRect b="0" l="0" r="0" t="0"/>
            <a:stretch/>
          </p:blipFill>
          <p:spPr>
            <a:xfrm>
              <a:off x="3939206" y="2030225"/>
              <a:ext cx="122586" cy="122586"/>
            </a:xfrm>
            <a:prstGeom prst="rect">
              <a:avLst/>
            </a:prstGeom>
            <a:noFill/>
            <a:ln>
              <a:noFill/>
            </a:ln>
          </p:spPr>
        </p:pic>
        <p:pic>
          <p:nvPicPr>
            <p:cNvPr id="362" name="Google Shape;362;p6"/>
            <p:cNvPicPr preferRelativeResize="0"/>
            <p:nvPr/>
          </p:nvPicPr>
          <p:blipFill rotWithShape="1">
            <a:blip r:embed="rId3">
              <a:alphaModFix/>
            </a:blip>
            <a:srcRect b="0" l="0" r="0" t="0"/>
            <a:stretch/>
          </p:blipFill>
          <p:spPr>
            <a:xfrm>
              <a:off x="3592200" y="3266432"/>
              <a:ext cx="122586" cy="122586"/>
            </a:xfrm>
            <a:prstGeom prst="rect">
              <a:avLst/>
            </a:prstGeom>
            <a:noFill/>
            <a:ln>
              <a:noFill/>
            </a:ln>
          </p:spPr>
        </p:pic>
        <p:sp>
          <p:nvSpPr>
            <p:cNvPr id="363" name="Google Shape;363;p6"/>
            <p:cNvSpPr/>
            <p:nvPr/>
          </p:nvSpPr>
          <p:spPr>
            <a:xfrm>
              <a:off x="4000500" y="2030225"/>
              <a:ext cx="397510" cy="5923915"/>
            </a:xfrm>
            <a:custGeom>
              <a:rect b="b" l="l" r="r" t="t"/>
              <a:pathLst>
                <a:path extrusionOk="0" h="5923915" w="397510">
                  <a:moveTo>
                    <a:pt x="0" y="0"/>
                  </a:moveTo>
                  <a:lnTo>
                    <a:pt x="0" y="5923800"/>
                  </a:lnTo>
                  <a:lnTo>
                    <a:pt x="397500" y="5923800"/>
                  </a:lnTo>
                </a:path>
              </a:pathLst>
            </a:custGeom>
            <a:noFill/>
            <a:ln cap="flat" cmpd="sng" w="28550">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64" name="Google Shape;364;p6"/>
            <p:cNvPicPr preferRelativeResize="0"/>
            <p:nvPr/>
          </p:nvPicPr>
          <p:blipFill rotWithShape="1">
            <a:blip r:embed="rId3">
              <a:alphaModFix/>
            </a:blip>
            <a:srcRect b="0" l="0" r="0" t="0"/>
            <a:stretch/>
          </p:blipFill>
          <p:spPr>
            <a:xfrm>
              <a:off x="4383713" y="7892731"/>
              <a:ext cx="122586" cy="122587"/>
            </a:xfrm>
            <a:prstGeom prst="rect">
              <a:avLst/>
            </a:prstGeom>
            <a:noFill/>
            <a:ln>
              <a:noFill/>
            </a:ln>
          </p:spPr>
        </p:pic>
        <p:sp>
          <p:nvSpPr>
            <p:cNvPr id="365" name="Google Shape;365;p6"/>
            <p:cNvSpPr/>
            <p:nvPr/>
          </p:nvSpPr>
          <p:spPr>
            <a:xfrm>
              <a:off x="3700499" y="2030225"/>
              <a:ext cx="300355" cy="3853179"/>
            </a:xfrm>
            <a:custGeom>
              <a:rect b="b" l="l" r="r" t="t"/>
              <a:pathLst>
                <a:path extrusionOk="0" h="3853179" w="300354">
                  <a:moveTo>
                    <a:pt x="300000" y="0"/>
                  </a:moveTo>
                  <a:lnTo>
                    <a:pt x="300000" y="3852599"/>
                  </a:lnTo>
                  <a:lnTo>
                    <a:pt x="0" y="3852599"/>
                  </a:lnTo>
                </a:path>
              </a:pathLst>
            </a:custGeom>
            <a:noFill/>
            <a:ln cap="flat" cmpd="sng" w="28550">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66" name="Google Shape;366;p6"/>
            <p:cNvPicPr preferRelativeResize="0"/>
            <p:nvPr/>
          </p:nvPicPr>
          <p:blipFill rotWithShape="1">
            <a:blip r:embed="rId3">
              <a:alphaModFix/>
            </a:blip>
            <a:srcRect b="0" l="0" r="0" t="0"/>
            <a:stretch/>
          </p:blipFill>
          <p:spPr>
            <a:xfrm>
              <a:off x="3592200" y="5821532"/>
              <a:ext cx="122586" cy="122586"/>
            </a:xfrm>
            <a:prstGeom prst="rect">
              <a:avLst/>
            </a:prstGeom>
            <a:noFill/>
            <a:ln>
              <a:noFill/>
            </a:ln>
          </p:spPr>
        </p:pic>
        <p:sp>
          <p:nvSpPr>
            <p:cNvPr id="367" name="Google Shape;367;p6"/>
            <p:cNvSpPr/>
            <p:nvPr/>
          </p:nvSpPr>
          <p:spPr>
            <a:xfrm>
              <a:off x="3700499" y="2138524"/>
              <a:ext cx="300355" cy="6560184"/>
            </a:xfrm>
            <a:custGeom>
              <a:rect b="b" l="l" r="r" t="t"/>
              <a:pathLst>
                <a:path extrusionOk="0" h="6560184" w="300354">
                  <a:moveTo>
                    <a:pt x="300000" y="0"/>
                  </a:moveTo>
                  <a:lnTo>
                    <a:pt x="300000" y="6560100"/>
                  </a:lnTo>
                  <a:lnTo>
                    <a:pt x="0" y="6560100"/>
                  </a:lnTo>
                </a:path>
              </a:pathLst>
            </a:custGeom>
            <a:noFill/>
            <a:ln cap="flat" cmpd="sng" w="28550">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68" name="Google Shape;368;p6"/>
            <p:cNvPicPr preferRelativeResize="0"/>
            <p:nvPr/>
          </p:nvPicPr>
          <p:blipFill rotWithShape="1">
            <a:blip r:embed="rId3">
              <a:alphaModFix/>
            </a:blip>
            <a:srcRect b="0" l="0" r="0" t="0"/>
            <a:stretch/>
          </p:blipFill>
          <p:spPr>
            <a:xfrm>
              <a:off x="3939206" y="2030225"/>
              <a:ext cx="122586" cy="122586"/>
            </a:xfrm>
            <a:prstGeom prst="rect">
              <a:avLst/>
            </a:prstGeom>
            <a:noFill/>
            <a:ln>
              <a:noFill/>
            </a:ln>
          </p:spPr>
        </p:pic>
        <p:pic>
          <p:nvPicPr>
            <p:cNvPr id="369" name="Google Shape;369;p6"/>
            <p:cNvPicPr preferRelativeResize="0"/>
            <p:nvPr/>
          </p:nvPicPr>
          <p:blipFill rotWithShape="1">
            <a:blip r:embed="rId4">
              <a:alphaModFix/>
            </a:blip>
            <a:srcRect b="0" l="0" r="0" t="0"/>
            <a:stretch/>
          </p:blipFill>
          <p:spPr>
            <a:xfrm>
              <a:off x="3592200" y="8637332"/>
              <a:ext cx="122586" cy="122587"/>
            </a:xfrm>
            <a:prstGeom prst="rect">
              <a:avLst/>
            </a:prstGeom>
            <a:noFill/>
            <a:ln>
              <a:noFill/>
            </a:ln>
          </p:spPr>
        </p:pic>
      </p:grpSp>
      <p:sp>
        <p:nvSpPr>
          <p:cNvPr id="370" name="Google Shape;370;p6"/>
          <p:cNvSpPr txBox="1"/>
          <p:nvPr>
            <p:ph type="title"/>
          </p:nvPr>
        </p:nvSpPr>
        <p:spPr>
          <a:xfrm>
            <a:off x="1759143" y="1024060"/>
            <a:ext cx="4483100" cy="939800"/>
          </a:xfrm>
          <a:prstGeom prst="rect">
            <a:avLst/>
          </a:prstGeom>
          <a:noFill/>
          <a:ln>
            <a:noFill/>
          </a:ln>
        </p:spPr>
        <p:txBody>
          <a:bodyPr anchorCtr="0" anchor="t" bIns="0" lIns="0" spcFirstLastPara="1" rIns="0" wrap="square" tIns="12700">
            <a:spAutoFit/>
          </a:bodyPr>
          <a:lstStyle/>
          <a:p>
            <a:pPr indent="-939165" lvl="0" marL="951230" marR="5080" rtl="0" algn="l">
              <a:lnSpc>
                <a:spcPct val="100000"/>
              </a:lnSpc>
              <a:spcBef>
                <a:spcPts val="0"/>
              </a:spcBef>
              <a:spcAft>
                <a:spcPts val="0"/>
              </a:spcAft>
              <a:buNone/>
            </a:pPr>
            <a:r>
              <a:rPr lang="en-US"/>
              <a:t>Conditions related to  emphysema</a:t>
            </a:r>
            <a:endParaRPr/>
          </a:p>
        </p:txBody>
      </p:sp>
      <p:sp>
        <p:nvSpPr>
          <p:cNvPr id="371" name="Google Shape;371;p6"/>
          <p:cNvSpPr txBox="1"/>
          <p:nvPr/>
        </p:nvSpPr>
        <p:spPr>
          <a:xfrm>
            <a:off x="2094558" y="537198"/>
            <a:ext cx="4384040" cy="3149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900">
                <a:solidFill>
                  <a:srgbClr val="E03E8F"/>
                </a:solidFill>
                <a:latin typeface="Times New Roman"/>
                <a:ea typeface="Times New Roman"/>
                <a:cs typeface="Times New Roman"/>
                <a:sym typeface="Times New Roman"/>
              </a:rPr>
              <a:t>This whole slide is from the girls slides only!!</a:t>
            </a:r>
            <a:endParaRPr sz="1900">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7"/>
          <p:cNvSpPr/>
          <p:nvPr/>
        </p:nvSpPr>
        <p:spPr>
          <a:xfrm>
            <a:off x="0" y="0"/>
            <a:ext cx="1701164" cy="1167130"/>
          </a:xfrm>
          <a:custGeom>
            <a:rect b="b" l="l" r="r" t="t"/>
            <a:pathLst>
              <a:path extrusionOk="0" h="1167130" w="1701164">
                <a:moveTo>
                  <a:pt x="434459" y="1025208"/>
                </a:moveTo>
                <a:lnTo>
                  <a:pt x="363066" y="1021703"/>
                </a:lnTo>
                <a:lnTo>
                  <a:pt x="299360" y="1009501"/>
                </a:lnTo>
                <a:lnTo>
                  <a:pt x="242183" y="986069"/>
                </a:lnTo>
                <a:lnTo>
                  <a:pt x="190380" y="948877"/>
                </a:lnTo>
                <a:lnTo>
                  <a:pt x="142793" y="895391"/>
                </a:lnTo>
                <a:lnTo>
                  <a:pt x="120220" y="861748"/>
                </a:lnTo>
                <a:lnTo>
                  <a:pt x="98268" y="823081"/>
                </a:lnTo>
                <a:lnTo>
                  <a:pt x="76792" y="779076"/>
                </a:lnTo>
                <a:lnTo>
                  <a:pt x="55647" y="729415"/>
                </a:lnTo>
                <a:lnTo>
                  <a:pt x="34690" y="673782"/>
                </a:lnTo>
                <a:lnTo>
                  <a:pt x="13775" y="611860"/>
                </a:lnTo>
                <a:lnTo>
                  <a:pt x="0" y="566946"/>
                </a:lnTo>
                <a:lnTo>
                  <a:pt x="0" y="0"/>
                </a:lnTo>
                <a:lnTo>
                  <a:pt x="1700949" y="0"/>
                </a:lnTo>
                <a:lnTo>
                  <a:pt x="1693397" y="29965"/>
                </a:lnTo>
                <a:lnTo>
                  <a:pt x="1680665" y="75143"/>
                </a:lnTo>
                <a:lnTo>
                  <a:pt x="1666695" y="119889"/>
                </a:lnTo>
                <a:lnTo>
                  <a:pt x="1651433" y="164421"/>
                </a:lnTo>
                <a:lnTo>
                  <a:pt x="1634822" y="208955"/>
                </a:lnTo>
                <a:lnTo>
                  <a:pt x="1616807" y="253710"/>
                </a:lnTo>
                <a:lnTo>
                  <a:pt x="1597333" y="298902"/>
                </a:lnTo>
                <a:lnTo>
                  <a:pt x="1576344" y="344748"/>
                </a:lnTo>
                <a:lnTo>
                  <a:pt x="1553784" y="391466"/>
                </a:lnTo>
                <a:lnTo>
                  <a:pt x="1529598" y="439273"/>
                </a:lnTo>
                <a:lnTo>
                  <a:pt x="1503731" y="488387"/>
                </a:lnTo>
                <a:lnTo>
                  <a:pt x="1479157" y="535643"/>
                </a:lnTo>
                <a:lnTo>
                  <a:pt x="1454819" y="584004"/>
                </a:lnTo>
                <a:lnTo>
                  <a:pt x="1430640" y="633048"/>
                </a:lnTo>
                <a:lnTo>
                  <a:pt x="1382469" y="731489"/>
                </a:lnTo>
                <a:lnTo>
                  <a:pt x="1358328" y="780041"/>
                </a:lnTo>
                <a:lnTo>
                  <a:pt x="1334053" y="827584"/>
                </a:lnTo>
                <a:lnTo>
                  <a:pt x="1309568" y="873694"/>
                </a:lnTo>
                <a:lnTo>
                  <a:pt x="1284800" y="917948"/>
                </a:lnTo>
                <a:lnTo>
                  <a:pt x="1259676" y="959925"/>
                </a:lnTo>
                <a:lnTo>
                  <a:pt x="1234014" y="999347"/>
                </a:lnTo>
                <a:lnTo>
                  <a:pt x="1215710" y="1024738"/>
                </a:lnTo>
                <a:lnTo>
                  <a:pt x="466571" y="1024738"/>
                </a:lnTo>
                <a:lnTo>
                  <a:pt x="463531" y="1024790"/>
                </a:lnTo>
                <a:lnTo>
                  <a:pt x="460490" y="1024895"/>
                </a:lnTo>
                <a:lnTo>
                  <a:pt x="440870" y="1025189"/>
                </a:lnTo>
                <a:lnTo>
                  <a:pt x="434459" y="1025208"/>
                </a:lnTo>
                <a:close/>
              </a:path>
              <a:path extrusionOk="0" h="1167130" w="1701164">
                <a:moveTo>
                  <a:pt x="994043" y="1166777"/>
                </a:moveTo>
                <a:lnTo>
                  <a:pt x="948521" y="1162965"/>
                </a:lnTo>
                <a:lnTo>
                  <a:pt x="901790" y="1154183"/>
                </a:lnTo>
                <a:lnTo>
                  <a:pt x="854430" y="1140829"/>
                </a:lnTo>
                <a:lnTo>
                  <a:pt x="806581" y="1124195"/>
                </a:lnTo>
                <a:lnTo>
                  <a:pt x="758382" y="1105579"/>
                </a:lnTo>
                <a:lnTo>
                  <a:pt x="709972" y="1086273"/>
                </a:lnTo>
                <a:lnTo>
                  <a:pt x="661490" y="1067574"/>
                </a:lnTo>
                <a:lnTo>
                  <a:pt x="613076" y="1050776"/>
                </a:lnTo>
                <a:lnTo>
                  <a:pt x="564870" y="1037174"/>
                </a:lnTo>
                <a:lnTo>
                  <a:pt x="517009" y="1028063"/>
                </a:lnTo>
                <a:lnTo>
                  <a:pt x="469634" y="1024738"/>
                </a:lnTo>
                <a:lnTo>
                  <a:pt x="1215710" y="1024738"/>
                </a:lnTo>
                <a:lnTo>
                  <a:pt x="1181421" y="1067954"/>
                </a:lnTo>
                <a:lnTo>
                  <a:pt x="1154130" y="1096588"/>
                </a:lnTo>
                <a:lnTo>
                  <a:pt x="1097295" y="1140254"/>
                </a:lnTo>
                <a:lnTo>
                  <a:pt x="1036962" y="1162965"/>
                </a:lnTo>
                <a:lnTo>
                  <a:pt x="1032981" y="1162965"/>
                </a:lnTo>
                <a:lnTo>
                  <a:pt x="1030312" y="1164583"/>
                </a:lnTo>
                <a:lnTo>
                  <a:pt x="1021317" y="1165521"/>
                </a:lnTo>
                <a:lnTo>
                  <a:pt x="1012276" y="1166209"/>
                </a:lnTo>
                <a:lnTo>
                  <a:pt x="1003186" y="1166632"/>
                </a:lnTo>
                <a:lnTo>
                  <a:pt x="994043" y="1166777"/>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77" name="Google Shape;377;p7"/>
          <p:cNvSpPr/>
          <p:nvPr/>
        </p:nvSpPr>
        <p:spPr>
          <a:xfrm>
            <a:off x="1947137" y="0"/>
            <a:ext cx="708660" cy="967105"/>
          </a:xfrm>
          <a:custGeom>
            <a:rect b="b" l="l" r="r" t="t"/>
            <a:pathLst>
              <a:path extrusionOk="0" h="967105" w="708660">
                <a:moveTo>
                  <a:pt x="182240" y="966487"/>
                </a:moveTo>
                <a:lnTo>
                  <a:pt x="126366" y="952453"/>
                </a:lnTo>
                <a:lnTo>
                  <a:pt x="73806" y="902308"/>
                </a:lnTo>
                <a:lnTo>
                  <a:pt x="39748" y="832532"/>
                </a:lnTo>
                <a:lnTo>
                  <a:pt x="26401" y="788891"/>
                </a:lnTo>
                <a:lnTo>
                  <a:pt x="15647" y="740974"/>
                </a:lnTo>
                <a:lnTo>
                  <a:pt x="7593" y="689948"/>
                </a:lnTo>
                <a:lnTo>
                  <a:pt x="2342" y="636982"/>
                </a:lnTo>
                <a:lnTo>
                  <a:pt x="0" y="583244"/>
                </a:lnTo>
                <a:lnTo>
                  <a:pt x="1208" y="520427"/>
                </a:lnTo>
                <a:lnTo>
                  <a:pt x="6777" y="459984"/>
                </a:lnTo>
                <a:lnTo>
                  <a:pt x="16630" y="403503"/>
                </a:lnTo>
                <a:lnTo>
                  <a:pt x="30694" y="352575"/>
                </a:lnTo>
                <a:lnTo>
                  <a:pt x="48895" y="308789"/>
                </a:lnTo>
                <a:lnTo>
                  <a:pt x="71159" y="273736"/>
                </a:lnTo>
                <a:lnTo>
                  <a:pt x="98335" y="243434"/>
                </a:lnTo>
                <a:lnTo>
                  <a:pt x="126505" y="216999"/>
                </a:lnTo>
                <a:lnTo>
                  <a:pt x="154926" y="191152"/>
                </a:lnTo>
                <a:lnTo>
                  <a:pt x="182853" y="162612"/>
                </a:lnTo>
                <a:lnTo>
                  <a:pt x="204083" y="135477"/>
                </a:lnTo>
                <a:lnTo>
                  <a:pt x="224743" y="106090"/>
                </a:lnTo>
                <a:lnTo>
                  <a:pt x="245502" y="76261"/>
                </a:lnTo>
                <a:lnTo>
                  <a:pt x="266634" y="48355"/>
                </a:lnTo>
                <a:lnTo>
                  <a:pt x="267290" y="48355"/>
                </a:lnTo>
                <a:lnTo>
                  <a:pt x="305223" y="0"/>
                </a:lnTo>
                <a:lnTo>
                  <a:pt x="571343" y="0"/>
                </a:lnTo>
                <a:lnTo>
                  <a:pt x="602415" y="34046"/>
                </a:lnTo>
                <a:lnTo>
                  <a:pt x="640339" y="97444"/>
                </a:lnTo>
                <a:lnTo>
                  <a:pt x="656392" y="135617"/>
                </a:lnTo>
                <a:lnTo>
                  <a:pt x="670309" y="177082"/>
                </a:lnTo>
                <a:lnTo>
                  <a:pt x="682176" y="221772"/>
                </a:lnTo>
                <a:lnTo>
                  <a:pt x="691892" y="269057"/>
                </a:lnTo>
                <a:lnTo>
                  <a:pt x="699402" y="318449"/>
                </a:lnTo>
                <a:lnTo>
                  <a:pt x="704652" y="369461"/>
                </a:lnTo>
                <a:lnTo>
                  <a:pt x="707587" y="421603"/>
                </a:lnTo>
                <a:lnTo>
                  <a:pt x="708154" y="474389"/>
                </a:lnTo>
                <a:lnTo>
                  <a:pt x="706298" y="527329"/>
                </a:lnTo>
                <a:lnTo>
                  <a:pt x="701964" y="579935"/>
                </a:lnTo>
                <a:lnTo>
                  <a:pt x="695098" y="631720"/>
                </a:lnTo>
                <a:lnTo>
                  <a:pt x="685645" y="682194"/>
                </a:lnTo>
                <a:lnTo>
                  <a:pt x="673553" y="730870"/>
                </a:lnTo>
                <a:lnTo>
                  <a:pt x="652106" y="793140"/>
                </a:lnTo>
                <a:lnTo>
                  <a:pt x="627322" y="841138"/>
                </a:lnTo>
                <a:lnTo>
                  <a:pt x="599703" y="876179"/>
                </a:lnTo>
                <a:lnTo>
                  <a:pt x="537966" y="912655"/>
                </a:lnTo>
                <a:lnTo>
                  <a:pt x="534195" y="913118"/>
                </a:lnTo>
                <a:lnTo>
                  <a:pt x="420634" y="913118"/>
                </a:lnTo>
                <a:lnTo>
                  <a:pt x="386608" y="914276"/>
                </a:lnTo>
                <a:lnTo>
                  <a:pt x="352622" y="918346"/>
                </a:lnTo>
                <a:lnTo>
                  <a:pt x="318631" y="926226"/>
                </a:lnTo>
                <a:lnTo>
                  <a:pt x="284593" y="938810"/>
                </a:lnTo>
                <a:lnTo>
                  <a:pt x="259526" y="949193"/>
                </a:lnTo>
                <a:lnTo>
                  <a:pt x="233958" y="958034"/>
                </a:lnTo>
                <a:lnTo>
                  <a:pt x="208120" y="964182"/>
                </a:lnTo>
                <a:lnTo>
                  <a:pt x="182240" y="966487"/>
                </a:lnTo>
                <a:close/>
              </a:path>
              <a:path extrusionOk="0" h="967105" w="708660">
                <a:moveTo>
                  <a:pt x="504853" y="916721"/>
                </a:moveTo>
                <a:lnTo>
                  <a:pt x="502578" y="916721"/>
                </a:lnTo>
                <a:lnTo>
                  <a:pt x="500303" y="916669"/>
                </a:lnTo>
                <a:lnTo>
                  <a:pt x="498028" y="916564"/>
                </a:lnTo>
                <a:lnTo>
                  <a:pt x="459232" y="914195"/>
                </a:lnTo>
                <a:lnTo>
                  <a:pt x="439913" y="913414"/>
                </a:lnTo>
                <a:lnTo>
                  <a:pt x="420634" y="913118"/>
                </a:lnTo>
                <a:lnTo>
                  <a:pt x="534195" y="913118"/>
                </a:lnTo>
                <a:lnTo>
                  <a:pt x="504853" y="916721"/>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78" name="Google Shape;378;p7"/>
          <p:cNvSpPr/>
          <p:nvPr/>
        </p:nvSpPr>
        <p:spPr>
          <a:xfrm>
            <a:off x="140628" y="1283985"/>
            <a:ext cx="48895" cy="119380"/>
          </a:xfrm>
          <a:custGeom>
            <a:rect b="b" l="l" r="r" t="t"/>
            <a:pathLst>
              <a:path extrusionOk="0" h="119380" w="48894">
                <a:moveTo>
                  <a:pt x="23936" y="119061"/>
                </a:moveTo>
                <a:lnTo>
                  <a:pt x="5984" y="100458"/>
                </a:lnTo>
                <a:lnTo>
                  <a:pt x="0" y="59530"/>
                </a:lnTo>
                <a:lnTo>
                  <a:pt x="5984" y="18603"/>
                </a:lnTo>
                <a:lnTo>
                  <a:pt x="23936" y="0"/>
                </a:lnTo>
                <a:lnTo>
                  <a:pt x="42258" y="18603"/>
                </a:lnTo>
                <a:lnTo>
                  <a:pt x="48365" y="59530"/>
                </a:lnTo>
                <a:lnTo>
                  <a:pt x="42258" y="100458"/>
                </a:lnTo>
                <a:lnTo>
                  <a:pt x="23936"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79" name="Google Shape;379;p7"/>
          <p:cNvSpPr/>
          <p:nvPr/>
        </p:nvSpPr>
        <p:spPr>
          <a:xfrm>
            <a:off x="1598423" y="750662"/>
            <a:ext cx="143510" cy="357505"/>
          </a:xfrm>
          <a:custGeom>
            <a:rect b="b" l="l" r="r" t="t"/>
            <a:pathLst>
              <a:path extrusionOk="0" h="357505" w="143510">
                <a:moveTo>
                  <a:pt x="71491" y="357132"/>
                </a:moveTo>
                <a:lnTo>
                  <a:pt x="28514" y="326007"/>
                </a:lnTo>
                <a:lnTo>
                  <a:pt x="4723" y="249805"/>
                </a:lnTo>
                <a:lnTo>
                  <a:pt x="0" y="202849"/>
                </a:lnTo>
                <a:lnTo>
                  <a:pt x="45" y="154283"/>
                </a:lnTo>
                <a:lnTo>
                  <a:pt x="4851" y="107327"/>
                </a:lnTo>
                <a:lnTo>
                  <a:pt x="14408" y="65201"/>
                </a:lnTo>
                <a:lnTo>
                  <a:pt x="47737" y="8317"/>
                </a:lnTo>
                <a:lnTo>
                  <a:pt x="71491" y="0"/>
                </a:lnTo>
                <a:lnTo>
                  <a:pt x="95393" y="8317"/>
                </a:lnTo>
                <a:lnTo>
                  <a:pt x="114514" y="31125"/>
                </a:lnTo>
                <a:lnTo>
                  <a:pt x="128855" y="65201"/>
                </a:lnTo>
                <a:lnTo>
                  <a:pt x="138416" y="107327"/>
                </a:lnTo>
                <a:lnTo>
                  <a:pt x="143196" y="154283"/>
                </a:lnTo>
                <a:lnTo>
                  <a:pt x="143196" y="202849"/>
                </a:lnTo>
                <a:lnTo>
                  <a:pt x="138416" y="249805"/>
                </a:lnTo>
                <a:lnTo>
                  <a:pt x="128855" y="291931"/>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80" name="Google Shape;380;p7"/>
          <p:cNvSpPr/>
          <p:nvPr/>
        </p:nvSpPr>
        <p:spPr>
          <a:xfrm>
            <a:off x="801904" y="831133"/>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81" name="Google Shape;381;p7"/>
          <p:cNvPicPr preferRelativeResize="0"/>
          <p:nvPr/>
        </p:nvPicPr>
        <p:blipFill rotWithShape="1">
          <a:blip r:embed="rId3">
            <a:alphaModFix/>
          </a:blip>
          <a:srcRect b="0" l="0" r="0" t="0"/>
          <a:stretch/>
        </p:blipFill>
        <p:spPr>
          <a:xfrm>
            <a:off x="1616" y="0"/>
            <a:ext cx="87473" cy="141045"/>
          </a:xfrm>
          <a:prstGeom prst="rect">
            <a:avLst/>
          </a:prstGeom>
          <a:noFill/>
          <a:ln>
            <a:noFill/>
          </a:ln>
        </p:spPr>
      </p:pic>
      <p:sp>
        <p:nvSpPr>
          <p:cNvPr id="382" name="Google Shape;382;p7"/>
          <p:cNvSpPr/>
          <p:nvPr/>
        </p:nvSpPr>
        <p:spPr>
          <a:xfrm>
            <a:off x="152486" y="0"/>
            <a:ext cx="74295" cy="43180"/>
          </a:xfrm>
          <a:custGeom>
            <a:rect b="b" l="l" r="r" t="t"/>
            <a:pathLst>
              <a:path extrusionOk="0" h="43180" w="74295">
                <a:moveTo>
                  <a:pt x="33101" y="42819"/>
                </a:moveTo>
                <a:lnTo>
                  <a:pt x="0" y="0"/>
                </a:lnTo>
                <a:lnTo>
                  <a:pt x="74233" y="0"/>
                </a:lnTo>
                <a:lnTo>
                  <a:pt x="66600" y="14356"/>
                </a:lnTo>
                <a:lnTo>
                  <a:pt x="55944" y="29177"/>
                </a:lnTo>
                <a:lnTo>
                  <a:pt x="44655" y="39161"/>
                </a:lnTo>
                <a:lnTo>
                  <a:pt x="33101" y="4281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83" name="Google Shape;383;p7"/>
          <p:cNvSpPr/>
          <p:nvPr/>
        </p:nvSpPr>
        <p:spPr>
          <a:xfrm>
            <a:off x="456903" y="96189"/>
            <a:ext cx="111760" cy="259715"/>
          </a:xfrm>
          <a:custGeom>
            <a:rect b="b" l="l" r="r" t="t"/>
            <a:pathLst>
              <a:path extrusionOk="0" h="259715" w="111759">
                <a:moveTo>
                  <a:pt x="68949" y="259690"/>
                </a:moveTo>
                <a:lnTo>
                  <a:pt x="63349" y="259690"/>
                </a:lnTo>
                <a:lnTo>
                  <a:pt x="57924" y="257026"/>
                </a:lnTo>
                <a:lnTo>
                  <a:pt x="53112" y="251073"/>
                </a:lnTo>
                <a:lnTo>
                  <a:pt x="40140" y="227810"/>
                </a:lnTo>
                <a:lnTo>
                  <a:pt x="30594" y="197110"/>
                </a:lnTo>
                <a:lnTo>
                  <a:pt x="22169" y="164031"/>
                </a:lnTo>
                <a:lnTo>
                  <a:pt x="12556" y="133630"/>
                </a:lnTo>
                <a:lnTo>
                  <a:pt x="9930" y="126470"/>
                </a:lnTo>
                <a:lnTo>
                  <a:pt x="8058" y="119152"/>
                </a:lnTo>
                <a:lnTo>
                  <a:pt x="6936" y="111541"/>
                </a:lnTo>
                <a:lnTo>
                  <a:pt x="6562" y="103500"/>
                </a:lnTo>
                <a:lnTo>
                  <a:pt x="820" y="79232"/>
                </a:lnTo>
                <a:lnTo>
                  <a:pt x="4790" y="25351"/>
                </a:lnTo>
                <a:lnTo>
                  <a:pt x="31412" y="0"/>
                </a:lnTo>
                <a:lnTo>
                  <a:pt x="38565" y="0"/>
                </a:lnTo>
                <a:lnTo>
                  <a:pt x="71954" y="24806"/>
                </a:lnTo>
                <a:lnTo>
                  <a:pt x="93109" y="72500"/>
                </a:lnTo>
                <a:lnTo>
                  <a:pt x="109860" y="140510"/>
                </a:lnTo>
                <a:lnTo>
                  <a:pt x="111628" y="178070"/>
                </a:lnTo>
                <a:lnTo>
                  <a:pt x="107316" y="210694"/>
                </a:lnTo>
                <a:lnTo>
                  <a:pt x="97360" y="236543"/>
                </a:lnTo>
                <a:lnTo>
                  <a:pt x="83868" y="253560"/>
                </a:lnTo>
                <a:lnTo>
                  <a:pt x="68949" y="25969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384" name="Google Shape;384;p7"/>
          <p:cNvGrpSpPr/>
          <p:nvPr/>
        </p:nvGrpSpPr>
        <p:grpSpPr>
          <a:xfrm>
            <a:off x="39856" y="166007"/>
            <a:ext cx="227643" cy="318123"/>
            <a:chOff x="39856" y="166007"/>
            <a:chExt cx="227643" cy="318123"/>
          </a:xfrm>
        </p:grpSpPr>
        <p:sp>
          <p:nvSpPr>
            <p:cNvPr id="385" name="Google Shape;385;p7"/>
            <p:cNvSpPr/>
            <p:nvPr/>
          </p:nvSpPr>
          <p:spPr>
            <a:xfrm>
              <a:off x="153835" y="166007"/>
              <a:ext cx="113664" cy="282575"/>
            </a:xfrm>
            <a:custGeom>
              <a:rect b="b" l="l" r="r" t="t"/>
              <a:pathLst>
                <a:path extrusionOk="0" h="282575" w="113664">
                  <a:moveTo>
                    <a:pt x="69814" y="282196"/>
                  </a:moveTo>
                  <a:lnTo>
                    <a:pt x="35011" y="242875"/>
                  </a:lnTo>
                  <a:lnTo>
                    <a:pt x="16731" y="171275"/>
                  </a:lnTo>
                  <a:lnTo>
                    <a:pt x="9771" y="132407"/>
                  </a:lnTo>
                  <a:lnTo>
                    <a:pt x="2439" y="93682"/>
                  </a:lnTo>
                  <a:lnTo>
                    <a:pt x="0" y="75041"/>
                  </a:lnTo>
                  <a:lnTo>
                    <a:pt x="364" y="57585"/>
                  </a:lnTo>
                  <a:lnTo>
                    <a:pt x="3094" y="41911"/>
                  </a:lnTo>
                  <a:lnTo>
                    <a:pt x="7755" y="28616"/>
                  </a:lnTo>
                  <a:lnTo>
                    <a:pt x="10639" y="16919"/>
                  </a:lnTo>
                  <a:lnTo>
                    <a:pt x="14590" y="7885"/>
                  </a:lnTo>
                  <a:lnTo>
                    <a:pt x="19493" y="2062"/>
                  </a:lnTo>
                  <a:lnTo>
                    <a:pt x="25233" y="0"/>
                  </a:lnTo>
                  <a:lnTo>
                    <a:pt x="27683" y="0"/>
                  </a:lnTo>
                  <a:lnTo>
                    <a:pt x="74490" y="55490"/>
                  </a:lnTo>
                  <a:lnTo>
                    <a:pt x="94691" y="95680"/>
                  </a:lnTo>
                  <a:lnTo>
                    <a:pt x="109019" y="141953"/>
                  </a:lnTo>
                  <a:lnTo>
                    <a:pt x="113335" y="191841"/>
                  </a:lnTo>
                  <a:lnTo>
                    <a:pt x="103501" y="242875"/>
                  </a:lnTo>
                  <a:lnTo>
                    <a:pt x="95937" y="260232"/>
                  </a:lnTo>
                  <a:lnTo>
                    <a:pt x="87642" y="272503"/>
                  </a:lnTo>
                  <a:lnTo>
                    <a:pt x="78855" y="279790"/>
                  </a:lnTo>
                  <a:lnTo>
                    <a:pt x="69814" y="28219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86" name="Google Shape;386;p7"/>
            <p:cNvPicPr preferRelativeResize="0"/>
            <p:nvPr/>
          </p:nvPicPr>
          <p:blipFill rotWithShape="1">
            <a:blip r:embed="rId4">
              <a:alphaModFix/>
            </a:blip>
            <a:srcRect b="0" l="0" r="0" t="0"/>
            <a:stretch/>
          </p:blipFill>
          <p:spPr>
            <a:xfrm>
              <a:off x="39856" y="265590"/>
              <a:ext cx="71875" cy="218540"/>
            </a:xfrm>
            <a:prstGeom prst="rect">
              <a:avLst/>
            </a:prstGeom>
            <a:noFill/>
            <a:ln>
              <a:noFill/>
            </a:ln>
          </p:spPr>
        </p:pic>
      </p:grpSp>
      <p:grpSp>
        <p:nvGrpSpPr>
          <p:cNvPr id="387" name="Google Shape;387;p7"/>
          <p:cNvGrpSpPr/>
          <p:nvPr/>
        </p:nvGrpSpPr>
        <p:grpSpPr>
          <a:xfrm>
            <a:off x="190615" y="438282"/>
            <a:ext cx="247967" cy="422470"/>
            <a:chOff x="190615" y="438282"/>
            <a:chExt cx="247967" cy="422470"/>
          </a:xfrm>
        </p:grpSpPr>
        <p:sp>
          <p:nvSpPr>
            <p:cNvPr id="388" name="Google Shape;388;p7"/>
            <p:cNvSpPr/>
            <p:nvPr/>
          </p:nvSpPr>
          <p:spPr>
            <a:xfrm>
              <a:off x="190615" y="606117"/>
              <a:ext cx="113664" cy="254635"/>
            </a:xfrm>
            <a:custGeom>
              <a:rect b="b" l="l" r="r" t="t"/>
              <a:pathLst>
                <a:path extrusionOk="0" h="254634" w="113664">
                  <a:moveTo>
                    <a:pt x="69740" y="254624"/>
                  </a:moveTo>
                  <a:lnTo>
                    <a:pt x="38131" y="221830"/>
                  </a:lnTo>
                  <a:lnTo>
                    <a:pt x="18684" y="160106"/>
                  </a:lnTo>
                  <a:lnTo>
                    <a:pt x="4225" y="90079"/>
                  </a:lnTo>
                  <a:lnTo>
                    <a:pt x="0" y="62805"/>
                  </a:lnTo>
                  <a:lnTo>
                    <a:pt x="2316" y="34928"/>
                  </a:lnTo>
                  <a:lnTo>
                    <a:pt x="9743" y="12407"/>
                  </a:lnTo>
                  <a:lnTo>
                    <a:pt x="20850" y="1201"/>
                  </a:lnTo>
                  <a:lnTo>
                    <a:pt x="22447" y="417"/>
                  </a:lnTo>
                  <a:lnTo>
                    <a:pt x="24065" y="0"/>
                  </a:lnTo>
                  <a:lnTo>
                    <a:pt x="25662" y="0"/>
                  </a:lnTo>
                  <a:lnTo>
                    <a:pt x="30606" y="0"/>
                  </a:lnTo>
                  <a:lnTo>
                    <a:pt x="35265" y="3864"/>
                  </a:lnTo>
                  <a:lnTo>
                    <a:pt x="38787" y="12323"/>
                  </a:lnTo>
                  <a:lnTo>
                    <a:pt x="59360" y="38550"/>
                  </a:lnTo>
                  <a:lnTo>
                    <a:pt x="97511" y="104711"/>
                  </a:lnTo>
                  <a:lnTo>
                    <a:pt x="110603" y="148826"/>
                  </a:lnTo>
                  <a:lnTo>
                    <a:pt x="113436" y="183925"/>
                  </a:lnTo>
                  <a:lnTo>
                    <a:pt x="111544" y="200811"/>
                  </a:lnTo>
                  <a:lnTo>
                    <a:pt x="107278" y="215459"/>
                  </a:lnTo>
                  <a:lnTo>
                    <a:pt x="98380" y="232087"/>
                  </a:lnTo>
                  <a:lnTo>
                    <a:pt x="89051" y="244383"/>
                  </a:lnTo>
                  <a:lnTo>
                    <a:pt x="79451" y="252008"/>
                  </a:lnTo>
                  <a:lnTo>
                    <a:pt x="69740" y="25462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89" name="Google Shape;389;p7"/>
            <p:cNvPicPr preferRelativeResize="0"/>
            <p:nvPr/>
          </p:nvPicPr>
          <p:blipFill rotWithShape="1">
            <a:blip r:embed="rId5">
              <a:alphaModFix/>
            </a:blip>
            <a:srcRect b="0" l="0" r="0" t="0"/>
            <a:stretch/>
          </p:blipFill>
          <p:spPr>
            <a:xfrm>
              <a:off x="336372" y="438282"/>
              <a:ext cx="102210" cy="247209"/>
            </a:xfrm>
            <a:prstGeom prst="rect">
              <a:avLst/>
            </a:prstGeom>
            <a:noFill/>
            <a:ln>
              <a:noFill/>
            </a:ln>
          </p:spPr>
        </p:pic>
      </p:grpSp>
      <p:grpSp>
        <p:nvGrpSpPr>
          <p:cNvPr id="390" name="Google Shape;390;p7"/>
          <p:cNvGrpSpPr/>
          <p:nvPr/>
        </p:nvGrpSpPr>
        <p:grpSpPr>
          <a:xfrm>
            <a:off x="504678" y="454784"/>
            <a:ext cx="231665" cy="284493"/>
            <a:chOff x="504678" y="454784"/>
            <a:chExt cx="231665" cy="284493"/>
          </a:xfrm>
        </p:grpSpPr>
        <p:pic>
          <p:nvPicPr>
            <p:cNvPr id="391" name="Google Shape;391;p7"/>
            <p:cNvPicPr preferRelativeResize="0"/>
            <p:nvPr/>
          </p:nvPicPr>
          <p:blipFill rotWithShape="1">
            <a:blip r:embed="rId6">
              <a:alphaModFix/>
            </a:blip>
            <a:srcRect b="0" l="0" r="0" t="0"/>
            <a:stretch/>
          </p:blipFill>
          <p:spPr>
            <a:xfrm>
              <a:off x="504678" y="514262"/>
              <a:ext cx="94015" cy="225015"/>
            </a:xfrm>
            <a:prstGeom prst="rect">
              <a:avLst/>
            </a:prstGeom>
            <a:noFill/>
            <a:ln>
              <a:noFill/>
            </a:ln>
          </p:spPr>
        </p:pic>
        <p:pic>
          <p:nvPicPr>
            <p:cNvPr id="392" name="Google Shape;392;p7"/>
            <p:cNvPicPr preferRelativeResize="0"/>
            <p:nvPr/>
          </p:nvPicPr>
          <p:blipFill rotWithShape="1">
            <a:blip r:embed="rId7">
              <a:alphaModFix/>
            </a:blip>
            <a:srcRect b="0" l="0" r="0" t="0"/>
            <a:stretch/>
          </p:blipFill>
          <p:spPr>
            <a:xfrm>
              <a:off x="642380" y="454784"/>
              <a:ext cx="93963" cy="200994"/>
            </a:xfrm>
            <a:prstGeom prst="rect">
              <a:avLst/>
            </a:prstGeom>
            <a:noFill/>
            <a:ln>
              <a:noFill/>
            </a:ln>
          </p:spPr>
        </p:pic>
      </p:grpSp>
      <p:pic>
        <p:nvPicPr>
          <p:cNvPr id="393" name="Google Shape;393;p7"/>
          <p:cNvPicPr preferRelativeResize="0"/>
          <p:nvPr/>
        </p:nvPicPr>
        <p:blipFill rotWithShape="1">
          <a:blip r:embed="rId8">
            <a:alphaModFix/>
          </a:blip>
          <a:srcRect b="0" l="0" r="0" t="0"/>
          <a:stretch/>
        </p:blipFill>
        <p:spPr>
          <a:xfrm>
            <a:off x="604419" y="18120"/>
            <a:ext cx="96411" cy="232326"/>
          </a:xfrm>
          <a:prstGeom prst="rect">
            <a:avLst/>
          </a:prstGeom>
          <a:noFill/>
          <a:ln>
            <a:noFill/>
          </a:ln>
        </p:spPr>
      </p:pic>
      <p:pic>
        <p:nvPicPr>
          <p:cNvPr id="394" name="Google Shape;394;p7"/>
          <p:cNvPicPr preferRelativeResize="0"/>
          <p:nvPr/>
        </p:nvPicPr>
        <p:blipFill rotWithShape="1">
          <a:blip r:embed="rId9">
            <a:alphaModFix/>
          </a:blip>
          <a:srcRect b="0" l="0" r="0" t="0"/>
          <a:stretch/>
        </p:blipFill>
        <p:spPr>
          <a:xfrm>
            <a:off x="393671" y="809148"/>
            <a:ext cx="107653" cy="245225"/>
          </a:xfrm>
          <a:prstGeom prst="rect">
            <a:avLst/>
          </a:prstGeom>
          <a:noFill/>
          <a:ln>
            <a:noFill/>
          </a:ln>
        </p:spPr>
      </p:pic>
      <p:pic>
        <p:nvPicPr>
          <p:cNvPr id="395" name="Google Shape;395;p7"/>
          <p:cNvPicPr preferRelativeResize="0"/>
          <p:nvPr/>
        </p:nvPicPr>
        <p:blipFill rotWithShape="1">
          <a:blip r:embed="rId10">
            <a:alphaModFix/>
          </a:blip>
          <a:srcRect b="0" l="0" r="0" t="0"/>
          <a:stretch/>
        </p:blipFill>
        <p:spPr>
          <a:xfrm>
            <a:off x="317248" y="0"/>
            <a:ext cx="80711" cy="96188"/>
          </a:xfrm>
          <a:prstGeom prst="rect">
            <a:avLst/>
          </a:prstGeom>
          <a:noFill/>
          <a:ln>
            <a:noFill/>
          </a:ln>
        </p:spPr>
      </p:pic>
      <p:sp>
        <p:nvSpPr>
          <p:cNvPr id="396" name="Google Shape;396;p7"/>
          <p:cNvSpPr/>
          <p:nvPr/>
        </p:nvSpPr>
        <p:spPr>
          <a:xfrm>
            <a:off x="64639" y="2089479"/>
            <a:ext cx="511175" cy="932180"/>
          </a:xfrm>
          <a:custGeom>
            <a:rect b="b" l="l" r="r" t="t"/>
            <a:pathLst>
              <a:path extrusionOk="0" h="932180" w="511175">
                <a:moveTo>
                  <a:pt x="284791" y="931917"/>
                </a:moveTo>
                <a:lnTo>
                  <a:pt x="226532" y="917667"/>
                </a:lnTo>
                <a:lnTo>
                  <a:pt x="174328" y="881670"/>
                </a:lnTo>
                <a:lnTo>
                  <a:pt x="123414" y="825122"/>
                </a:lnTo>
                <a:lnTo>
                  <a:pt x="99494" y="789620"/>
                </a:lnTo>
                <a:lnTo>
                  <a:pt x="77158" y="749557"/>
                </a:lnTo>
                <a:lnTo>
                  <a:pt x="56829" y="705123"/>
                </a:lnTo>
                <a:lnTo>
                  <a:pt x="38926" y="656511"/>
                </a:lnTo>
                <a:lnTo>
                  <a:pt x="23871" y="603912"/>
                </a:lnTo>
                <a:lnTo>
                  <a:pt x="12084" y="547519"/>
                </a:lnTo>
                <a:lnTo>
                  <a:pt x="3987" y="487522"/>
                </a:lnTo>
                <a:lnTo>
                  <a:pt x="0" y="424115"/>
                </a:lnTo>
                <a:lnTo>
                  <a:pt x="543" y="357489"/>
                </a:lnTo>
                <a:lnTo>
                  <a:pt x="6038" y="287836"/>
                </a:lnTo>
                <a:lnTo>
                  <a:pt x="18270" y="216175"/>
                </a:lnTo>
                <a:lnTo>
                  <a:pt x="35547" y="159851"/>
                </a:lnTo>
                <a:lnTo>
                  <a:pt x="57189" y="117520"/>
                </a:lnTo>
                <a:lnTo>
                  <a:pt x="82513" y="87833"/>
                </a:lnTo>
                <a:lnTo>
                  <a:pt x="92617" y="68779"/>
                </a:lnTo>
                <a:lnTo>
                  <a:pt x="116828" y="37817"/>
                </a:lnTo>
                <a:lnTo>
                  <a:pt x="150722" y="14539"/>
                </a:lnTo>
                <a:lnTo>
                  <a:pt x="192494" y="1609"/>
                </a:lnTo>
                <a:lnTo>
                  <a:pt x="214266" y="0"/>
                </a:lnTo>
                <a:lnTo>
                  <a:pt x="244738" y="3024"/>
                </a:lnTo>
                <a:lnTo>
                  <a:pt x="306085" y="27078"/>
                </a:lnTo>
                <a:lnTo>
                  <a:pt x="365137" y="74811"/>
                </a:lnTo>
                <a:lnTo>
                  <a:pt x="392742" y="107436"/>
                </a:lnTo>
                <a:lnTo>
                  <a:pt x="418499" y="145834"/>
                </a:lnTo>
                <a:lnTo>
                  <a:pt x="441985" y="189956"/>
                </a:lnTo>
                <a:lnTo>
                  <a:pt x="462775" y="239755"/>
                </a:lnTo>
                <a:lnTo>
                  <a:pt x="480444" y="295181"/>
                </a:lnTo>
                <a:lnTo>
                  <a:pt x="494568" y="356186"/>
                </a:lnTo>
                <a:lnTo>
                  <a:pt x="504722" y="422720"/>
                </a:lnTo>
                <a:lnTo>
                  <a:pt x="510522" y="497566"/>
                </a:lnTo>
                <a:lnTo>
                  <a:pt x="510585" y="566539"/>
                </a:lnTo>
                <a:lnTo>
                  <a:pt x="505445" y="629619"/>
                </a:lnTo>
                <a:lnTo>
                  <a:pt x="495632" y="686786"/>
                </a:lnTo>
                <a:lnTo>
                  <a:pt x="481678" y="738021"/>
                </a:lnTo>
                <a:lnTo>
                  <a:pt x="464116" y="783302"/>
                </a:lnTo>
                <a:lnTo>
                  <a:pt x="443476" y="822611"/>
                </a:lnTo>
                <a:lnTo>
                  <a:pt x="420291" y="855927"/>
                </a:lnTo>
                <a:lnTo>
                  <a:pt x="368411" y="904501"/>
                </a:lnTo>
                <a:lnTo>
                  <a:pt x="312729" y="928865"/>
                </a:lnTo>
                <a:lnTo>
                  <a:pt x="284791" y="931917"/>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97" name="Google Shape;397;p7"/>
          <p:cNvSpPr/>
          <p:nvPr/>
        </p:nvSpPr>
        <p:spPr>
          <a:xfrm>
            <a:off x="398310" y="1699970"/>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398" name="Google Shape;398;p7"/>
          <p:cNvGrpSpPr/>
          <p:nvPr/>
        </p:nvGrpSpPr>
        <p:grpSpPr>
          <a:xfrm>
            <a:off x="4606842" y="7315545"/>
            <a:ext cx="3394311" cy="3385499"/>
            <a:chOff x="4606842" y="7315545"/>
            <a:chExt cx="3394311" cy="3385499"/>
          </a:xfrm>
        </p:grpSpPr>
        <p:sp>
          <p:nvSpPr>
            <p:cNvPr id="399" name="Google Shape;399;p7"/>
            <p:cNvSpPr/>
            <p:nvPr/>
          </p:nvSpPr>
          <p:spPr>
            <a:xfrm>
              <a:off x="7632853" y="7315545"/>
              <a:ext cx="368300" cy="1520190"/>
            </a:xfrm>
            <a:custGeom>
              <a:rect b="b" l="l" r="r" t="t"/>
              <a:pathLst>
                <a:path extrusionOk="0" h="1520190" w="368300">
                  <a:moveTo>
                    <a:pt x="368146" y="1519572"/>
                  </a:moveTo>
                  <a:lnTo>
                    <a:pt x="324387" y="1472982"/>
                  </a:lnTo>
                  <a:lnTo>
                    <a:pt x="301628" y="1433892"/>
                  </a:lnTo>
                  <a:lnTo>
                    <a:pt x="280721" y="1388591"/>
                  </a:lnTo>
                  <a:lnTo>
                    <a:pt x="263105" y="1343277"/>
                  </a:lnTo>
                  <a:lnTo>
                    <a:pt x="246656" y="1295314"/>
                  </a:lnTo>
                  <a:lnTo>
                    <a:pt x="231195" y="1245905"/>
                  </a:lnTo>
                  <a:lnTo>
                    <a:pt x="216546" y="1196249"/>
                  </a:lnTo>
                  <a:lnTo>
                    <a:pt x="200390" y="1142872"/>
                  </a:lnTo>
                  <a:lnTo>
                    <a:pt x="183333" y="1091764"/>
                  </a:lnTo>
                  <a:lnTo>
                    <a:pt x="165496" y="1042565"/>
                  </a:lnTo>
                  <a:lnTo>
                    <a:pt x="146999" y="994914"/>
                  </a:lnTo>
                  <a:lnTo>
                    <a:pt x="127961" y="948448"/>
                  </a:lnTo>
                  <a:lnTo>
                    <a:pt x="100350" y="884055"/>
                  </a:lnTo>
                  <a:lnTo>
                    <a:pt x="72216" y="820245"/>
                  </a:lnTo>
                  <a:lnTo>
                    <a:pt x="70576" y="816478"/>
                  </a:lnTo>
                  <a:lnTo>
                    <a:pt x="50376" y="765141"/>
                  </a:lnTo>
                  <a:lnTo>
                    <a:pt x="35335" y="719137"/>
                  </a:lnTo>
                  <a:lnTo>
                    <a:pt x="22532" y="670789"/>
                  </a:lnTo>
                  <a:lnTo>
                    <a:pt x="12284" y="620062"/>
                  </a:lnTo>
                  <a:lnTo>
                    <a:pt x="4902" y="566920"/>
                  </a:lnTo>
                  <a:lnTo>
                    <a:pt x="703" y="511328"/>
                  </a:lnTo>
                  <a:lnTo>
                    <a:pt x="0" y="453252"/>
                  </a:lnTo>
                  <a:lnTo>
                    <a:pt x="3106" y="392656"/>
                  </a:lnTo>
                  <a:lnTo>
                    <a:pt x="10822" y="324605"/>
                  </a:lnTo>
                  <a:lnTo>
                    <a:pt x="22216" y="261630"/>
                  </a:lnTo>
                  <a:lnTo>
                    <a:pt x="36931" y="204227"/>
                  </a:lnTo>
                  <a:lnTo>
                    <a:pt x="54610" y="152891"/>
                  </a:lnTo>
                  <a:lnTo>
                    <a:pt x="74894" y="108117"/>
                  </a:lnTo>
                  <a:lnTo>
                    <a:pt x="97426" y="70400"/>
                  </a:lnTo>
                  <a:lnTo>
                    <a:pt x="121849" y="40234"/>
                  </a:lnTo>
                  <a:lnTo>
                    <a:pt x="174936" y="4539"/>
                  </a:lnTo>
                  <a:lnTo>
                    <a:pt x="202886" y="0"/>
                  </a:lnTo>
                  <a:lnTo>
                    <a:pt x="231296" y="4992"/>
                  </a:lnTo>
                  <a:lnTo>
                    <a:pt x="291741" y="47139"/>
                  </a:lnTo>
                  <a:lnTo>
                    <a:pt x="322685" y="82415"/>
                  </a:lnTo>
                  <a:lnTo>
                    <a:pt x="352277" y="125209"/>
                  </a:lnTo>
                  <a:lnTo>
                    <a:pt x="368146" y="153485"/>
                  </a:lnTo>
                  <a:lnTo>
                    <a:pt x="368146" y="1519572"/>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00" name="Google Shape;400;p7"/>
            <p:cNvSpPr/>
            <p:nvPr/>
          </p:nvSpPr>
          <p:spPr>
            <a:xfrm>
              <a:off x="7129144" y="8850297"/>
              <a:ext cx="795655" cy="1821180"/>
            </a:xfrm>
            <a:custGeom>
              <a:rect b="b" l="l" r="r" t="t"/>
              <a:pathLst>
                <a:path extrusionOk="0" h="1821179" w="795654">
                  <a:moveTo>
                    <a:pt x="326490" y="1820964"/>
                  </a:moveTo>
                  <a:lnTo>
                    <a:pt x="284828" y="1816017"/>
                  </a:lnTo>
                  <a:lnTo>
                    <a:pt x="243592" y="1800669"/>
                  </a:lnTo>
                  <a:lnTo>
                    <a:pt x="203191" y="1774153"/>
                  </a:lnTo>
                  <a:lnTo>
                    <a:pt x="164034" y="1735707"/>
                  </a:lnTo>
                  <a:lnTo>
                    <a:pt x="126530" y="1684564"/>
                  </a:lnTo>
                  <a:lnTo>
                    <a:pt x="95286" y="1630988"/>
                  </a:lnTo>
                  <a:lnTo>
                    <a:pt x="77429" y="1596976"/>
                  </a:lnTo>
                  <a:lnTo>
                    <a:pt x="59373" y="1559510"/>
                  </a:lnTo>
                  <a:lnTo>
                    <a:pt x="42087" y="1519611"/>
                  </a:lnTo>
                  <a:lnTo>
                    <a:pt x="26538" y="1478301"/>
                  </a:lnTo>
                  <a:lnTo>
                    <a:pt x="13695" y="1436602"/>
                  </a:lnTo>
                  <a:lnTo>
                    <a:pt x="4526" y="1395534"/>
                  </a:lnTo>
                  <a:lnTo>
                    <a:pt x="0" y="1356120"/>
                  </a:lnTo>
                  <a:lnTo>
                    <a:pt x="1083" y="1319380"/>
                  </a:lnTo>
                  <a:lnTo>
                    <a:pt x="23953" y="1258012"/>
                  </a:lnTo>
                  <a:lnTo>
                    <a:pt x="80882" y="1219600"/>
                  </a:lnTo>
                  <a:lnTo>
                    <a:pt x="124540" y="1211556"/>
                  </a:lnTo>
                  <a:lnTo>
                    <a:pt x="146519" y="1206199"/>
                  </a:lnTo>
                  <a:lnTo>
                    <a:pt x="189457" y="1175384"/>
                  </a:lnTo>
                  <a:lnTo>
                    <a:pt x="231090" y="1120948"/>
                  </a:lnTo>
                  <a:lnTo>
                    <a:pt x="251437" y="1086065"/>
                  </a:lnTo>
                  <a:lnTo>
                    <a:pt x="271482" y="1046707"/>
                  </a:lnTo>
                  <a:lnTo>
                    <a:pt x="291234" y="1003353"/>
                  </a:lnTo>
                  <a:lnTo>
                    <a:pt x="310701" y="956478"/>
                  </a:lnTo>
                  <a:lnTo>
                    <a:pt x="329891" y="906559"/>
                  </a:lnTo>
                  <a:lnTo>
                    <a:pt x="348813" y="854074"/>
                  </a:lnTo>
                  <a:lnTo>
                    <a:pt x="367474" y="799500"/>
                  </a:lnTo>
                  <a:lnTo>
                    <a:pt x="385883" y="743314"/>
                  </a:lnTo>
                  <a:lnTo>
                    <a:pt x="404049" y="685992"/>
                  </a:lnTo>
                  <a:lnTo>
                    <a:pt x="421979" y="628012"/>
                  </a:lnTo>
                  <a:lnTo>
                    <a:pt x="439681" y="569850"/>
                  </a:lnTo>
                  <a:lnTo>
                    <a:pt x="457165" y="511984"/>
                  </a:lnTo>
                  <a:lnTo>
                    <a:pt x="474438" y="454891"/>
                  </a:lnTo>
                  <a:lnTo>
                    <a:pt x="491509" y="399047"/>
                  </a:lnTo>
                  <a:lnTo>
                    <a:pt x="508385" y="344929"/>
                  </a:lnTo>
                  <a:lnTo>
                    <a:pt x="525076" y="293015"/>
                  </a:lnTo>
                  <a:lnTo>
                    <a:pt x="541589" y="243781"/>
                  </a:lnTo>
                  <a:lnTo>
                    <a:pt x="557932" y="197705"/>
                  </a:lnTo>
                  <a:lnTo>
                    <a:pt x="574115" y="155263"/>
                  </a:lnTo>
                  <a:lnTo>
                    <a:pt x="590145" y="116933"/>
                  </a:lnTo>
                  <a:lnTo>
                    <a:pt x="621779" y="54514"/>
                  </a:lnTo>
                  <a:lnTo>
                    <a:pt x="652901" y="14264"/>
                  </a:lnTo>
                  <a:lnTo>
                    <a:pt x="683577" y="0"/>
                  </a:lnTo>
                  <a:lnTo>
                    <a:pt x="698857" y="3851"/>
                  </a:lnTo>
                  <a:lnTo>
                    <a:pt x="729169" y="36129"/>
                  </a:lnTo>
                  <a:lnTo>
                    <a:pt x="752141" y="95406"/>
                  </a:lnTo>
                  <a:lnTo>
                    <a:pt x="765904" y="170077"/>
                  </a:lnTo>
                  <a:lnTo>
                    <a:pt x="771760" y="213913"/>
                  </a:lnTo>
                  <a:lnTo>
                    <a:pt x="776943" y="261439"/>
                  </a:lnTo>
                  <a:lnTo>
                    <a:pt x="781464" y="312174"/>
                  </a:lnTo>
                  <a:lnTo>
                    <a:pt x="785330" y="365635"/>
                  </a:lnTo>
                  <a:lnTo>
                    <a:pt x="788550" y="421340"/>
                  </a:lnTo>
                  <a:lnTo>
                    <a:pt x="791135" y="478806"/>
                  </a:lnTo>
                  <a:lnTo>
                    <a:pt x="793092" y="537552"/>
                  </a:lnTo>
                  <a:lnTo>
                    <a:pt x="794430" y="597096"/>
                  </a:lnTo>
                  <a:lnTo>
                    <a:pt x="795160" y="656955"/>
                  </a:lnTo>
                  <a:lnTo>
                    <a:pt x="795289" y="716647"/>
                  </a:lnTo>
                  <a:lnTo>
                    <a:pt x="794826" y="775689"/>
                  </a:lnTo>
                  <a:lnTo>
                    <a:pt x="793781" y="833601"/>
                  </a:lnTo>
                  <a:lnTo>
                    <a:pt x="792163" y="889898"/>
                  </a:lnTo>
                  <a:lnTo>
                    <a:pt x="789980" y="944100"/>
                  </a:lnTo>
                  <a:lnTo>
                    <a:pt x="787241" y="995724"/>
                  </a:lnTo>
                  <a:lnTo>
                    <a:pt x="783956" y="1044288"/>
                  </a:lnTo>
                  <a:lnTo>
                    <a:pt x="780133" y="1089309"/>
                  </a:lnTo>
                  <a:lnTo>
                    <a:pt x="773022" y="1145280"/>
                  </a:lnTo>
                  <a:lnTo>
                    <a:pt x="762527" y="1201915"/>
                  </a:lnTo>
                  <a:lnTo>
                    <a:pt x="749121" y="1258541"/>
                  </a:lnTo>
                  <a:lnTo>
                    <a:pt x="733280" y="1314487"/>
                  </a:lnTo>
                  <a:lnTo>
                    <a:pt x="715476" y="1369079"/>
                  </a:lnTo>
                  <a:lnTo>
                    <a:pt x="696182" y="1421646"/>
                  </a:lnTo>
                  <a:lnTo>
                    <a:pt x="675873" y="1471515"/>
                  </a:lnTo>
                  <a:lnTo>
                    <a:pt x="655022" y="1518015"/>
                  </a:lnTo>
                  <a:lnTo>
                    <a:pt x="634103" y="1560472"/>
                  </a:lnTo>
                  <a:lnTo>
                    <a:pt x="613590" y="1598214"/>
                  </a:lnTo>
                  <a:lnTo>
                    <a:pt x="560950" y="1676599"/>
                  </a:lnTo>
                  <a:lnTo>
                    <a:pt x="525540" y="1717597"/>
                  </a:lnTo>
                  <a:lnTo>
                    <a:pt x="488127" y="1752816"/>
                  </a:lnTo>
                  <a:lnTo>
                    <a:pt x="449113" y="1781510"/>
                  </a:lnTo>
                  <a:lnTo>
                    <a:pt x="408901" y="1802930"/>
                  </a:lnTo>
                  <a:lnTo>
                    <a:pt x="367892" y="1816331"/>
                  </a:lnTo>
                  <a:lnTo>
                    <a:pt x="326490" y="1820964"/>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401" name="Google Shape;401;p7"/>
            <p:cNvPicPr preferRelativeResize="0"/>
            <p:nvPr/>
          </p:nvPicPr>
          <p:blipFill rotWithShape="1">
            <a:blip r:embed="rId11">
              <a:alphaModFix/>
            </a:blip>
            <a:srcRect b="0" l="0" r="0" t="0"/>
            <a:stretch/>
          </p:blipFill>
          <p:spPr>
            <a:xfrm>
              <a:off x="6024647" y="8200657"/>
              <a:ext cx="1662323" cy="1264000"/>
            </a:xfrm>
            <a:prstGeom prst="rect">
              <a:avLst/>
            </a:prstGeom>
            <a:noFill/>
            <a:ln>
              <a:noFill/>
            </a:ln>
          </p:spPr>
        </p:pic>
        <p:pic>
          <p:nvPicPr>
            <p:cNvPr id="402" name="Google Shape;402;p7"/>
            <p:cNvPicPr preferRelativeResize="0"/>
            <p:nvPr/>
          </p:nvPicPr>
          <p:blipFill rotWithShape="1">
            <a:blip r:embed="rId12">
              <a:alphaModFix/>
            </a:blip>
            <a:srcRect b="0" l="0" r="0" t="0"/>
            <a:stretch/>
          </p:blipFill>
          <p:spPr>
            <a:xfrm>
              <a:off x="4606842" y="9464639"/>
              <a:ext cx="2336546" cy="1236405"/>
            </a:xfrm>
            <a:prstGeom prst="rect">
              <a:avLst/>
            </a:prstGeom>
            <a:noFill/>
            <a:ln>
              <a:noFill/>
            </a:ln>
          </p:spPr>
        </p:pic>
      </p:grpSp>
      <p:sp>
        <p:nvSpPr>
          <p:cNvPr id="403" name="Google Shape;403;p7"/>
          <p:cNvSpPr txBox="1"/>
          <p:nvPr>
            <p:ph type="title"/>
          </p:nvPr>
        </p:nvSpPr>
        <p:spPr>
          <a:xfrm>
            <a:off x="2727949" y="1006438"/>
            <a:ext cx="254508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Morphology</a:t>
            </a:r>
            <a:endParaRPr/>
          </a:p>
        </p:txBody>
      </p:sp>
      <p:sp>
        <p:nvSpPr>
          <p:cNvPr id="404" name="Google Shape;404;p7"/>
          <p:cNvSpPr txBox="1"/>
          <p:nvPr/>
        </p:nvSpPr>
        <p:spPr>
          <a:xfrm>
            <a:off x="7102475" y="370713"/>
            <a:ext cx="523240"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latin typeface="Lucida Sans"/>
                <a:ea typeface="Lucida Sans"/>
                <a:cs typeface="Lucida Sans"/>
                <a:sym typeface="Lucida Sans"/>
              </a:rPr>
              <a:t>cont…</a:t>
            </a:r>
            <a:endParaRPr sz="1400">
              <a:latin typeface="Lucida Sans"/>
              <a:ea typeface="Lucida Sans"/>
              <a:cs typeface="Lucida Sans"/>
              <a:sym typeface="Lucida Sans"/>
            </a:endParaRPr>
          </a:p>
        </p:txBody>
      </p:sp>
      <p:grpSp>
        <p:nvGrpSpPr>
          <p:cNvPr id="405" name="Google Shape;405;p7"/>
          <p:cNvGrpSpPr/>
          <p:nvPr/>
        </p:nvGrpSpPr>
        <p:grpSpPr>
          <a:xfrm>
            <a:off x="3110700" y="2094725"/>
            <a:ext cx="1779905" cy="1904499"/>
            <a:chOff x="3110700" y="2094725"/>
            <a:chExt cx="1779905" cy="1904499"/>
          </a:xfrm>
        </p:grpSpPr>
        <p:pic>
          <p:nvPicPr>
            <p:cNvPr id="406" name="Google Shape;406;p7"/>
            <p:cNvPicPr preferRelativeResize="0"/>
            <p:nvPr/>
          </p:nvPicPr>
          <p:blipFill rotWithShape="1">
            <a:blip r:embed="rId13">
              <a:alphaModFix/>
            </a:blip>
            <a:srcRect b="0" l="0" r="0" t="0"/>
            <a:stretch/>
          </p:blipFill>
          <p:spPr>
            <a:xfrm>
              <a:off x="3198250" y="2569275"/>
              <a:ext cx="1604487" cy="1429949"/>
            </a:xfrm>
            <a:prstGeom prst="rect">
              <a:avLst/>
            </a:prstGeom>
            <a:noFill/>
            <a:ln>
              <a:noFill/>
            </a:ln>
          </p:spPr>
        </p:pic>
        <p:sp>
          <p:nvSpPr>
            <p:cNvPr id="407" name="Google Shape;407;p7"/>
            <p:cNvSpPr/>
            <p:nvPr/>
          </p:nvSpPr>
          <p:spPr>
            <a:xfrm>
              <a:off x="3110700" y="2094725"/>
              <a:ext cx="1779905" cy="476884"/>
            </a:xfrm>
            <a:custGeom>
              <a:rect b="b" l="l" r="r" t="t"/>
              <a:pathLst>
                <a:path extrusionOk="0" h="476885" w="1779904">
                  <a:moveTo>
                    <a:pt x="1700198" y="476399"/>
                  </a:moveTo>
                  <a:lnTo>
                    <a:pt x="79401" y="476399"/>
                  </a:lnTo>
                  <a:lnTo>
                    <a:pt x="48494" y="470160"/>
                  </a:lnTo>
                  <a:lnTo>
                    <a:pt x="23256" y="453143"/>
                  </a:lnTo>
                  <a:lnTo>
                    <a:pt x="6239" y="427905"/>
                  </a:lnTo>
                  <a:lnTo>
                    <a:pt x="0" y="396998"/>
                  </a:lnTo>
                  <a:lnTo>
                    <a:pt x="0" y="79401"/>
                  </a:lnTo>
                  <a:lnTo>
                    <a:pt x="6239" y="48494"/>
                  </a:lnTo>
                  <a:lnTo>
                    <a:pt x="23256" y="23256"/>
                  </a:lnTo>
                  <a:lnTo>
                    <a:pt x="48494" y="6239"/>
                  </a:lnTo>
                  <a:lnTo>
                    <a:pt x="79401" y="0"/>
                  </a:lnTo>
                  <a:lnTo>
                    <a:pt x="1700198" y="0"/>
                  </a:lnTo>
                  <a:lnTo>
                    <a:pt x="1744250" y="13340"/>
                  </a:lnTo>
                  <a:lnTo>
                    <a:pt x="1773555" y="49015"/>
                  </a:lnTo>
                  <a:lnTo>
                    <a:pt x="1779599" y="79401"/>
                  </a:lnTo>
                  <a:lnTo>
                    <a:pt x="1779599" y="396998"/>
                  </a:lnTo>
                  <a:lnTo>
                    <a:pt x="1773360" y="427905"/>
                  </a:lnTo>
                  <a:lnTo>
                    <a:pt x="1756343" y="453143"/>
                  </a:lnTo>
                  <a:lnTo>
                    <a:pt x="1731105" y="470160"/>
                  </a:lnTo>
                  <a:lnTo>
                    <a:pt x="1700198" y="4763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08" name="Google Shape;408;p7"/>
            <p:cNvSpPr/>
            <p:nvPr/>
          </p:nvSpPr>
          <p:spPr>
            <a:xfrm>
              <a:off x="3110700" y="2094725"/>
              <a:ext cx="1779905" cy="476884"/>
            </a:xfrm>
            <a:custGeom>
              <a:rect b="b" l="l" r="r" t="t"/>
              <a:pathLst>
                <a:path extrusionOk="0" h="476885" w="1779904">
                  <a:moveTo>
                    <a:pt x="0" y="79401"/>
                  </a:moveTo>
                  <a:lnTo>
                    <a:pt x="6239" y="48494"/>
                  </a:lnTo>
                  <a:lnTo>
                    <a:pt x="23256" y="23256"/>
                  </a:lnTo>
                  <a:lnTo>
                    <a:pt x="48494" y="6239"/>
                  </a:lnTo>
                  <a:lnTo>
                    <a:pt x="79401" y="0"/>
                  </a:lnTo>
                  <a:lnTo>
                    <a:pt x="1700198" y="0"/>
                  </a:lnTo>
                  <a:lnTo>
                    <a:pt x="1744250" y="13340"/>
                  </a:lnTo>
                  <a:lnTo>
                    <a:pt x="1773555" y="49015"/>
                  </a:lnTo>
                  <a:lnTo>
                    <a:pt x="1779599" y="79401"/>
                  </a:lnTo>
                  <a:lnTo>
                    <a:pt x="1779599" y="396998"/>
                  </a:lnTo>
                  <a:lnTo>
                    <a:pt x="1773360" y="427905"/>
                  </a:lnTo>
                  <a:lnTo>
                    <a:pt x="1756343" y="453143"/>
                  </a:lnTo>
                  <a:lnTo>
                    <a:pt x="1731105" y="470160"/>
                  </a:lnTo>
                  <a:lnTo>
                    <a:pt x="1700198" y="476399"/>
                  </a:lnTo>
                  <a:lnTo>
                    <a:pt x="79401" y="476399"/>
                  </a:lnTo>
                  <a:lnTo>
                    <a:pt x="48494" y="470160"/>
                  </a:lnTo>
                  <a:lnTo>
                    <a:pt x="23256" y="453143"/>
                  </a:lnTo>
                  <a:lnTo>
                    <a:pt x="6239" y="427905"/>
                  </a:lnTo>
                  <a:lnTo>
                    <a:pt x="0" y="396998"/>
                  </a:lnTo>
                  <a:lnTo>
                    <a:pt x="0" y="79401"/>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09" name="Google Shape;409;p7"/>
          <p:cNvSpPr txBox="1"/>
          <p:nvPr/>
        </p:nvSpPr>
        <p:spPr>
          <a:xfrm>
            <a:off x="3215067" y="2103563"/>
            <a:ext cx="1571625" cy="448309"/>
          </a:xfrm>
          <a:prstGeom prst="rect">
            <a:avLst/>
          </a:prstGeom>
          <a:noFill/>
          <a:ln>
            <a:noFill/>
          </a:ln>
        </p:spPr>
        <p:txBody>
          <a:bodyPr anchorCtr="0" anchor="t" bIns="0" lIns="0" spcFirstLastPara="1" rIns="0" wrap="square" tIns="22850">
            <a:spAutoFit/>
          </a:bodyPr>
          <a:lstStyle/>
          <a:p>
            <a:pPr indent="-490854" lvl="0" marL="502919" marR="5080" rtl="0" algn="l">
              <a:lnSpc>
                <a:spcPct val="117857"/>
              </a:lnSpc>
              <a:spcBef>
                <a:spcPts val="0"/>
              </a:spcBef>
              <a:spcAft>
                <a:spcPts val="0"/>
              </a:spcAft>
              <a:buNone/>
            </a:pPr>
            <a:r>
              <a:rPr b="1" lang="en-US" sz="1400">
                <a:latin typeface="Tahoma"/>
                <a:ea typeface="Tahoma"/>
                <a:cs typeface="Tahoma"/>
                <a:sym typeface="Tahoma"/>
              </a:rPr>
              <a:t>Normal distal lung  acinus</a:t>
            </a:r>
            <a:endParaRPr sz="1400">
              <a:latin typeface="Tahoma"/>
              <a:ea typeface="Tahoma"/>
              <a:cs typeface="Tahoma"/>
              <a:sym typeface="Tahoma"/>
            </a:endParaRPr>
          </a:p>
        </p:txBody>
      </p:sp>
      <p:grpSp>
        <p:nvGrpSpPr>
          <p:cNvPr id="410" name="Google Shape;410;p7"/>
          <p:cNvGrpSpPr/>
          <p:nvPr/>
        </p:nvGrpSpPr>
        <p:grpSpPr>
          <a:xfrm>
            <a:off x="2729175" y="2569274"/>
            <a:ext cx="2517065" cy="476884"/>
            <a:chOff x="2729175" y="2569274"/>
            <a:chExt cx="2517065" cy="476884"/>
          </a:xfrm>
        </p:grpSpPr>
        <p:sp>
          <p:nvSpPr>
            <p:cNvPr id="411" name="Google Shape;411;p7"/>
            <p:cNvSpPr/>
            <p:nvPr/>
          </p:nvSpPr>
          <p:spPr>
            <a:xfrm>
              <a:off x="2729175" y="2569274"/>
              <a:ext cx="456565" cy="476884"/>
            </a:xfrm>
            <a:custGeom>
              <a:rect b="b" l="l" r="r" t="t"/>
              <a:pathLst>
                <a:path extrusionOk="0" h="476885" w="456564">
                  <a:moveTo>
                    <a:pt x="455999" y="357299"/>
                  </a:moveTo>
                  <a:lnTo>
                    <a:pt x="441749" y="357299"/>
                  </a:lnTo>
                  <a:lnTo>
                    <a:pt x="441749" y="119099"/>
                  </a:lnTo>
                  <a:lnTo>
                    <a:pt x="455999" y="119099"/>
                  </a:lnTo>
                  <a:lnTo>
                    <a:pt x="455999" y="357299"/>
                  </a:lnTo>
                  <a:close/>
                </a:path>
                <a:path extrusionOk="0" h="476885" w="456564">
                  <a:moveTo>
                    <a:pt x="427499" y="357299"/>
                  </a:moveTo>
                  <a:lnTo>
                    <a:pt x="398999" y="357299"/>
                  </a:lnTo>
                  <a:lnTo>
                    <a:pt x="398999" y="119099"/>
                  </a:lnTo>
                  <a:lnTo>
                    <a:pt x="427499" y="119099"/>
                  </a:lnTo>
                  <a:lnTo>
                    <a:pt x="427499" y="357299"/>
                  </a:lnTo>
                  <a:close/>
                </a:path>
                <a:path extrusionOk="0" h="476885" w="456564">
                  <a:moveTo>
                    <a:pt x="227999" y="476399"/>
                  </a:moveTo>
                  <a:lnTo>
                    <a:pt x="0" y="238199"/>
                  </a:lnTo>
                  <a:lnTo>
                    <a:pt x="227999" y="0"/>
                  </a:lnTo>
                  <a:lnTo>
                    <a:pt x="227999" y="119099"/>
                  </a:lnTo>
                  <a:lnTo>
                    <a:pt x="384749" y="119099"/>
                  </a:lnTo>
                  <a:lnTo>
                    <a:pt x="384749" y="357299"/>
                  </a:lnTo>
                  <a:lnTo>
                    <a:pt x="227999" y="357299"/>
                  </a:lnTo>
                  <a:lnTo>
                    <a:pt x="227999" y="476399"/>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12" name="Google Shape;412;p7"/>
            <p:cNvSpPr/>
            <p:nvPr/>
          </p:nvSpPr>
          <p:spPr>
            <a:xfrm>
              <a:off x="2729175" y="2569274"/>
              <a:ext cx="456565" cy="476884"/>
            </a:xfrm>
            <a:custGeom>
              <a:rect b="b" l="l" r="r" t="t"/>
              <a:pathLst>
                <a:path extrusionOk="0" h="476885" w="456564">
                  <a:moveTo>
                    <a:pt x="455999" y="119099"/>
                  </a:moveTo>
                  <a:lnTo>
                    <a:pt x="441749" y="119099"/>
                  </a:lnTo>
                  <a:lnTo>
                    <a:pt x="441749" y="357299"/>
                  </a:lnTo>
                  <a:lnTo>
                    <a:pt x="455999" y="357299"/>
                  </a:lnTo>
                  <a:lnTo>
                    <a:pt x="455999" y="119099"/>
                  </a:lnTo>
                  <a:close/>
                </a:path>
                <a:path extrusionOk="0" h="476885" w="456564">
                  <a:moveTo>
                    <a:pt x="427499" y="119099"/>
                  </a:moveTo>
                  <a:lnTo>
                    <a:pt x="398999" y="119099"/>
                  </a:lnTo>
                  <a:lnTo>
                    <a:pt x="398999" y="357299"/>
                  </a:lnTo>
                  <a:lnTo>
                    <a:pt x="427499" y="357299"/>
                  </a:lnTo>
                  <a:lnTo>
                    <a:pt x="427499" y="119099"/>
                  </a:lnTo>
                  <a:close/>
                </a:path>
                <a:path extrusionOk="0" h="476885" w="456564">
                  <a:moveTo>
                    <a:pt x="384749" y="119099"/>
                  </a:moveTo>
                  <a:lnTo>
                    <a:pt x="227999" y="119099"/>
                  </a:lnTo>
                  <a:lnTo>
                    <a:pt x="227999" y="0"/>
                  </a:lnTo>
                  <a:lnTo>
                    <a:pt x="0" y="238199"/>
                  </a:lnTo>
                  <a:lnTo>
                    <a:pt x="227999" y="476399"/>
                  </a:lnTo>
                  <a:lnTo>
                    <a:pt x="227999" y="357299"/>
                  </a:lnTo>
                  <a:lnTo>
                    <a:pt x="384749" y="357299"/>
                  </a:lnTo>
                  <a:lnTo>
                    <a:pt x="384749" y="119099"/>
                  </a:lnTo>
                  <a:close/>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13" name="Google Shape;413;p7"/>
            <p:cNvSpPr/>
            <p:nvPr/>
          </p:nvSpPr>
          <p:spPr>
            <a:xfrm>
              <a:off x="4789675" y="2569274"/>
              <a:ext cx="456565" cy="476884"/>
            </a:xfrm>
            <a:custGeom>
              <a:rect b="b" l="l" r="r" t="t"/>
              <a:pathLst>
                <a:path extrusionOk="0" h="476885" w="456564">
                  <a:moveTo>
                    <a:pt x="14249" y="357299"/>
                  </a:moveTo>
                  <a:lnTo>
                    <a:pt x="0" y="357299"/>
                  </a:lnTo>
                  <a:lnTo>
                    <a:pt x="0" y="119099"/>
                  </a:lnTo>
                  <a:lnTo>
                    <a:pt x="14249" y="119099"/>
                  </a:lnTo>
                  <a:lnTo>
                    <a:pt x="14249" y="357299"/>
                  </a:lnTo>
                  <a:close/>
                </a:path>
                <a:path extrusionOk="0" h="476885" w="456564">
                  <a:moveTo>
                    <a:pt x="56999" y="357299"/>
                  </a:moveTo>
                  <a:lnTo>
                    <a:pt x="28499" y="357299"/>
                  </a:lnTo>
                  <a:lnTo>
                    <a:pt x="28499" y="119099"/>
                  </a:lnTo>
                  <a:lnTo>
                    <a:pt x="56999" y="119099"/>
                  </a:lnTo>
                  <a:lnTo>
                    <a:pt x="56999" y="357299"/>
                  </a:lnTo>
                  <a:close/>
                </a:path>
                <a:path extrusionOk="0" h="476885" w="456564">
                  <a:moveTo>
                    <a:pt x="227999" y="476399"/>
                  </a:moveTo>
                  <a:lnTo>
                    <a:pt x="227999" y="357299"/>
                  </a:lnTo>
                  <a:lnTo>
                    <a:pt x="71249" y="357299"/>
                  </a:lnTo>
                  <a:lnTo>
                    <a:pt x="71249" y="119099"/>
                  </a:lnTo>
                  <a:lnTo>
                    <a:pt x="227999" y="119099"/>
                  </a:lnTo>
                  <a:lnTo>
                    <a:pt x="227999" y="0"/>
                  </a:lnTo>
                  <a:lnTo>
                    <a:pt x="455999" y="238199"/>
                  </a:lnTo>
                  <a:lnTo>
                    <a:pt x="227999" y="476399"/>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14" name="Google Shape;414;p7"/>
            <p:cNvSpPr/>
            <p:nvPr/>
          </p:nvSpPr>
          <p:spPr>
            <a:xfrm>
              <a:off x="4789675" y="2569274"/>
              <a:ext cx="456565" cy="476884"/>
            </a:xfrm>
            <a:custGeom>
              <a:rect b="b" l="l" r="r" t="t"/>
              <a:pathLst>
                <a:path extrusionOk="0" h="476885" w="456564">
                  <a:moveTo>
                    <a:pt x="0" y="119099"/>
                  </a:moveTo>
                  <a:lnTo>
                    <a:pt x="14249" y="119099"/>
                  </a:lnTo>
                  <a:lnTo>
                    <a:pt x="14249" y="357299"/>
                  </a:lnTo>
                  <a:lnTo>
                    <a:pt x="0" y="357299"/>
                  </a:lnTo>
                  <a:lnTo>
                    <a:pt x="0" y="119099"/>
                  </a:lnTo>
                  <a:close/>
                </a:path>
                <a:path extrusionOk="0" h="476885" w="456564">
                  <a:moveTo>
                    <a:pt x="28499" y="119099"/>
                  </a:moveTo>
                  <a:lnTo>
                    <a:pt x="56999" y="119099"/>
                  </a:lnTo>
                  <a:lnTo>
                    <a:pt x="56999" y="357299"/>
                  </a:lnTo>
                  <a:lnTo>
                    <a:pt x="28499" y="357299"/>
                  </a:lnTo>
                  <a:lnTo>
                    <a:pt x="28499" y="119099"/>
                  </a:lnTo>
                  <a:close/>
                </a:path>
                <a:path extrusionOk="0" h="476885" w="456564">
                  <a:moveTo>
                    <a:pt x="71249" y="119099"/>
                  </a:moveTo>
                  <a:lnTo>
                    <a:pt x="227999" y="119099"/>
                  </a:lnTo>
                  <a:lnTo>
                    <a:pt x="227999" y="0"/>
                  </a:lnTo>
                  <a:lnTo>
                    <a:pt x="455999" y="238199"/>
                  </a:lnTo>
                  <a:lnTo>
                    <a:pt x="227999" y="476399"/>
                  </a:lnTo>
                  <a:lnTo>
                    <a:pt x="227999" y="357299"/>
                  </a:lnTo>
                  <a:lnTo>
                    <a:pt x="71249" y="357299"/>
                  </a:lnTo>
                  <a:lnTo>
                    <a:pt x="71249" y="119099"/>
                  </a:lnTo>
                  <a:close/>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415" name="Google Shape;415;p7"/>
          <p:cNvGrpSpPr/>
          <p:nvPr/>
        </p:nvGrpSpPr>
        <p:grpSpPr>
          <a:xfrm>
            <a:off x="5519912" y="1295350"/>
            <a:ext cx="2297823" cy="2713273"/>
            <a:chOff x="5519912" y="1295350"/>
            <a:chExt cx="2297823" cy="2713273"/>
          </a:xfrm>
        </p:grpSpPr>
        <p:pic>
          <p:nvPicPr>
            <p:cNvPr id="416" name="Google Shape;416;p7"/>
            <p:cNvPicPr preferRelativeResize="0"/>
            <p:nvPr/>
          </p:nvPicPr>
          <p:blipFill rotWithShape="1">
            <a:blip r:embed="rId14">
              <a:alphaModFix/>
            </a:blip>
            <a:srcRect b="0" l="0" r="0" t="0"/>
            <a:stretch/>
          </p:blipFill>
          <p:spPr>
            <a:xfrm>
              <a:off x="5705012" y="1295350"/>
              <a:ext cx="1604499" cy="1275774"/>
            </a:xfrm>
            <a:prstGeom prst="rect">
              <a:avLst/>
            </a:prstGeom>
            <a:noFill/>
            <a:ln>
              <a:noFill/>
            </a:ln>
          </p:spPr>
        </p:pic>
        <p:pic>
          <p:nvPicPr>
            <p:cNvPr id="417" name="Google Shape;417;p7"/>
            <p:cNvPicPr preferRelativeResize="0"/>
            <p:nvPr/>
          </p:nvPicPr>
          <p:blipFill rotWithShape="1">
            <a:blip r:embed="rId15">
              <a:alphaModFix/>
            </a:blip>
            <a:srcRect b="0" l="0" r="0" t="0"/>
            <a:stretch/>
          </p:blipFill>
          <p:spPr>
            <a:xfrm>
              <a:off x="5519912" y="2591387"/>
              <a:ext cx="2297823" cy="1417236"/>
            </a:xfrm>
            <a:prstGeom prst="rect">
              <a:avLst/>
            </a:prstGeom>
            <a:noFill/>
            <a:ln>
              <a:noFill/>
            </a:ln>
          </p:spPr>
        </p:pic>
      </p:grpSp>
      <p:grpSp>
        <p:nvGrpSpPr>
          <p:cNvPr id="418" name="Google Shape;418;p7"/>
          <p:cNvGrpSpPr/>
          <p:nvPr/>
        </p:nvGrpSpPr>
        <p:grpSpPr>
          <a:xfrm>
            <a:off x="344825" y="1569651"/>
            <a:ext cx="2297827" cy="3555478"/>
            <a:chOff x="344825" y="1569651"/>
            <a:chExt cx="2297827" cy="3555478"/>
          </a:xfrm>
        </p:grpSpPr>
        <p:pic>
          <p:nvPicPr>
            <p:cNvPr id="419" name="Google Shape;419;p7"/>
            <p:cNvPicPr preferRelativeResize="0"/>
            <p:nvPr/>
          </p:nvPicPr>
          <p:blipFill rotWithShape="1">
            <a:blip r:embed="rId16">
              <a:alphaModFix/>
            </a:blip>
            <a:srcRect b="0" l="0" r="0" t="0"/>
            <a:stretch/>
          </p:blipFill>
          <p:spPr>
            <a:xfrm>
              <a:off x="344825" y="1569651"/>
              <a:ext cx="1119349" cy="1296675"/>
            </a:xfrm>
            <a:prstGeom prst="rect">
              <a:avLst/>
            </a:prstGeom>
            <a:noFill/>
            <a:ln>
              <a:noFill/>
            </a:ln>
          </p:spPr>
        </p:pic>
        <p:pic>
          <p:nvPicPr>
            <p:cNvPr id="420" name="Google Shape;420;p7"/>
            <p:cNvPicPr preferRelativeResize="0"/>
            <p:nvPr/>
          </p:nvPicPr>
          <p:blipFill rotWithShape="1">
            <a:blip r:embed="rId17">
              <a:alphaModFix/>
            </a:blip>
            <a:srcRect b="0" l="0" r="0" t="0"/>
            <a:stretch/>
          </p:blipFill>
          <p:spPr>
            <a:xfrm>
              <a:off x="1423375" y="1569663"/>
              <a:ext cx="1119349" cy="1296682"/>
            </a:xfrm>
            <a:prstGeom prst="rect">
              <a:avLst/>
            </a:prstGeom>
            <a:noFill/>
            <a:ln>
              <a:noFill/>
            </a:ln>
          </p:spPr>
        </p:pic>
        <p:pic>
          <p:nvPicPr>
            <p:cNvPr id="421" name="Google Shape;421;p7"/>
            <p:cNvPicPr preferRelativeResize="0"/>
            <p:nvPr/>
          </p:nvPicPr>
          <p:blipFill rotWithShape="1">
            <a:blip r:embed="rId18">
              <a:alphaModFix/>
            </a:blip>
            <a:srcRect b="0" l="0" r="0" t="0"/>
            <a:stretch/>
          </p:blipFill>
          <p:spPr>
            <a:xfrm>
              <a:off x="344825" y="2877300"/>
              <a:ext cx="2297827" cy="1429950"/>
            </a:xfrm>
            <a:prstGeom prst="rect">
              <a:avLst/>
            </a:prstGeom>
            <a:noFill/>
            <a:ln>
              <a:noFill/>
            </a:ln>
          </p:spPr>
        </p:pic>
        <p:sp>
          <p:nvSpPr>
            <p:cNvPr id="422" name="Google Shape;422;p7"/>
            <p:cNvSpPr/>
            <p:nvPr/>
          </p:nvSpPr>
          <p:spPr>
            <a:xfrm>
              <a:off x="522599" y="4300899"/>
              <a:ext cx="2110105" cy="824230"/>
            </a:xfrm>
            <a:custGeom>
              <a:rect b="b" l="l" r="r" t="t"/>
              <a:pathLst>
                <a:path extrusionOk="0" h="824229" w="2110105">
                  <a:moveTo>
                    <a:pt x="1972247" y="824099"/>
                  </a:moveTo>
                  <a:lnTo>
                    <a:pt x="137352" y="824099"/>
                  </a:lnTo>
                  <a:lnTo>
                    <a:pt x="93938" y="817097"/>
                  </a:lnTo>
                  <a:lnTo>
                    <a:pt x="56234" y="797598"/>
                  </a:lnTo>
                  <a:lnTo>
                    <a:pt x="26501" y="767865"/>
                  </a:lnTo>
                  <a:lnTo>
                    <a:pt x="7002" y="730161"/>
                  </a:lnTo>
                  <a:lnTo>
                    <a:pt x="0" y="686747"/>
                  </a:lnTo>
                  <a:lnTo>
                    <a:pt x="0" y="137352"/>
                  </a:lnTo>
                  <a:lnTo>
                    <a:pt x="7002" y="93938"/>
                  </a:lnTo>
                  <a:lnTo>
                    <a:pt x="26501" y="56234"/>
                  </a:lnTo>
                  <a:lnTo>
                    <a:pt x="56234" y="26501"/>
                  </a:lnTo>
                  <a:lnTo>
                    <a:pt x="93938" y="7002"/>
                  </a:lnTo>
                  <a:lnTo>
                    <a:pt x="137352" y="0"/>
                  </a:lnTo>
                  <a:lnTo>
                    <a:pt x="1972247" y="0"/>
                  </a:lnTo>
                  <a:lnTo>
                    <a:pt x="2024809" y="10455"/>
                  </a:lnTo>
                  <a:lnTo>
                    <a:pt x="2069370" y="40229"/>
                  </a:lnTo>
                  <a:lnTo>
                    <a:pt x="2099144" y="84790"/>
                  </a:lnTo>
                  <a:lnTo>
                    <a:pt x="2109599" y="137352"/>
                  </a:lnTo>
                  <a:lnTo>
                    <a:pt x="2109599" y="686747"/>
                  </a:lnTo>
                  <a:lnTo>
                    <a:pt x="2102597" y="730161"/>
                  </a:lnTo>
                  <a:lnTo>
                    <a:pt x="2083098" y="767865"/>
                  </a:lnTo>
                  <a:lnTo>
                    <a:pt x="2053365" y="797598"/>
                  </a:lnTo>
                  <a:lnTo>
                    <a:pt x="2015661" y="817097"/>
                  </a:lnTo>
                  <a:lnTo>
                    <a:pt x="1972247" y="8240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23" name="Google Shape;423;p7"/>
            <p:cNvSpPr/>
            <p:nvPr/>
          </p:nvSpPr>
          <p:spPr>
            <a:xfrm>
              <a:off x="522599" y="4300899"/>
              <a:ext cx="2110105" cy="824230"/>
            </a:xfrm>
            <a:custGeom>
              <a:rect b="b" l="l" r="r" t="t"/>
              <a:pathLst>
                <a:path extrusionOk="0" h="824229" w="2110105">
                  <a:moveTo>
                    <a:pt x="0" y="137352"/>
                  </a:moveTo>
                  <a:lnTo>
                    <a:pt x="7002" y="93938"/>
                  </a:lnTo>
                  <a:lnTo>
                    <a:pt x="26501" y="56234"/>
                  </a:lnTo>
                  <a:lnTo>
                    <a:pt x="56234" y="26501"/>
                  </a:lnTo>
                  <a:lnTo>
                    <a:pt x="93938" y="7002"/>
                  </a:lnTo>
                  <a:lnTo>
                    <a:pt x="137352" y="0"/>
                  </a:lnTo>
                  <a:lnTo>
                    <a:pt x="1972247" y="0"/>
                  </a:lnTo>
                  <a:lnTo>
                    <a:pt x="2024809" y="10455"/>
                  </a:lnTo>
                  <a:lnTo>
                    <a:pt x="2069370" y="40229"/>
                  </a:lnTo>
                  <a:lnTo>
                    <a:pt x="2099144" y="84790"/>
                  </a:lnTo>
                  <a:lnTo>
                    <a:pt x="2109599" y="137352"/>
                  </a:lnTo>
                  <a:lnTo>
                    <a:pt x="2109599" y="686747"/>
                  </a:lnTo>
                  <a:lnTo>
                    <a:pt x="2102597" y="730161"/>
                  </a:lnTo>
                  <a:lnTo>
                    <a:pt x="2083098" y="767865"/>
                  </a:lnTo>
                  <a:lnTo>
                    <a:pt x="2053365" y="797598"/>
                  </a:lnTo>
                  <a:lnTo>
                    <a:pt x="2015661" y="817097"/>
                  </a:lnTo>
                  <a:lnTo>
                    <a:pt x="1972247" y="824099"/>
                  </a:lnTo>
                  <a:lnTo>
                    <a:pt x="137352" y="824099"/>
                  </a:lnTo>
                  <a:lnTo>
                    <a:pt x="93938" y="817097"/>
                  </a:lnTo>
                  <a:lnTo>
                    <a:pt x="56234" y="797598"/>
                  </a:lnTo>
                  <a:lnTo>
                    <a:pt x="26501" y="767865"/>
                  </a:lnTo>
                  <a:lnTo>
                    <a:pt x="7002" y="730161"/>
                  </a:lnTo>
                  <a:lnTo>
                    <a:pt x="0" y="686747"/>
                  </a:lnTo>
                  <a:lnTo>
                    <a:pt x="0" y="137352"/>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24" name="Google Shape;424;p7"/>
          <p:cNvSpPr txBox="1"/>
          <p:nvPr/>
        </p:nvSpPr>
        <p:spPr>
          <a:xfrm>
            <a:off x="696720" y="4274037"/>
            <a:ext cx="1762760" cy="867410"/>
          </a:xfrm>
          <a:prstGeom prst="rect">
            <a:avLst/>
          </a:prstGeom>
          <a:noFill/>
          <a:ln>
            <a:noFill/>
          </a:ln>
        </p:spPr>
        <p:txBody>
          <a:bodyPr anchorCtr="0" anchor="t" bIns="0" lIns="0" spcFirstLastPara="1" rIns="0" wrap="square" tIns="22850">
            <a:spAutoFit/>
          </a:bodyPr>
          <a:lstStyle/>
          <a:p>
            <a:pPr indent="-635" lvl="0" marL="12700" marR="5080" rtl="0" algn="ctr">
              <a:lnSpc>
                <a:spcPct val="117857"/>
              </a:lnSpc>
              <a:spcBef>
                <a:spcPts val="0"/>
              </a:spcBef>
              <a:spcAft>
                <a:spcPts val="0"/>
              </a:spcAft>
              <a:buNone/>
            </a:pPr>
            <a:r>
              <a:rPr b="1" lang="en-US" sz="1400">
                <a:latin typeface="Tahoma"/>
                <a:ea typeface="Tahoma"/>
                <a:cs typeface="Tahoma"/>
                <a:sym typeface="Tahoma"/>
              </a:rPr>
              <a:t>Centriacinar </a:t>
            </a:r>
            <a:r>
              <a:rPr lang="en-US" sz="1400">
                <a:latin typeface="Lucida Sans"/>
                <a:ea typeface="Lucida Sans"/>
                <a:cs typeface="Lucida Sans"/>
                <a:sym typeface="Lucida Sans"/>
              </a:rPr>
              <a:t>(Some  parts are normal and  some parts are  dilated)</a:t>
            </a:r>
            <a:endParaRPr sz="1400">
              <a:latin typeface="Lucida Sans"/>
              <a:ea typeface="Lucida Sans"/>
              <a:cs typeface="Lucida Sans"/>
              <a:sym typeface="Lucida Sans"/>
            </a:endParaRPr>
          </a:p>
        </p:txBody>
      </p:sp>
      <p:grpSp>
        <p:nvGrpSpPr>
          <p:cNvPr id="425" name="Google Shape;425;p7"/>
          <p:cNvGrpSpPr/>
          <p:nvPr/>
        </p:nvGrpSpPr>
        <p:grpSpPr>
          <a:xfrm>
            <a:off x="5979865" y="4063600"/>
            <a:ext cx="1662430" cy="629285"/>
            <a:chOff x="5979865" y="4063600"/>
            <a:chExt cx="1662430" cy="629285"/>
          </a:xfrm>
        </p:grpSpPr>
        <p:sp>
          <p:nvSpPr>
            <p:cNvPr id="426" name="Google Shape;426;p7"/>
            <p:cNvSpPr/>
            <p:nvPr/>
          </p:nvSpPr>
          <p:spPr>
            <a:xfrm>
              <a:off x="5979865" y="4063600"/>
              <a:ext cx="1662430" cy="629285"/>
            </a:xfrm>
            <a:custGeom>
              <a:rect b="b" l="l" r="r" t="t"/>
              <a:pathLst>
                <a:path extrusionOk="0" h="629285" w="1662429">
                  <a:moveTo>
                    <a:pt x="1557447" y="629099"/>
                  </a:moveTo>
                  <a:lnTo>
                    <a:pt x="104852" y="629099"/>
                  </a:lnTo>
                  <a:lnTo>
                    <a:pt x="64039" y="620860"/>
                  </a:lnTo>
                  <a:lnTo>
                    <a:pt x="30710" y="598389"/>
                  </a:lnTo>
                  <a:lnTo>
                    <a:pt x="8239" y="565061"/>
                  </a:lnTo>
                  <a:lnTo>
                    <a:pt x="0" y="524247"/>
                  </a:lnTo>
                  <a:lnTo>
                    <a:pt x="0" y="104851"/>
                  </a:lnTo>
                  <a:lnTo>
                    <a:pt x="8239" y="64038"/>
                  </a:lnTo>
                  <a:lnTo>
                    <a:pt x="30710" y="30710"/>
                  </a:lnTo>
                  <a:lnTo>
                    <a:pt x="64039" y="8239"/>
                  </a:lnTo>
                  <a:lnTo>
                    <a:pt x="104852" y="0"/>
                  </a:lnTo>
                  <a:lnTo>
                    <a:pt x="1557447" y="0"/>
                  </a:lnTo>
                  <a:lnTo>
                    <a:pt x="1597573" y="7981"/>
                  </a:lnTo>
                  <a:lnTo>
                    <a:pt x="1631589" y="30710"/>
                  </a:lnTo>
                  <a:lnTo>
                    <a:pt x="1654318" y="64727"/>
                  </a:lnTo>
                  <a:lnTo>
                    <a:pt x="1662299" y="104851"/>
                  </a:lnTo>
                  <a:lnTo>
                    <a:pt x="1662299" y="524247"/>
                  </a:lnTo>
                  <a:lnTo>
                    <a:pt x="1654060" y="565061"/>
                  </a:lnTo>
                  <a:lnTo>
                    <a:pt x="1631589" y="598389"/>
                  </a:lnTo>
                  <a:lnTo>
                    <a:pt x="1598261" y="620860"/>
                  </a:lnTo>
                  <a:lnTo>
                    <a:pt x="1557447" y="629099"/>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27" name="Google Shape;427;p7"/>
            <p:cNvSpPr/>
            <p:nvPr/>
          </p:nvSpPr>
          <p:spPr>
            <a:xfrm>
              <a:off x="5979865" y="4063600"/>
              <a:ext cx="1662430" cy="629285"/>
            </a:xfrm>
            <a:custGeom>
              <a:rect b="b" l="l" r="r" t="t"/>
              <a:pathLst>
                <a:path extrusionOk="0" h="629285" w="1662429">
                  <a:moveTo>
                    <a:pt x="0" y="104851"/>
                  </a:moveTo>
                  <a:lnTo>
                    <a:pt x="8239" y="64038"/>
                  </a:lnTo>
                  <a:lnTo>
                    <a:pt x="30710" y="30710"/>
                  </a:lnTo>
                  <a:lnTo>
                    <a:pt x="64039" y="8239"/>
                  </a:lnTo>
                  <a:lnTo>
                    <a:pt x="104852" y="0"/>
                  </a:lnTo>
                  <a:lnTo>
                    <a:pt x="1557447" y="0"/>
                  </a:lnTo>
                  <a:lnTo>
                    <a:pt x="1597573" y="7981"/>
                  </a:lnTo>
                  <a:lnTo>
                    <a:pt x="1631589" y="30710"/>
                  </a:lnTo>
                  <a:lnTo>
                    <a:pt x="1654318" y="64727"/>
                  </a:lnTo>
                  <a:lnTo>
                    <a:pt x="1662299" y="104851"/>
                  </a:lnTo>
                  <a:lnTo>
                    <a:pt x="1662299" y="524247"/>
                  </a:lnTo>
                  <a:lnTo>
                    <a:pt x="1654060" y="565061"/>
                  </a:lnTo>
                  <a:lnTo>
                    <a:pt x="1631589" y="598389"/>
                  </a:lnTo>
                  <a:lnTo>
                    <a:pt x="1598261" y="620860"/>
                  </a:lnTo>
                  <a:lnTo>
                    <a:pt x="1557447" y="629099"/>
                  </a:lnTo>
                  <a:lnTo>
                    <a:pt x="104852" y="629099"/>
                  </a:lnTo>
                  <a:lnTo>
                    <a:pt x="64039" y="620860"/>
                  </a:lnTo>
                  <a:lnTo>
                    <a:pt x="30710" y="598389"/>
                  </a:lnTo>
                  <a:lnTo>
                    <a:pt x="8239" y="565061"/>
                  </a:lnTo>
                  <a:lnTo>
                    <a:pt x="0" y="524247"/>
                  </a:lnTo>
                  <a:lnTo>
                    <a:pt x="0" y="104851"/>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28" name="Google Shape;428;p7"/>
          <p:cNvSpPr txBox="1"/>
          <p:nvPr/>
        </p:nvSpPr>
        <p:spPr>
          <a:xfrm>
            <a:off x="6106704" y="4044013"/>
            <a:ext cx="1409065" cy="657860"/>
          </a:xfrm>
          <a:prstGeom prst="rect">
            <a:avLst/>
          </a:prstGeom>
          <a:noFill/>
          <a:ln>
            <a:noFill/>
          </a:ln>
        </p:spPr>
        <p:txBody>
          <a:bodyPr anchorCtr="0" anchor="t" bIns="0" lIns="0" spcFirstLastPara="1" rIns="0" wrap="square" tIns="22850">
            <a:spAutoFit/>
          </a:bodyPr>
          <a:lstStyle/>
          <a:p>
            <a:pPr indent="0" lvl="0" marL="12065" marR="5080" rtl="0" algn="ctr">
              <a:lnSpc>
                <a:spcPct val="117857"/>
              </a:lnSpc>
              <a:spcBef>
                <a:spcPts val="0"/>
              </a:spcBef>
              <a:spcAft>
                <a:spcPts val="0"/>
              </a:spcAft>
              <a:buNone/>
            </a:pPr>
            <a:r>
              <a:rPr b="1" lang="en-US" sz="1400">
                <a:solidFill>
                  <a:srgbClr val="44546A"/>
                </a:solidFill>
                <a:latin typeface="Tahoma"/>
                <a:ea typeface="Tahoma"/>
                <a:cs typeface="Tahoma"/>
                <a:sym typeface="Tahoma"/>
              </a:rPr>
              <a:t>Panacinar </a:t>
            </a:r>
            <a:r>
              <a:rPr lang="en-US" sz="1400">
                <a:solidFill>
                  <a:srgbClr val="44546A"/>
                </a:solidFill>
                <a:latin typeface="Lucida Sans"/>
                <a:ea typeface="Lucida Sans"/>
                <a:cs typeface="Lucida Sans"/>
                <a:sym typeface="Lucida Sans"/>
              </a:rPr>
              <a:t>(</a:t>
            </a:r>
            <a:r>
              <a:rPr lang="en-US" sz="1400">
                <a:latin typeface="Lucida Sans"/>
                <a:ea typeface="Lucida Sans"/>
                <a:cs typeface="Lucida Sans"/>
                <a:sym typeface="Lucida Sans"/>
              </a:rPr>
              <a:t>pale,  voluminous  lungs </a:t>
            </a:r>
            <a:r>
              <a:rPr lang="en-US" sz="1400">
                <a:solidFill>
                  <a:srgbClr val="44546A"/>
                </a:solidFill>
                <a:latin typeface="Lucida Sans"/>
                <a:ea typeface="Lucida Sans"/>
                <a:cs typeface="Lucida Sans"/>
                <a:sym typeface="Lucida Sans"/>
              </a:rPr>
              <a:t>)</a:t>
            </a:r>
            <a:endParaRPr sz="1400">
              <a:latin typeface="Lucida Sans"/>
              <a:ea typeface="Lucida Sans"/>
              <a:cs typeface="Lucida Sans"/>
              <a:sym typeface="Lucida Sans"/>
            </a:endParaRPr>
          </a:p>
        </p:txBody>
      </p:sp>
      <p:sp>
        <p:nvSpPr>
          <p:cNvPr id="429" name="Google Shape;429;p7"/>
          <p:cNvSpPr txBox="1"/>
          <p:nvPr/>
        </p:nvSpPr>
        <p:spPr>
          <a:xfrm>
            <a:off x="4567051" y="5609423"/>
            <a:ext cx="3243580" cy="1243330"/>
          </a:xfrm>
          <a:prstGeom prst="rect">
            <a:avLst/>
          </a:prstGeom>
          <a:solidFill>
            <a:srgbClr val="FAF4F1"/>
          </a:solidFill>
          <a:ln cap="flat" cmpd="sng" w="19025">
            <a:solidFill>
              <a:srgbClr val="3B8085"/>
            </a:solidFill>
            <a:prstDash val="solid"/>
            <a:round/>
            <a:headEnd len="sm" w="sm" type="none"/>
            <a:tailEnd len="sm" w="sm" type="none"/>
          </a:ln>
        </p:spPr>
        <p:txBody>
          <a:bodyPr anchorCtr="0" anchor="t" bIns="0" lIns="0" spcFirstLastPara="1" rIns="0" wrap="square" tIns="78725">
            <a:spAutoFit/>
          </a:bodyPr>
          <a:lstStyle/>
          <a:p>
            <a:pPr indent="-634" lvl="0" marL="212725" marR="203200" rtl="0" algn="ctr">
              <a:lnSpc>
                <a:spcPct val="100000"/>
              </a:lnSpc>
              <a:spcBef>
                <a:spcPts val="0"/>
              </a:spcBef>
              <a:spcAft>
                <a:spcPts val="0"/>
              </a:spcAft>
              <a:buNone/>
            </a:pPr>
            <a:r>
              <a:rPr b="1" lang="en-US" sz="1400">
                <a:latin typeface="Tahoma"/>
                <a:ea typeface="Tahoma"/>
                <a:cs typeface="Tahoma"/>
                <a:sym typeface="Tahoma"/>
              </a:rPr>
              <a:t>Microscopic morphology:  </a:t>
            </a:r>
            <a:r>
              <a:rPr lang="en-US" sz="1400">
                <a:latin typeface="Lucida Sans"/>
                <a:ea typeface="Lucida Sans"/>
                <a:cs typeface="Lucida Sans"/>
                <a:sym typeface="Lucida Sans"/>
              </a:rPr>
              <a:t>Thinning, dilated and destroyed  alveolar walls (septa) with  coalescence (fusion) of air spaces  without ﬁbrosis</a:t>
            </a:r>
            <a:endParaRPr sz="1400">
              <a:latin typeface="Lucida Sans"/>
              <a:ea typeface="Lucida Sans"/>
              <a:cs typeface="Lucida Sans"/>
              <a:sym typeface="Lucida Sans"/>
            </a:endParaRPr>
          </a:p>
        </p:txBody>
      </p:sp>
      <p:grpSp>
        <p:nvGrpSpPr>
          <p:cNvPr id="430" name="Google Shape;430;p7"/>
          <p:cNvGrpSpPr/>
          <p:nvPr/>
        </p:nvGrpSpPr>
        <p:grpSpPr>
          <a:xfrm>
            <a:off x="522593" y="5465712"/>
            <a:ext cx="5382848" cy="3010537"/>
            <a:chOff x="522593" y="5465712"/>
            <a:chExt cx="5382848" cy="3010537"/>
          </a:xfrm>
        </p:grpSpPr>
        <p:pic>
          <p:nvPicPr>
            <p:cNvPr id="431" name="Google Shape;431;p7"/>
            <p:cNvPicPr preferRelativeResize="0"/>
            <p:nvPr/>
          </p:nvPicPr>
          <p:blipFill rotWithShape="1">
            <a:blip r:embed="rId19">
              <a:alphaModFix/>
            </a:blip>
            <a:srcRect b="0" l="0" r="0" t="0"/>
            <a:stretch/>
          </p:blipFill>
          <p:spPr>
            <a:xfrm>
              <a:off x="522593" y="5465712"/>
              <a:ext cx="3092449" cy="1563925"/>
            </a:xfrm>
            <a:prstGeom prst="rect">
              <a:avLst/>
            </a:prstGeom>
            <a:noFill/>
            <a:ln>
              <a:noFill/>
            </a:ln>
          </p:spPr>
        </p:pic>
        <p:sp>
          <p:nvSpPr>
            <p:cNvPr id="432" name="Google Shape;432;p7"/>
            <p:cNvSpPr/>
            <p:nvPr/>
          </p:nvSpPr>
          <p:spPr>
            <a:xfrm>
              <a:off x="3713065" y="6230873"/>
              <a:ext cx="854075" cy="15240"/>
            </a:xfrm>
            <a:custGeom>
              <a:rect b="b" l="l" r="r" t="t"/>
              <a:pathLst>
                <a:path extrusionOk="0" h="15239" w="854075">
                  <a:moveTo>
                    <a:pt x="853986" y="0"/>
                  </a:moveTo>
                  <a:lnTo>
                    <a:pt x="0" y="15071"/>
                  </a:lnTo>
                </a:path>
              </a:pathLst>
            </a:custGeom>
            <a:noFill/>
            <a:ln cap="flat" cmpd="sng" w="28550">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433" name="Google Shape;433;p7"/>
            <p:cNvPicPr preferRelativeResize="0"/>
            <p:nvPr/>
          </p:nvPicPr>
          <p:blipFill rotWithShape="1">
            <a:blip r:embed="rId20">
              <a:alphaModFix/>
            </a:blip>
            <a:srcRect b="0" l="0" r="0" t="0"/>
            <a:stretch/>
          </p:blipFill>
          <p:spPr>
            <a:xfrm>
              <a:off x="3642631" y="6198961"/>
              <a:ext cx="117418" cy="92834"/>
            </a:xfrm>
            <a:prstGeom prst="rect">
              <a:avLst/>
            </a:prstGeom>
            <a:noFill/>
            <a:ln>
              <a:noFill/>
            </a:ln>
          </p:spPr>
        </p:pic>
        <p:pic>
          <p:nvPicPr>
            <p:cNvPr id="434" name="Google Shape;434;p7"/>
            <p:cNvPicPr preferRelativeResize="0"/>
            <p:nvPr/>
          </p:nvPicPr>
          <p:blipFill rotWithShape="1">
            <a:blip r:embed="rId21">
              <a:alphaModFix/>
            </a:blip>
            <a:srcRect b="0" l="0" r="0" t="0"/>
            <a:stretch/>
          </p:blipFill>
          <p:spPr>
            <a:xfrm>
              <a:off x="4243109" y="7046299"/>
              <a:ext cx="1662332" cy="1429950"/>
            </a:xfrm>
            <a:prstGeom prst="rect">
              <a:avLst/>
            </a:prstGeom>
            <a:noFill/>
            <a:ln>
              <a:noFill/>
            </a:ln>
          </p:spPr>
        </p:pic>
      </p:grpSp>
      <p:sp>
        <p:nvSpPr>
          <p:cNvPr id="435" name="Google Shape;435;p7"/>
          <p:cNvSpPr txBox="1"/>
          <p:nvPr/>
        </p:nvSpPr>
        <p:spPr>
          <a:xfrm>
            <a:off x="344825" y="7867199"/>
            <a:ext cx="3827779" cy="2339975"/>
          </a:xfrm>
          <a:prstGeom prst="rect">
            <a:avLst/>
          </a:prstGeom>
          <a:solidFill>
            <a:srgbClr val="FAF4F1"/>
          </a:solidFill>
          <a:ln cap="flat" cmpd="sng" w="19025">
            <a:solidFill>
              <a:srgbClr val="3B8085"/>
            </a:solidFill>
            <a:prstDash val="solid"/>
            <a:round/>
            <a:headEnd len="sm" w="sm" type="none"/>
            <a:tailEnd len="sm" w="sm" type="none"/>
          </a:ln>
        </p:spPr>
        <p:txBody>
          <a:bodyPr anchorCtr="0" anchor="t" bIns="0" lIns="0" spcFirstLastPara="1" rIns="0" wrap="square" tIns="78725">
            <a:spAutoFit/>
          </a:bodyPr>
          <a:lstStyle/>
          <a:p>
            <a:pPr indent="0" lvl="0" marL="1117600" marR="0" rtl="0" algn="l">
              <a:lnSpc>
                <a:spcPct val="100000"/>
              </a:lnSpc>
              <a:spcBef>
                <a:spcPts val="0"/>
              </a:spcBef>
              <a:spcAft>
                <a:spcPts val="0"/>
              </a:spcAft>
              <a:buNone/>
            </a:pPr>
            <a:r>
              <a:rPr b="1" lang="en-US" sz="1400">
                <a:latin typeface="Tahoma"/>
                <a:ea typeface="Tahoma"/>
                <a:cs typeface="Tahoma"/>
                <a:sym typeface="Tahoma"/>
              </a:rPr>
              <a:t>Gross morphology:</a:t>
            </a:r>
            <a:endParaRPr sz="1400">
              <a:latin typeface="Tahoma"/>
              <a:ea typeface="Tahoma"/>
              <a:cs typeface="Tahoma"/>
              <a:sym typeface="Tahoma"/>
            </a:endParaRPr>
          </a:p>
          <a:p>
            <a:pPr indent="-365125" lvl="0" marL="542925" marR="734060" rtl="0" algn="l">
              <a:lnSpc>
                <a:spcPct val="100000"/>
              </a:lnSpc>
              <a:spcBef>
                <a:spcPts val="0"/>
              </a:spcBef>
              <a:spcAft>
                <a:spcPts val="0"/>
              </a:spcAft>
              <a:buSzPts val="1400"/>
              <a:buFont typeface="Lucida Sans"/>
              <a:buAutoNum type="arabicPeriod"/>
            </a:pPr>
            <a:r>
              <a:rPr lang="en-US" sz="1400">
                <a:latin typeface="Lucida Sans"/>
                <a:ea typeface="Lucida Sans"/>
                <a:cs typeface="Lucida Sans"/>
                <a:sym typeface="Lucida Sans"/>
              </a:rPr>
              <a:t>Bullous emphysema with large  subpleural bullae (upper left)</a:t>
            </a:r>
            <a:endParaRPr sz="1400">
              <a:latin typeface="Lucida Sans"/>
              <a:ea typeface="Lucida Sans"/>
              <a:cs typeface="Lucida Sans"/>
              <a:sym typeface="Lucida Sans"/>
            </a:endParaRPr>
          </a:p>
          <a:p>
            <a:pPr indent="-379095" lvl="0" marL="542925" marR="205104" rtl="0" algn="l">
              <a:lnSpc>
                <a:spcPct val="100000"/>
              </a:lnSpc>
              <a:spcBef>
                <a:spcPts val="0"/>
              </a:spcBef>
              <a:spcAft>
                <a:spcPts val="0"/>
              </a:spcAft>
              <a:buSzPts val="1400"/>
              <a:buFont typeface="Lucida Sans"/>
              <a:buAutoNum type="arabicPeriod"/>
            </a:pPr>
            <a:r>
              <a:rPr lang="en-US" sz="1400">
                <a:latin typeface="Lucida Sans"/>
                <a:ea typeface="Lucida Sans"/>
                <a:cs typeface="Lucida Sans"/>
                <a:sym typeface="Lucida Sans"/>
              </a:rPr>
              <a:t>Large apical blebs or bullae are more  characteristic of irregular  emphysema secondary to scarring  and of distal acinar emphysema</a:t>
            </a:r>
            <a:endParaRPr sz="1400">
              <a:latin typeface="Lucida Sans"/>
              <a:ea typeface="Lucida Sans"/>
              <a:cs typeface="Lucida Sans"/>
              <a:sym typeface="Lucida Sans"/>
            </a:endParaRPr>
          </a:p>
          <a:p>
            <a:pPr indent="-381635" lvl="0" marL="542925" marR="489584" rtl="0" algn="just">
              <a:lnSpc>
                <a:spcPct val="100000"/>
              </a:lnSpc>
              <a:spcBef>
                <a:spcPts val="0"/>
              </a:spcBef>
              <a:spcAft>
                <a:spcPts val="0"/>
              </a:spcAft>
              <a:buSzPts val="1400"/>
              <a:buFont typeface="Lucida Sans"/>
              <a:buAutoNum type="arabicPeriod"/>
            </a:pPr>
            <a:r>
              <a:rPr lang="en-US" sz="1400">
                <a:latin typeface="Lucida Sans"/>
                <a:ea typeface="Lucida Sans"/>
                <a:cs typeface="Lucida Sans"/>
                <a:sym typeface="Lucida Sans"/>
              </a:rPr>
              <a:t>Distal acinar /paraseptal: forming  multiple cyst-like structures with  spontaneous pneumothorax</a:t>
            </a:r>
            <a:endParaRPr sz="1400">
              <a:latin typeface="Lucida Sans"/>
              <a:ea typeface="Lucida Sans"/>
              <a:cs typeface="Lucida Sans"/>
              <a:sym typeface="Lucida Sans"/>
            </a:endParaRPr>
          </a:p>
        </p:txBody>
      </p:sp>
      <p:sp>
        <p:nvSpPr>
          <p:cNvPr id="436" name="Google Shape;436;p7"/>
          <p:cNvSpPr txBox="1"/>
          <p:nvPr/>
        </p:nvSpPr>
        <p:spPr>
          <a:xfrm>
            <a:off x="5628975" y="7114753"/>
            <a:ext cx="139700" cy="1625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900">
                <a:solidFill>
                  <a:srgbClr val="FFFFFF"/>
                </a:solidFill>
                <a:latin typeface="Tahoma"/>
                <a:ea typeface="Tahoma"/>
                <a:cs typeface="Tahoma"/>
                <a:sym typeface="Tahoma"/>
              </a:rPr>
              <a:t>#1</a:t>
            </a:r>
            <a:endParaRPr sz="900">
              <a:latin typeface="Tahoma"/>
              <a:ea typeface="Tahoma"/>
              <a:cs typeface="Tahoma"/>
              <a:sym typeface="Tahoma"/>
            </a:endParaRPr>
          </a:p>
        </p:txBody>
      </p:sp>
      <p:sp>
        <p:nvSpPr>
          <p:cNvPr id="437" name="Google Shape;437;p7"/>
          <p:cNvSpPr txBox="1"/>
          <p:nvPr/>
        </p:nvSpPr>
        <p:spPr>
          <a:xfrm>
            <a:off x="7410500" y="8269103"/>
            <a:ext cx="148590" cy="1625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900">
                <a:solidFill>
                  <a:srgbClr val="FFFFFF"/>
                </a:solidFill>
                <a:latin typeface="Tahoma"/>
                <a:ea typeface="Tahoma"/>
                <a:cs typeface="Tahoma"/>
                <a:sym typeface="Tahoma"/>
              </a:rPr>
              <a:t>#2</a:t>
            </a:r>
            <a:endParaRPr sz="900">
              <a:latin typeface="Tahoma"/>
              <a:ea typeface="Tahoma"/>
              <a:cs typeface="Tahoma"/>
              <a:sym typeface="Tahoma"/>
            </a:endParaRPr>
          </a:p>
        </p:txBody>
      </p:sp>
      <p:sp>
        <p:nvSpPr>
          <p:cNvPr id="438" name="Google Shape;438;p7"/>
          <p:cNvSpPr txBox="1"/>
          <p:nvPr/>
        </p:nvSpPr>
        <p:spPr>
          <a:xfrm>
            <a:off x="5703398" y="9570188"/>
            <a:ext cx="150495" cy="1625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900">
                <a:solidFill>
                  <a:srgbClr val="FFFFFF"/>
                </a:solidFill>
                <a:latin typeface="Tahoma"/>
                <a:ea typeface="Tahoma"/>
                <a:cs typeface="Tahoma"/>
                <a:sym typeface="Tahoma"/>
              </a:rPr>
              <a:t>#3</a:t>
            </a:r>
            <a:endParaRPr sz="900">
              <a:latin typeface="Tahoma"/>
              <a:ea typeface="Tahoma"/>
              <a:cs typeface="Tahoma"/>
              <a:sym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8"/>
          <p:cNvSpPr/>
          <p:nvPr/>
        </p:nvSpPr>
        <p:spPr>
          <a:xfrm>
            <a:off x="633401" y="1440488"/>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44" name="Google Shape;444;p8"/>
          <p:cNvSpPr/>
          <p:nvPr/>
        </p:nvSpPr>
        <p:spPr>
          <a:xfrm>
            <a:off x="471302" y="3249128"/>
            <a:ext cx="33020" cy="79375"/>
          </a:xfrm>
          <a:custGeom>
            <a:rect b="b" l="l" r="r" t="t"/>
            <a:pathLst>
              <a:path extrusionOk="0" h="79375" w="33020">
                <a:moveTo>
                  <a:pt x="15963" y="79374"/>
                </a:moveTo>
                <a:lnTo>
                  <a:pt x="3990" y="66972"/>
                </a:lnTo>
                <a:lnTo>
                  <a:pt x="0" y="39687"/>
                </a:lnTo>
                <a:lnTo>
                  <a:pt x="3990" y="12402"/>
                </a:lnTo>
                <a:lnTo>
                  <a:pt x="15963" y="0"/>
                </a:lnTo>
                <a:lnTo>
                  <a:pt x="28304" y="12402"/>
                </a:lnTo>
                <a:lnTo>
                  <a:pt x="32418" y="39687"/>
                </a:lnTo>
                <a:lnTo>
                  <a:pt x="28304" y="66972"/>
                </a:lnTo>
                <a:lnTo>
                  <a:pt x="15963" y="7937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45" name="Google Shape;445;p8"/>
          <p:cNvSpPr/>
          <p:nvPr/>
        </p:nvSpPr>
        <p:spPr>
          <a:xfrm>
            <a:off x="82223" y="189442"/>
            <a:ext cx="627380" cy="1410335"/>
          </a:xfrm>
          <a:custGeom>
            <a:rect b="b" l="l" r="r" t="t"/>
            <a:pathLst>
              <a:path extrusionOk="0" h="1410335" w="627380">
                <a:moveTo>
                  <a:pt x="138022" y="1409906"/>
                </a:moveTo>
                <a:lnTo>
                  <a:pt x="80134" y="1362088"/>
                </a:lnTo>
                <a:lnTo>
                  <a:pt x="54989" y="1316630"/>
                </a:lnTo>
                <a:lnTo>
                  <a:pt x="39459" y="1277329"/>
                </a:lnTo>
                <a:lnTo>
                  <a:pt x="26072" y="1233269"/>
                </a:lnTo>
                <a:lnTo>
                  <a:pt x="15129" y="1185404"/>
                </a:lnTo>
                <a:lnTo>
                  <a:pt x="6935" y="1134685"/>
                </a:lnTo>
                <a:lnTo>
                  <a:pt x="1791" y="1082064"/>
                </a:lnTo>
                <a:lnTo>
                  <a:pt x="0" y="1028493"/>
                </a:lnTo>
                <a:lnTo>
                  <a:pt x="1863" y="974923"/>
                </a:lnTo>
                <a:lnTo>
                  <a:pt x="7234" y="921468"/>
                </a:lnTo>
                <a:lnTo>
                  <a:pt x="15303" y="871164"/>
                </a:lnTo>
                <a:lnTo>
                  <a:pt x="25724" y="823783"/>
                </a:lnTo>
                <a:lnTo>
                  <a:pt x="38153" y="779099"/>
                </a:lnTo>
                <a:lnTo>
                  <a:pt x="52244" y="736887"/>
                </a:lnTo>
                <a:lnTo>
                  <a:pt x="69862" y="691575"/>
                </a:lnTo>
                <a:lnTo>
                  <a:pt x="88673" y="648844"/>
                </a:lnTo>
                <a:lnTo>
                  <a:pt x="108162" y="608360"/>
                </a:lnTo>
                <a:lnTo>
                  <a:pt x="127815" y="569787"/>
                </a:lnTo>
                <a:lnTo>
                  <a:pt x="148910" y="527351"/>
                </a:lnTo>
                <a:lnTo>
                  <a:pt x="168990" y="482940"/>
                </a:lnTo>
                <a:lnTo>
                  <a:pt x="188215" y="436813"/>
                </a:lnTo>
                <a:lnTo>
                  <a:pt x="206744" y="389231"/>
                </a:lnTo>
                <a:lnTo>
                  <a:pt x="224737" y="340451"/>
                </a:lnTo>
                <a:lnTo>
                  <a:pt x="249581" y="269923"/>
                </a:lnTo>
                <a:lnTo>
                  <a:pt x="274143" y="198195"/>
                </a:lnTo>
                <a:lnTo>
                  <a:pt x="275594" y="194012"/>
                </a:lnTo>
                <a:lnTo>
                  <a:pt x="301443" y="128497"/>
                </a:lnTo>
                <a:lnTo>
                  <a:pt x="326333" y="79531"/>
                </a:lnTo>
                <a:lnTo>
                  <a:pt x="353306" y="40615"/>
                </a:lnTo>
                <a:lnTo>
                  <a:pt x="382451" y="13516"/>
                </a:lnTo>
                <a:lnTo>
                  <a:pt x="413859" y="0"/>
                </a:lnTo>
                <a:lnTo>
                  <a:pt x="447620" y="1833"/>
                </a:lnTo>
                <a:lnTo>
                  <a:pt x="496222" y="30277"/>
                </a:lnTo>
                <a:lnTo>
                  <a:pt x="538906" y="83856"/>
                </a:lnTo>
                <a:lnTo>
                  <a:pt x="557661" y="118789"/>
                </a:lnTo>
                <a:lnTo>
                  <a:pt x="574496" y="158468"/>
                </a:lnTo>
                <a:lnTo>
                  <a:pt x="589264" y="202379"/>
                </a:lnTo>
                <a:lnTo>
                  <a:pt x="601817" y="250011"/>
                </a:lnTo>
                <a:lnTo>
                  <a:pt x="612010" y="300849"/>
                </a:lnTo>
                <a:lnTo>
                  <a:pt x="619693" y="354382"/>
                </a:lnTo>
                <a:lnTo>
                  <a:pt x="624722" y="410096"/>
                </a:lnTo>
                <a:lnTo>
                  <a:pt x="626948" y="467479"/>
                </a:lnTo>
                <a:lnTo>
                  <a:pt x="626224" y="526017"/>
                </a:lnTo>
                <a:lnTo>
                  <a:pt x="622405" y="585199"/>
                </a:lnTo>
                <a:lnTo>
                  <a:pt x="616374" y="641079"/>
                </a:lnTo>
                <a:lnTo>
                  <a:pt x="608534" y="696200"/>
                </a:lnTo>
                <a:lnTo>
                  <a:pt x="598971" y="750231"/>
                </a:lnTo>
                <a:lnTo>
                  <a:pt x="587772" y="802841"/>
                </a:lnTo>
                <a:lnTo>
                  <a:pt x="575024" y="853699"/>
                </a:lnTo>
                <a:lnTo>
                  <a:pt x="560813" y="902474"/>
                </a:lnTo>
                <a:lnTo>
                  <a:pt x="545225" y="948836"/>
                </a:lnTo>
                <a:lnTo>
                  <a:pt x="524698" y="1001109"/>
                </a:lnTo>
                <a:lnTo>
                  <a:pt x="502444" y="1048800"/>
                </a:lnTo>
                <a:lnTo>
                  <a:pt x="478613" y="1091325"/>
                </a:lnTo>
                <a:lnTo>
                  <a:pt x="453360" y="1128106"/>
                </a:lnTo>
                <a:lnTo>
                  <a:pt x="426836" y="1158562"/>
                </a:lnTo>
                <a:lnTo>
                  <a:pt x="399193" y="1182111"/>
                </a:lnTo>
                <a:lnTo>
                  <a:pt x="398765" y="1183298"/>
                </a:lnTo>
                <a:lnTo>
                  <a:pt x="376118" y="1203318"/>
                </a:lnTo>
                <a:lnTo>
                  <a:pt x="353104" y="1221407"/>
                </a:lnTo>
                <a:lnTo>
                  <a:pt x="330186" y="1239694"/>
                </a:lnTo>
                <a:lnTo>
                  <a:pt x="307828" y="1260307"/>
                </a:lnTo>
                <a:lnTo>
                  <a:pt x="280546" y="1292205"/>
                </a:lnTo>
                <a:lnTo>
                  <a:pt x="253796" y="1326753"/>
                </a:lnTo>
                <a:lnTo>
                  <a:pt x="227024" y="1360466"/>
                </a:lnTo>
                <a:lnTo>
                  <a:pt x="199672" y="1389855"/>
                </a:lnTo>
                <a:lnTo>
                  <a:pt x="168854" y="1409144"/>
                </a:lnTo>
                <a:lnTo>
                  <a:pt x="138022" y="1409906"/>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46" name="Google Shape;446;p8"/>
          <p:cNvSpPr/>
          <p:nvPr/>
        </p:nvSpPr>
        <p:spPr>
          <a:xfrm>
            <a:off x="143867" y="2555307"/>
            <a:ext cx="143510" cy="357505"/>
          </a:xfrm>
          <a:custGeom>
            <a:rect b="b" l="l" r="r" t="t"/>
            <a:pathLst>
              <a:path extrusionOk="0" h="357505" w="143510">
                <a:moveTo>
                  <a:pt x="71491" y="357132"/>
                </a:moveTo>
                <a:lnTo>
                  <a:pt x="28514" y="326007"/>
                </a:lnTo>
                <a:lnTo>
                  <a:pt x="4723" y="249804"/>
                </a:lnTo>
                <a:lnTo>
                  <a:pt x="0" y="202849"/>
                </a:lnTo>
                <a:lnTo>
                  <a:pt x="45" y="154283"/>
                </a:lnTo>
                <a:lnTo>
                  <a:pt x="4851" y="107327"/>
                </a:lnTo>
                <a:lnTo>
                  <a:pt x="14408" y="65201"/>
                </a:lnTo>
                <a:lnTo>
                  <a:pt x="47737" y="8317"/>
                </a:lnTo>
                <a:lnTo>
                  <a:pt x="71491" y="0"/>
                </a:lnTo>
                <a:lnTo>
                  <a:pt x="95393" y="8317"/>
                </a:lnTo>
                <a:lnTo>
                  <a:pt x="114514" y="31124"/>
                </a:lnTo>
                <a:lnTo>
                  <a:pt x="128855" y="65201"/>
                </a:lnTo>
                <a:lnTo>
                  <a:pt x="138416" y="107327"/>
                </a:lnTo>
                <a:lnTo>
                  <a:pt x="143196" y="154283"/>
                </a:lnTo>
                <a:lnTo>
                  <a:pt x="143196" y="202849"/>
                </a:lnTo>
                <a:lnTo>
                  <a:pt x="138416" y="249804"/>
                </a:lnTo>
                <a:lnTo>
                  <a:pt x="128855" y="291930"/>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47" name="Google Shape;447;p8"/>
          <p:cNvSpPr/>
          <p:nvPr/>
        </p:nvSpPr>
        <p:spPr>
          <a:xfrm>
            <a:off x="333326" y="1665504"/>
            <a:ext cx="281305" cy="601345"/>
          </a:xfrm>
          <a:custGeom>
            <a:rect b="b" l="l" r="r" t="t"/>
            <a:pathLst>
              <a:path extrusionOk="0" h="601344" w="281305">
                <a:moveTo>
                  <a:pt x="156159" y="601313"/>
                </a:moveTo>
                <a:lnTo>
                  <a:pt x="97970" y="577514"/>
                </a:lnTo>
                <a:lnTo>
                  <a:pt x="52250" y="519426"/>
                </a:lnTo>
                <a:lnTo>
                  <a:pt x="33329" y="479130"/>
                </a:lnTo>
                <a:lnTo>
                  <a:pt x="17954" y="432342"/>
                </a:lnTo>
                <a:lnTo>
                  <a:pt x="6815" y="379819"/>
                </a:lnTo>
                <a:lnTo>
                  <a:pt x="600" y="322317"/>
                </a:lnTo>
                <a:lnTo>
                  <a:pt x="0" y="260594"/>
                </a:lnTo>
                <a:lnTo>
                  <a:pt x="5703" y="195407"/>
                </a:lnTo>
                <a:lnTo>
                  <a:pt x="18794" y="128408"/>
                </a:lnTo>
                <a:lnTo>
                  <a:pt x="37619" y="72572"/>
                </a:lnTo>
                <a:lnTo>
                  <a:pt x="61431" y="31325"/>
                </a:lnTo>
                <a:lnTo>
                  <a:pt x="97228" y="2819"/>
                </a:lnTo>
                <a:lnTo>
                  <a:pt x="105191" y="0"/>
                </a:lnTo>
                <a:lnTo>
                  <a:pt x="113153" y="0"/>
                </a:lnTo>
                <a:lnTo>
                  <a:pt x="121526" y="1060"/>
                </a:lnTo>
                <a:lnTo>
                  <a:pt x="129836" y="4295"/>
                </a:lnTo>
                <a:lnTo>
                  <a:pt x="138018" y="9781"/>
                </a:lnTo>
                <a:lnTo>
                  <a:pt x="146009" y="17597"/>
                </a:lnTo>
                <a:lnTo>
                  <a:pt x="153880" y="22669"/>
                </a:lnTo>
                <a:lnTo>
                  <a:pt x="161628" y="28329"/>
                </a:lnTo>
                <a:lnTo>
                  <a:pt x="169376" y="34576"/>
                </a:lnTo>
                <a:lnTo>
                  <a:pt x="177247" y="41410"/>
                </a:lnTo>
                <a:lnTo>
                  <a:pt x="187697" y="48945"/>
                </a:lnTo>
                <a:lnTo>
                  <a:pt x="217803" y="79530"/>
                </a:lnTo>
                <a:lnTo>
                  <a:pt x="237656" y="113541"/>
                </a:lnTo>
                <a:lnTo>
                  <a:pt x="254027" y="155478"/>
                </a:lnTo>
                <a:lnTo>
                  <a:pt x="266789" y="203741"/>
                </a:lnTo>
                <a:lnTo>
                  <a:pt x="275815" y="256731"/>
                </a:lnTo>
                <a:lnTo>
                  <a:pt x="280978" y="312849"/>
                </a:lnTo>
                <a:lnTo>
                  <a:pt x="280738" y="388745"/>
                </a:lnTo>
                <a:lnTo>
                  <a:pt x="272507" y="453255"/>
                </a:lnTo>
                <a:lnTo>
                  <a:pt x="257561" y="506273"/>
                </a:lnTo>
                <a:lnTo>
                  <a:pt x="237177" y="547694"/>
                </a:lnTo>
                <a:lnTo>
                  <a:pt x="212631" y="577411"/>
                </a:lnTo>
                <a:lnTo>
                  <a:pt x="185199" y="595320"/>
                </a:lnTo>
                <a:lnTo>
                  <a:pt x="156159" y="60131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48" name="Google Shape;448;p8"/>
          <p:cNvSpPr/>
          <p:nvPr/>
        </p:nvSpPr>
        <p:spPr>
          <a:xfrm>
            <a:off x="7094987" y="8898392"/>
            <a:ext cx="281305" cy="601345"/>
          </a:xfrm>
          <a:custGeom>
            <a:rect b="b" l="l" r="r" t="t"/>
            <a:pathLst>
              <a:path extrusionOk="0" h="601345" w="281304">
                <a:moveTo>
                  <a:pt x="175787" y="601312"/>
                </a:moveTo>
                <a:lnTo>
                  <a:pt x="167824" y="601312"/>
                </a:lnTo>
                <a:lnTo>
                  <a:pt x="159452" y="600252"/>
                </a:lnTo>
                <a:lnTo>
                  <a:pt x="151142" y="597017"/>
                </a:lnTo>
                <a:lnTo>
                  <a:pt x="142960" y="591531"/>
                </a:lnTo>
                <a:lnTo>
                  <a:pt x="134968" y="583714"/>
                </a:lnTo>
                <a:lnTo>
                  <a:pt x="127097" y="578643"/>
                </a:lnTo>
                <a:lnTo>
                  <a:pt x="119349" y="572983"/>
                </a:lnTo>
                <a:lnTo>
                  <a:pt x="111602" y="566736"/>
                </a:lnTo>
                <a:lnTo>
                  <a:pt x="103731" y="559902"/>
                </a:lnTo>
                <a:lnTo>
                  <a:pt x="93281" y="552367"/>
                </a:lnTo>
                <a:lnTo>
                  <a:pt x="63174" y="521782"/>
                </a:lnTo>
                <a:lnTo>
                  <a:pt x="43322" y="487771"/>
                </a:lnTo>
                <a:lnTo>
                  <a:pt x="26951" y="445835"/>
                </a:lnTo>
                <a:lnTo>
                  <a:pt x="14189" y="397572"/>
                </a:lnTo>
                <a:lnTo>
                  <a:pt x="5163" y="344581"/>
                </a:lnTo>
                <a:lnTo>
                  <a:pt x="0" y="288462"/>
                </a:lnTo>
                <a:lnTo>
                  <a:pt x="239" y="212567"/>
                </a:lnTo>
                <a:lnTo>
                  <a:pt x="8471" y="148058"/>
                </a:lnTo>
                <a:lnTo>
                  <a:pt x="23417" y="95039"/>
                </a:lnTo>
                <a:lnTo>
                  <a:pt x="43801" y="53618"/>
                </a:lnTo>
                <a:lnTo>
                  <a:pt x="68347" y="23901"/>
                </a:lnTo>
                <a:lnTo>
                  <a:pt x="124818" y="0"/>
                </a:lnTo>
                <a:lnTo>
                  <a:pt x="133042" y="470"/>
                </a:lnTo>
                <a:lnTo>
                  <a:pt x="183007" y="23798"/>
                </a:lnTo>
                <a:lnTo>
                  <a:pt x="228728" y="81886"/>
                </a:lnTo>
                <a:lnTo>
                  <a:pt x="247648" y="122182"/>
                </a:lnTo>
                <a:lnTo>
                  <a:pt x="263023" y="168970"/>
                </a:lnTo>
                <a:lnTo>
                  <a:pt x="274163" y="221494"/>
                </a:lnTo>
                <a:lnTo>
                  <a:pt x="280378" y="278995"/>
                </a:lnTo>
                <a:lnTo>
                  <a:pt x="280978" y="340718"/>
                </a:lnTo>
                <a:lnTo>
                  <a:pt x="275274" y="405905"/>
                </a:lnTo>
                <a:lnTo>
                  <a:pt x="262184" y="472904"/>
                </a:lnTo>
                <a:lnTo>
                  <a:pt x="243359" y="528740"/>
                </a:lnTo>
                <a:lnTo>
                  <a:pt x="219547" y="569987"/>
                </a:lnTo>
                <a:lnTo>
                  <a:pt x="183749" y="598493"/>
                </a:lnTo>
                <a:lnTo>
                  <a:pt x="175787" y="601312"/>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49" name="Google Shape;449;p8"/>
          <p:cNvSpPr/>
          <p:nvPr/>
        </p:nvSpPr>
        <p:spPr>
          <a:xfrm>
            <a:off x="7638876" y="8275929"/>
            <a:ext cx="48895" cy="119380"/>
          </a:xfrm>
          <a:custGeom>
            <a:rect b="b" l="l" r="r" t="t"/>
            <a:pathLst>
              <a:path extrusionOk="0" h="119379" w="48895">
                <a:moveTo>
                  <a:pt x="24445" y="119061"/>
                </a:moveTo>
                <a:lnTo>
                  <a:pt x="6111" y="100458"/>
                </a:lnTo>
                <a:lnTo>
                  <a:pt x="0" y="59530"/>
                </a:lnTo>
                <a:lnTo>
                  <a:pt x="6111" y="18603"/>
                </a:lnTo>
                <a:lnTo>
                  <a:pt x="24445" y="0"/>
                </a:lnTo>
                <a:lnTo>
                  <a:pt x="42397" y="18603"/>
                </a:lnTo>
                <a:lnTo>
                  <a:pt x="48382" y="59530"/>
                </a:lnTo>
                <a:lnTo>
                  <a:pt x="42397" y="100458"/>
                </a:lnTo>
                <a:lnTo>
                  <a:pt x="24445"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50" name="Google Shape;450;p8"/>
          <p:cNvSpPr/>
          <p:nvPr/>
        </p:nvSpPr>
        <p:spPr>
          <a:xfrm>
            <a:off x="7592988" y="7783861"/>
            <a:ext cx="33020" cy="79375"/>
          </a:xfrm>
          <a:custGeom>
            <a:rect b="b" l="l" r="r" t="t"/>
            <a:pathLst>
              <a:path extrusionOk="0" h="79375" w="33020">
                <a:moveTo>
                  <a:pt x="16455" y="79373"/>
                </a:moveTo>
                <a:lnTo>
                  <a:pt x="4113" y="66971"/>
                </a:lnTo>
                <a:lnTo>
                  <a:pt x="0" y="39686"/>
                </a:lnTo>
                <a:lnTo>
                  <a:pt x="4113" y="12402"/>
                </a:lnTo>
                <a:lnTo>
                  <a:pt x="16455" y="0"/>
                </a:lnTo>
                <a:lnTo>
                  <a:pt x="28427" y="12402"/>
                </a:lnTo>
                <a:lnTo>
                  <a:pt x="32418" y="39686"/>
                </a:lnTo>
                <a:lnTo>
                  <a:pt x="28427" y="66971"/>
                </a:lnTo>
                <a:lnTo>
                  <a:pt x="16455"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51" name="Google Shape;451;p8"/>
          <p:cNvSpPr/>
          <p:nvPr/>
        </p:nvSpPr>
        <p:spPr>
          <a:xfrm>
            <a:off x="7359631" y="10301909"/>
            <a:ext cx="33020" cy="79375"/>
          </a:xfrm>
          <a:custGeom>
            <a:rect b="b" l="l" r="r" t="t"/>
            <a:pathLst>
              <a:path extrusionOk="0" h="79375" w="33020">
                <a:moveTo>
                  <a:pt x="15946" y="79321"/>
                </a:moveTo>
                <a:lnTo>
                  <a:pt x="3986" y="66927"/>
                </a:lnTo>
                <a:lnTo>
                  <a:pt x="0" y="39660"/>
                </a:lnTo>
                <a:lnTo>
                  <a:pt x="3986" y="12394"/>
                </a:lnTo>
                <a:lnTo>
                  <a:pt x="15946" y="0"/>
                </a:lnTo>
                <a:lnTo>
                  <a:pt x="28288" y="12394"/>
                </a:lnTo>
                <a:lnTo>
                  <a:pt x="32402" y="39660"/>
                </a:lnTo>
                <a:lnTo>
                  <a:pt x="28288" y="66927"/>
                </a:lnTo>
                <a:lnTo>
                  <a:pt x="15946" y="7932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452" name="Google Shape;452;p8"/>
          <p:cNvGrpSpPr/>
          <p:nvPr/>
        </p:nvGrpSpPr>
        <p:grpSpPr>
          <a:xfrm>
            <a:off x="7381249" y="6267026"/>
            <a:ext cx="620151" cy="4476802"/>
            <a:chOff x="7381249" y="6267026"/>
            <a:chExt cx="620151" cy="4476802"/>
          </a:xfrm>
        </p:grpSpPr>
        <p:sp>
          <p:nvSpPr>
            <p:cNvPr id="453" name="Google Shape;453;p8"/>
            <p:cNvSpPr/>
            <p:nvPr/>
          </p:nvSpPr>
          <p:spPr>
            <a:xfrm>
              <a:off x="7381249" y="9626391"/>
              <a:ext cx="32384" cy="79375"/>
            </a:xfrm>
            <a:custGeom>
              <a:rect b="b" l="l" r="r" t="t"/>
              <a:pathLst>
                <a:path extrusionOk="0" h="79375" w="32384">
                  <a:moveTo>
                    <a:pt x="15963" y="79373"/>
                  </a:moveTo>
                  <a:lnTo>
                    <a:pt x="3990" y="66971"/>
                  </a:lnTo>
                  <a:lnTo>
                    <a:pt x="0" y="39686"/>
                  </a:lnTo>
                  <a:lnTo>
                    <a:pt x="3990" y="12402"/>
                  </a:lnTo>
                  <a:lnTo>
                    <a:pt x="15963" y="0"/>
                  </a:lnTo>
                  <a:lnTo>
                    <a:pt x="28209" y="12402"/>
                  </a:lnTo>
                  <a:lnTo>
                    <a:pt x="32164" y="39686"/>
                  </a:lnTo>
                  <a:lnTo>
                    <a:pt x="28018" y="66971"/>
                  </a:lnTo>
                  <a:lnTo>
                    <a:pt x="15963" y="7937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54" name="Google Shape;454;p8"/>
            <p:cNvSpPr/>
            <p:nvPr/>
          </p:nvSpPr>
          <p:spPr>
            <a:xfrm>
              <a:off x="7445140" y="6267078"/>
              <a:ext cx="556260" cy="4476750"/>
            </a:xfrm>
            <a:custGeom>
              <a:rect b="b" l="l" r="r" t="t"/>
              <a:pathLst>
                <a:path extrusionOk="0" h="4476750" w="556259">
                  <a:moveTo>
                    <a:pt x="555859" y="4476663"/>
                  </a:moveTo>
                  <a:lnTo>
                    <a:pt x="0" y="4476663"/>
                  </a:lnTo>
                  <a:lnTo>
                    <a:pt x="11481" y="4428793"/>
                  </a:lnTo>
                  <a:lnTo>
                    <a:pt x="22584" y="4379580"/>
                  </a:lnTo>
                  <a:lnTo>
                    <a:pt x="33297" y="4329207"/>
                  </a:lnTo>
                  <a:lnTo>
                    <a:pt x="43610" y="4277856"/>
                  </a:lnTo>
                  <a:lnTo>
                    <a:pt x="53512" y="4225710"/>
                  </a:lnTo>
                  <a:lnTo>
                    <a:pt x="62992" y="4172951"/>
                  </a:lnTo>
                  <a:lnTo>
                    <a:pt x="72041" y="4119760"/>
                  </a:lnTo>
                  <a:lnTo>
                    <a:pt x="80648" y="4066321"/>
                  </a:lnTo>
                  <a:lnTo>
                    <a:pt x="88802" y="4012815"/>
                  </a:lnTo>
                  <a:lnTo>
                    <a:pt x="96493" y="3959424"/>
                  </a:lnTo>
                  <a:lnTo>
                    <a:pt x="103710" y="3906331"/>
                  </a:lnTo>
                  <a:lnTo>
                    <a:pt x="110443" y="3853718"/>
                  </a:lnTo>
                  <a:lnTo>
                    <a:pt x="116682" y="3801767"/>
                  </a:lnTo>
                  <a:lnTo>
                    <a:pt x="122415" y="3750660"/>
                  </a:lnTo>
                  <a:lnTo>
                    <a:pt x="127633" y="3700579"/>
                  </a:lnTo>
                  <a:lnTo>
                    <a:pt x="132325" y="3651708"/>
                  </a:lnTo>
                  <a:lnTo>
                    <a:pt x="136480" y="3604227"/>
                  </a:lnTo>
                  <a:lnTo>
                    <a:pt x="140088" y="3558319"/>
                  </a:lnTo>
                  <a:lnTo>
                    <a:pt x="143139" y="3514166"/>
                  </a:lnTo>
                  <a:lnTo>
                    <a:pt x="145621" y="3471950"/>
                  </a:lnTo>
                  <a:lnTo>
                    <a:pt x="147801" y="3420261"/>
                  </a:lnTo>
                  <a:lnTo>
                    <a:pt x="149051" y="3369343"/>
                  </a:lnTo>
                  <a:lnTo>
                    <a:pt x="149529" y="3319107"/>
                  </a:lnTo>
                  <a:lnTo>
                    <a:pt x="149398" y="3269467"/>
                  </a:lnTo>
                  <a:lnTo>
                    <a:pt x="148815" y="3220335"/>
                  </a:lnTo>
                  <a:lnTo>
                    <a:pt x="147942" y="3171624"/>
                  </a:lnTo>
                  <a:lnTo>
                    <a:pt x="145963" y="3075116"/>
                  </a:lnTo>
                  <a:lnTo>
                    <a:pt x="145178" y="3027145"/>
                  </a:lnTo>
                  <a:lnTo>
                    <a:pt x="144741" y="2979245"/>
                  </a:lnTo>
                  <a:lnTo>
                    <a:pt x="144813" y="2931330"/>
                  </a:lnTo>
                  <a:lnTo>
                    <a:pt x="145555" y="2883311"/>
                  </a:lnTo>
                  <a:lnTo>
                    <a:pt x="147125" y="2835103"/>
                  </a:lnTo>
                  <a:lnTo>
                    <a:pt x="149684" y="2786618"/>
                  </a:lnTo>
                  <a:lnTo>
                    <a:pt x="153392" y="2737767"/>
                  </a:lnTo>
                  <a:lnTo>
                    <a:pt x="158408" y="2688465"/>
                  </a:lnTo>
                  <a:lnTo>
                    <a:pt x="164893" y="2638623"/>
                  </a:lnTo>
                  <a:lnTo>
                    <a:pt x="173645" y="2587149"/>
                  </a:lnTo>
                  <a:lnTo>
                    <a:pt x="184550" y="2538502"/>
                  </a:lnTo>
                  <a:lnTo>
                    <a:pt x="197237" y="2492152"/>
                  </a:lnTo>
                  <a:lnTo>
                    <a:pt x="211336" y="2447574"/>
                  </a:lnTo>
                  <a:lnTo>
                    <a:pt x="226476" y="2404239"/>
                  </a:lnTo>
                  <a:lnTo>
                    <a:pt x="242286" y="2361619"/>
                  </a:lnTo>
                  <a:lnTo>
                    <a:pt x="258395" y="2319187"/>
                  </a:lnTo>
                  <a:lnTo>
                    <a:pt x="274433" y="2276416"/>
                  </a:lnTo>
                  <a:lnTo>
                    <a:pt x="290029" y="2232777"/>
                  </a:lnTo>
                  <a:lnTo>
                    <a:pt x="304813" y="2187744"/>
                  </a:lnTo>
                  <a:lnTo>
                    <a:pt x="318412" y="2140787"/>
                  </a:lnTo>
                  <a:lnTo>
                    <a:pt x="330458" y="2091381"/>
                  </a:lnTo>
                  <a:lnTo>
                    <a:pt x="340578" y="2038996"/>
                  </a:lnTo>
                  <a:lnTo>
                    <a:pt x="348403" y="1983106"/>
                  </a:lnTo>
                  <a:lnTo>
                    <a:pt x="353343" y="1932638"/>
                  </a:lnTo>
                  <a:lnTo>
                    <a:pt x="356848" y="1882083"/>
                  </a:lnTo>
                  <a:lnTo>
                    <a:pt x="359016" y="1831454"/>
                  </a:lnTo>
                  <a:lnTo>
                    <a:pt x="359947" y="1780763"/>
                  </a:lnTo>
                  <a:lnTo>
                    <a:pt x="359742" y="1730023"/>
                  </a:lnTo>
                  <a:lnTo>
                    <a:pt x="358498" y="1679246"/>
                  </a:lnTo>
                  <a:lnTo>
                    <a:pt x="356317" y="1628445"/>
                  </a:lnTo>
                  <a:lnTo>
                    <a:pt x="353298" y="1577631"/>
                  </a:lnTo>
                  <a:lnTo>
                    <a:pt x="349541" y="1526818"/>
                  </a:lnTo>
                  <a:lnTo>
                    <a:pt x="345145" y="1476017"/>
                  </a:lnTo>
                  <a:lnTo>
                    <a:pt x="340209" y="1425240"/>
                  </a:lnTo>
                  <a:lnTo>
                    <a:pt x="334835" y="1374501"/>
                  </a:lnTo>
                  <a:lnTo>
                    <a:pt x="329121" y="1323812"/>
                  </a:lnTo>
                  <a:lnTo>
                    <a:pt x="323166" y="1273184"/>
                  </a:lnTo>
                  <a:lnTo>
                    <a:pt x="317072" y="1222631"/>
                  </a:lnTo>
                  <a:lnTo>
                    <a:pt x="310937" y="1172164"/>
                  </a:lnTo>
                  <a:lnTo>
                    <a:pt x="304861" y="1121796"/>
                  </a:lnTo>
                  <a:lnTo>
                    <a:pt x="298943" y="1071539"/>
                  </a:lnTo>
                  <a:lnTo>
                    <a:pt x="293284" y="1021406"/>
                  </a:lnTo>
                  <a:lnTo>
                    <a:pt x="287983" y="971409"/>
                  </a:lnTo>
                  <a:lnTo>
                    <a:pt x="283140" y="921560"/>
                  </a:lnTo>
                  <a:lnTo>
                    <a:pt x="278854" y="871872"/>
                  </a:lnTo>
                  <a:lnTo>
                    <a:pt x="275226" y="822357"/>
                  </a:lnTo>
                  <a:lnTo>
                    <a:pt x="272354" y="773027"/>
                  </a:lnTo>
                  <a:lnTo>
                    <a:pt x="270339" y="723895"/>
                  </a:lnTo>
                  <a:lnTo>
                    <a:pt x="269280" y="674973"/>
                  </a:lnTo>
                  <a:lnTo>
                    <a:pt x="269276" y="626273"/>
                  </a:lnTo>
                  <a:lnTo>
                    <a:pt x="270429" y="577808"/>
                  </a:lnTo>
                  <a:lnTo>
                    <a:pt x="272836" y="529591"/>
                  </a:lnTo>
                  <a:lnTo>
                    <a:pt x="276599" y="481632"/>
                  </a:lnTo>
                  <a:lnTo>
                    <a:pt x="281815" y="433946"/>
                  </a:lnTo>
                  <a:lnTo>
                    <a:pt x="288587" y="386543"/>
                  </a:lnTo>
                  <a:lnTo>
                    <a:pt x="297012" y="339437"/>
                  </a:lnTo>
                  <a:lnTo>
                    <a:pt x="307190" y="292640"/>
                  </a:lnTo>
                  <a:lnTo>
                    <a:pt x="328769" y="213602"/>
                  </a:lnTo>
                  <a:lnTo>
                    <a:pt x="351709" y="149255"/>
                  </a:lnTo>
                  <a:lnTo>
                    <a:pt x="375828" y="98317"/>
                  </a:lnTo>
                  <a:lnTo>
                    <a:pt x="400941" y="59511"/>
                  </a:lnTo>
                  <a:lnTo>
                    <a:pt x="426864" y="31555"/>
                  </a:lnTo>
                  <a:lnTo>
                    <a:pt x="480404" y="3079"/>
                  </a:lnTo>
                  <a:lnTo>
                    <a:pt x="507653" y="0"/>
                  </a:lnTo>
                  <a:lnTo>
                    <a:pt x="524933" y="1091"/>
                  </a:lnTo>
                  <a:lnTo>
                    <a:pt x="542193" y="4151"/>
                  </a:lnTo>
                  <a:lnTo>
                    <a:pt x="555859" y="7890"/>
                  </a:lnTo>
                  <a:lnTo>
                    <a:pt x="555859" y="4476663"/>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55" name="Google Shape;455;p8"/>
            <p:cNvSpPr/>
            <p:nvPr/>
          </p:nvSpPr>
          <p:spPr>
            <a:xfrm>
              <a:off x="7447673" y="6267026"/>
              <a:ext cx="119380" cy="297180"/>
            </a:xfrm>
            <a:custGeom>
              <a:rect b="b" l="l" r="r" t="t"/>
              <a:pathLst>
                <a:path extrusionOk="0" h="297179" w="119379">
                  <a:moveTo>
                    <a:pt x="59374" y="296818"/>
                  </a:moveTo>
                  <a:lnTo>
                    <a:pt x="17929" y="259359"/>
                  </a:lnTo>
                  <a:lnTo>
                    <a:pt x="6037" y="219865"/>
                  </a:lnTo>
                  <a:lnTo>
                    <a:pt x="55" y="173042"/>
                  </a:lnTo>
                  <a:lnTo>
                    <a:pt x="0" y="123776"/>
                  </a:lnTo>
                  <a:lnTo>
                    <a:pt x="5887" y="76952"/>
                  </a:lnTo>
                  <a:lnTo>
                    <a:pt x="17734" y="37458"/>
                  </a:lnTo>
                  <a:lnTo>
                    <a:pt x="35557" y="10178"/>
                  </a:lnTo>
                  <a:lnTo>
                    <a:pt x="59374" y="0"/>
                  </a:lnTo>
                  <a:lnTo>
                    <a:pt x="83212" y="10178"/>
                  </a:lnTo>
                  <a:lnTo>
                    <a:pt x="101092" y="37458"/>
                  </a:lnTo>
                  <a:lnTo>
                    <a:pt x="113011" y="76952"/>
                  </a:lnTo>
                  <a:lnTo>
                    <a:pt x="118971" y="123776"/>
                  </a:lnTo>
                  <a:lnTo>
                    <a:pt x="118971" y="173042"/>
                  </a:lnTo>
                  <a:lnTo>
                    <a:pt x="113011" y="219865"/>
                  </a:lnTo>
                  <a:lnTo>
                    <a:pt x="101092" y="259359"/>
                  </a:lnTo>
                  <a:lnTo>
                    <a:pt x="83212" y="286639"/>
                  </a:lnTo>
                  <a:lnTo>
                    <a:pt x="59374" y="296818"/>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56" name="Google Shape;456;p8"/>
          <p:cNvSpPr/>
          <p:nvPr/>
        </p:nvSpPr>
        <p:spPr>
          <a:xfrm>
            <a:off x="7739338" y="5320852"/>
            <a:ext cx="143510" cy="357505"/>
          </a:xfrm>
          <a:custGeom>
            <a:rect b="b" l="l" r="r" t="t"/>
            <a:pathLst>
              <a:path extrusionOk="0" h="357504" w="143509">
                <a:moveTo>
                  <a:pt x="71704" y="357132"/>
                </a:moveTo>
                <a:lnTo>
                  <a:pt x="28681" y="326007"/>
                </a:lnTo>
                <a:lnTo>
                  <a:pt x="4780" y="249804"/>
                </a:lnTo>
                <a:lnTo>
                  <a:pt x="0" y="202849"/>
                </a:lnTo>
                <a:lnTo>
                  <a:pt x="0" y="154283"/>
                </a:lnTo>
                <a:lnTo>
                  <a:pt x="4780" y="107327"/>
                </a:lnTo>
                <a:lnTo>
                  <a:pt x="14340" y="65201"/>
                </a:lnTo>
                <a:lnTo>
                  <a:pt x="47803" y="8317"/>
                </a:lnTo>
                <a:lnTo>
                  <a:pt x="71704" y="0"/>
                </a:lnTo>
                <a:lnTo>
                  <a:pt x="95611" y="8317"/>
                </a:lnTo>
                <a:lnTo>
                  <a:pt x="114737" y="31124"/>
                </a:lnTo>
                <a:lnTo>
                  <a:pt x="129081" y="65201"/>
                </a:lnTo>
                <a:lnTo>
                  <a:pt x="138644" y="107327"/>
                </a:lnTo>
                <a:lnTo>
                  <a:pt x="143425" y="154283"/>
                </a:lnTo>
                <a:lnTo>
                  <a:pt x="143425" y="202849"/>
                </a:lnTo>
                <a:lnTo>
                  <a:pt x="138644" y="249804"/>
                </a:lnTo>
                <a:lnTo>
                  <a:pt x="129081" y="291930"/>
                </a:lnTo>
                <a:lnTo>
                  <a:pt x="95611" y="348814"/>
                </a:lnTo>
                <a:lnTo>
                  <a:pt x="71704"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457" name="Google Shape;457;p8"/>
          <p:cNvGrpSpPr/>
          <p:nvPr/>
        </p:nvGrpSpPr>
        <p:grpSpPr>
          <a:xfrm>
            <a:off x="621592" y="4648377"/>
            <a:ext cx="7379409" cy="6095814"/>
            <a:chOff x="621592" y="4648377"/>
            <a:chExt cx="7379409" cy="6095814"/>
          </a:xfrm>
        </p:grpSpPr>
        <p:sp>
          <p:nvSpPr>
            <p:cNvPr id="458" name="Google Shape;458;p8"/>
            <p:cNvSpPr/>
            <p:nvPr/>
          </p:nvSpPr>
          <p:spPr>
            <a:xfrm>
              <a:off x="7005663" y="7035391"/>
              <a:ext cx="412750" cy="1061085"/>
            </a:xfrm>
            <a:custGeom>
              <a:rect b="b" l="l" r="r" t="t"/>
              <a:pathLst>
                <a:path extrusionOk="0" h="1061084" w="412750">
                  <a:moveTo>
                    <a:pt x="181414" y="1060788"/>
                  </a:moveTo>
                  <a:lnTo>
                    <a:pt x="126821" y="1042619"/>
                  </a:lnTo>
                  <a:lnTo>
                    <a:pt x="77364" y="989686"/>
                  </a:lnTo>
                  <a:lnTo>
                    <a:pt x="55818" y="950921"/>
                  </a:lnTo>
                  <a:lnTo>
                    <a:pt x="37063" y="904350"/>
                  </a:lnTo>
                  <a:lnTo>
                    <a:pt x="21601" y="850270"/>
                  </a:lnTo>
                  <a:lnTo>
                    <a:pt x="9935" y="788974"/>
                  </a:lnTo>
                  <a:lnTo>
                    <a:pt x="2567" y="720759"/>
                  </a:lnTo>
                  <a:lnTo>
                    <a:pt x="0" y="645920"/>
                  </a:lnTo>
                  <a:lnTo>
                    <a:pt x="1354" y="590519"/>
                  </a:lnTo>
                  <a:lnTo>
                    <a:pt x="5301" y="533985"/>
                  </a:lnTo>
                  <a:lnTo>
                    <a:pt x="11668" y="477057"/>
                  </a:lnTo>
                  <a:lnTo>
                    <a:pt x="20279" y="420470"/>
                  </a:lnTo>
                  <a:lnTo>
                    <a:pt x="30961" y="364964"/>
                  </a:lnTo>
                  <a:lnTo>
                    <a:pt x="43539" y="311274"/>
                  </a:lnTo>
                  <a:lnTo>
                    <a:pt x="57840" y="260139"/>
                  </a:lnTo>
                  <a:lnTo>
                    <a:pt x="73690" y="212296"/>
                  </a:lnTo>
                  <a:lnTo>
                    <a:pt x="90915" y="168482"/>
                  </a:lnTo>
                  <a:lnTo>
                    <a:pt x="109340" y="129434"/>
                  </a:lnTo>
                  <a:lnTo>
                    <a:pt x="128792" y="95890"/>
                  </a:lnTo>
                  <a:lnTo>
                    <a:pt x="149096" y="68587"/>
                  </a:lnTo>
                  <a:lnTo>
                    <a:pt x="152848" y="62683"/>
                  </a:lnTo>
                  <a:lnTo>
                    <a:pt x="157877" y="56680"/>
                  </a:lnTo>
                  <a:lnTo>
                    <a:pt x="161628" y="53630"/>
                  </a:lnTo>
                  <a:lnTo>
                    <a:pt x="182545" y="30637"/>
                  </a:lnTo>
                  <a:lnTo>
                    <a:pt x="204436" y="13825"/>
                  </a:lnTo>
                  <a:lnTo>
                    <a:pt x="226946" y="3508"/>
                  </a:lnTo>
                  <a:lnTo>
                    <a:pt x="249717" y="0"/>
                  </a:lnTo>
                  <a:lnTo>
                    <a:pt x="270056" y="2876"/>
                  </a:lnTo>
                  <a:lnTo>
                    <a:pt x="309574" y="26527"/>
                  </a:lnTo>
                  <a:lnTo>
                    <a:pt x="347636" y="78834"/>
                  </a:lnTo>
                  <a:lnTo>
                    <a:pt x="364458" y="115628"/>
                  </a:lnTo>
                  <a:lnTo>
                    <a:pt x="378723" y="157338"/>
                  </a:lnTo>
                  <a:lnTo>
                    <a:pt x="390447" y="203190"/>
                  </a:lnTo>
                  <a:lnTo>
                    <a:pt x="399643" y="252415"/>
                  </a:lnTo>
                  <a:lnTo>
                    <a:pt x="406326" y="304240"/>
                  </a:lnTo>
                  <a:lnTo>
                    <a:pt x="410511" y="357894"/>
                  </a:lnTo>
                  <a:lnTo>
                    <a:pt x="412212" y="412605"/>
                  </a:lnTo>
                  <a:lnTo>
                    <a:pt x="411476" y="469102"/>
                  </a:lnTo>
                  <a:lnTo>
                    <a:pt x="408646" y="525722"/>
                  </a:lnTo>
                  <a:lnTo>
                    <a:pt x="403801" y="581994"/>
                  </a:lnTo>
                  <a:lnTo>
                    <a:pt x="397019" y="637444"/>
                  </a:lnTo>
                  <a:lnTo>
                    <a:pt x="388380" y="691603"/>
                  </a:lnTo>
                  <a:lnTo>
                    <a:pt x="377961" y="743996"/>
                  </a:lnTo>
                  <a:lnTo>
                    <a:pt x="365843" y="794153"/>
                  </a:lnTo>
                  <a:lnTo>
                    <a:pt x="352103" y="841601"/>
                  </a:lnTo>
                  <a:lnTo>
                    <a:pt x="336821" y="885869"/>
                  </a:lnTo>
                  <a:lnTo>
                    <a:pt x="320075" y="926485"/>
                  </a:lnTo>
                  <a:lnTo>
                    <a:pt x="301945" y="962975"/>
                  </a:lnTo>
                  <a:lnTo>
                    <a:pt x="273768" y="1006363"/>
                  </a:lnTo>
                  <a:lnTo>
                    <a:pt x="243813" y="1036864"/>
                  </a:lnTo>
                  <a:lnTo>
                    <a:pt x="212791" y="1054873"/>
                  </a:lnTo>
                  <a:lnTo>
                    <a:pt x="181414" y="1060788"/>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59" name="Google Shape;459;p8"/>
            <p:cNvSpPr/>
            <p:nvPr/>
          </p:nvSpPr>
          <p:spPr>
            <a:xfrm>
              <a:off x="7402196" y="4717406"/>
              <a:ext cx="598805" cy="6026785"/>
            </a:xfrm>
            <a:custGeom>
              <a:rect b="b" l="l" r="r" t="t"/>
              <a:pathLst>
                <a:path extrusionOk="0" h="6026784" w="598804">
                  <a:moveTo>
                    <a:pt x="195959" y="6026336"/>
                  </a:moveTo>
                  <a:lnTo>
                    <a:pt x="187318" y="6026336"/>
                  </a:lnTo>
                  <a:lnTo>
                    <a:pt x="192197" y="5975101"/>
                  </a:lnTo>
                  <a:lnTo>
                    <a:pt x="196324" y="5924060"/>
                  </a:lnTo>
                  <a:lnTo>
                    <a:pt x="199722" y="5873202"/>
                  </a:lnTo>
                  <a:lnTo>
                    <a:pt x="202370" y="5823624"/>
                  </a:lnTo>
                  <a:lnTo>
                    <a:pt x="204390" y="5773359"/>
                  </a:lnTo>
                  <a:lnTo>
                    <a:pt x="205759" y="5723238"/>
                  </a:lnTo>
                  <a:lnTo>
                    <a:pt x="206501" y="5673251"/>
                  </a:lnTo>
                  <a:lnTo>
                    <a:pt x="206620" y="5621300"/>
                  </a:lnTo>
                  <a:lnTo>
                    <a:pt x="206196" y="5573641"/>
                  </a:lnTo>
                  <a:lnTo>
                    <a:pt x="205196" y="5523997"/>
                  </a:lnTo>
                  <a:lnTo>
                    <a:pt x="203663" y="5474446"/>
                  </a:lnTo>
                  <a:lnTo>
                    <a:pt x="201619" y="5424979"/>
                  </a:lnTo>
                  <a:lnTo>
                    <a:pt x="199088" y="5375585"/>
                  </a:lnTo>
                  <a:lnTo>
                    <a:pt x="196094" y="5326255"/>
                  </a:lnTo>
                  <a:lnTo>
                    <a:pt x="192660" y="5276977"/>
                  </a:lnTo>
                  <a:lnTo>
                    <a:pt x="188809" y="5227742"/>
                  </a:lnTo>
                  <a:lnTo>
                    <a:pt x="184564" y="5178540"/>
                  </a:lnTo>
                  <a:lnTo>
                    <a:pt x="179949" y="5129360"/>
                  </a:lnTo>
                  <a:lnTo>
                    <a:pt x="174988" y="5080192"/>
                  </a:lnTo>
                  <a:lnTo>
                    <a:pt x="169703" y="5031026"/>
                  </a:lnTo>
                  <a:lnTo>
                    <a:pt x="164119" y="4981852"/>
                  </a:lnTo>
                  <a:lnTo>
                    <a:pt x="158258" y="4932660"/>
                  </a:lnTo>
                  <a:lnTo>
                    <a:pt x="152143" y="4883440"/>
                  </a:lnTo>
                  <a:lnTo>
                    <a:pt x="145799" y="4834180"/>
                  </a:lnTo>
                  <a:lnTo>
                    <a:pt x="139249" y="4784872"/>
                  </a:lnTo>
                  <a:lnTo>
                    <a:pt x="132515" y="4735505"/>
                  </a:lnTo>
                  <a:lnTo>
                    <a:pt x="125622" y="4686068"/>
                  </a:lnTo>
                  <a:lnTo>
                    <a:pt x="118593" y="4636552"/>
                  </a:lnTo>
                  <a:lnTo>
                    <a:pt x="111451" y="4586946"/>
                  </a:lnTo>
                  <a:lnTo>
                    <a:pt x="104219" y="4537241"/>
                  </a:lnTo>
                  <a:lnTo>
                    <a:pt x="89581" y="4437490"/>
                  </a:lnTo>
                  <a:lnTo>
                    <a:pt x="75212" y="4338529"/>
                  </a:lnTo>
                  <a:lnTo>
                    <a:pt x="67992" y="4288446"/>
                  </a:lnTo>
                  <a:lnTo>
                    <a:pt x="60796" y="4238113"/>
                  </a:lnTo>
                  <a:lnTo>
                    <a:pt x="53659" y="4187640"/>
                  </a:lnTo>
                  <a:lnTo>
                    <a:pt x="46617" y="4137141"/>
                  </a:lnTo>
                  <a:lnTo>
                    <a:pt x="39706" y="4086728"/>
                  </a:lnTo>
                  <a:lnTo>
                    <a:pt x="30419" y="4014507"/>
                  </a:lnTo>
                  <a:lnTo>
                    <a:pt x="22472" y="3945015"/>
                  </a:lnTo>
                  <a:lnTo>
                    <a:pt x="15814" y="3878136"/>
                  </a:lnTo>
                  <a:lnTo>
                    <a:pt x="10392" y="3813752"/>
                  </a:lnTo>
                  <a:lnTo>
                    <a:pt x="6154" y="3751748"/>
                  </a:lnTo>
                  <a:lnTo>
                    <a:pt x="3048" y="3692007"/>
                  </a:lnTo>
                  <a:lnTo>
                    <a:pt x="1019" y="3634228"/>
                  </a:lnTo>
                  <a:lnTo>
                    <a:pt x="32" y="3579344"/>
                  </a:lnTo>
                  <a:lnTo>
                    <a:pt x="0" y="3525198"/>
                  </a:lnTo>
                  <a:lnTo>
                    <a:pt x="899" y="3473345"/>
                  </a:lnTo>
                  <a:lnTo>
                    <a:pt x="2669" y="3423173"/>
                  </a:lnTo>
                  <a:lnTo>
                    <a:pt x="5258" y="3374564"/>
                  </a:lnTo>
                  <a:lnTo>
                    <a:pt x="8613" y="3327404"/>
                  </a:lnTo>
                  <a:lnTo>
                    <a:pt x="12683" y="3281575"/>
                  </a:lnTo>
                  <a:lnTo>
                    <a:pt x="17414" y="3236961"/>
                  </a:lnTo>
                  <a:lnTo>
                    <a:pt x="22756" y="3193445"/>
                  </a:lnTo>
                  <a:lnTo>
                    <a:pt x="28654" y="3150912"/>
                  </a:lnTo>
                  <a:lnTo>
                    <a:pt x="35059" y="3109243"/>
                  </a:lnTo>
                  <a:lnTo>
                    <a:pt x="41916" y="3068324"/>
                  </a:lnTo>
                  <a:lnTo>
                    <a:pt x="49174" y="3028038"/>
                  </a:lnTo>
                  <a:lnTo>
                    <a:pt x="56782" y="2988268"/>
                  </a:lnTo>
                  <a:lnTo>
                    <a:pt x="64685" y="2948897"/>
                  </a:lnTo>
                  <a:lnTo>
                    <a:pt x="72833" y="2909810"/>
                  </a:lnTo>
                  <a:lnTo>
                    <a:pt x="81173" y="2870889"/>
                  </a:lnTo>
                  <a:lnTo>
                    <a:pt x="89654" y="2832019"/>
                  </a:lnTo>
                  <a:lnTo>
                    <a:pt x="98222" y="2793082"/>
                  </a:lnTo>
                  <a:lnTo>
                    <a:pt x="107610" y="2750945"/>
                  </a:lnTo>
                  <a:lnTo>
                    <a:pt x="116969" y="2708459"/>
                  </a:lnTo>
                  <a:lnTo>
                    <a:pt x="126238" y="2665472"/>
                  </a:lnTo>
                  <a:lnTo>
                    <a:pt x="135360" y="2621833"/>
                  </a:lnTo>
                  <a:lnTo>
                    <a:pt x="144277" y="2577391"/>
                  </a:lnTo>
                  <a:lnTo>
                    <a:pt x="152928" y="2531995"/>
                  </a:lnTo>
                  <a:lnTo>
                    <a:pt x="161257" y="2485493"/>
                  </a:lnTo>
                  <a:lnTo>
                    <a:pt x="169205" y="2437736"/>
                  </a:lnTo>
                  <a:lnTo>
                    <a:pt x="176713" y="2388570"/>
                  </a:lnTo>
                  <a:lnTo>
                    <a:pt x="183722" y="2337847"/>
                  </a:lnTo>
                  <a:lnTo>
                    <a:pt x="190175" y="2285413"/>
                  </a:lnTo>
                  <a:lnTo>
                    <a:pt x="196012" y="2231118"/>
                  </a:lnTo>
                  <a:lnTo>
                    <a:pt x="201175" y="2174811"/>
                  </a:lnTo>
                  <a:lnTo>
                    <a:pt x="205606" y="2116341"/>
                  </a:lnTo>
                  <a:lnTo>
                    <a:pt x="209245" y="2055556"/>
                  </a:lnTo>
                  <a:lnTo>
                    <a:pt x="212036" y="1992306"/>
                  </a:lnTo>
                  <a:lnTo>
                    <a:pt x="213918" y="1926439"/>
                  </a:lnTo>
                  <a:lnTo>
                    <a:pt x="214901" y="1872242"/>
                  </a:lnTo>
                  <a:lnTo>
                    <a:pt x="215494" y="1819101"/>
                  </a:lnTo>
                  <a:lnTo>
                    <a:pt x="215744" y="1766928"/>
                  </a:lnTo>
                  <a:lnTo>
                    <a:pt x="215699" y="1715640"/>
                  </a:lnTo>
                  <a:lnTo>
                    <a:pt x="215406" y="1665150"/>
                  </a:lnTo>
                  <a:lnTo>
                    <a:pt x="214914" y="1615372"/>
                  </a:lnTo>
                  <a:lnTo>
                    <a:pt x="214270" y="1566222"/>
                  </a:lnTo>
                  <a:lnTo>
                    <a:pt x="213522" y="1517614"/>
                  </a:lnTo>
                  <a:lnTo>
                    <a:pt x="210896" y="1362502"/>
                  </a:lnTo>
                  <a:lnTo>
                    <a:pt x="209990" y="1304510"/>
                  </a:lnTo>
                  <a:lnTo>
                    <a:pt x="209277" y="1247665"/>
                  </a:lnTo>
                  <a:lnTo>
                    <a:pt x="208867" y="1194661"/>
                  </a:lnTo>
                  <a:lnTo>
                    <a:pt x="208785" y="1137253"/>
                  </a:lnTo>
                  <a:lnTo>
                    <a:pt x="209181" y="1083604"/>
                  </a:lnTo>
                  <a:lnTo>
                    <a:pt x="210125" y="1030939"/>
                  </a:lnTo>
                  <a:lnTo>
                    <a:pt x="211703" y="979218"/>
                  </a:lnTo>
                  <a:lnTo>
                    <a:pt x="214004" y="928399"/>
                  </a:lnTo>
                  <a:lnTo>
                    <a:pt x="217117" y="878443"/>
                  </a:lnTo>
                  <a:lnTo>
                    <a:pt x="221130" y="829308"/>
                  </a:lnTo>
                  <a:lnTo>
                    <a:pt x="226132" y="780954"/>
                  </a:lnTo>
                  <a:lnTo>
                    <a:pt x="232211" y="733340"/>
                  </a:lnTo>
                  <a:lnTo>
                    <a:pt x="239454" y="686426"/>
                  </a:lnTo>
                  <a:lnTo>
                    <a:pt x="247952" y="640171"/>
                  </a:lnTo>
                  <a:lnTo>
                    <a:pt x="257791" y="594534"/>
                  </a:lnTo>
                  <a:lnTo>
                    <a:pt x="269061" y="549475"/>
                  </a:lnTo>
                  <a:lnTo>
                    <a:pt x="281849" y="504953"/>
                  </a:lnTo>
                  <a:lnTo>
                    <a:pt x="296245" y="460927"/>
                  </a:lnTo>
                  <a:lnTo>
                    <a:pt x="312336" y="417357"/>
                  </a:lnTo>
                  <a:lnTo>
                    <a:pt x="330211" y="374203"/>
                  </a:lnTo>
                  <a:lnTo>
                    <a:pt x="349959" y="331422"/>
                  </a:lnTo>
                  <a:lnTo>
                    <a:pt x="371667" y="288976"/>
                  </a:lnTo>
                  <a:lnTo>
                    <a:pt x="395424" y="246823"/>
                  </a:lnTo>
                  <a:lnTo>
                    <a:pt x="421319" y="204922"/>
                  </a:lnTo>
                  <a:lnTo>
                    <a:pt x="449440" y="163233"/>
                  </a:lnTo>
                  <a:lnTo>
                    <a:pt x="479875" y="121716"/>
                  </a:lnTo>
                  <a:lnTo>
                    <a:pt x="518491" y="74806"/>
                  </a:lnTo>
                  <a:lnTo>
                    <a:pt x="557062" y="35055"/>
                  </a:lnTo>
                  <a:lnTo>
                    <a:pt x="595602" y="2182"/>
                  </a:lnTo>
                  <a:lnTo>
                    <a:pt x="598803" y="0"/>
                  </a:lnTo>
                  <a:lnTo>
                    <a:pt x="598803" y="20167"/>
                  </a:lnTo>
                  <a:lnTo>
                    <a:pt x="597935" y="20762"/>
                  </a:lnTo>
                  <a:lnTo>
                    <a:pt x="559918" y="53352"/>
                  </a:lnTo>
                  <a:lnTo>
                    <a:pt x="521896" y="92744"/>
                  </a:lnTo>
                  <a:lnTo>
                    <a:pt x="483856" y="139210"/>
                  </a:lnTo>
                  <a:lnTo>
                    <a:pt x="453919" y="180026"/>
                  </a:lnTo>
                  <a:lnTo>
                    <a:pt x="426255" y="221025"/>
                  </a:lnTo>
                  <a:lnTo>
                    <a:pt x="400776" y="262248"/>
                  </a:lnTo>
                  <a:lnTo>
                    <a:pt x="377397" y="303734"/>
                  </a:lnTo>
                  <a:lnTo>
                    <a:pt x="356032" y="345523"/>
                  </a:lnTo>
                  <a:lnTo>
                    <a:pt x="336593" y="387653"/>
                  </a:lnTo>
                  <a:lnTo>
                    <a:pt x="318994" y="430166"/>
                  </a:lnTo>
                  <a:lnTo>
                    <a:pt x="303150" y="473100"/>
                  </a:lnTo>
                  <a:lnTo>
                    <a:pt x="288973" y="516495"/>
                  </a:lnTo>
                  <a:lnTo>
                    <a:pt x="276378" y="560391"/>
                  </a:lnTo>
                  <a:lnTo>
                    <a:pt x="265278" y="604828"/>
                  </a:lnTo>
                  <a:lnTo>
                    <a:pt x="255586" y="649845"/>
                  </a:lnTo>
                  <a:lnTo>
                    <a:pt x="247217" y="695482"/>
                  </a:lnTo>
                  <a:lnTo>
                    <a:pt x="240084" y="741778"/>
                  </a:lnTo>
                  <a:lnTo>
                    <a:pt x="234101" y="788773"/>
                  </a:lnTo>
                  <a:lnTo>
                    <a:pt x="229181" y="836507"/>
                  </a:lnTo>
                  <a:lnTo>
                    <a:pt x="225238" y="885019"/>
                  </a:lnTo>
                  <a:lnTo>
                    <a:pt x="222185" y="934350"/>
                  </a:lnTo>
                  <a:lnTo>
                    <a:pt x="219937" y="984538"/>
                  </a:lnTo>
                  <a:lnTo>
                    <a:pt x="218407" y="1035624"/>
                  </a:lnTo>
                  <a:lnTo>
                    <a:pt x="217509" y="1087646"/>
                  </a:lnTo>
                  <a:lnTo>
                    <a:pt x="217178" y="1137253"/>
                  </a:lnTo>
                  <a:lnTo>
                    <a:pt x="217261" y="1194661"/>
                  </a:lnTo>
                  <a:lnTo>
                    <a:pt x="217740" y="1249733"/>
                  </a:lnTo>
                  <a:lnTo>
                    <a:pt x="218504" y="1305900"/>
                  </a:lnTo>
                  <a:lnTo>
                    <a:pt x="219469" y="1363203"/>
                  </a:lnTo>
                  <a:lnTo>
                    <a:pt x="220547" y="1421681"/>
                  </a:lnTo>
                  <a:lnTo>
                    <a:pt x="221341" y="1469462"/>
                  </a:lnTo>
                  <a:lnTo>
                    <a:pt x="222100" y="1517614"/>
                  </a:lnTo>
                  <a:lnTo>
                    <a:pt x="222787" y="1566222"/>
                  </a:lnTo>
                  <a:lnTo>
                    <a:pt x="223365" y="1615372"/>
                  </a:lnTo>
                  <a:lnTo>
                    <a:pt x="223800" y="1665150"/>
                  </a:lnTo>
                  <a:lnTo>
                    <a:pt x="224056" y="1715640"/>
                  </a:lnTo>
                  <a:lnTo>
                    <a:pt x="224095" y="1766928"/>
                  </a:lnTo>
                  <a:lnTo>
                    <a:pt x="223883" y="1819101"/>
                  </a:lnTo>
                  <a:lnTo>
                    <a:pt x="223383" y="1872242"/>
                  </a:lnTo>
                  <a:lnTo>
                    <a:pt x="222559" y="1926439"/>
                  </a:lnTo>
                  <a:lnTo>
                    <a:pt x="220567" y="1993112"/>
                  </a:lnTo>
                  <a:lnTo>
                    <a:pt x="217680" y="2057109"/>
                  </a:lnTo>
                  <a:lnTo>
                    <a:pt x="213953" y="2118586"/>
                  </a:lnTo>
                  <a:lnTo>
                    <a:pt x="209444" y="2177699"/>
                  </a:lnTo>
                  <a:lnTo>
                    <a:pt x="204210" y="2234608"/>
                  </a:lnTo>
                  <a:lnTo>
                    <a:pt x="198307" y="2289467"/>
                  </a:lnTo>
                  <a:lnTo>
                    <a:pt x="191793" y="2342435"/>
                  </a:lnTo>
                  <a:lnTo>
                    <a:pt x="184724" y="2393669"/>
                  </a:lnTo>
                  <a:lnTo>
                    <a:pt x="177157" y="2443325"/>
                  </a:lnTo>
                  <a:lnTo>
                    <a:pt x="169150" y="2491561"/>
                  </a:lnTo>
                  <a:lnTo>
                    <a:pt x="160758" y="2538534"/>
                  </a:lnTo>
                  <a:lnTo>
                    <a:pt x="152039" y="2584400"/>
                  </a:lnTo>
                  <a:lnTo>
                    <a:pt x="143050" y="2629318"/>
                  </a:lnTo>
                  <a:lnTo>
                    <a:pt x="133847" y="2673443"/>
                  </a:lnTo>
                  <a:lnTo>
                    <a:pt x="124488" y="2716934"/>
                  </a:lnTo>
                  <a:lnTo>
                    <a:pt x="115029" y="2759946"/>
                  </a:lnTo>
                  <a:lnTo>
                    <a:pt x="105528" y="2802638"/>
                  </a:lnTo>
                  <a:lnTo>
                    <a:pt x="97111" y="2841039"/>
                  </a:lnTo>
                  <a:lnTo>
                    <a:pt x="88775" y="2879398"/>
                  </a:lnTo>
                  <a:lnTo>
                    <a:pt x="80573" y="2917827"/>
                  </a:lnTo>
                  <a:lnTo>
                    <a:pt x="72556" y="2956439"/>
                  </a:lnTo>
                  <a:lnTo>
                    <a:pt x="64775" y="2995346"/>
                  </a:lnTo>
                  <a:lnTo>
                    <a:pt x="57283" y="3034662"/>
                  </a:lnTo>
                  <a:lnTo>
                    <a:pt x="50131" y="3074499"/>
                  </a:lnTo>
                  <a:lnTo>
                    <a:pt x="43371" y="3114970"/>
                  </a:lnTo>
                  <a:lnTo>
                    <a:pt x="37054" y="3156188"/>
                  </a:lnTo>
                  <a:lnTo>
                    <a:pt x="31233" y="3198264"/>
                  </a:lnTo>
                  <a:lnTo>
                    <a:pt x="25959" y="3241313"/>
                  </a:lnTo>
                  <a:lnTo>
                    <a:pt x="21284" y="3285447"/>
                  </a:lnTo>
                  <a:lnTo>
                    <a:pt x="17259" y="3330779"/>
                  </a:lnTo>
                  <a:lnTo>
                    <a:pt x="13937" y="3377420"/>
                  </a:lnTo>
                  <a:lnTo>
                    <a:pt x="11369" y="3425485"/>
                  </a:lnTo>
                  <a:lnTo>
                    <a:pt x="9607" y="3475085"/>
                  </a:lnTo>
                  <a:lnTo>
                    <a:pt x="8723" y="3525198"/>
                  </a:lnTo>
                  <a:lnTo>
                    <a:pt x="8707" y="3579344"/>
                  </a:lnTo>
                  <a:lnTo>
                    <a:pt x="9679" y="3634413"/>
                  </a:lnTo>
                  <a:lnTo>
                    <a:pt x="11652" y="3691099"/>
                  </a:lnTo>
                  <a:lnTo>
                    <a:pt x="14695" y="3750070"/>
                  </a:lnTo>
                  <a:lnTo>
                    <a:pt x="18854" y="3811252"/>
                  </a:lnTo>
                  <a:lnTo>
                    <a:pt x="24182" y="3874759"/>
                  </a:lnTo>
                  <a:lnTo>
                    <a:pt x="30729" y="3940704"/>
                  </a:lnTo>
                  <a:lnTo>
                    <a:pt x="38548" y="4009200"/>
                  </a:lnTo>
                  <a:lnTo>
                    <a:pt x="47690" y="4080358"/>
                  </a:lnTo>
                  <a:lnTo>
                    <a:pt x="54601" y="4131280"/>
                  </a:lnTo>
                  <a:lnTo>
                    <a:pt x="61639" y="4181977"/>
                  </a:lnTo>
                  <a:lnTo>
                    <a:pt x="68772" y="4232421"/>
                  </a:lnTo>
                  <a:lnTo>
                    <a:pt x="75963" y="4282585"/>
                  </a:lnTo>
                  <a:lnTo>
                    <a:pt x="83179" y="4332441"/>
                  </a:lnTo>
                  <a:lnTo>
                    <a:pt x="97543" y="4431120"/>
                  </a:lnTo>
                  <a:lnTo>
                    <a:pt x="112186" y="4531174"/>
                  </a:lnTo>
                  <a:lnTo>
                    <a:pt x="119419" y="4581032"/>
                  </a:lnTo>
                  <a:lnTo>
                    <a:pt x="126564" y="4630791"/>
                  </a:lnTo>
                  <a:lnTo>
                    <a:pt x="133596" y="4680462"/>
                  </a:lnTo>
                  <a:lnTo>
                    <a:pt x="140492" y="4730055"/>
                  </a:lnTo>
                  <a:lnTo>
                    <a:pt x="147230" y="4779579"/>
                  </a:lnTo>
                  <a:lnTo>
                    <a:pt x="153785" y="4829047"/>
                  </a:lnTo>
                  <a:lnTo>
                    <a:pt x="160134" y="4878468"/>
                  </a:lnTo>
                  <a:lnTo>
                    <a:pt x="166255" y="4927853"/>
                  </a:lnTo>
                  <a:lnTo>
                    <a:pt x="172124" y="4977213"/>
                  </a:lnTo>
                  <a:lnTo>
                    <a:pt x="177717" y="5026557"/>
                  </a:lnTo>
                  <a:lnTo>
                    <a:pt x="183012" y="5075896"/>
                  </a:lnTo>
                  <a:lnTo>
                    <a:pt x="187985" y="5125240"/>
                  </a:lnTo>
                  <a:lnTo>
                    <a:pt x="192613" y="5174601"/>
                  </a:lnTo>
                  <a:lnTo>
                    <a:pt x="196872" y="5223989"/>
                  </a:lnTo>
                  <a:lnTo>
                    <a:pt x="200740" y="5273413"/>
                  </a:lnTo>
                  <a:lnTo>
                    <a:pt x="204194" y="5322885"/>
                  </a:lnTo>
                  <a:lnTo>
                    <a:pt x="207209" y="5372415"/>
                  </a:lnTo>
                  <a:lnTo>
                    <a:pt x="209763" y="5422013"/>
                  </a:lnTo>
                  <a:lnTo>
                    <a:pt x="211832" y="5471690"/>
                  </a:lnTo>
                  <a:lnTo>
                    <a:pt x="213393" y="5521457"/>
                  </a:lnTo>
                  <a:lnTo>
                    <a:pt x="214423" y="5571323"/>
                  </a:lnTo>
                  <a:lnTo>
                    <a:pt x="214899" y="5621300"/>
                  </a:lnTo>
                  <a:lnTo>
                    <a:pt x="214798" y="5671397"/>
                  </a:lnTo>
                  <a:lnTo>
                    <a:pt x="214095" y="5721625"/>
                  </a:lnTo>
                  <a:lnTo>
                    <a:pt x="212768" y="5771995"/>
                  </a:lnTo>
                  <a:lnTo>
                    <a:pt x="210794" y="5822517"/>
                  </a:lnTo>
                  <a:lnTo>
                    <a:pt x="208094" y="5874045"/>
                  </a:lnTo>
                  <a:lnTo>
                    <a:pt x="204766" y="5924630"/>
                  </a:lnTo>
                  <a:lnTo>
                    <a:pt x="200728" y="5975390"/>
                  </a:lnTo>
                  <a:lnTo>
                    <a:pt x="195959" y="60263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0" name="Google Shape;460;p8"/>
            <p:cNvSpPr/>
            <p:nvPr/>
          </p:nvSpPr>
          <p:spPr>
            <a:xfrm>
              <a:off x="621592" y="4692192"/>
              <a:ext cx="6917055" cy="443230"/>
            </a:xfrm>
            <a:custGeom>
              <a:rect b="b" l="l" r="r" t="t"/>
              <a:pathLst>
                <a:path extrusionOk="0" h="443229" w="6917055">
                  <a:moveTo>
                    <a:pt x="0" y="398952"/>
                  </a:moveTo>
                  <a:lnTo>
                    <a:pt x="6916794" y="443211"/>
                  </a:lnTo>
                </a:path>
                <a:path extrusionOk="0" h="443229" w="6917055">
                  <a:moveTo>
                    <a:pt x="428873" y="0"/>
                  </a:moveTo>
                  <a:lnTo>
                    <a:pt x="428873" y="368606"/>
                  </a:lnTo>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1" name="Google Shape;461;p8"/>
            <p:cNvSpPr/>
            <p:nvPr/>
          </p:nvSpPr>
          <p:spPr>
            <a:xfrm>
              <a:off x="1028557" y="4648377"/>
              <a:ext cx="43815" cy="43815"/>
            </a:xfrm>
            <a:custGeom>
              <a:rect b="b" l="l" r="r" t="t"/>
              <a:pathLst>
                <a:path extrusionOk="0" h="43814" w="43815">
                  <a:moveTo>
                    <a:pt x="21907" y="43814"/>
                  </a:moveTo>
                  <a:lnTo>
                    <a:pt x="13380" y="42093"/>
                  </a:lnTo>
                  <a:lnTo>
                    <a:pt x="6416" y="37398"/>
                  </a:lnTo>
                  <a:lnTo>
                    <a:pt x="1721" y="30434"/>
                  </a:lnTo>
                  <a:lnTo>
                    <a:pt x="0" y="21907"/>
                  </a:lnTo>
                  <a:lnTo>
                    <a:pt x="1721" y="13380"/>
                  </a:lnTo>
                  <a:lnTo>
                    <a:pt x="6416" y="6416"/>
                  </a:lnTo>
                  <a:lnTo>
                    <a:pt x="13380" y="1721"/>
                  </a:lnTo>
                  <a:lnTo>
                    <a:pt x="21907" y="0"/>
                  </a:lnTo>
                  <a:lnTo>
                    <a:pt x="30434" y="1721"/>
                  </a:lnTo>
                  <a:lnTo>
                    <a:pt x="37398" y="6416"/>
                  </a:lnTo>
                  <a:lnTo>
                    <a:pt x="42093" y="13380"/>
                  </a:lnTo>
                  <a:lnTo>
                    <a:pt x="43814" y="21907"/>
                  </a:lnTo>
                  <a:lnTo>
                    <a:pt x="42093" y="30434"/>
                  </a:lnTo>
                  <a:lnTo>
                    <a:pt x="37398" y="37398"/>
                  </a:lnTo>
                  <a:lnTo>
                    <a:pt x="30434" y="42093"/>
                  </a:lnTo>
                  <a:lnTo>
                    <a:pt x="21907" y="43814"/>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2" name="Google Shape;462;p8"/>
            <p:cNvSpPr/>
            <p:nvPr/>
          </p:nvSpPr>
          <p:spPr>
            <a:xfrm>
              <a:off x="1028557" y="4648377"/>
              <a:ext cx="43815" cy="43815"/>
            </a:xfrm>
            <a:custGeom>
              <a:rect b="b" l="l" r="r" t="t"/>
              <a:pathLst>
                <a:path extrusionOk="0" h="43814" w="43815">
                  <a:moveTo>
                    <a:pt x="21907" y="0"/>
                  </a:moveTo>
                  <a:lnTo>
                    <a:pt x="30434" y="1721"/>
                  </a:lnTo>
                  <a:lnTo>
                    <a:pt x="37398" y="6416"/>
                  </a:lnTo>
                  <a:lnTo>
                    <a:pt x="42093" y="13380"/>
                  </a:lnTo>
                  <a:lnTo>
                    <a:pt x="43814" y="21907"/>
                  </a:lnTo>
                  <a:lnTo>
                    <a:pt x="42093" y="30434"/>
                  </a:lnTo>
                  <a:lnTo>
                    <a:pt x="37398" y="37398"/>
                  </a:lnTo>
                  <a:lnTo>
                    <a:pt x="30434" y="42093"/>
                  </a:lnTo>
                  <a:lnTo>
                    <a:pt x="21907" y="43814"/>
                  </a:lnTo>
                  <a:lnTo>
                    <a:pt x="13380" y="42093"/>
                  </a:lnTo>
                  <a:lnTo>
                    <a:pt x="6416" y="37398"/>
                  </a:lnTo>
                  <a:lnTo>
                    <a:pt x="1721" y="30434"/>
                  </a:lnTo>
                  <a:lnTo>
                    <a:pt x="0" y="21907"/>
                  </a:lnTo>
                  <a:lnTo>
                    <a:pt x="1721" y="13380"/>
                  </a:lnTo>
                  <a:lnTo>
                    <a:pt x="6416" y="6416"/>
                  </a:lnTo>
                  <a:lnTo>
                    <a:pt x="13380" y="1721"/>
                  </a:lnTo>
                  <a:lnTo>
                    <a:pt x="21907" y="0"/>
                  </a:lnTo>
                  <a:close/>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463" name="Google Shape;463;p8"/>
            <p:cNvPicPr preferRelativeResize="0"/>
            <p:nvPr/>
          </p:nvPicPr>
          <p:blipFill rotWithShape="1">
            <a:blip r:embed="rId3">
              <a:alphaModFix/>
            </a:blip>
            <a:srcRect b="0" l="0" r="0" t="0"/>
            <a:stretch/>
          </p:blipFill>
          <p:spPr>
            <a:xfrm>
              <a:off x="1009603" y="5051274"/>
              <a:ext cx="81724" cy="81724"/>
            </a:xfrm>
            <a:prstGeom prst="rect">
              <a:avLst/>
            </a:prstGeom>
            <a:noFill/>
            <a:ln>
              <a:noFill/>
            </a:ln>
          </p:spPr>
        </p:pic>
        <p:sp>
          <p:nvSpPr>
            <p:cNvPr id="464" name="Google Shape;464;p8"/>
            <p:cNvSpPr/>
            <p:nvPr/>
          </p:nvSpPr>
          <p:spPr>
            <a:xfrm>
              <a:off x="834786" y="4945963"/>
              <a:ext cx="431800" cy="410209"/>
            </a:xfrm>
            <a:custGeom>
              <a:rect b="b" l="l" r="r" t="t"/>
              <a:pathLst>
                <a:path extrusionOk="0" h="410210" w="431800">
                  <a:moveTo>
                    <a:pt x="215654" y="410047"/>
                  </a:moveTo>
                  <a:lnTo>
                    <a:pt x="166206" y="404632"/>
                  </a:lnTo>
                  <a:lnTo>
                    <a:pt x="120815" y="389208"/>
                  </a:lnTo>
                  <a:lnTo>
                    <a:pt x="80773" y="365006"/>
                  </a:lnTo>
                  <a:lnTo>
                    <a:pt x="47376" y="333255"/>
                  </a:lnTo>
                  <a:lnTo>
                    <a:pt x="21919" y="295188"/>
                  </a:lnTo>
                  <a:lnTo>
                    <a:pt x="5695" y="252034"/>
                  </a:lnTo>
                  <a:lnTo>
                    <a:pt x="0" y="205023"/>
                  </a:lnTo>
                  <a:lnTo>
                    <a:pt x="5695" y="158013"/>
                  </a:lnTo>
                  <a:lnTo>
                    <a:pt x="21919" y="114859"/>
                  </a:lnTo>
                  <a:lnTo>
                    <a:pt x="47376" y="76791"/>
                  </a:lnTo>
                  <a:lnTo>
                    <a:pt x="80773" y="45041"/>
                  </a:lnTo>
                  <a:lnTo>
                    <a:pt x="120815" y="20838"/>
                  </a:lnTo>
                  <a:lnTo>
                    <a:pt x="166206" y="5414"/>
                  </a:lnTo>
                  <a:lnTo>
                    <a:pt x="215654" y="0"/>
                  </a:lnTo>
                  <a:lnTo>
                    <a:pt x="265102" y="5414"/>
                  </a:lnTo>
                  <a:lnTo>
                    <a:pt x="310493" y="20838"/>
                  </a:lnTo>
                  <a:lnTo>
                    <a:pt x="350535" y="45041"/>
                  </a:lnTo>
                  <a:lnTo>
                    <a:pt x="383932" y="76791"/>
                  </a:lnTo>
                  <a:lnTo>
                    <a:pt x="409389" y="114859"/>
                  </a:lnTo>
                  <a:lnTo>
                    <a:pt x="425613" y="158013"/>
                  </a:lnTo>
                  <a:lnTo>
                    <a:pt x="431308" y="205023"/>
                  </a:lnTo>
                  <a:lnTo>
                    <a:pt x="427126" y="245208"/>
                  </a:lnTo>
                  <a:lnTo>
                    <a:pt x="414893" y="283483"/>
                  </a:lnTo>
                  <a:lnTo>
                    <a:pt x="395076" y="318771"/>
                  </a:lnTo>
                  <a:lnTo>
                    <a:pt x="368145" y="349997"/>
                  </a:lnTo>
                  <a:lnTo>
                    <a:pt x="335299" y="375601"/>
                  </a:lnTo>
                  <a:lnTo>
                    <a:pt x="298181" y="394441"/>
                  </a:lnTo>
                  <a:lnTo>
                    <a:pt x="257923" y="406071"/>
                  </a:lnTo>
                  <a:lnTo>
                    <a:pt x="215654" y="41004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5" name="Google Shape;465;p8"/>
            <p:cNvSpPr/>
            <p:nvPr/>
          </p:nvSpPr>
          <p:spPr>
            <a:xfrm>
              <a:off x="834786" y="4945963"/>
              <a:ext cx="1712595" cy="648970"/>
            </a:xfrm>
            <a:custGeom>
              <a:rect b="b" l="l" r="r" t="t"/>
              <a:pathLst>
                <a:path extrusionOk="0" h="648970" w="1712595">
                  <a:moveTo>
                    <a:pt x="0" y="205023"/>
                  </a:moveTo>
                  <a:lnTo>
                    <a:pt x="5695" y="252034"/>
                  </a:lnTo>
                  <a:lnTo>
                    <a:pt x="21919" y="295188"/>
                  </a:lnTo>
                  <a:lnTo>
                    <a:pt x="47376" y="333255"/>
                  </a:lnTo>
                  <a:lnTo>
                    <a:pt x="80773" y="365006"/>
                  </a:lnTo>
                  <a:lnTo>
                    <a:pt x="120815" y="389208"/>
                  </a:lnTo>
                  <a:lnTo>
                    <a:pt x="166206" y="404632"/>
                  </a:lnTo>
                  <a:lnTo>
                    <a:pt x="215654" y="410047"/>
                  </a:lnTo>
                  <a:lnTo>
                    <a:pt x="257923" y="406071"/>
                  </a:lnTo>
                  <a:lnTo>
                    <a:pt x="298181" y="394441"/>
                  </a:lnTo>
                  <a:lnTo>
                    <a:pt x="335299" y="375601"/>
                  </a:lnTo>
                  <a:lnTo>
                    <a:pt x="368145" y="349997"/>
                  </a:lnTo>
                  <a:lnTo>
                    <a:pt x="395076" y="318771"/>
                  </a:lnTo>
                  <a:lnTo>
                    <a:pt x="414893" y="283483"/>
                  </a:lnTo>
                  <a:lnTo>
                    <a:pt x="427126" y="245208"/>
                  </a:lnTo>
                  <a:lnTo>
                    <a:pt x="431308" y="205023"/>
                  </a:lnTo>
                  <a:lnTo>
                    <a:pt x="425613" y="158013"/>
                  </a:lnTo>
                  <a:lnTo>
                    <a:pt x="409389" y="114859"/>
                  </a:lnTo>
                  <a:lnTo>
                    <a:pt x="383932" y="76791"/>
                  </a:lnTo>
                  <a:lnTo>
                    <a:pt x="350535" y="45041"/>
                  </a:lnTo>
                  <a:lnTo>
                    <a:pt x="310493" y="20838"/>
                  </a:lnTo>
                  <a:lnTo>
                    <a:pt x="265102" y="5414"/>
                  </a:lnTo>
                  <a:lnTo>
                    <a:pt x="215654" y="0"/>
                  </a:lnTo>
                  <a:lnTo>
                    <a:pt x="166206" y="5414"/>
                  </a:lnTo>
                  <a:lnTo>
                    <a:pt x="120815" y="20838"/>
                  </a:lnTo>
                  <a:lnTo>
                    <a:pt x="80773" y="45041"/>
                  </a:lnTo>
                  <a:lnTo>
                    <a:pt x="47376" y="76791"/>
                  </a:lnTo>
                  <a:lnTo>
                    <a:pt x="21919" y="114859"/>
                  </a:lnTo>
                  <a:lnTo>
                    <a:pt x="5695" y="158013"/>
                  </a:lnTo>
                  <a:lnTo>
                    <a:pt x="0" y="205023"/>
                  </a:lnTo>
                  <a:close/>
                </a:path>
                <a:path extrusionOk="0" h="648970" w="1712595">
                  <a:moveTo>
                    <a:pt x="1712383" y="261011"/>
                  </a:moveTo>
                  <a:lnTo>
                    <a:pt x="1712383" y="648477"/>
                  </a:lnTo>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6" name="Google Shape;466;p8"/>
            <p:cNvSpPr/>
            <p:nvPr/>
          </p:nvSpPr>
          <p:spPr>
            <a:xfrm>
              <a:off x="2525263" y="5163160"/>
              <a:ext cx="43815" cy="43815"/>
            </a:xfrm>
            <a:custGeom>
              <a:rect b="b" l="l" r="r" t="t"/>
              <a:pathLst>
                <a:path extrusionOk="0" h="43814" w="43814">
                  <a:moveTo>
                    <a:pt x="21907" y="43814"/>
                  </a:moveTo>
                  <a:lnTo>
                    <a:pt x="13380" y="42093"/>
                  </a:lnTo>
                  <a:lnTo>
                    <a:pt x="6416" y="37398"/>
                  </a:lnTo>
                  <a:lnTo>
                    <a:pt x="1721" y="30434"/>
                  </a:lnTo>
                  <a:lnTo>
                    <a:pt x="0" y="21907"/>
                  </a:lnTo>
                  <a:lnTo>
                    <a:pt x="1721" y="13379"/>
                  </a:lnTo>
                  <a:lnTo>
                    <a:pt x="6416" y="6416"/>
                  </a:lnTo>
                  <a:lnTo>
                    <a:pt x="13380" y="1721"/>
                  </a:lnTo>
                  <a:lnTo>
                    <a:pt x="21907" y="0"/>
                  </a:lnTo>
                  <a:lnTo>
                    <a:pt x="30434" y="1721"/>
                  </a:lnTo>
                  <a:lnTo>
                    <a:pt x="37398" y="6416"/>
                  </a:lnTo>
                  <a:lnTo>
                    <a:pt x="42093" y="13379"/>
                  </a:lnTo>
                  <a:lnTo>
                    <a:pt x="43814" y="21907"/>
                  </a:lnTo>
                  <a:lnTo>
                    <a:pt x="42093" y="30434"/>
                  </a:lnTo>
                  <a:lnTo>
                    <a:pt x="37398" y="37398"/>
                  </a:lnTo>
                  <a:lnTo>
                    <a:pt x="30434" y="42093"/>
                  </a:lnTo>
                  <a:lnTo>
                    <a:pt x="21907" y="43814"/>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7" name="Google Shape;467;p8"/>
            <p:cNvSpPr/>
            <p:nvPr/>
          </p:nvSpPr>
          <p:spPr>
            <a:xfrm>
              <a:off x="2525263" y="5163160"/>
              <a:ext cx="43815" cy="43815"/>
            </a:xfrm>
            <a:custGeom>
              <a:rect b="b" l="l" r="r" t="t"/>
              <a:pathLst>
                <a:path extrusionOk="0" h="43814" w="43814">
                  <a:moveTo>
                    <a:pt x="21907" y="0"/>
                  </a:moveTo>
                  <a:lnTo>
                    <a:pt x="30434" y="1721"/>
                  </a:lnTo>
                  <a:lnTo>
                    <a:pt x="37398" y="6416"/>
                  </a:lnTo>
                  <a:lnTo>
                    <a:pt x="42093" y="13379"/>
                  </a:lnTo>
                  <a:lnTo>
                    <a:pt x="43814" y="21907"/>
                  </a:lnTo>
                  <a:lnTo>
                    <a:pt x="42093" y="30434"/>
                  </a:lnTo>
                  <a:lnTo>
                    <a:pt x="37398" y="37398"/>
                  </a:lnTo>
                  <a:lnTo>
                    <a:pt x="30434" y="42093"/>
                  </a:lnTo>
                  <a:lnTo>
                    <a:pt x="21907" y="43814"/>
                  </a:lnTo>
                  <a:lnTo>
                    <a:pt x="13380" y="42093"/>
                  </a:lnTo>
                  <a:lnTo>
                    <a:pt x="6416" y="37398"/>
                  </a:lnTo>
                  <a:lnTo>
                    <a:pt x="1721" y="30434"/>
                  </a:lnTo>
                  <a:lnTo>
                    <a:pt x="0" y="21907"/>
                  </a:lnTo>
                  <a:lnTo>
                    <a:pt x="1721" y="13379"/>
                  </a:lnTo>
                  <a:lnTo>
                    <a:pt x="6416" y="6416"/>
                  </a:lnTo>
                  <a:lnTo>
                    <a:pt x="13380" y="1721"/>
                  </a:lnTo>
                  <a:lnTo>
                    <a:pt x="21907" y="0"/>
                  </a:lnTo>
                  <a:close/>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8" name="Google Shape;468;p8"/>
            <p:cNvSpPr/>
            <p:nvPr/>
          </p:nvSpPr>
          <p:spPr>
            <a:xfrm>
              <a:off x="2525263" y="5594441"/>
              <a:ext cx="43815" cy="43815"/>
            </a:xfrm>
            <a:custGeom>
              <a:rect b="b" l="l" r="r" t="t"/>
              <a:pathLst>
                <a:path extrusionOk="0" h="43814" w="43814">
                  <a:moveTo>
                    <a:pt x="21907" y="43814"/>
                  </a:moveTo>
                  <a:lnTo>
                    <a:pt x="13380" y="42093"/>
                  </a:lnTo>
                  <a:lnTo>
                    <a:pt x="6416" y="37398"/>
                  </a:lnTo>
                  <a:lnTo>
                    <a:pt x="1721" y="30434"/>
                  </a:lnTo>
                  <a:lnTo>
                    <a:pt x="0" y="21907"/>
                  </a:lnTo>
                  <a:lnTo>
                    <a:pt x="1721" y="13380"/>
                  </a:lnTo>
                  <a:lnTo>
                    <a:pt x="6416" y="6416"/>
                  </a:lnTo>
                  <a:lnTo>
                    <a:pt x="13380" y="1721"/>
                  </a:lnTo>
                  <a:lnTo>
                    <a:pt x="21907" y="0"/>
                  </a:lnTo>
                  <a:lnTo>
                    <a:pt x="30434" y="1721"/>
                  </a:lnTo>
                  <a:lnTo>
                    <a:pt x="37398" y="6416"/>
                  </a:lnTo>
                  <a:lnTo>
                    <a:pt x="42093" y="13380"/>
                  </a:lnTo>
                  <a:lnTo>
                    <a:pt x="43814" y="21907"/>
                  </a:lnTo>
                  <a:lnTo>
                    <a:pt x="42093" y="30434"/>
                  </a:lnTo>
                  <a:lnTo>
                    <a:pt x="37398" y="37398"/>
                  </a:lnTo>
                  <a:lnTo>
                    <a:pt x="30434" y="42093"/>
                  </a:lnTo>
                  <a:lnTo>
                    <a:pt x="21907" y="43814"/>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9" name="Google Shape;469;p8"/>
            <p:cNvSpPr/>
            <p:nvPr/>
          </p:nvSpPr>
          <p:spPr>
            <a:xfrm>
              <a:off x="2525263" y="5594441"/>
              <a:ext cx="43815" cy="43815"/>
            </a:xfrm>
            <a:custGeom>
              <a:rect b="b" l="l" r="r" t="t"/>
              <a:pathLst>
                <a:path extrusionOk="0" h="43814" w="43814">
                  <a:moveTo>
                    <a:pt x="21907" y="43814"/>
                  </a:moveTo>
                  <a:lnTo>
                    <a:pt x="13380" y="42093"/>
                  </a:lnTo>
                  <a:lnTo>
                    <a:pt x="6416" y="37398"/>
                  </a:lnTo>
                  <a:lnTo>
                    <a:pt x="1721" y="30434"/>
                  </a:lnTo>
                  <a:lnTo>
                    <a:pt x="0" y="21907"/>
                  </a:lnTo>
                  <a:lnTo>
                    <a:pt x="1721" y="13380"/>
                  </a:lnTo>
                  <a:lnTo>
                    <a:pt x="6416" y="6416"/>
                  </a:lnTo>
                  <a:lnTo>
                    <a:pt x="13380" y="1721"/>
                  </a:lnTo>
                  <a:lnTo>
                    <a:pt x="21907" y="0"/>
                  </a:lnTo>
                  <a:lnTo>
                    <a:pt x="30434" y="1721"/>
                  </a:lnTo>
                  <a:lnTo>
                    <a:pt x="37398" y="6416"/>
                  </a:lnTo>
                  <a:lnTo>
                    <a:pt x="42093" y="13380"/>
                  </a:lnTo>
                  <a:lnTo>
                    <a:pt x="43814" y="21907"/>
                  </a:lnTo>
                  <a:lnTo>
                    <a:pt x="42093" y="30434"/>
                  </a:lnTo>
                  <a:lnTo>
                    <a:pt x="37398" y="37398"/>
                  </a:lnTo>
                  <a:lnTo>
                    <a:pt x="30434" y="42093"/>
                  </a:lnTo>
                  <a:lnTo>
                    <a:pt x="21907" y="43814"/>
                  </a:lnTo>
                  <a:close/>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70" name="Google Shape;470;p8"/>
            <p:cNvSpPr/>
            <p:nvPr/>
          </p:nvSpPr>
          <p:spPr>
            <a:xfrm>
              <a:off x="2331492" y="4945963"/>
              <a:ext cx="431800" cy="410209"/>
            </a:xfrm>
            <a:custGeom>
              <a:rect b="b" l="l" r="r" t="t"/>
              <a:pathLst>
                <a:path extrusionOk="0" h="410210" w="431800">
                  <a:moveTo>
                    <a:pt x="215654" y="410047"/>
                  </a:moveTo>
                  <a:lnTo>
                    <a:pt x="166206" y="404632"/>
                  </a:lnTo>
                  <a:lnTo>
                    <a:pt x="120815" y="389208"/>
                  </a:lnTo>
                  <a:lnTo>
                    <a:pt x="80773" y="365006"/>
                  </a:lnTo>
                  <a:lnTo>
                    <a:pt x="47376" y="333255"/>
                  </a:lnTo>
                  <a:lnTo>
                    <a:pt x="21919" y="295188"/>
                  </a:lnTo>
                  <a:lnTo>
                    <a:pt x="5695" y="252034"/>
                  </a:lnTo>
                  <a:lnTo>
                    <a:pt x="0" y="205023"/>
                  </a:lnTo>
                  <a:lnTo>
                    <a:pt x="5695" y="158013"/>
                  </a:lnTo>
                  <a:lnTo>
                    <a:pt x="21919" y="114859"/>
                  </a:lnTo>
                  <a:lnTo>
                    <a:pt x="47376" y="76791"/>
                  </a:lnTo>
                  <a:lnTo>
                    <a:pt x="80773" y="45041"/>
                  </a:lnTo>
                  <a:lnTo>
                    <a:pt x="120815" y="20838"/>
                  </a:lnTo>
                  <a:lnTo>
                    <a:pt x="166206" y="5414"/>
                  </a:lnTo>
                  <a:lnTo>
                    <a:pt x="215654" y="0"/>
                  </a:lnTo>
                  <a:lnTo>
                    <a:pt x="265102" y="5414"/>
                  </a:lnTo>
                  <a:lnTo>
                    <a:pt x="310493" y="20838"/>
                  </a:lnTo>
                  <a:lnTo>
                    <a:pt x="350535" y="45041"/>
                  </a:lnTo>
                  <a:lnTo>
                    <a:pt x="383932" y="76791"/>
                  </a:lnTo>
                  <a:lnTo>
                    <a:pt x="409389" y="114859"/>
                  </a:lnTo>
                  <a:lnTo>
                    <a:pt x="425613" y="158013"/>
                  </a:lnTo>
                  <a:lnTo>
                    <a:pt x="431308" y="205023"/>
                  </a:lnTo>
                  <a:lnTo>
                    <a:pt x="427126" y="245208"/>
                  </a:lnTo>
                  <a:lnTo>
                    <a:pt x="414893" y="283483"/>
                  </a:lnTo>
                  <a:lnTo>
                    <a:pt x="395076" y="318771"/>
                  </a:lnTo>
                  <a:lnTo>
                    <a:pt x="368144" y="349997"/>
                  </a:lnTo>
                  <a:lnTo>
                    <a:pt x="335299" y="375601"/>
                  </a:lnTo>
                  <a:lnTo>
                    <a:pt x="298181" y="394441"/>
                  </a:lnTo>
                  <a:lnTo>
                    <a:pt x="257922" y="406071"/>
                  </a:lnTo>
                  <a:lnTo>
                    <a:pt x="215654" y="41004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71" name="Google Shape;471;p8"/>
            <p:cNvSpPr/>
            <p:nvPr/>
          </p:nvSpPr>
          <p:spPr>
            <a:xfrm>
              <a:off x="2331492" y="4692194"/>
              <a:ext cx="1713230" cy="664210"/>
            </a:xfrm>
            <a:custGeom>
              <a:rect b="b" l="l" r="r" t="t"/>
              <a:pathLst>
                <a:path extrusionOk="0" h="664210" w="1713229">
                  <a:moveTo>
                    <a:pt x="0" y="458793"/>
                  </a:moveTo>
                  <a:lnTo>
                    <a:pt x="5695" y="505803"/>
                  </a:lnTo>
                  <a:lnTo>
                    <a:pt x="21919" y="548958"/>
                  </a:lnTo>
                  <a:lnTo>
                    <a:pt x="47376" y="587025"/>
                  </a:lnTo>
                  <a:lnTo>
                    <a:pt x="80773" y="618776"/>
                  </a:lnTo>
                  <a:lnTo>
                    <a:pt x="120815" y="642978"/>
                  </a:lnTo>
                  <a:lnTo>
                    <a:pt x="166206" y="658402"/>
                  </a:lnTo>
                  <a:lnTo>
                    <a:pt x="215654" y="663817"/>
                  </a:lnTo>
                  <a:lnTo>
                    <a:pt x="257922" y="659841"/>
                  </a:lnTo>
                  <a:lnTo>
                    <a:pt x="298181" y="648211"/>
                  </a:lnTo>
                  <a:lnTo>
                    <a:pt x="335299" y="629371"/>
                  </a:lnTo>
                  <a:lnTo>
                    <a:pt x="368144" y="603767"/>
                  </a:lnTo>
                  <a:lnTo>
                    <a:pt x="395076" y="572541"/>
                  </a:lnTo>
                  <a:lnTo>
                    <a:pt x="414893" y="537253"/>
                  </a:lnTo>
                  <a:lnTo>
                    <a:pt x="427126" y="498978"/>
                  </a:lnTo>
                  <a:lnTo>
                    <a:pt x="431308" y="458793"/>
                  </a:lnTo>
                  <a:lnTo>
                    <a:pt x="425613" y="411783"/>
                  </a:lnTo>
                  <a:lnTo>
                    <a:pt x="409389" y="368629"/>
                  </a:lnTo>
                  <a:lnTo>
                    <a:pt x="383932" y="330561"/>
                  </a:lnTo>
                  <a:lnTo>
                    <a:pt x="350535" y="298811"/>
                  </a:lnTo>
                  <a:lnTo>
                    <a:pt x="310493" y="274608"/>
                  </a:lnTo>
                  <a:lnTo>
                    <a:pt x="265102" y="259184"/>
                  </a:lnTo>
                  <a:lnTo>
                    <a:pt x="215654" y="253769"/>
                  </a:lnTo>
                  <a:lnTo>
                    <a:pt x="166206" y="259184"/>
                  </a:lnTo>
                  <a:lnTo>
                    <a:pt x="120815" y="274608"/>
                  </a:lnTo>
                  <a:lnTo>
                    <a:pt x="80773" y="298811"/>
                  </a:lnTo>
                  <a:lnTo>
                    <a:pt x="47376" y="330561"/>
                  </a:lnTo>
                  <a:lnTo>
                    <a:pt x="21919" y="368629"/>
                  </a:lnTo>
                  <a:lnTo>
                    <a:pt x="5695" y="411783"/>
                  </a:lnTo>
                  <a:lnTo>
                    <a:pt x="0" y="458793"/>
                  </a:lnTo>
                  <a:close/>
                </a:path>
                <a:path extrusionOk="0" h="664210" w="1713229">
                  <a:moveTo>
                    <a:pt x="1712614" y="0"/>
                  </a:moveTo>
                  <a:lnTo>
                    <a:pt x="1712614" y="368606"/>
                  </a:lnTo>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72" name="Google Shape;472;p8"/>
            <p:cNvSpPr/>
            <p:nvPr/>
          </p:nvSpPr>
          <p:spPr>
            <a:xfrm>
              <a:off x="4022199" y="4648379"/>
              <a:ext cx="43815" cy="43815"/>
            </a:xfrm>
            <a:custGeom>
              <a:rect b="b" l="l" r="r" t="t"/>
              <a:pathLst>
                <a:path extrusionOk="0" h="43814" w="43814">
                  <a:moveTo>
                    <a:pt x="21907" y="43814"/>
                  </a:moveTo>
                  <a:lnTo>
                    <a:pt x="13380" y="42093"/>
                  </a:lnTo>
                  <a:lnTo>
                    <a:pt x="6416" y="37398"/>
                  </a:lnTo>
                  <a:lnTo>
                    <a:pt x="1721" y="30434"/>
                  </a:lnTo>
                  <a:lnTo>
                    <a:pt x="0" y="21907"/>
                  </a:lnTo>
                  <a:lnTo>
                    <a:pt x="1721" y="13380"/>
                  </a:lnTo>
                  <a:lnTo>
                    <a:pt x="6416" y="6416"/>
                  </a:lnTo>
                  <a:lnTo>
                    <a:pt x="13380" y="1721"/>
                  </a:lnTo>
                  <a:lnTo>
                    <a:pt x="21907" y="0"/>
                  </a:lnTo>
                  <a:lnTo>
                    <a:pt x="30434" y="1721"/>
                  </a:lnTo>
                  <a:lnTo>
                    <a:pt x="37398" y="6416"/>
                  </a:lnTo>
                  <a:lnTo>
                    <a:pt x="42093" y="13380"/>
                  </a:lnTo>
                  <a:lnTo>
                    <a:pt x="43814" y="21907"/>
                  </a:lnTo>
                  <a:lnTo>
                    <a:pt x="42093" y="30434"/>
                  </a:lnTo>
                  <a:lnTo>
                    <a:pt x="37398" y="37398"/>
                  </a:lnTo>
                  <a:lnTo>
                    <a:pt x="30434" y="42093"/>
                  </a:lnTo>
                  <a:lnTo>
                    <a:pt x="21907" y="43814"/>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73" name="Google Shape;473;p8"/>
            <p:cNvSpPr/>
            <p:nvPr/>
          </p:nvSpPr>
          <p:spPr>
            <a:xfrm>
              <a:off x="4022199" y="4648379"/>
              <a:ext cx="43815" cy="43815"/>
            </a:xfrm>
            <a:custGeom>
              <a:rect b="b" l="l" r="r" t="t"/>
              <a:pathLst>
                <a:path extrusionOk="0" h="43814" w="43814">
                  <a:moveTo>
                    <a:pt x="21907" y="0"/>
                  </a:moveTo>
                  <a:lnTo>
                    <a:pt x="30434" y="1721"/>
                  </a:lnTo>
                  <a:lnTo>
                    <a:pt x="37398" y="6416"/>
                  </a:lnTo>
                  <a:lnTo>
                    <a:pt x="42093" y="13380"/>
                  </a:lnTo>
                  <a:lnTo>
                    <a:pt x="43814" y="21907"/>
                  </a:lnTo>
                  <a:lnTo>
                    <a:pt x="42093" y="30434"/>
                  </a:lnTo>
                  <a:lnTo>
                    <a:pt x="37398" y="37398"/>
                  </a:lnTo>
                  <a:lnTo>
                    <a:pt x="30434" y="42093"/>
                  </a:lnTo>
                  <a:lnTo>
                    <a:pt x="21907" y="43814"/>
                  </a:lnTo>
                  <a:lnTo>
                    <a:pt x="13380" y="42093"/>
                  </a:lnTo>
                  <a:lnTo>
                    <a:pt x="6416" y="37398"/>
                  </a:lnTo>
                  <a:lnTo>
                    <a:pt x="1721" y="30434"/>
                  </a:lnTo>
                  <a:lnTo>
                    <a:pt x="0" y="21907"/>
                  </a:lnTo>
                  <a:lnTo>
                    <a:pt x="1721" y="13380"/>
                  </a:lnTo>
                  <a:lnTo>
                    <a:pt x="6416" y="6416"/>
                  </a:lnTo>
                  <a:lnTo>
                    <a:pt x="13380" y="1721"/>
                  </a:lnTo>
                  <a:lnTo>
                    <a:pt x="21907" y="0"/>
                  </a:lnTo>
                  <a:close/>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474" name="Google Shape;474;p8"/>
            <p:cNvPicPr preferRelativeResize="0"/>
            <p:nvPr/>
          </p:nvPicPr>
          <p:blipFill rotWithShape="1">
            <a:blip r:embed="rId3">
              <a:alphaModFix/>
            </a:blip>
            <a:srcRect b="0" l="0" r="0" t="0"/>
            <a:stretch/>
          </p:blipFill>
          <p:spPr>
            <a:xfrm>
              <a:off x="4003244" y="5051275"/>
              <a:ext cx="81724" cy="81724"/>
            </a:xfrm>
            <a:prstGeom prst="rect">
              <a:avLst/>
            </a:prstGeom>
            <a:noFill/>
            <a:ln>
              <a:noFill/>
            </a:ln>
          </p:spPr>
        </p:pic>
        <p:sp>
          <p:nvSpPr>
            <p:cNvPr id="475" name="Google Shape;475;p8"/>
            <p:cNvSpPr/>
            <p:nvPr/>
          </p:nvSpPr>
          <p:spPr>
            <a:xfrm>
              <a:off x="3828119" y="4944579"/>
              <a:ext cx="431800" cy="410209"/>
            </a:xfrm>
            <a:custGeom>
              <a:rect b="b" l="l" r="r" t="t"/>
              <a:pathLst>
                <a:path extrusionOk="0" h="410210" w="431800">
                  <a:moveTo>
                    <a:pt x="215654" y="410047"/>
                  </a:moveTo>
                  <a:lnTo>
                    <a:pt x="166206" y="404633"/>
                  </a:lnTo>
                  <a:lnTo>
                    <a:pt x="120815" y="389209"/>
                  </a:lnTo>
                  <a:lnTo>
                    <a:pt x="80773" y="365006"/>
                  </a:lnTo>
                  <a:lnTo>
                    <a:pt x="47376" y="333255"/>
                  </a:lnTo>
                  <a:lnTo>
                    <a:pt x="21919" y="295188"/>
                  </a:lnTo>
                  <a:lnTo>
                    <a:pt x="5695" y="252034"/>
                  </a:lnTo>
                  <a:lnTo>
                    <a:pt x="0" y="205023"/>
                  </a:lnTo>
                  <a:lnTo>
                    <a:pt x="5695" y="158013"/>
                  </a:lnTo>
                  <a:lnTo>
                    <a:pt x="21919" y="114859"/>
                  </a:lnTo>
                  <a:lnTo>
                    <a:pt x="47376" y="76791"/>
                  </a:lnTo>
                  <a:lnTo>
                    <a:pt x="80773" y="45041"/>
                  </a:lnTo>
                  <a:lnTo>
                    <a:pt x="120815" y="20838"/>
                  </a:lnTo>
                  <a:lnTo>
                    <a:pt x="166206" y="5414"/>
                  </a:lnTo>
                  <a:lnTo>
                    <a:pt x="215654" y="0"/>
                  </a:lnTo>
                  <a:lnTo>
                    <a:pt x="265102" y="5414"/>
                  </a:lnTo>
                  <a:lnTo>
                    <a:pt x="310494" y="20838"/>
                  </a:lnTo>
                  <a:lnTo>
                    <a:pt x="350535" y="45041"/>
                  </a:lnTo>
                  <a:lnTo>
                    <a:pt x="383932" y="76791"/>
                  </a:lnTo>
                  <a:lnTo>
                    <a:pt x="409389" y="114859"/>
                  </a:lnTo>
                  <a:lnTo>
                    <a:pt x="425613" y="158013"/>
                  </a:lnTo>
                  <a:lnTo>
                    <a:pt x="431308" y="205023"/>
                  </a:lnTo>
                  <a:lnTo>
                    <a:pt x="427126" y="245208"/>
                  </a:lnTo>
                  <a:lnTo>
                    <a:pt x="414893" y="283483"/>
                  </a:lnTo>
                  <a:lnTo>
                    <a:pt x="395076" y="318771"/>
                  </a:lnTo>
                  <a:lnTo>
                    <a:pt x="368145" y="349997"/>
                  </a:lnTo>
                  <a:lnTo>
                    <a:pt x="335299" y="375601"/>
                  </a:lnTo>
                  <a:lnTo>
                    <a:pt x="298181" y="394441"/>
                  </a:lnTo>
                  <a:lnTo>
                    <a:pt x="257923" y="406072"/>
                  </a:lnTo>
                  <a:lnTo>
                    <a:pt x="215654" y="41004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76" name="Google Shape;476;p8"/>
            <p:cNvSpPr/>
            <p:nvPr/>
          </p:nvSpPr>
          <p:spPr>
            <a:xfrm>
              <a:off x="3828119" y="4944579"/>
              <a:ext cx="1712595" cy="650240"/>
            </a:xfrm>
            <a:custGeom>
              <a:rect b="b" l="l" r="r" t="t"/>
              <a:pathLst>
                <a:path extrusionOk="0" h="650239" w="1712595">
                  <a:moveTo>
                    <a:pt x="0" y="205023"/>
                  </a:moveTo>
                  <a:lnTo>
                    <a:pt x="5695" y="252034"/>
                  </a:lnTo>
                  <a:lnTo>
                    <a:pt x="21919" y="295188"/>
                  </a:lnTo>
                  <a:lnTo>
                    <a:pt x="47376" y="333255"/>
                  </a:lnTo>
                  <a:lnTo>
                    <a:pt x="80773" y="365006"/>
                  </a:lnTo>
                  <a:lnTo>
                    <a:pt x="120815" y="389209"/>
                  </a:lnTo>
                  <a:lnTo>
                    <a:pt x="166206" y="404633"/>
                  </a:lnTo>
                  <a:lnTo>
                    <a:pt x="215654" y="410047"/>
                  </a:lnTo>
                  <a:lnTo>
                    <a:pt x="257923" y="406072"/>
                  </a:lnTo>
                  <a:lnTo>
                    <a:pt x="298181" y="394441"/>
                  </a:lnTo>
                  <a:lnTo>
                    <a:pt x="335299" y="375601"/>
                  </a:lnTo>
                  <a:lnTo>
                    <a:pt x="368145" y="349997"/>
                  </a:lnTo>
                  <a:lnTo>
                    <a:pt x="395076" y="318771"/>
                  </a:lnTo>
                  <a:lnTo>
                    <a:pt x="414893" y="283483"/>
                  </a:lnTo>
                  <a:lnTo>
                    <a:pt x="427126" y="245208"/>
                  </a:lnTo>
                  <a:lnTo>
                    <a:pt x="431308" y="205023"/>
                  </a:lnTo>
                  <a:lnTo>
                    <a:pt x="425613" y="158013"/>
                  </a:lnTo>
                  <a:lnTo>
                    <a:pt x="409389" y="114859"/>
                  </a:lnTo>
                  <a:lnTo>
                    <a:pt x="383932" y="76791"/>
                  </a:lnTo>
                  <a:lnTo>
                    <a:pt x="350535" y="45041"/>
                  </a:lnTo>
                  <a:lnTo>
                    <a:pt x="310494" y="20838"/>
                  </a:lnTo>
                  <a:lnTo>
                    <a:pt x="265102" y="5414"/>
                  </a:lnTo>
                  <a:lnTo>
                    <a:pt x="215654" y="0"/>
                  </a:lnTo>
                  <a:lnTo>
                    <a:pt x="166206" y="5414"/>
                  </a:lnTo>
                  <a:lnTo>
                    <a:pt x="120815" y="20838"/>
                  </a:lnTo>
                  <a:lnTo>
                    <a:pt x="80773" y="45041"/>
                  </a:lnTo>
                  <a:lnTo>
                    <a:pt x="47376" y="76791"/>
                  </a:lnTo>
                  <a:lnTo>
                    <a:pt x="21919" y="114859"/>
                  </a:lnTo>
                  <a:lnTo>
                    <a:pt x="5695" y="158013"/>
                  </a:lnTo>
                  <a:lnTo>
                    <a:pt x="0" y="205023"/>
                  </a:lnTo>
                  <a:close/>
                </a:path>
                <a:path extrusionOk="0" h="650239" w="1712595">
                  <a:moveTo>
                    <a:pt x="1712306" y="262395"/>
                  </a:moveTo>
                  <a:lnTo>
                    <a:pt x="1712306" y="649861"/>
                  </a:lnTo>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77" name="Google Shape;477;p8"/>
            <p:cNvSpPr/>
            <p:nvPr/>
          </p:nvSpPr>
          <p:spPr>
            <a:xfrm>
              <a:off x="5518518" y="5163160"/>
              <a:ext cx="43815" cy="43815"/>
            </a:xfrm>
            <a:custGeom>
              <a:rect b="b" l="l" r="r" t="t"/>
              <a:pathLst>
                <a:path extrusionOk="0" h="43814" w="43814">
                  <a:moveTo>
                    <a:pt x="21907" y="43814"/>
                  </a:moveTo>
                  <a:lnTo>
                    <a:pt x="13380" y="42093"/>
                  </a:lnTo>
                  <a:lnTo>
                    <a:pt x="6416" y="37398"/>
                  </a:lnTo>
                  <a:lnTo>
                    <a:pt x="1721" y="30434"/>
                  </a:lnTo>
                  <a:lnTo>
                    <a:pt x="0" y="21907"/>
                  </a:lnTo>
                  <a:lnTo>
                    <a:pt x="1721" y="13379"/>
                  </a:lnTo>
                  <a:lnTo>
                    <a:pt x="6416" y="6416"/>
                  </a:lnTo>
                  <a:lnTo>
                    <a:pt x="13380" y="1721"/>
                  </a:lnTo>
                  <a:lnTo>
                    <a:pt x="21907" y="0"/>
                  </a:lnTo>
                  <a:lnTo>
                    <a:pt x="30434" y="1721"/>
                  </a:lnTo>
                  <a:lnTo>
                    <a:pt x="37398" y="6416"/>
                  </a:lnTo>
                  <a:lnTo>
                    <a:pt x="42093" y="13379"/>
                  </a:lnTo>
                  <a:lnTo>
                    <a:pt x="43814" y="21907"/>
                  </a:lnTo>
                  <a:lnTo>
                    <a:pt x="42093" y="30434"/>
                  </a:lnTo>
                  <a:lnTo>
                    <a:pt x="37398" y="37398"/>
                  </a:lnTo>
                  <a:lnTo>
                    <a:pt x="30434" y="42093"/>
                  </a:lnTo>
                  <a:lnTo>
                    <a:pt x="21907" y="43814"/>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78" name="Google Shape;478;p8"/>
            <p:cNvSpPr/>
            <p:nvPr/>
          </p:nvSpPr>
          <p:spPr>
            <a:xfrm>
              <a:off x="5518518" y="5163160"/>
              <a:ext cx="43815" cy="43815"/>
            </a:xfrm>
            <a:custGeom>
              <a:rect b="b" l="l" r="r" t="t"/>
              <a:pathLst>
                <a:path extrusionOk="0" h="43814" w="43814">
                  <a:moveTo>
                    <a:pt x="21907" y="0"/>
                  </a:moveTo>
                  <a:lnTo>
                    <a:pt x="30434" y="1721"/>
                  </a:lnTo>
                  <a:lnTo>
                    <a:pt x="37398" y="6416"/>
                  </a:lnTo>
                  <a:lnTo>
                    <a:pt x="42093" y="13379"/>
                  </a:lnTo>
                  <a:lnTo>
                    <a:pt x="43814" y="21907"/>
                  </a:lnTo>
                  <a:lnTo>
                    <a:pt x="42093" y="30434"/>
                  </a:lnTo>
                  <a:lnTo>
                    <a:pt x="37398" y="37398"/>
                  </a:lnTo>
                  <a:lnTo>
                    <a:pt x="30434" y="42093"/>
                  </a:lnTo>
                  <a:lnTo>
                    <a:pt x="21907" y="43814"/>
                  </a:lnTo>
                  <a:lnTo>
                    <a:pt x="13380" y="42093"/>
                  </a:lnTo>
                  <a:lnTo>
                    <a:pt x="6416" y="37398"/>
                  </a:lnTo>
                  <a:lnTo>
                    <a:pt x="1721" y="30434"/>
                  </a:lnTo>
                  <a:lnTo>
                    <a:pt x="0" y="21907"/>
                  </a:lnTo>
                  <a:lnTo>
                    <a:pt x="1721" y="13379"/>
                  </a:lnTo>
                  <a:lnTo>
                    <a:pt x="6416" y="6416"/>
                  </a:lnTo>
                  <a:lnTo>
                    <a:pt x="13380" y="1721"/>
                  </a:lnTo>
                  <a:lnTo>
                    <a:pt x="21907" y="0"/>
                  </a:lnTo>
                  <a:close/>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79" name="Google Shape;479;p8"/>
            <p:cNvSpPr/>
            <p:nvPr/>
          </p:nvSpPr>
          <p:spPr>
            <a:xfrm>
              <a:off x="5518518" y="5594441"/>
              <a:ext cx="43815" cy="43815"/>
            </a:xfrm>
            <a:custGeom>
              <a:rect b="b" l="l" r="r" t="t"/>
              <a:pathLst>
                <a:path extrusionOk="0" h="43814" w="43814">
                  <a:moveTo>
                    <a:pt x="21907" y="43814"/>
                  </a:moveTo>
                  <a:lnTo>
                    <a:pt x="13380" y="42093"/>
                  </a:lnTo>
                  <a:lnTo>
                    <a:pt x="6416" y="37398"/>
                  </a:lnTo>
                  <a:lnTo>
                    <a:pt x="1721" y="30434"/>
                  </a:lnTo>
                  <a:lnTo>
                    <a:pt x="0" y="21907"/>
                  </a:lnTo>
                  <a:lnTo>
                    <a:pt x="1721" y="13380"/>
                  </a:lnTo>
                  <a:lnTo>
                    <a:pt x="6416" y="6416"/>
                  </a:lnTo>
                  <a:lnTo>
                    <a:pt x="13380" y="1721"/>
                  </a:lnTo>
                  <a:lnTo>
                    <a:pt x="21907" y="0"/>
                  </a:lnTo>
                  <a:lnTo>
                    <a:pt x="30434" y="1721"/>
                  </a:lnTo>
                  <a:lnTo>
                    <a:pt x="37398" y="6416"/>
                  </a:lnTo>
                  <a:lnTo>
                    <a:pt x="42093" y="13380"/>
                  </a:lnTo>
                  <a:lnTo>
                    <a:pt x="43814" y="21907"/>
                  </a:lnTo>
                  <a:lnTo>
                    <a:pt x="42093" y="30434"/>
                  </a:lnTo>
                  <a:lnTo>
                    <a:pt x="37398" y="37398"/>
                  </a:lnTo>
                  <a:lnTo>
                    <a:pt x="30434" y="42093"/>
                  </a:lnTo>
                  <a:lnTo>
                    <a:pt x="21907" y="43814"/>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0" name="Google Shape;480;p8"/>
            <p:cNvSpPr/>
            <p:nvPr/>
          </p:nvSpPr>
          <p:spPr>
            <a:xfrm>
              <a:off x="5518518" y="5594441"/>
              <a:ext cx="43815" cy="43815"/>
            </a:xfrm>
            <a:custGeom>
              <a:rect b="b" l="l" r="r" t="t"/>
              <a:pathLst>
                <a:path extrusionOk="0" h="43814" w="43814">
                  <a:moveTo>
                    <a:pt x="21907" y="43814"/>
                  </a:moveTo>
                  <a:lnTo>
                    <a:pt x="13380" y="42093"/>
                  </a:lnTo>
                  <a:lnTo>
                    <a:pt x="6416" y="37398"/>
                  </a:lnTo>
                  <a:lnTo>
                    <a:pt x="1721" y="30434"/>
                  </a:lnTo>
                  <a:lnTo>
                    <a:pt x="0" y="21907"/>
                  </a:lnTo>
                  <a:lnTo>
                    <a:pt x="1721" y="13380"/>
                  </a:lnTo>
                  <a:lnTo>
                    <a:pt x="6416" y="6416"/>
                  </a:lnTo>
                  <a:lnTo>
                    <a:pt x="13380" y="1721"/>
                  </a:lnTo>
                  <a:lnTo>
                    <a:pt x="21907" y="0"/>
                  </a:lnTo>
                  <a:lnTo>
                    <a:pt x="30434" y="1721"/>
                  </a:lnTo>
                  <a:lnTo>
                    <a:pt x="37398" y="6416"/>
                  </a:lnTo>
                  <a:lnTo>
                    <a:pt x="42093" y="13380"/>
                  </a:lnTo>
                  <a:lnTo>
                    <a:pt x="43814" y="21907"/>
                  </a:lnTo>
                  <a:lnTo>
                    <a:pt x="42093" y="30434"/>
                  </a:lnTo>
                  <a:lnTo>
                    <a:pt x="37398" y="37398"/>
                  </a:lnTo>
                  <a:lnTo>
                    <a:pt x="30434" y="42093"/>
                  </a:lnTo>
                  <a:lnTo>
                    <a:pt x="21907" y="43814"/>
                  </a:lnTo>
                  <a:close/>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1" name="Google Shape;481;p8"/>
            <p:cNvSpPr/>
            <p:nvPr/>
          </p:nvSpPr>
          <p:spPr>
            <a:xfrm>
              <a:off x="5324747" y="4945963"/>
              <a:ext cx="431800" cy="410209"/>
            </a:xfrm>
            <a:custGeom>
              <a:rect b="b" l="l" r="r" t="t"/>
              <a:pathLst>
                <a:path extrusionOk="0" h="410210" w="431800">
                  <a:moveTo>
                    <a:pt x="215654" y="410047"/>
                  </a:moveTo>
                  <a:lnTo>
                    <a:pt x="166207" y="404632"/>
                  </a:lnTo>
                  <a:lnTo>
                    <a:pt x="120815" y="389208"/>
                  </a:lnTo>
                  <a:lnTo>
                    <a:pt x="80773" y="365006"/>
                  </a:lnTo>
                  <a:lnTo>
                    <a:pt x="47376" y="333255"/>
                  </a:lnTo>
                  <a:lnTo>
                    <a:pt x="21919" y="295188"/>
                  </a:lnTo>
                  <a:lnTo>
                    <a:pt x="5695" y="252034"/>
                  </a:lnTo>
                  <a:lnTo>
                    <a:pt x="0" y="205023"/>
                  </a:lnTo>
                  <a:lnTo>
                    <a:pt x="5695" y="158013"/>
                  </a:lnTo>
                  <a:lnTo>
                    <a:pt x="21919" y="114859"/>
                  </a:lnTo>
                  <a:lnTo>
                    <a:pt x="47376" y="76791"/>
                  </a:lnTo>
                  <a:lnTo>
                    <a:pt x="80773" y="45041"/>
                  </a:lnTo>
                  <a:lnTo>
                    <a:pt x="120815" y="20838"/>
                  </a:lnTo>
                  <a:lnTo>
                    <a:pt x="166207" y="5414"/>
                  </a:lnTo>
                  <a:lnTo>
                    <a:pt x="215654" y="0"/>
                  </a:lnTo>
                  <a:lnTo>
                    <a:pt x="265102" y="5414"/>
                  </a:lnTo>
                  <a:lnTo>
                    <a:pt x="310494" y="20838"/>
                  </a:lnTo>
                  <a:lnTo>
                    <a:pt x="350535" y="45041"/>
                  </a:lnTo>
                  <a:lnTo>
                    <a:pt x="383932" y="76791"/>
                  </a:lnTo>
                  <a:lnTo>
                    <a:pt x="409389" y="114859"/>
                  </a:lnTo>
                  <a:lnTo>
                    <a:pt x="425613" y="158013"/>
                  </a:lnTo>
                  <a:lnTo>
                    <a:pt x="431309" y="205023"/>
                  </a:lnTo>
                  <a:lnTo>
                    <a:pt x="427127" y="245208"/>
                  </a:lnTo>
                  <a:lnTo>
                    <a:pt x="414893" y="283483"/>
                  </a:lnTo>
                  <a:lnTo>
                    <a:pt x="395076" y="318771"/>
                  </a:lnTo>
                  <a:lnTo>
                    <a:pt x="368145" y="349997"/>
                  </a:lnTo>
                  <a:lnTo>
                    <a:pt x="335299" y="375601"/>
                  </a:lnTo>
                  <a:lnTo>
                    <a:pt x="298182" y="394441"/>
                  </a:lnTo>
                  <a:lnTo>
                    <a:pt x="257923" y="406071"/>
                  </a:lnTo>
                  <a:lnTo>
                    <a:pt x="215654" y="41004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2" name="Google Shape;482;p8"/>
            <p:cNvSpPr/>
            <p:nvPr/>
          </p:nvSpPr>
          <p:spPr>
            <a:xfrm>
              <a:off x="5324747" y="4692194"/>
              <a:ext cx="1712595" cy="664210"/>
            </a:xfrm>
            <a:custGeom>
              <a:rect b="b" l="l" r="r" t="t"/>
              <a:pathLst>
                <a:path extrusionOk="0" h="664210" w="1712595">
                  <a:moveTo>
                    <a:pt x="0" y="458792"/>
                  </a:moveTo>
                  <a:lnTo>
                    <a:pt x="5695" y="505803"/>
                  </a:lnTo>
                  <a:lnTo>
                    <a:pt x="21919" y="548957"/>
                  </a:lnTo>
                  <a:lnTo>
                    <a:pt x="47376" y="587024"/>
                  </a:lnTo>
                  <a:lnTo>
                    <a:pt x="80773" y="618775"/>
                  </a:lnTo>
                  <a:lnTo>
                    <a:pt x="120815" y="642977"/>
                  </a:lnTo>
                  <a:lnTo>
                    <a:pt x="166207" y="658401"/>
                  </a:lnTo>
                  <a:lnTo>
                    <a:pt x="215654" y="663816"/>
                  </a:lnTo>
                  <a:lnTo>
                    <a:pt x="257923" y="659840"/>
                  </a:lnTo>
                  <a:lnTo>
                    <a:pt x="298182" y="648210"/>
                  </a:lnTo>
                  <a:lnTo>
                    <a:pt x="335299" y="629370"/>
                  </a:lnTo>
                  <a:lnTo>
                    <a:pt x="368145" y="603766"/>
                  </a:lnTo>
                  <a:lnTo>
                    <a:pt x="395076" y="572540"/>
                  </a:lnTo>
                  <a:lnTo>
                    <a:pt x="414893" y="537252"/>
                  </a:lnTo>
                  <a:lnTo>
                    <a:pt x="427127" y="498977"/>
                  </a:lnTo>
                  <a:lnTo>
                    <a:pt x="431309" y="458792"/>
                  </a:lnTo>
                  <a:lnTo>
                    <a:pt x="425613" y="411782"/>
                  </a:lnTo>
                  <a:lnTo>
                    <a:pt x="409389" y="368628"/>
                  </a:lnTo>
                  <a:lnTo>
                    <a:pt x="383932" y="330560"/>
                  </a:lnTo>
                  <a:lnTo>
                    <a:pt x="350535" y="298810"/>
                  </a:lnTo>
                  <a:lnTo>
                    <a:pt x="310494" y="274607"/>
                  </a:lnTo>
                  <a:lnTo>
                    <a:pt x="265102" y="259183"/>
                  </a:lnTo>
                  <a:lnTo>
                    <a:pt x="215654" y="253768"/>
                  </a:lnTo>
                  <a:lnTo>
                    <a:pt x="166207" y="259183"/>
                  </a:lnTo>
                  <a:lnTo>
                    <a:pt x="120815" y="274607"/>
                  </a:lnTo>
                  <a:lnTo>
                    <a:pt x="80773" y="298810"/>
                  </a:lnTo>
                  <a:lnTo>
                    <a:pt x="47376" y="330560"/>
                  </a:lnTo>
                  <a:lnTo>
                    <a:pt x="21919" y="368628"/>
                  </a:lnTo>
                  <a:lnTo>
                    <a:pt x="5695" y="411782"/>
                  </a:lnTo>
                  <a:lnTo>
                    <a:pt x="0" y="458792"/>
                  </a:lnTo>
                  <a:close/>
                </a:path>
                <a:path extrusionOk="0" h="664210" w="1712595">
                  <a:moveTo>
                    <a:pt x="1712381" y="0"/>
                  </a:moveTo>
                  <a:lnTo>
                    <a:pt x="1712381" y="387465"/>
                  </a:lnTo>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3" name="Google Shape;483;p8"/>
            <p:cNvSpPr/>
            <p:nvPr/>
          </p:nvSpPr>
          <p:spPr>
            <a:xfrm>
              <a:off x="7015221" y="4648379"/>
              <a:ext cx="43815" cy="43815"/>
            </a:xfrm>
            <a:custGeom>
              <a:rect b="b" l="l" r="r" t="t"/>
              <a:pathLst>
                <a:path extrusionOk="0" h="43814" w="43815">
                  <a:moveTo>
                    <a:pt x="21907" y="43814"/>
                  </a:moveTo>
                  <a:lnTo>
                    <a:pt x="13380" y="42093"/>
                  </a:lnTo>
                  <a:lnTo>
                    <a:pt x="6416" y="37398"/>
                  </a:lnTo>
                  <a:lnTo>
                    <a:pt x="1721" y="30434"/>
                  </a:lnTo>
                  <a:lnTo>
                    <a:pt x="0" y="21907"/>
                  </a:lnTo>
                  <a:lnTo>
                    <a:pt x="1721" y="13380"/>
                  </a:lnTo>
                  <a:lnTo>
                    <a:pt x="6416" y="6416"/>
                  </a:lnTo>
                  <a:lnTo>
                    <a:pt x="13380" y="1721"/>
                  </a:lnTo>
                  <a:lnTo>
                    <a:pt x="21907" y="0"/>
                  </a:lnTo>
                  <a:lnTo>
                    <a:pt x="30435" y="1721"/>
                  </a:lnTo>
                  <a:lnTo>
                    <a:pt x="37398" y="6416"/>
                  </a:lnTo>
                  <a:lnTo>
                    <a:pt x="42094" y="13380"/>
                  </a:lnTo>
                  <a:lnTo>
                    <a:pt x="43815" y="21907"/>
                  </a:lnTo>
                  <a:lnTo>
                    <a:pt x="42094" y="30434"/>
                  </a:lnTo>
                  <a:lnTo>
                    <a:pt x="37398" y="37398"/>
                  </a:lnTo>
                  <a:lnTo>
                    <a:pt x="30435" y="42093"/>
                  </a:lnTo>
                  <a:lnTo>
                    <a:pt x="21907" y="43814"/>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4" name="Google Shape;484;p8"/>
            <p:cNvSpPr/>
            <p:nvPr/>
          </p:nvSpPr>
          <p:spPr>
            <a:xfrm>
              <a:off x="7015221" y="4648379"/>
              <a:ext cx="43815" cy="43815"/>
            </a:xfrm>
            <a:custGeom>
              <a:rect b="b" l="l" r="r" t="t"/>
              <a:pathLst>
                <a:path extrusionOk="0" h="43814" w="43815">
                  <a:moveTo>
                    <a:pt x="21907" y="0"/>
                  </a:moveTo>
                  <a:lnTo>
                    <a:pt x="30435" y="1721"/>
                  </a:lnTo>
                  <a:lnTo>
                    <a:pt x="37398" y="6416"/>
                  </a:lnTo>
                  <a:lnTo>
                    <a:pt x="42094" y="13380"/>
                  </a:lnTo>
                  <a:lnTo>
                    <a:pt x="43815" y="21907"/>
                  </a:lnTo>
                  <a:lnTo>
                    <a:pt x="42094" y="30434"/>
                  </a:lnTo>
                  <a:lnTo>
                    <a:pt x="37398" y="37398"/>
                  </a:lnTo>
                  <a:lnTo>
                    <a:pt x="30435" y="42093"/>
                  </a:lnTo>
                  <a:lnTo>
                    <a:pt x="21907" y="43814"/>
                  </a:lnTo>
                  <a:lnTo>
                    <a:pt x="13380" y="42093"/>
                  </a:lnTo>
                  <a:lnTo>
                    <a:pt x="6416" y="37398"/>
                  </a:lnTo>
                  <a:lnTo>
                    <a:pt x="1721" y="30434"/>
                  </a:lnTo>
                  <a:lnTo>
                    <a:pt x="0" y="21907"/>
                  </a:lnTo>
                  <a:lnTo>
                    <a:pt x="1721" y="13380"/>
                  </a:lnTo>
                  <a:lnTo>
                    <a:pt x="6416" y="6416"/>
                  </a:lnTo>
                  <a:lnTo>
                    <a:pt x="13380" y="1721"/>
                  </a:lnTo>
                  <a:lnTo>
                    <a:pt x="21907" y="0"/>
                  </a:lnTo>
                  <a:close/>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5" name="Google Shape;485;p8"/>
            <p:cNvSpPr/>
            <p:nvPr/>
          </p:nvSpPr>
          <p:spPr>
            <a:xfrm>
              <a:off x="7015221" y="5079660"/>
              <a:ext cx="43815" cy="43815"/>
            </a:xfrm>
            <a:custGeom>
              <a:rect b="b" l="l" r="r" t="t"/>
              <a:pathLst>
                <a:path extrusionOk="0" h="43814" w="43815">
                  <a:moveTo>
                    <a:pt x="21907" y="43814"/>
                  </a:moveTo>
                  <a:lnTo>
                    <a:pt x="13380" y="42093"/>
                  </a:lnTo>
                  <a:lnTo>
                    <a:pt x="6416" y="37398"/>
                  </a:lnTo>
                  <a:lnTo>
                    <a:pt x="1721" y="30434"/>
                  </a:lnTo>
                  <a:lnTo>
                    <a:pt x="0" y="21907"/>
                  </a:lnTo>
                  <a:lnTo>
                    <a:pt x="1721" y="13379"/>
                  </a:lnTo>
                  <a:lnTo>
                    <a:pt x="6416" y="6416"/>
                  </a:lnTo>
                  <a:lnTo>
                    <a:pt x="13380" y="1721"/>
                  </a:lnTo>
                  <a:lnTo>
                    <a:pt x="21907" y="0"/>
                  </a:lnTo>
                  <a:lnTo>
                    <a:pt x="30435" y="1721"/>
                  </a:lnTo>
                  <a:lnTo>
                    <a:pt x="37398" y="6416"/>
                  </a:lnTo>
                  <a:lnTo>
                    <a:pt x="42094" y="13379"/>
                  </a:lnTo>
                  <a:lnTo>
                    <a:pt x="43815" y="21907"/>
                  </a:lnTo>
                  <a:lnTo>
                    <a:pt x="42094" y="30434"/>
                  </a:lnTo>
                  <a:lnTo>
                    <a:pt x="37398" y="37398"/>
                  </a:lnTo>
                  <a:lnTo>
                    <a:pt x="30435" y="42093"/>
                  </a:lnTo>
                  <a:lnTo>
                    <a:pt x="21907" y="43814"/>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6" name="Google Shape;486;p8"/>
            <p:cNvSpPr/>
            <p:nvPr/>
          </p:nvSpPr>
          <p:spPr>
            <a:xfrm>
              <a:off x="7015221" y="5079660"/>
              <a:ext cx="43815" cy="43815"/>
            </a:xfrm>
            <a:custGeom>
              <a:rect b="b" l="l" r="r" t="t"/>
              <a:pathLst>
                <a:path extrusionOk="0" h="43814" w="43815">
                  <a:moveTo>
                    <a:pt x="21907" y="43814"/>
                  </a:moveTo>
                  <a:lnTo>
                    <a:pt x="13380" y="42093"/>
                  </a:lnTo>
                  <a:lnTo>
                    <a:pt x="6416" y="37398"/>
                  </a:lnTo>
                  <a:lnTo>
                    <a:pt x="1721" y="30434"/>
                  </a:lnTo>
                  <a:lnTo>
                    <a:pt x="0" y="21907"/>
                  </a:lnTo>
                  <a:lnTo>
                    <a:pt x="1721" y="13379"/>
                  </a:lnTo>
                  <a:lnTo>
                    <a:pt x="6416" y="6416"/>
                  </a:lnTo>
                  <a:lnTo>
                    <a:pt x="13380" y="1721"/>
                  </a:lnTo>
                  <a:lnTo>
                    <a:pt x="21907" y="0"/>
                  </a:lnTo>
                  <a:lnTo>
                    <a:pt x="30435" y="1721"/>
                  </a:lnTo>
                  <a:lnTo>
                    <a:pt x="37398" y="6416"/>
                  </a:lnTo>
                  <a:lnTo>
                    <a:pt x="42094" y="13379"/>
                  </a:lnTo>
                  <a:lnTo>
                    <a:pt x="43815" y="21907"/>
                  </a:lnTo>
                  <a:lnTo>
                    <a:pt x="42094" y="30434"/>
                  </a:lnTo>
                  <a:lnTo>
                    <a:pt x="37398" y="37398"/>
                  </a:lnTo>
                  <a:lnTo>
                    <a:pt x="30435" y="42093"/>
                  </a:lnTo>
                  <a:lnTo>
                    <a:pt x="21907" y="43814"/>
                  </a:lnTo>
                  <a:close/>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7" name="Google Shape;487;p8"/>
            <p:cNvSpPr/>
            <p:nvPr/>
          </p:nvSpPr>
          <p:spPr>
            <a:xfrm>
              <a:off x="6821450" y="4943195"/>
              <a:ext cx="431800" cy="410209"/>
            </a:xfrm>
            <a:custGeom>
              <a:rect b="b" l="l" r="r" t="t"/>
              <a:pathLst>
                <a:path extrusionOk="0" h="410210" w="431800">
                  <a:moveTo>
                    <a:pt x="215654" y="410047"/>
                  </a:moveTo>
                  <a:lnTo>
                    <a:pt x="166206" y="404633"/>
                  </a:lnTo>
                  <a:lnTo>
                    <a:pt x="120814" y="389209"/>
                  </a:lnTo>
                  <a:lnTo>
                    <a:pt x="80773" y="365006"/>
                  </a:lnTo>
                  <a:lnTo>
                    <a:pt x="47376" y="333255"/>
                  </a:lnTo>
                  <a:lnTo>
                    <a:pt x="21919" y="295188"/>
                  </a:lnTo>
                  <a:lnTo>
                    <a:pt x="5695" y="252034"/>
                  </a:lnTo>
                  <a:lnTo>
                    <a:pt x="0" y="205023"/>
                  </a:lnTo>
                  <a:lnTo>
                    <a:pt x="5695" y="158013"/>
                  </a:lnTo>
                  <a:lnTo>
                    <a:pt x="21919" y="114859"/>
                  </a:lnTo>
                  <a:lnTo>
                    <a:pt x="47376" y="76791"/>
                  </a:lnTo>
                  <a:lnTo>
                    <a:pt x="80773" y="45041"/>
                  </a:lnTo>
                  <a:lnTo>
                    <a:pt x="120814" y="20838"/>
                  </a:lnTo>
                  <a:lnTo>
                    <a:pt x="166206" y="5414"/>
                  </a:lnTo>
                  <a:lnTo>
                    <a:pt x="215654" y="0"/>
                  </a:lnTo>
                  <a:lnTo>
                    <a:pt x="265101" y="5414"/>
                  </a:lnTo>
                  <a:lnTo>
                    <a:pt x="310493" y="20838"/>
                  </a:lnTo>
                  <a:lnTo>
                    <a:pt x="350535" y="45041"/>
                  </a:lnTo>
                  <a:lnTo>
                    <a:pt x="383931" y="76791"/>
                  </a:lnTo>
                  <a:lnTo>
                    <a:pt x="409389" y="114859"/>
                  </a:lnTo>
                  <a:lnTo>
                    <a:pt x="425613" y="158013"/>
                  </a:lnTo>
                  <a:lnTo>
                    <a:pt x="431308" y="205023"/>
                  </a:lnTo>
                  <a:lnTo>
                    <a:pt x="427126" y="245208"/>
                  </a:lnTo>
                  <a:lnTo>
                    <a:pt x="414893" y="283483"/>
                  </a:lnTo>
                  <a:lnTo>
                    <a:pt x="395076" y="318771"/>
                  </a:lnTo>
                  <a:lnTo>
                    <a:pt x="368145" y="349997"/>
                  </a:lnTo>
                  <a:lnTo>
                    <a:pt x="335299" y="375601"/>
                  </a:lnTo>
                  <a:lnTo>
                    <a:pt x="298181" y="394441"/>
                  </a:lnTo>
                  <a:lnTo>
                    <a:pt x="257922" y="406072"/>
                  </a:lnTo>
                  <a:lnTo>
                    <a:pt x="215654" y="41004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8" name="Google Shape;488;p8"/>
            <p:cNvSpPr/>
            <p:nvPr/>
          </p:nvSpPr>
          <p:spPr>
            <a:xfrm>
              <a:off x="6821450" y="4943195"/>
              <a:ext cx="431800" cy="410209"/>
            </a:xfrm>
            <a:custGeom>
              <a:rect b="b" l="l" r="r" t="t"/>
              <a:pathLst>
                <a:path extrusionOk="0" h="410210" w="431800">
                  <a:moveTo>
                    <a:pt x="0" y="205023"/>
                  </a:moveTo>
                  <a:lnTo>
                    <a:pt x="5695" y="252034"/>
                  </a:lnTo>
                  <a:lnTo>
                    <a:pt x="21919" y="295188"/>
                  </a:lnTo>
                  <a:lnTo>
                    <a:pt x="47376" y="333255"/>
                  </a:lnTo>
                  <a:lnTo>
                    <a:pt x="80773" y="365006"/>
                  </a:lnTo>
                  <a:lnTo>
                    <a:pt x="120814" y="389209"/>
                  </a:lnTo>
                  <a:lnTo>
                    <a:pt x="166206" y="404633"/>
                  </a:lnTo>
                  <a:lnTo>
                    <a:pt x="215654" y="410047"/>
                  </a:lnTo>
                  <a:lnTo>
                    <a:pt x="257922" y="406072"/>
                  </a:lnTo>
                  <a:lnTo>
                    <a:pt x="298181" y="394441"/>
                  </a:lnTo>
                  <a:lnTo>
                    <a:pt x="335299" y="375601"/>
                  </a:lnTo>
                  <a:lnTo>
                    <a:pt x="368145" y="349997"/>
                  </a:lnTo>
                  <a:lnTo>
                    <a:pt x="395076" y="318771"/>
                  </a:lnTo>
                  <a:lnTo>
                    <a:pt x="414893" y="283483"/>
                  </a:lnTo>
                  <a:lnTo>
                    <a:pt x="427126" y="245208"/>
                  </a:lnTo>
                  <a:lnTo>
                    <a:pt x="431308" y="205023"/>
                  </a:lnTo>
                  <a:lnTo>
                    <a:pt x="425613" y="158013"/>
                  </a:lnTo>
                  <a:lnTo>
                    <a:pt x="409389" y="114859"/>
                  </a:lnTo>
                  <a:lnTo>
                    <a:pt x="383931" y="76791"/>
                  </a:lnTo>
                  <a:lnTo>
                    <a:pt x="350535" y="45041"/>
                  </a:lnTo>
                  <a:lnTo>
                    <a:pt x="310493" y="20838"/>
                  </a:lnTo>
                  <a:lnTo>
                    <a:pt x="265101" y="5414"/>
                  </a:lnTo>
                  <a:lnTo>
                    <a:pt x="215654" y="0"/>
                  </a:lnTo>
                  <a:lnTo>
                    <a:pt x="166206" y="5414"/>
                  </a:lnTo>
                  <a:lnTo>
                    <a:pt x="120814" y="20838"/>
                  </a:lnTo>
                  <a:lnTo>
                    <a:pt x="80773" y="45041"/>
                  </a:lnTo>
                  <a:lnTo>
                    <a:pt x="47376" y="76791"/>
                  </a:lnTo>
                  <a:lnTo>
                    <a:pt x="21919" y="114859"/>
                  </a:lnTo>
                  <a:lnTo>
                    <a:pt x="5695" y="158013"/>
                  </a:lnTo>
                  <a:lnTo>
                    <a:pt x="0" y="205023"/>
                  </a:lnTo>
                  <a:close/>
                </a:path>
              </a:pathLst>
            </a:custGeom>
            <a:noFill/>
            <a:ln cap="flat" cmpd="sng" w="19025">
              <a:solidFill>
                <a:srgbClr val="3B80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89" name="Google Shape;489;p8"/>
          <p:cNvSpPr txBox="1"/>
          <p:nvPr>
            <p:ph type="title"/>
          </p:nvPr>
        </p:nvSpPr>
        <p:spPr>
          <a:xfrm>
            <a:off x="2531847" y="617118"/>
            <a:ext cx="345440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Clinical features</a:t>
            </a:r>
            <a:endParaRPr/>
          </a:p>
        </p:txBody>
      </p:sp>
      <p:sp>
        <p:nvSpPr>
          <p:cNvPr id="490" name="Google Shape;490;p8"/>
          <p:cNvSpPr txBox="1"/>
          <p:nvPr/>
        </p:nvSpPr>
        <p:spPr>
          <a:xfrm>
            <a:off x="7102475" y="370713"/>
            <a:ext cx="523240"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latin typeface="Lucida Sans"/>
                <a:ea typeface="Lucida Sans"/>
                <a:cs typeface="Lucida Sans"/>
                <a:sym typeface="Lucida Sans"/>
              </a:rPr>
              <a:t>cont…</a:t>
            </a:r>
            <a:endParaRPr sz="1400">
              <a:latin typeface="Lucida Sans"/>
              <a:ea typeface="Lucida Sans"/>
              <a:cs typeface="Lucida Sans"/>
              <a:sym typeface="Lucida Sans"/>
            </a:endParaRPr>
          </a:p>
        </p:txBody>
      </p:sp>
      <p:sp>
        <p:nvSpPr>
          <p:cNvPr id="491" name="Google Shape;491;p8"/>
          <p:cNvSpPr txBox="1"/>
          <p:nvPr/>
        </p:nvSpPr>
        <p:spPr>
          <a:xfrm>
            <a:off x="2937788" y="2996332"/>
            <a:ext cx="2212340" cy="1670685"/>
          </a:xfrm>
          <a:prstGeom prst="rect">
            <a:avLst/>
          </a:prstGeom>
          <a:solidFill>
            <a:srgbClr val="FAF4F1"/>
          </a:solidFill>
          <a:ln cap="flat" cmpd="sng" w="19025">
            <a:solidFill>
              <a:srgbClr val="3B8085"/>
            </a:solidFill>
            <a:prstDash val="solid"/>
            <a:round/>
            <a:headEnd len="sm" w="sm" type="none"/>
            <a:tailEnd len="sm" w="sm" type="none"/>
          </a:ln>
        </p:spPr>
        <p:txBody>
          <a:bodyPr anchorCtr="0" anchor="t" bIns="0" lIns="0" spcFirstLastPara="1" rIns="0" wrap="square" tIns="4425">
            <a:spAutoFit/>
          </a:bodyPr>
          <a:lstStyle/>
          <a:p>
            <a:pPr indent="0" lvl="0" marL="0" marR="0" rtl="0" algn="l">
              <a:lnSpc>
                <a:spcPct val="100000"/>
              </a:lnSpc>
              <a:spcBef>
                <a:spcPts val="0"/>
              </a:spcBef>
              <a:spcAft>
                <a:spcPts val="0"/>
              </a:spcAft>
              <a:buNone/>
            </a:pPr>
            <a:r>
              <a:t/>
            </a:r>
            <a:endParaRPr sz="2050">
              <a:latin typeface="Times New Roman"/>
              <a:ea typeface="Times New Roman"/>
              <a:cs typeface="Times New Roman"/>
              <a:sym typeface="Times New Roman"/>
            </a:endParaRPr>
          </a:p>
          <a:p>
            <a:pPr indent="0" lvl="0" marL="0" marR="0" rtl="0" algn="ctr">
              <a:lnSpc>
                <a:spcPct val="118857"/>
              </a:lnSpc>
              <a:spcBef>
                <a:spcPts val="0"/>
              </a:spcBef>
              <a:spcAft>
                <a:spcPts val="0"/>
              </a:spcAft>
              <a:buNone/>
            </a:pPr>
            <a:r>
              <a:rPr b="1" lang="en-US" sz="1400">
                <a:solidFill>
                  <a:srgbClr val="980000"/>
                </a:solidFill>
                <a:latin typeface="Tahoma"/>
                <a:ea typeface="Tahoma"/>
                <a:cs typeface="Tahoma"/>
                <a:sym typeface="Tahoma"/>
              </a:rPr>
              <a:t>Cough </a:t>
            </a:r>
            <a:r>
              <a:rPr lang="en-US" sz="1400">
                <a:latin typeface="Lucida Sans"/>
                <a:ea typeface="Lucida Sans"/>
                <a:cs typeface="Lucida Sans"/>
                <a:sym typeface="Lucida Sans"/>
              </a:rPr>
              <a:t>and </a:t>
            </a:r>
            <a:r>
              <a:rPr b="1" lang="en-US" sz="1400">
                <a:solidFill>
                  <a:srgbClr val="980000"/>
                </a:solidFill>
                <a:latin typeface="Tahoma"/>
                <a:ea typeface="Tahoma"/>
                <a:cs typeface="Tahoma"/>
                <a:sym typeface="Tahoma"/>
              </a:rPr>
              <a:t>Wheezing</a:t>
            </a:r>
            <a:r>
              <a:rPr lang="en-US" sz="1400">
                <a:latin typeface="Lucida Sans"/>
                <a:ea typeface="Lucida Sans"/>
                <a:cs typeface="Lucida Sans"/>
                <a:sym typeface="Lucida Sans"/>
              </a:rPr>
              <a:t>.</a:t>
            </a:r>
            <a:endParaRPr sz="1400">
              <a:latin typeface="Lucida Sans"/>
              <a:ea typeface="Lucida Sans"/>
              <a:cs typeface="Lucida Sans"/>
              <a:sym typeface="Lucida Sans"/>
            </a:endParaRPr>
          </a:p>
          <a:p>
            <a:pPr indent="-634" lvl="0" marL="232409" marR="224154" rtl="0" algn="ctr">
              <a:lnSpc>
                <a:spcPct val="117857"/>
              </a:lnSpc>
              <a:spcBef>
                <a:spcPts val="65"/>
              </a:spcBef>
              <a:spcAft>
                <a:spcPts val="0"/>
              </a:spcAft>
              <a:buNone/>
            </a:pPr>
            <a:r>
              <a:rPr lang="en-US" sz="1400">
                <a:latin typeface="Lucida Sans"/>
                <a:ea typeface="Lucida Sans"/>
                <a:cs typeface="Lucida Sans"/>
                <a:sym typeface="Lucida Sans"/>
              </a:rPr>
              <a:t>In patients with  underlying chronic  bronchitis or chronic  asthmatic bronchitis</a:t>
            </a:r>
            <a:endParaRPr sz="1400">
              <a:latin typeface="Lucida Sans"/>
              <a:ea typeface="Lucida Sans"/>
              <a:cs typeface="Lucida Sans"/>
              <a:sym typeface="Lucida Sans"/>
            </a:endParaRPr>
          </a:p>
        </p:txBody>
      </p:sp>
      <p:sp>
        <p:nvSpPr>
          <p:cNvPr id="492" name="Google Shape;492;p8"/>
          <p:cNvSpPr txBox="1"/>
          <p:nvPr/>
        </p:nvSpPr>
        <p:spPr>
          <a:xfrm>
            <a:off x="5811709" y="3180987"/>
            <a:ext cx="2029460" cy="1189990"/>
          </a:xfrm>
          <a:prstGeom prst="rect">
            <a:avLst/>
          </a:prstGeom>
          <a:solidFill>
            <a:srgbClr val="FAF4F1"/>
          </a:solidFill>
          <a:ln cap="flat" cmpd="sng" w="19025">
            <a:solidFill>
              <a:srgbClr val="3B8085"/>
            </a:solidFill>
            <a:prstDash val="solid"/>
            <a:round/>
            <a:headEnd len="sm" w="sm" type="none"/>
            <a:tailEnd len="sm" w="sm" type="none"/>
          </a:ln>
        </p:spPr>
        <p:txBody>
          <a:bodyPr anchorCtr="0" anchor="t" bIns="0" lIns="0" spcFirstLastPara="1" rIns="0" wrap="square" tIns="63500">
            <a:spAutoFit/>
          </a:bodyPr>
          <a:lstStyle/>
          <a:p>
            <a:pPr indent="0" lvl="0" marL="0" marR="0" rtl="0" algn="ctr">
              <a:lnSpc>
                <a:spcPct val="118857"/>
              </a:lnSpc>
              <a:spcBef>
                <a:spcPts val="0"/>
              </a:spcBef>
              <a:spcAft>
                <a:spcPts val="0"/>
              </a:spcAft>
              <a:buNone/>
            </a:pPr>
            <a:r>
              <a:rPr b="1" lang="en-US" sz="1400">
                <a:solidFill>
                  <a:srgbClr val="980000"/>
                </a:solidFill>
                <a:latin typeface="Tahoma"/>
                <a:ea typeface="Tahoma"/>
                <a:cs typeface="Tahoma"/>
                <a:sym typeface="Tahoma"/>
              </a:rPr>
              <a:t>Weight loss</a:t>
            </a:r>
            <a:endParaRPr sz="1400">
              <a:latin typeface="Tahoma"/>
              <a:ea typeface="Tahoma"/>
              <a:cs typeface="Tahoma"/>
              <a:sym typeface="Tahoma"/>
            </a:endParaRPr>
          </a:p>
          <a:p>
            <a:pPr indent="0" lvl="0" marL="173990" marR="166370" rtl="0" algn="ctr">
              <a:lnSpc>
                <a:spcPct val="117857"/>
              </a:lnSpc>
              <a:spcBef>
                <a:spcPts val="65"/>
              </a:spcBef>
              <a:spcAft>
                <a:spcPts val="0"/>
              </a:spcAft>
              <a:buNone/>
            </a:pPr>
            <a:r>
              <a:rPr lang="en-US" sz="1400">
                <a:latin typeface="Lucida Sans"/>
                <a:ea typeface="Lucida Sans"/>
                <a:cs typeface="Lucida Sans"/>
                <a:sym typeface="Lucida Sans"/>
              </a:rPr>
              <a:t>Is common and may  be severe enough to  suggest occult  malignant tumor</a:t>
            </a:r>
            <a:endParaRPr sz="1400">
              <a:latin typeface="Lucida Sans"/>
              <a:ea typeface="Lucida Sans"/>
              <a:cs typeface="Lucida Sans"/>
              <a:sym typeface="Lucida Sans"/>
            </a:endParaRPr>
          </a:p>
        </p:txBody>
      </p:sp>
      <p:sp>
        <p:nvSpPr>
          <p:cNvPr id="493" name="Google Shape;493;p8"/>
          <p:cNvSpPr txBox="1"/>
          <p:nvPr/>
        </p:nvSpPr>
        <p:spPr>
          <a:xfrm>
            <a:off x="159687" y="3190611"/>
            <a:ext cx="2029460" cy="1296035"/>
          </a:xfrm>
          <a:prstGeom prst="rect">
            <a:avLst/>
          </a:prstGeom>
          <a:solidFill>
            <a:srgbClr val="FAF4F1"/>
          </a:solidFill>
          <a:ln cap="flat" cmpd="sng" w="19025">
            <a:solidFill>
              <a:srgbClr val="3B8085"/>
            </a:solidFill>
            <a:prstDash val="solid"/>
            <a:round/>
            <a:headEnd len="sm" w="sm" type="none"/>
            <a:tailEnd len="sm" w="sm" type="none"/>
          </a:ln>
        </p:spPr>
        <p:txBody>
          <a:bodyPr anchorCtr="0" anchor="t" bIns="0" lIns="0" spcFirstLastPara="1" rIns="0" wrap="square" tIns="5075">
            <a:spAutoFit/>
          </a:bodyPr>
          <a:lstStyle/>
          <a:p>
            <a:pPr indent="0" lvl="0" marL="0" marR="0" rtl="0" algn="l">
              <a:lnSpc>
                <a:spcPct val="100000"/>
              </a:lnSpc>
              <a:spcBef>
                <a:spcPts val="0"/>
              </a:spcBef>
              <a:spcAft>
                <a:spcPts val="0"/>
              </a:spcAft>
              <a:buNone/>
            </a:pPr>
            <a:r>
              <a:t/>
            </a:r>
            <a:endParaRPr sz="1550">
              <a:latin typeface="Times New Roman"/>
              <a:ea typeface="Times New Roman"/>
              <a:cs typeface="Times New Roman"/>
              <a:sym typeface="Times New Roman"/>
            </a:endParaRPr>
          </a:p>
          <a:p>
            <a:pPr indent="-635" lvl="0" marL="111125" marR="102870" rtl="0" algn="ctr">
              <a:lnSpc>
                <a:spcPct val="117857"/>
              </a:lnSpc>
              <a:spcBef>
                <a:spcPts val="0"/>
              </a:spcBef>
              <a:spcAft>
                <a:spcPts val="0"/>
              </a:spcAft>
              <a:buNone/>
            </a:pPr>
            <a:r>
              <a:rPr b="1" lang="en-US" sz="1400">
                <a:solidFill>
                  <a:srgbClr val="980000"/>
                </a:solidFill>
                <a:latin typeface="Tahoma"/>
                <a:ea typeface="Tahoma"/>
                <a:cs typeface="Tahoma"/>
                <a:sym typeface="Tahoma"/>
              </a:rPr>
              <a:t>Dyspnea </a:t>
            </a:r>
            <a:r>
              <a:rPr lang="en-US" sz="1400">
                <a:latin typeface="Lucida Sans"/>
                <a:ea typeface="Lucida Sans"/>
                <a:cs typeface="Lucida Sans"/>
                <a:sym typeface="Lucida Sans"/>
              </a:rPr>
              <a:t>usually the  ﬁrst symptom. Begins  insidiously but is  steadily progressive</a:t>
            </a:r>
            <a:endParaRPr sz="1400">
              <a:latin typeface="Lucida Sans"/>
              <a:ea typeface="Lucida Sans"/>
              <a:cs typeface="Lucida Sans"/>
              <a:sym typeface="Lucida Sans"/>
            </a:endParaRPr>
          </a:p>
        </p:txBody>
      </p:sp>
      <p:sp>
        <p:nvSpPr>
          <p:cNvPr id="494" name="Google Shape;494;p8"/>
          <p:cNvSpPr txBox="1"/>
          <p:nvPr/>
        </p:nvSpPr>
        <p:spPr>
          <a:xfrm>
            <a:off x="631932" y="5767356"/>
            <a:ext cx="3000375" cy="3282315"/>
          </a:xfrm>
          <a:prstGeom prst="rect">
            <a:avLst/>
          </a:prstGeom>
          <a:solidFill>
            <a:srgbClr val="FAF4F1"/>
          </a:solidFill>
          <a:ln cap="flat" cmpd="sng" w="19025">
            <a:solidFill>
              <a:srgbClr val="3B8085"/>
            </a:solidFill>
            <a:prstDash val="solid"/>
            <a:round/>
            <a:headEnd len="sm" w="sm" type="none"/>
            <a:tailEnd len="sm" w="sm" type="none"/>
          </a:ln>
        </p:spPr>
        <p:txBody>
          <a:bodyPr anchorCtr="0" anchor="t" bIns="0" lIns="0" spcFirstLastPara="1" rIns="0" wrap="square" tIns="78725">
            <a:spAutoFit/>
          </a:bodyPr>
          <a:lstStyle/>
          <a:p>
            <a:pPr indent="0" lvl="0" marL="671830" marR="0" rtl="0" algn="l">
              <a:lnSpc>
                <a:spcPct val="100000"/>
              </a:lnSpc>
              <a:spcBef>
                <a:spcPts val="0"/>
              </a:spcBef>
              <a:spcAft>
                <a:spcPts val="0"/>
              </a:spcAft>
              <a:buNone/>
            </a:pPr>
            <a:r>
              <a:rPr b="1" lang="en-US" sz="1400">
                <a:solidFill>
                  <a:srgbClr val="980000"/>
                </a:solidFill>
                <a:latin typeface="Tahoma"/>
                <a:ea typeface="Tahoma"/>
                <a:cs typeface="Tahoma"/>
                <a:sym typeface="Tahoma"/>
              </a:rPr>
              <a:t>Barrel-shaped chest</a:t>
            </a:r>
            <a:endParaRPr sz="1400">
              <a:latin typeface="Tahoma"/>
              <a:ea typeface="Tahoma"/>
              <a:cs typeface="Tahoma"/>
              <a:sym typeface="Tahoma"/>
            </a:endParaRPr>
          </a:p>
          <a:p>
            <a:pPr indent="0" lvl="0" marL="635" marR="0" rtl="0" algn="ctr">
              <a:lnSpc>
                <a:spcPct val="100000"/>
              </a:lnSpc>
              <a:spcBef>
                <a:spcPts val="250"/>
              </a:spcBef>
              <a:spcAft>
                <a:spcPts val="0"/>
              </a:spcAft>
              <a:buNone/>
            </a:pPr>
            <a:r>
              <a:rPr lang="en-US" sz="1400">
                <a:latin typeface="Lucida Sans"/>
                <a:ea typeface="Lucida Sans"/>
                <a:cs typeface="Lucida Sans"/>
                <a:sym typeface="Lucida Sans"/>
              </a:rPr>
              <a:t>(In severe cases)</a:t>
            </a:r>
            <a:endParaRPr sz="1400">
              <a:latin typeface="Lucida Sans"/>
              <a:ea typeface="Lucida Sans"/>
              <a:cs typeface="Lucida Sans"/>
              <a:sym typeface="Lucida Sans"/>
            </a:endParaRPr>
          </a:p>
          <a:p>
            <a:pPr indent="0" lvl="0" marL="0" marR="0" rtl="0" algn="l">
              <a:lnSpc>
                <a:spcPct val="100000"/>
              </a:lnSpc>
              <a:spcBef>
                <a:spcPts val="30"/>
              </a:spcBef>
              <a:spcAft>
                <a:spcPts val="0"/>
              </a:spcAft>
              <a:buNone/>
            </a:pPr>
            <a:r>
              <a:t/>
            </a:r>
            <a:endParaRPr sz="1400">
              <a:latin typeface="Lucida Sans"/>
              <a:ea typeface="Lucida Sans"/>
              <a:cs typeface="Lucida Sans"/>
              <a:sym typeface="Lucida Sans"/>
            </a:endParaRPr>
          </a:p>
          <a:p>
            <a:pPr indent="0" lvl="0" marL="85725" marR="0" rtl="0" algn="l">
              <a:lnSpc>
                <a:spcPct val="100000"/>
              </a:lnSpc>
              <a:spcBef>
                <a:spcPts val="0"/>
              </a:spcBef>
              <a:spcAft>
                <a:spcPts val="0"/>
              </a:spcAft>
              <a:buNone/>
            </a:pPr>
            <a:r>
              <a:rPr lang="en-US" sz="1400">
                <a:latin typeface="Lucida Sans"/>
                <a:ea typeface="Lucida Sans"/>
                <a:cs typeface="Lucida Sans"/>
                <a:sym typeface="Lucida Sans"/>
              </a:rPr>
              <a:t>The hyperinﬂation result from:</a:t>
            </a:r>
            <a:endParaRPr sz="1400">
              <a:latin typeface="Lucida Sans"/>
              <a:ea typeface="Lucida Sans"/>
              <a:cs typeface="Lucida Sans"/>
              <a:sym typeface="Lucida Sans"/>
            </a:endParaRPr>
          </a:p>
          <a:p>
            <a:pPr indent="-367030" lvl="0" marL="542925" marR="584835" rtl="0" algn="l">
              <a:lnSpc>
                <a:spcPct val="114999"/>
              </a:lnSpc>
              <a:spcBef>
                <a:spcPts val="0"/>
              </a:spcBef>
              <a:spcAft>
                <a:spcPts val="0"/>
              </a:spcAft>
              <a:buSzPts val="1400"/>
              <a:buFont typeface="Lucida Sans"/>
              <a:buAutoNum type="arabicPeriod"/>
            </a:pPr>
            <a:r>
              <a:rPr b="1" lang="en-US" sz="1400">
                <a:latin typeface="Tahoma"/>
                <a:ea typeface="Tahoma"/>
                <a:cs typeface="Tahoma"/>
                <a:sym typeface="Tahoma"/>
              </a:rPr>
              <a:t>air-trapping </a:t>
            </a:r>
            <a:r>
              <a:rPr lang="en-US" sz="1400">
                <a:latin typeface="Lucida Sans"/>
                <a:ea typeface="Lucida Sans"/>
                <a:cs typeface="Lucida Sans"/>
                <a:sym typeface="Lucida Sans"/>
              </a:rPr>
              <a:t>with  inﬂammatory changes</a:t>
            </a:r>
            <a:endParaRPr sz="1400">
              <a:latin typeface="Lucida Sans"/>
              <a:ea typeface="Lucida Sans"/>
              <a:cs typeface="Lucida Sans"/>
              <a:sym typeface="Lucida Sans"/>
            </a:endParaRPr>
          </a:p>
          <a:p>
            <a:pPr indent="-367030" lvl="0" marL="542925" marR="417830" rtl="0" algn="just">
              <a:lnSpc>
                <a:spcPct val="114999"/>
              </a:lnSpc>
              <a:spcBef>
                <a:spcPts val="0"/>
              </a:spcBef>
              <a:spcAft>
                <a:spcPts val="0"/>
              </a:spcAft>
              <a:buSzPts val="1400"/>
              <a:buFont typeface="Lucida Sans"/>
              <a:buAutoNum type="arabicPeriod"/>
            </a:pPr>
            <a:r>
              <a:rPr b="1" lang="en-US" sz="1400">
                <a:latin typeface="Tahoma"/>
                <a:ea typeface="Tahoma"/>
                <a:cs typeface="Tahoma"/>
                <a:sym typeface="Tahoma"/>
              </a:rPr>
              <a:t>hypersecretion </a:t>
            </a:r>
            <a:r>
              <a:rPr lang="en-US" sz="1400">
                <a:latin typeface="Lucida Sans"/>
                <a:ea typeface="Lucida Sans"/>
                <a:cs typeface="Lucida Sans"/>
                <a:sym typeface="Lucida Sans"/>
              </a:rPr>
              <a:t>of viscid  contraction in the small  airways.</a:t>
            </a:r>
            <a:endParaRPr sz="1400">
              <a:latin typeface="Lucida Sans"/>
              <a:ea typeface="Lucida Sans"/>
              <a:cs typeface="Lucida Sans"/>
              <a:sym typeface="Lucida Sans"/>
            </a:endParaRPr>
          </a:p>
          <a:p>
            <a:pPr indent="-635" lvl="0" marL="95885" marR="86995" rtl="0" algn="ctr">
              <a:lnSpc>
                <a:spcPct val="100000"/>
              </a:lnSpc>
              <a:spcBef>
                <a:spcPts val="254"/>
              </a:spcBef>
              <a:spcAft>
                <a:spcPts val="0"/>
              </a:spcAft>
              <a:buNone/>
            </a:pPr>
            <a:r>
              <a:rPr b="1" lang="en-US" sz="1400">
                <a:latin typeface="Tahoma"/>
                <a:ea typeface="Tahoma"/>
                <a:cs typeface="Tahoma"/>
                <a:sym typeface="Tahoma"/>
              </a:rPr>
              <a:t>Note </a:t>
            </a:r>
            <a:r>
              <a:rPr lang="en-US" sz="1400">
                <a:latin typeface="Lucida Sans"/>
                <a:ea typeface="Lucida Sans"/>
                <a:cs typeface="Lucida Sans"/>
                <a:sym typeface="Lucida Sans"/>
              </a:rPr>
              <a:t>the associated indrawing of  the intercostal muscles. Similar  changes are seen in patients with  chronic bronchitis and asthma</a:t>
            </a:r>
            <a:endParaRPr sz="1400">
              <a:latin typeface="Lucida Sans"/>
              <a:ea typeface="Lucida Sans"/>
              <a:cs typeface="Lucida Sans"/>
              <a:sym typeface="Lucida Sans"/>
            </a:endParaRPr>
          </a:p>
        </p:txBody>
      </p:sp>
      <p:sp>
        <p:nvSpPr>
          <p:cNvPr id="495" name="Google Shape;495;p8"/>
          <p:cNvSpPr txBox="1"/>
          <p:nvPr/>
        </p:nvSpPr>
        <p:spPr>
          <a:xfrm>
            <a:off x="5110300" y="9145836"/>
            <a:ext cx="2230120" cy="1312545"/>
          </a:xfrm>
          <a:prstGeom prst="rect">
            <a:avLst/>
          </a:prstGeom>
          <a:solidFill>
            <a:srgbClr val="FAF4F1"/>
          </a:solidFill>
          <a:ln cap="flat" cmpd="sng" w="19025">
            <a:solidFill>
              <a:srgbClr val="3B8085"/>
            </a:solidFill>
            <a:prstDash val="solid"/>
            <a:round/>
            <a:headEnd len="sm" w="sm" type="none"/>
            <a:tailEnd len="sm" w="sm" type="none"/>
          </a:ln>
        </p:spPr>
        <p:txBody>
          <a:bodyPr anchorCtr="0" anchor="t" bIns="0" lIns="0" spcFirstLastPara="1" rIns="0" wrap="square" tIns="78725">
            <a:spAutoFit/>
          </a:bodyPr>
          <a:lstStyle/>
          <a:p>
            <a:pPr indent="0" lvl="0" marL="635" marR="0" rtl="0" algn="ctr">
              <a:lnSpc>
                <a:spcPct val="118857"/>
              </a:lnSpc>
              <a:spcBef>
                <a:spcPts val="0"/>
              </a:spcBef>
              <a:spcAft>
                <a:spcPts val="0"/>
              </a:spcAft>
              <a:buNone/>
            </a:pPr>
            <a:r>
              <a:rPr b="1" lang="en-US" sz="1400">
                <a:solidFill>
                  <a:srgbClr val="980000"/>
                </a:solidFill>
                <a:latin typeface="Arial"/>
                <a:ea typeface="Arial"/>
                <a:cs typeface="Arial"/>
                <a:sym typeface="Arial"/>
              </a:rPr>
              <a:t>Pink Puffer</a:t>
            </a:r>
            <a:endParaRPr sz="1400">
              <a:latin typeface="Arial"/>
              <a:ea typeface="Arial"/>
              <a:cs typeface="Arial"/>
              <a:sym typeface="Arial"/>
            </a:endParaRPr>
          </a:p>
          <a:p>
            <a:pPr indent="0" lvl="0" marL="635" marR="0" rtl="0" algn="ctr">
              <a:lnSpc>
                <a:spcPct val="118857"/>
              </a:lnSpc>
              <a:spcBef>
                <a:spcPts val="0"/>
              </a:spcBef>
              <a:spcAft>
                <a:spcPts val="0"/>
              </a:spcAft>
              <a:buNone/>
            </a:pPr>
            <a:r>
              <a:rPr lang="en-US" sz="1400">
                <a:latin typeface="Lucida Sans"/>
                <a:ea typeface="Lucida Sans"/>
                <a:cs typeface="Lucida Sans"/>
                <a:sym typeface="Lucida Sans"/>
              </a:rPr>
              <a:t>(In severe cases)</a:t>
            </a:r>
            <a:endParaRPr sz="1400">
              <a:latin typeface="Lucida Sans"/>
              <a:ea typeface="Lucida Sans"/>
              <a:cs typeface="Lucida Sans"/>
              <a:sym typeface="Lucida Sans"/>
            </a:endParaRPr>
          </a:p>
          <a:p>
            <a:pPr indent="-635" lvl="0" marL="102235" marR="93345" rtl="0" algn="ctr">
              <a:lnSpc>
                <a:spcPct val="117857"/>
              </a:lnSpc>
              <a:spcBef>
                <a:spcPts val="350"/>
              </a:spcBef>
              <a:spcAft>
                <a:spcPts val="0"/>
              </a:spcAft>
              <a:buNone/>
            </a:pPr>
            <a:r>
              <a:rPr lang="en-US" sz="1400">
                <a:latin typeface="Lucida Sans"/>
                <a:ea typeface="Lucida Sans"/>
                <a:cs typeface="Lucida Sans"/>
                <a:sym typeface="Lucida Sans"/>
              </a:rPr>
              <a:t>Because of prominent  dyspnea and adequate  oxygenation of hemoglobin</a:t>
            </a:r>
            <a:endParaRPr sz="1400">
              <a:latin typeface="Lucida Sans"/>
              <a:ea typeface="Lucida Sans"/>
              <a:cs typeface="Lucida Sans"/>
              <a:sym typeface="Lucida Sans"/>
            </a:endParaRPr>
          </a:p>
        </p:txBody>
      </p:sp>
      <p:grpSp>
        <p:nvGrpSpPr>
          <p:cNvPr id="496" name="Google Shape;496;p8"/>
          <p:cNvGrpSpPr/>
          <p:nvPr/>
        </p:nvGrpSpPr>
        <p:grpSpPr>
          <a:xfrm>
            <a:off x="986389" y="8914226"/>
            <a:ext cx="4123920" cy="1479220"/>
            <a:chOff x="986389" y="8914226"/>
            <a:chExt cx="4123920" cy="1479220"/>
          </a:xfrm>
        </p:grpSpPr>
        <p:pic>
          <p:nvPicPr>
            <p:cNvPr id="497" name="Google Shape;497;p8"/>
            <p:cNvPicPr preferRelativeResize="0"/>
            <p:nvPr/>
          </p:nvPicPr>
          <p:blipFill rotWithShape="1">
            <a:blip r:embed="rId4">
              <a:alphaModFix/>
            </a:blip>
            <a:srcRect b="0" l="0" r="0" t="0"/>
            <a:stretch/>
          </p:blipFill>
          <p:spPr>
            <a:xfrm>
              <a:off x="986389" y="9081347"/>
              <a:ext cx="2291075" cy="1312099"/>
            </a:xfrm>
            <a:prstGeom prst="rect">
              <a:avLst/>
            </a:prstGeom>
            <a:noFill/>
            <a:ln>
              <a:noFill/>
            </a:ln>
          </p:spPr>
        </p:pic>
        <p:pic>
          <p:nvPicPr>
            <p:cNvPr id="498" name="Google Shape;498;p8"/>
            <p:cNvPicPr preferRelativeResize="0"/>
            <p:nvPr/>
          </p:nvPicPr>
          <p:blipFill rotWithShape="1">
            <a:blip r:embed="rId5">
              <a:alphaModFix/>
            </a:blip>
            <a:srcRect b="0" l="0" r="0" t="0"/>
            <a:stretch/>
          </p:blipFill>
          <p:spPr>
            <a:xfrm>
              <a:off x="4045529" y="8914226"/>
              <a:ext cx="1064780" cy="1005774"/>
            </a:xfrm>
            <a:prstGeom prst="rect">
              <a:avLst/>
            </a:prstGeom>
            <a:noFill/>
            <a:ln>
              <a:noFill/>
            </a:ln>
          </p:spPr>
        </p:pic>
      </p:grpSp>
      <p:sp>
        <p:nvSpPr>
          <p:cNvPr id="499" name="Google Shape;499;p8"/>
          <p:cNvSpPr txBox="1"/>
          <p:nvPr/>
        </p:nvSpPr>
        <p:spPr>
          <a:xfrm>
            <a:off x="1745346" y="1582425"/>
            <a:ext cx="5027295" cy="396240"/>
          </a:xfrm>
          <a:prstGeom prst="rect">
            <a:avLst/>
          </a:prstGeom>
          <a:solidFill>
            <a:srgbClr val="FFDDD1"/>
          </a:solidFill>
          <a:ln cap="flat" cmpd="sng" w="9525">
            <a:solidFill>
              <a:srgbClr val="9E9E9E"/>
            </a:solidFill>
            <a:prstDash val="solid"/>
            <a:round/>
            <a:headEnd len="sm" w="sm" type="none"/>
            <a:tailEnd len="sm" w="sm" type="none"/>
          </a:ln>
        </p:spPr>
        <p:txBody>
          <a:bodyPr anchorCtr="0" anchor="t" bIns="0" lIns="0" spcFirstLastPara="1" rIns="0" wrap="square" tIns="78725">
            <a:spAutoFit/>
          </a:bodyPr>
          <a:lstStyle/>
          <a:p>
            <a:pPr indent="0" lvl="0" marL="635" marR="0" rtl="0" algn="ctr">
              <a:lnSpc>
                <a:spcPct val="100000"/>
              </a:lnSpc>
              <a:spcBef>
                <a:spcPts val="0"/>
              </a:spcBef>
              <a:spcAft>
                <a:spcPts val="0"/>
              </a:spcAft>
              <a:buNone/>
            </a:pPr>
            <a:r>
              <a:rPr b="1" lang="en-US" sz="1400">
                <a:latin typeface="Tahoma"/>
                <a:ea typeface="Tahoma"/>
                <a:cs typeface="Tahoma"/>
                <a:sym typeface="Tahoma"/>
              </a:rPr>
              <a:t>Pulmonary function test</a:t>
            </a:r>
            <a:endParaRPr sz="1400">
              <a:latin typeface="Tahoma"/>
              <a:ea typeface="Tahoma"/>
              <a:cs typeface="Tahoma"/>
              <a:sym typeface="Tahoma"/>
            </a:endParaRPr>
          </a:p>
        </p:txBody>
      </p:sp>
      <p:sp>
        <p:nvSpPr>
          <p:cNvPr id="500" name="Google Shape;500;p8"/>
          <p:cNvSpPr txBox="1"/>
          <p:nvPr/>
        </p:nvSpPr>
        <p:spPr>
          <a:xfrm>
            <a:off x="1745346" y="1978624"/>
            <a:ext cx="5027295" cy="396240"/>
          </a:xfrm>
          <a:prstGeom prst="rect">
            <a:avLst/>
          </a:prstGeom>
          <a:solidFill>
            <a:srgbClr val="FAF4F1"/>
          </a:solidFill>
          <a:ln cap="flat" cmpd="sng" w="9525">
            <a:solidFill>
              <a:srgbClr val="9E9E9E"/>
            </a:solidFill>
            <a:prstDash val="solid"/>
            <a:round/>
            <a:headEnd len="sm" w="sm" type="none"/>
            <a:tailEnd len="sm" w="sm" type="none"/>
          </a:ln>
        </p:spPr>
        <p:txBody>
          <a:bodyPr anchorCtr="0" anchor="t" bIns="0" lIns="0" spcFirstLastPara="1" rIns="0" wrap="square" tIns="78725">
            <a:spAutoFit/>
          </a:bodyPr>
          <a:lstStyle/>
          <a:p>
            <a:pPr indent="0" lvl="0" marL="537845" marR="0" rtl="0" algn="l">
              <a:lnSpc>
                <a:spcPct val="100000"/>
              </a:lnSpc>
              <a:spcBef>
                <a:spcPts val="0"/>
              </a:spcBef>
              <a:spcAft>
                <a:spcPts val="0"/>
              </a:spcAft>
              <a:buNone/>
            </a:pPr>
            <a:r>
              <a:rPr lang="en-US" sz="1400">
                <a:solidFill>
                  <a:srgbClr val="980000"/>
                </a:solidFill>
                <a:latin typeface="Lucida Sans"/>
                <a:ea typeface="Lucida Sans"/>
                <a:cs typeface="Lucida Sans"/>
                <a:sym typeface="Lucida Sans"/>
              </a:rPr>
              <a:t>Reduced FEV1 </a:t>
            </a:r>
            <a:r>
              <a:rPr lang="en-US" sz="1400">
                <a:latin typeface="Lucida Sans"/>
                <a:ea typeface="Lucida Sans"/>
                <a:cs typeface="Lucida Sans"/>
                <a:sym typeface="Lucida Sans"/>
              </a:rPr>
              <a:t>+ Normal FVC + Reduced FEV1/FV</a:t>
            </a:r>
            <a:endParaRPr sz="1400">
              <a:latin typeface="Lucida Sans"/>
              <a:ea typeface="Lucida Sans"/>
              <a:cs typeface="Lucida Sans"/>
              <a:sym typeface="Lucida Sans"/>
            </a:endParaRPr>
          </a:p>
        </p:txBody>
      </p:sp>
      <p:sp>
        <p:nvSpPr>
          <p:cNvPr id="501" name="Google Shape;501;p8"/>
          <p:cNvSpPr txBox="1"/>
          <p:nvPr/>
        </p:nvSpPr>
        <p:spPr>
          <a:xfrm>
            <a:off x="4167949" y="5879400"/>
            <a:ext cx="3000375" cy="3035300"/>
          </a:xfrm>
          <a:prstGeom prst="rect">
            <a:avLst/>
          </a:prstGeom>
          <a:noFill/>
          <a:ln cap="flat" cmpd="sng" w="19025">
            <a:solidFill>
              <a:srgbClr val="3B8085"/>
            </a:solidFill>
            <a:prstDash val="solid"/>
            <a:round/>
            <a:headEnd len="sm" w="sm" type="none"/>
            <a:tailEnd len="sm" w="sm" type="none"/>
          </a:ln>
        </p:spPr>
        <p:txBody>
          <a:bodyPr anchorCtr="0" anchor="t" bIns="0" lIns="0" spcFirstLastPara="1" rIns="0" wrap="square" tIns="127000">
            <a:spAutoFit/>
          </a:bodyPr>
          <a:lstStyle/>
          <a:p>
            <a:pPr indent="0" lvl="0" marL="635" marR="0" rtl="0" algn="ctr">
              <a:lnSpc>
                <a:spcPct val="100000"/>
              </a:lnSpc>
              <a:spcBef>
                <a:spcPts val="0"/>
              </a:spcBef>
              <a:spcAft>
                <a:spcPts val="0"/>
              </a:spcAft>
              <a:buNone/>
            </a:pPr>
            <a:r>
              <a:rPr b="1" lang="en-US" sz="1400">
                <a:solidFill>
                  <a:srgbClr val="980000"/>
                </a:solidFill>
                <a:latin typeface="Tahoma"/>
                <a:ea typeface="Tahoma"/>
                <a:cs typeface="Tahoma"/>
                <a:sym typeface="Tahoma"/>
              </a:rPr>
              <a:t>Fish-mouth breathing</a:t>
            </a:r>
            <a:endParaRPr sz="1400">
              <a:latin typeface="Tahoma"/>
              <a:ea typeface="Tahoma"/>
              <a:cs typeface="Tahoma"/>
              <a:sym typeface="Tahoma"/>
            </a:endParaRPr>
          </a:p>
          <a:p>
            <a:pPr indent="0" lvl="0" marL="635" marR="0" rtl="0" algn="ctr">
              <a:lnSpc>
                <a:spcPct val="100000"/>
              </a:lnSpc>
              <a:spcBef>
                <a:spcPts val="1395"/>
              </a:spcBef>
              <a:spcAft>
                <a:spcPts val="0"/>
              </a:spcAft>
              <a:buNone/>
            </a:pPr>
            <a:r>
              <a:rPr lang="en-US" sz="1400">
                <a:latin typeface="Lucida Sans"/>
                <a:ea typeface="Lucida Sans"/>
                <a:cs typeface="Lucida Sans"/>
                <a:sym typeface="Lucida Sans"/>
              </a:rPr>
              <a:t>(In severe cases)</a:t>
            </a:r>
            <a:endParaRPr sz="1400">
              <a:latin typeface="Lucida Sans"/>
              <a:ea typeface="Lucida Sans"/>
              <a:cs typeface="Lucida Sans"/>
              <a:sym typeface="Lucida Sans"/>
            </a:endParaRPr>
          </a:p>
          <a:p>
            <a:pPr indent="0" lvl="0" marL="85725" marR="106045" rtl="0" algn="l">
              <a:lnSpc>
                <a:spcPct val="100000"/>
              </a:lnSpc>
              <a:spcBef>
                <a:spcPts val="1305"/>
              </a:spcBef>
              <a:spcAft>
                <a:spcPts val="0"/>
              </a:spcAft>
              <a:buNone/>
            </a:pPr>
            <a:r>
              <a:rPr lang="en-US" sz="1400">
                <a:latin typeface="Lucida Sans"/>
                <a:ea typeface="Lucida Sans"/>
                <a:cs typeface="Lucida Sans"/>
                <a:sym typeface="Lucida Sans"/>
              </a:rPr>
              <a:t>The patient starts to breathe out  closed or nearly </a:t>
            </a:r>
            <a:r>
              <a:rPr b="1" lang="en-US" sz="1400">
                <a:latin typeface="Tahoma"/>
                <a:ea typeface="Tahoma"/>
                <a:cs typeface="Tahoma"/>
                <a:sym typeface="Tahoma"/>
              </a:rPr>
              <a:t>closed lips </a:t>
            </a:r>
            <a:r>
              <a:rPr lang="en-US" sz="1400">
                <a:latin typeface="Lucida Sans"/>
                <a:ea typeface="Lucida Sans"/>
                <a:cs typeface="Lucida Sans"/>
                <a:sym typeface="Lucida Sans"/>
              </a:rPr>
              <a:t>to  keep the </a:t>
            </a:r>
            <a:r>
              <a:rPr b="1" lang="en-US" sz="1400">
                <a:latin typeface="Tahoma"/>
                <a:ea typeface="Tahoma"/>
                <a:cs typeface="Tahoma"/>
                <a:sym typeface="Tahoma"/>
              </a:rPr>
              <a:t>intrabronchial pressure  high </a:t>
            </a:r>
            <a:r>
              <a:rPr lang="en-US" sz="1400">
                <a:latin typeface="Lucida Sans"/>
                <a:ea typeface="Lucida Sans"/>
                <a:cs typeface="Lucida Sans"/>
                <a:sym typeface="Lucida Sans"/>
              </a:rPr>
              <a:t>and </a:t>
            </a:r>
            <a:r>
              <a:rPr b="1" lang="en-US" sz="1400">
                <a:latin typeface="Tahoma"/>
                <a:ea typeface="Tahoma"/>
                <a:cs typeface="Tahoma"/>
                <a:sym typeface="Tahoma"/>
              </a:rPr>
              <a:t>prevent collapse </a:t>
            </a:r>
            <a:r>
              <a:rPr lang="en-US" sz="1400">
                <a:latin typeface="Lucida Sans"/>
                <a:ea typeface="Lucida Sans"/>
                <a:cs typeface="Lucida Sans"/>
                <a:sym typeface="Lucida Sans"/>
              </a:rPr>
              <a:t>of the  bronchial wall and expiratory  obstruction.</a:t>
            </a:r>
            <a:endParaRPr sz="1400">
              <a:latin typeface="Lucida Sans"/>
              <a:ea typeface="Lucida Sans"/>
              <a:cs typeface="Lucida Sans"/>
              <a:sym typeface="Lucida Sans"/>
            </a:endParaRPr>
          </a:p>
          <a:p>
            <a:pPr indent="0" lvl="0" marL="85725" marR="241934" rtl="0" algn="l">
              <a:lnSpc>
                <a:spcPct val="100000"/>
              </a:lnSpc>
              <a:spcBef>
                <a:spcPts val="0"/>
              </a:spcBef>
              <a:spcAft>
                <a:spcPts val="0"/>
              </a:spcAft>
              <a:buNone/>
            </a:pPr>
            <a:r>
              <a:rPr lang="en-US" sz="1400">
                <a:latin typeface="Lucida Sans"/>
                <a:ea typeface="Lucida Sans"/>
                <a:cs typeface="Lucida Sans"/>
                <a:sym typeface="Lucida Sans"/>
              </a:rPr>
              <a:t>Later in expiration the lips are  </a:t>
            </a:r>
            <a:r>
              <a:rPr b="1" lang="en-US" sz="1400">
                <a:latin typeface="Tahoma"/>
                <a:ea typeface="Tahoma"/>
                <a:cs typeface="Tahoma"/>
                <a:sym typeface="Tahoma"/>
              </a:rPr>
              <a:t>blown forwards </a:t>
            </a:r>
            <a:r>
              <a:rPr lang="en-US" sz="1400">
                <a:latin typeface="Lucida Sans"/>
                <a:ea typeface="Lucida Sans"/>
                <a:cs typeface="Lucida Sans"/>
                <a:sym typeface="Lucida Sans"/>
              </a:rPr>
              <a:t>and open, often  with a grunt.</a:t>
            </a:r>
            <a:endParaRPr sz="1400">
              <a:latin typeface="Lucida Sans"/>
              <a:ea typeface="Lucida Sans"/>
              <a:cs typeface="Lucida Sans"/>
              <a:sym typeface="Lucida Sans"/>
            </a:endParaRPr>
          </a:p>
          <a:p>
            <a:pPr indent="0" lvl="0" marL="85725" marR="0" rtl="0" algn="l">
              <a:lnSpc>
                <a:spcPct val="100000"/>
              </a:lnSpc>
              <a:spcBef>
                <a:spcPts val="0"/>
              </a:spcBef>
              <a:spcAft>
                <a:spcPts val="0"/>
              </a:spcAft>
              <a:buNone/>
            </a:pPr>
            <a:r>
              <a:rPr lang="en-US" sz="1400">
                <a:latin typeface="Lucida Sans"/>
                <a:ea typeface="Lucida Sans"/>
                <a:cs typeface="Lucida Sans"/>
                <a:sym typeface="Lucida Sans"/>
              </a:rPr>
              <a:t>(Pursed-lip breathing)</a:t>
            </a:r>
            <a:endParaRPr sz="1400">
              <a:latin typeface="Lucida Sans"/>
              <a:ea typeface="Lucida Sans"/>
              <a:cs typeface="Lucida Sans"/>
              <a:sym typeface="Lucida Sans"/>
            </a:endParaRPr>
          </a:p>
        </p:txBody>
      </p:sp>
      <p:pic>
        <p:nvPicPr>
          <p:cNvPr id="502" name="Google Shape;502;p8"/>
          <p:cNvPicPr preferRelativeResize="0"/>
          <p:nvPr/>
        </p:nvPicPr>
        <p:blipFill rotWithShape="1">
          <a:blip r:embed="rId6">
            <a:alphaModFix/>
          </a:blip>
          <a:srcRect b="0" l="0" r="0" t="0"/>
          <a:stretch/>
        </p:blipFill>
        <p:spPr>
          <a:xfrm>
            <a:off x="6783305" y="5459431"/>
            <a:ext cx="780877" cy="10057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9"/>
          <p:cNvSpPr/>
          <p:nvPr/>
        </p:nvSpPr>
        <p:spPr>
          <a:xfrm>
            <a:off x="0" y="0"/>
            <a:ext cx="1701164" cy="1167130"/>
          </a:xfrm>
          <a:custGeom>
            <a:rect b="b" l="l" r="r" t="t"/>
            <a:pathLst>
              <a:path extrusionOk="0" h="1167130" w="1701164">
                <a:moveTo>
                  <a:pt x="434459" y="1025208"/>
                </a:moveTo>
                <a:lnTo>
                  <a:pt x="363066" y="1021703"/>
                </a:lnTo>
                <a:lnTo>
                  <a:pt x="299360" y="1009501"/>
                </a:lnTo>
                <a:lnTo>
                  <a:pt x="242183" y="986069"/>
                </a:lnTo>
                <a:lnTo>
                  <a:pt x="190380" y="948877"/>
                </a:lnTo>
                <a:lnTo>
                  <a:pt x="142793" y="895391"/>
                </a:lnTo>
                <a:lnTo>
                  <a:pt x="120220" y="861748"/>
                </a:lnTo>
                <a:lnTo>
                  <a:pt x="98268" y="823081"/>
                </a:lnTo>
                <a:lnTo>
                  <a:pt x="76792" y="779076"/>
                </a:lnTo>
                <a:lnTo>
                  <a:pt x="55647" y="729415"/>
                </a:lnTo>
                <a:lnTo>
                  <a:pt x="34690" y="673782"/>
                </a:lnTo>
                <a:lnTo>
                  <a:pt x="13775" y="611860"/>
                </a:lnTo>
                <a:lnTo>
                  <a:pt x="0" y="566946"/>
                </a:lnTo>
                <a:lnTo>
                  <a:pt x="0" y="0"/>
                </a:lnTo>
                <a:lnTo>
                  <a:pt x="1700949" y="0"/>
                </a:lnTo>
                <a:lnTo>
                  <a:pt x="1693397" y="29965"/>
                </a:lnTo>
                <a:lnTo>
                  <a:pt x="1680665" y="75143"/>
                </a:lnTo>
                <a:lnTo>
                  <a:pt x="1666695" y="119889"/>
                </a:lnTo>
                <a:lnTo>
                  <a:pt x="1651433" y="164421"/>
                </a:lnTo>
                <a:lnTo>
                  <a:pt x="1634822" y="208955"/>
                </a:lnTo>
                <a:lnTo>
                  <a:pt x="1616807" y="253710"/>
                </a:lnTo>
                <a:lnTo>
                  <a:pt x="1597333" y="298902"/>
                </a:lnTo>
                <a:lnTo>
                  <a:pt x="1576344" y="344748"/>
                </a:lnTo>
                <a:lnTo>
                  <a:pt x="1553784" y="391466"/>
                </a:lnTo>
                <a:lnTo>
                  <a:pt x="1529598" y="439273"/>
                </a:lnTo>
                <a:lnTo>
                  <a:pt x="1503731" y="488387"/>
                </a:lnTo>
                <a:lnTo>
                  <a:pt x="1479157" y="535643"/>
                </a:lnTo>
                <a:lnTo>
                  <a:pt x="1454819" y="584004"/>
                </a:lnTo>
                <a:lnTo>
                  <a:pt x="1430640" y="633048"/>
                </a:lnTo>
                <a:lnTo>
                  <a:pt x="1382469" y="731489"/>
                </a:lnTo>
                <a:lnTo>
                  <a:pt x="1358328" y="780041"/>
                </a:lnTo>
                <a:lnTo>
                  <a:pt x="1334053" y="827584"/>
                </a:lnTo>
                <a:lnTo>
                  <a:pt x="1309568" y="873694"/>
                </a:lnTo>
                <a:lnTo>
                  <a:pt x="1284800" y="917948"/>
                </a:lnTo>
                <a:lnTo>
                  <a:pt x="1259676" y="959925"/>
                </a:lnTo>
                <a:lnTo>
                  <a:pt x="1234014" y="999347"/>
                </a:lnTo>
                <a:lnTo>
                  <a:pt x="1215710" y="1024738"/>
                </a:lnTo>
                <a:lnTo>
                  <a:pt x="466571" y="1024738"/>
                </a:lnTo>
                <a:lnTo>
                  <a:pt x="463531" y="1024790"/>
                </a:lnTo>
                <a:lnTo>
                  <a:pt x="460490" y="1024895"/>
                </a:lnTo>
                <a:lnTo>
                  <a:pt x="440870" y="1025189"/>
                </a:lnTo>
                <a:lnTo>
                  <a:pt x="434459" y="1025208"/>
                </a:lnTo>
                <a:close/>
              </a:path>
              <a:path extrusionOk="0" h="1167130" w="1701164">
                <a:moveTo>
                  <a:pt x="994043" y="1166777"/>
                </a:moveTo>
                <a:lnTo>
                  <a:pt x="948521" y="1162965"/>
                </a:lnTo>
                <a:lnTo>
                  <a:pt x="901790" y="1154183"/>
                </a:lnTo>
                <a:lnTo>
                  <a:pt x="854430" y="1140829"/>
                </a:lnTo>
                <a:lnTo>
                  <a:pt x="806581" y="1124195"/>
                </a:lnTo>
                <a:lnTo>
                  <a:pt x="758382" y="1105579"/>
                </a:lnTo>
                <a:lnTo>
                  <a:pt x="709972" y="1086273"/>
                </a:lnTo>
                <a:lnTo>
                  <a:pt x="661490" y="1067574"/>
                </a:lnTo>
                <a:lnTo>
                  <a:pt x="613076" y="1050776"/>
                </a:lnTo>
                <a:lnTo>
                  <a:pt x="564870" y="1037174"/>
                </a:lnTo>
                <a:lnTo>
                  <a:pt x="517009" y="1028063"/>
                </a:lnTo>
                <a:lnTo>
                  <a:pt x="469634" y="1024738"/>
                </a:lnTo>
                <a:lnTo>
                  <a:pt x="1215710" y="1024738"/>
                </a:lnTo>
                <a:lnTo>
                  <a:pt x="1181421" y="1067954"/>
                </a:lnTo>
                <a:lnTo>
                  <a:pt x="1154130" y="1096588"/>
                </a:lnTo>
                <a:lnTo>
                  <a:pt x="1097295" y="1140254"/>
                </a:lnTo>
                <a:lnTo>
                  <a:pt x="1036962" y="1162965"/>
                </a:lnTo>
                <a:lnTo>
                  <a:pt x="1032981" y="1162965"/>
                </a:lnTo>
                <a:lnTo>
                  <a:pt x="1030312" y="1164583"/>
                </a:lnTo>
                <a:lnTo>
                  <a:pt x="1021317" y="1165521"/>
                </a:lnTo>
                <a:lnTo>
                  <a:pt x="1012276" y="1166209"/>
                </a:lnTo>
                <a:lnTo>
                  <a:pt x="1003186" y="1166632"/>
                </a:lnTo>
                <a:lnTo>
                  <a:pt x="994043" y="1166777"/>
                </a:lnTo>
                <a:close/>
              </a:path>
            </a:pathLst>
          </a:custGeom>
          <a:solidFill>
            <a:srgbClr val="3B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08" name="Google Shape;508;p9"/>
          <p:cNvSpPr/>
          <p:nvPr/>
        </p:nvSpPr>
        <p:spPr>
          <a:xfrm>
            <a:off x="1947137" y="0"/>
            <a:ext cx="708660" cy="967105"/>
          </a:xfrm>
          <a:custGeom>
            <a:rect b="b" l="l" r="r" t="t"/>
            <a:pathLst>
              <a:path extrusionOk="0" h="967105" w="708660">
                <a:moveTo>
                  <a:pt x="182240" y="966487"/>
                </a:moveTo>
                <a:lnTo>
                  <a:pt x="126366" y="952453"/>
                </a:lnTo>
                <a:lnTo>
                  <a:pt x="73806" y="902308"/>
                </a:lnTo>
                <a:lnTo>
                  <a:pt x="39748" y="832532"/>
                </a:lnTo>
                <a:lnTo>
                  <a:pt x="26401" y="788891"/>
                </a:lnTo>
                <a:lnTo>
                  <a:pt x="15647" y="740974"/>
                </a:lnTo>
                <a:lnTo>
                  <a:pt x="7593" y="689948"/>
                </a:lnTo>
                <a:lnTo>
                  <a:pt x="2342" y="636982"/>
                </a:lnTo>
                <a:lnTo>
                  <a:pt x="0" y="583244"/>
                </a:lnTo>
                <a:lnTo>
                  <a:pt x="1208" y="520427"/>
                </a:lnTo>
                <a:lnTo>
                  <a:pt x="6777" y="459984"/>
                </a:lnTo>
                <a:lnTo>
                  <a:pt x="16630" y="403503"/>
                </a:lnTo>
                <a:lnTo>
                  <a:pt x="30694" y="352575"/>
                </a:lnTo>
                <a:lnTo>
                  <a:pt x="48895" y="308789"/>
                </a:lnTo>
                <a:lnTo>
                  <a:pt x="71159" y="273736"/>
                </a:lnTo>
                <a:lnTo>
                  <a:pt x="98335" y="243434"/>
                </a:lnTo>
                <a:lnTo>
                  <a:pt x="126505" y="216999"/>
                </a:lnTo>
                <a:lnTo>
                  <a:pt x="154926" y="191152"/>
                </a:lnTo>
                <a:lnTo>
                  <a:pt x="182853" y="162612"/>
                </a:lnTo>
                <a:lnTo>
                  <a:pt x="204083" y="135477"/>
                </a:lnTo>
                <a:lnTo>
                  <a:pt x="224743" y="106090"/>
                </a:lnTo>
                <a:lnTo>
                  <a:pt x="245502" y="76261"/>
                </a:lnTo>
                <a:lnTo>
                  <a:pt x="266634" y="48355"/>
                </a:lnTo>
                <a:lnTo>
                  <a:pt x="267290" y="48355"/>
                </a:lnTo>
                <a:lnTo>
                  <a:pt x="305223" y="0"/>
                </a:lnTo>
                <a:lnTo>
                  <a:pt x="571343" y="0"/>
                </a:lnTo>
                <a:lnTo>
                  <a:pt x="602415" y="34046"/>
                </a:lnTo>
                <a:lnTo>
                  <a:pt x="640339" y="97444"/>
                </a:lnTo>
                <a:lnTo>
                  <a:pt x="656392" y="135617"/>
                </a:lnTo>
                <a:lnTo>
                  <a:pt x="670309" y="177082"/>
                </a:lnTo>
                <a:lnTo>
                  <a:pt x="682176" y="221772"/>
                </a:lnTo>
                <a:lnTo>
                  <a:pt x="691892" y="269057"/>
                </a:lnTo>
                <a:lnTo>
                  <a:pt x="699402" y="318449"/>
                </a:lnTo>
                <a:lnTo>
                  <a:pt x="704652" y="369461"/>
                </a:lnTo>
                <a:lnTo>
                  <a:pt x="707587" y="421603"/>
                </a:lnTo>
                <a:lnTo>
                  <a:pt x="708154" y="474389"/>
                </a:lnTo>
                <a:lnTo>
                  <a:pt x="706298" y="527329"/>
                </a:lnTo>
                <a:lnTo>
                  <a:pt x="701964" y="579935"/>
                </a:lnTo>
                <a:lnTo>
                  <a:pt x="695098" y="631720"/>
                </a:lnTo>
                <a:lnTo>
                  <a:pt x="685645" y="682194"/>
                </a:lnTo>
                <a:lnTo>
                  <a:pt x="673553" y="730870"/>
                </a:lnTo>
                <a:lnTo>
                  <a:pt x="652106" y="793140"/>
                </a:lnTo>
                <a:lnTo>
                  <a:pt x="627322" y="841138"/>
                </a:lnTo>
                <a:lnTo>
                  <a:pt x="599703" y="876179"/>
                </a:lnTo>
                <a:lnTo>
                  <a:pt x="537966" y="912655"/>
                </a:lnTo>
                <a:lnTo>
                  <a:pt x="534195" y="913118"/>
                </a:lnTo>
                <a:lnTo>
                  <a:pt x="420634" y="913118"/>
                </a:lnTo>
                <a:lnTo>
                  <a:pt x="386608" y="914276"/>
                </a:lnTo>
                <a:lnTo>
                  <a:pt x="352622" y="918346"/>
                </a:lnTo>
                <a:lnTo>
                  <a:pt x="318631" y="926226"/>
                </a:lnTo>
                <a:lnTo>
                  <a:pt x="284593" y="938810"/>
                </a:lnTo>
                <a:lnTo>
                  <a:pt x="259526" y="949193"/>
                </a:lnTo>
                <a:lnTo>
                  <a:pt x="233958" y="958034"/>
                </a:lnTo>
                <a:lnTo>
                  <a:pt x="208120" y="964182"/>
                </a:lnTo>
                <a:lnTo>
                  <a:pt x="182240" y="966487"/>
                </a:lnTo>
                <a:close/>
              </a:path>
              <a:path extrusionOk="0" h="967105" w="708660">
                <a:moveTo>
                  <a:pt x="504853" y="916721"/>
                </a:moveTo>
                <a:lnTo>
                  <a:pt x="502578" y="916721"/>
                </a:lnTo>
                <a:lnTo>
                  <a:pt x="500303" y="916669"/>
                </a:lnTo>
                <a:lnTo>
                  <a:pt x="498028" y="916564"/>
                </a:lnTo>
                <a:lnTo>
                  <a:pt x="459232" y="914195"/>
                </a:lnTo>
                <a:lnTo>
                  <a:pt x="439913" y="913414"/>
                </a:lnTo>
                <a:lnTo>
                  <a:pt x="420634" y="913118"/>
                </a:lnTo>
                <a:lnTo>
                  <a:pt x="534195" y="913118"/>
                </a:lnTo>
                <a:lnTo>
                  <a:pt x="504853" y="916721"/>
                </a:lnTo>
                <a:close/>
              </a:path>
            </a:pathLst>
          </a:custGeom>
          <a:solidFill>
            <a:srgbClr val="FCB2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09" name="Google Shape;509;p9"/>
          <p:cNvSpPr/>
          <p:nvPr/>
        </p:nvSpPr>
        <p:spPr>
          <a:xfrm>
            <a:off x="140628" y="1283985"/>
            <a:ext cx="48895" cy="119380"/>
          </a:xfrm>
          <a:custGeom>
            <a:rect b="b" l="l" r="r" t="t"/>
            <a:pathLst>
              <a:path extrusionOk="0" h="119380" w="48894">
                <a:moveTo>
                  <a:pt x="23936" y="119061"/>
                </a:moveTo>
                <a:lnTo>
                  <a:pt x="5984" y="100458"/>
                </a:lnTo>
                <a:lnTo>
                  <a:pt x="0" y="59530"/>
                </a:lnTo>
                <a:lnTo>
                  <a:pt x="5984" y="18603"/>
                </a:lnTo>
                <a:lnTo>
                  <a:pt x="23936" y="0"/>
                </a:lnTo>
                <a:lnTo>
                  <a:pt x="42258" y="18603"/>
                </a:lnTo>
                <a:lnTo>
                  <a:pt x="48365" y="59530"/>
                </a:lnTo>
                <a:lnTo>
                  <a:pt x="42258" y="100458"/>
                </a:lnTo>
                <a:lnTo>
                  <a:pt x="23936" y="11906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0" name="Google Shape;510;p9"/>
          <p:cNvSpPr/>
          <p:nvPr/>
        </p:nvSpPr>
        <p:spPr>
          <a:xfrm>
            <a:off x="1598423" y="750662"/>
            <a:ext cx="143510" cy="357505"/>
          </a:xfrm>
          <a:custGeom>
            <a:rect b="b" l="l" r="r" t="t"/>
            <a:pathLst>
              <a:path extrusionOk="0" h="357505" w="143510">
                <a:moveTo>
                  <a:pt x="71491" y="357132"/>
                </a:moveTo>
                <a:lnTo>
                  <a:pt x="28514" y="326007"/>
                </a:lnTo>
                <a:lnTo>
                  <a:pt x="4723" y="249805"/>
                </a:lnTo>
                <a:lnTo>
                  <a:pt x="0" y="202849"/>
                </a:lnTo>
                <a:lnTo>
                  <a:pt x="45" y="154283"/>
                </a:lnTo>
                <a:lnTo>
                  <a:pt x="4851" y="107327"/>
                </a:lnTo>
                <a:lnTo>
                  <a:pt x="14408" y="65201"/>
                </a:lnTo>
                <a:lnTo>
                  <a:pt x="47737" y="8317"/>
                </a:lnTo>
                <a:lnTo>
                  <a:pt x="71491" y="0"/>
                </a:lnTo>
                <a:lnTo>
                  <a:pt x="95393" y="8317"/>
                </a:lnTo>
                <a:lnTo>
                  <a:pt x="114514" y="31125"/>
                </a:lnTo>
                <a:lnTo>
                  <a:pt x="128855" y="65201"/>
                </a:lnTo>
                <a:lnTo>
                  <a:pt x="138416" y="107327"/>
                </a:lnTo>
                <a:lnTo>
                  <a:pt x="143196" y="154283"/>
                </a:lnTo>
                <a:lnTo>
                  <a:pt x="143196" y="202849"/>
                </a:lnTo>
                <a:lnTo>
                  <a:pt x="138416" y="249805"/>
                </a:lnTo>
                <a:lnTo>
                  <a:pt x="128855" y="291931"/>
                </a:lnTo>
                <a:lnTo>
                  <a:pt x="95393" y="348814"/>
                </a:lnTo>
                <a:lnTo>
                  <a:pt x="71491" y="357132"/>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1" name="Google Shape;511;p9"/>
          <p:cNvSpPr/>
          <p:nvPr/>
        </p:nvSpPr>
        <p:spPr>
          <a:xfrm>
            <a:off x="801904" y="831133"/>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12" name="Google Shape;512;p9"/>
          <p:cNvPicPr preferRelativeResize="0"/>
          <p:nvPr/>
        </p:nvPicPr>
        <p:blipFill rotWithShape="1">
          <a:blip r:embed="rId3">
            <a:alphaModFix/>
          </a:blip>
          <a:srcRect b="0" l="0" r="0" t="0"/>
          <a:stretch/>
        </p:blipFill>
        <p:spPr>
          <a:xfrm>
            <a:off x="1616" y="0"/>
            <a:ext cx="87473" cy="141045"/>
          </a:xfrm>
          <a:prstGeom prst="rect">
            <a:avLst/>
          </a:prstGeom>
          <a:noFill/>
          <a:ln>
            <a:noFill/>
          </a:ln>
        </p:spPr>
      </p:pic>
      <p:sp>
        <p:nvSpPr>
          <p:cNvPr id="513" name="Google Shape;513;p9"/>
          <p:cNvSpPr/>
          <p:nvPr/>
        </p:nvSpPr>
        <p:spPr>
          <a:xfrm>
            <a:off x="152486" y="0"/>
            <a:ext cx="74295" cy="43180"/>
          </a:xfrm>
          <a:custGeom>
            <a:rect b="b" l="l" r="r" t="t"/>
            <a:pathLst>
              <a:path extrusionOk="0" h="43180" w="74295">
                <a:moveTo>
                  <a:pt x="33101" y="42819"/>
                </a:moveTo>
                <a:lnTo>
                  <a:pt x="0" y="0"/>
                </a:lnTo>
                <a:lnTo>
                  <a:pt x="74233" y="0"/>
                </a:lnTo>
                <a:lnTo>
                  <a:pt x="66600" y="14356"/>
                </a:lnTo>
                <a:lnTo>
                  <a:pt x="55944" y="29177"/>
                </a:lnTo>
                <a:lnTo>
                  <a:pt x="44655" y="39161"/>
                </a:lnTo>
                <a:lnTo>
                  <a:pt x="33101" y="4281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4" name="Google Shape;514;p9"/>
          <p:cNvSpPr/>
          <p:nvPr/>
        </p:nvSpPr>
        <p:spPr>
          <a:xfrm>
            <a:off x="456903" y="96189"/>
            <a:ext cx="111760" cy="259715"/>
          </a:xfrm>
          <a:custGeom>
            <a:rect b="b" l="l" r="r" t="t"/>
            <a:pathLst>
              <a:path extrusionOk="0" h="259715" w="111759">
                <a:moveTo>
                  <a:pt x="68949" y="259690"/>
                </a:moveTo>
                <a:lnTo>
                  <a:pt x="63349" y="259690"/>
                </a:lnTo>
                <a:lnTo>
                  <a:pt x="57924" y="257026"/>
                </a:lnTo>
                <a:lnTo>
                  <a:pt x="53112" y="251073"/>
                </a:lnTo>
                <a:lnTo>
                  <a:pt x="40140" y="227810"/>
                </a:lnTo>
                <a:lnTo>
                  <a:pt x="30594" y="197110"/>
                </a:lnTo>
                <a:lnTo>
                  <a:pt x="22169" y="164031"/>
                </a:lnTo>
                <a:lnTo>
                  <a:pt x="12556" y="133630"/>
                </a:lnTo>
                <a:lnTo>
                  <a:pt x="9930" y="126470"/>
                </a:lnTo>
                <a:lnTo>
                  <a:pt x="8058" y="119152"/>
                </a:lnTo>
                <a:lnTo>
                  <a:pt x="6936" y="111541"/>
                </a:lnTo>
                <a:lnTo>
                  <a:pt x="6562" y="103500"/>
                </a:lnTo>
                <a:lnTo>
                  <a:pt x="820" y="79232"/>
                </a:lnTo>
                <a:lnTo>
                  <a:pt x="4790" y="25351"/>
                </a:lnTo>
                <a:lnTo>
                  <a:pt x="31412" y="0"/>
                </a:lnTo>
                <a:lnTo>
                  <a:pt x="38565" y="0"/>
                </a:lnTo>
                <a:lnTo>
                  <a:pt x="71954" y="24806"/>
                </a:lnTo>
                <a:lnTo>
                  <a:pt x="93109" y="72500"/>
                </a:lnTo>
                <a:lnTo>
                  <a:pt x="109860" y="140510"/>
                </a:lnTo>
                <a:lnTo>
                  <a:pt x="111628" y="178070"/>
                </a:lnTo>
                <a:lnTo>
                  <a:pt x="107316" y="210694"/>
                </a:lnTo>
                <a:lnTo>
                  <a:pt x="97360" y="236543"/>
                </a:lnTo>
                <a:lnTo>
                  <a:pt x="83868" y="253560"/>
                </a:lnTo>
                <a:lnTo>
                  <a:pt x="68949" y="25969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515" name="Google Shape;515;p9"/>
          <p:cNvGrpSpPr/>
          <p:nvPr/>
        </p:nvGrpSpPr>
        <p:grpSpPr>
          <a:xfrm>
            <a:off x="39856" y="166007"/>
            <a:ext cx="227643" cy="318123"/>
            <a:chOff x="39856" y="166007"/>
            <a:chExt cx="227643" cy="318123"/>
          </a:xfrm>
        </p:grpSpPr>
        <p:sp>
          <p:nvSpPr>
            <p:cNvPr id="516" name="Google Shape;516;p9"/>
            <p:cNvSpPr/>
            <p:nvPr/>
          </p:nvSpPr>
          <p:spPr>
            <a:xfrm>
              <a:off x="153835" y="166007"/>
              <a:ext cx="113664" cy="282575"/>
            </a:xfrm>
            <a:custGeom>
              <a:rect b="b" l="l" r="r" t="t"/>
              <a:pathLst>
                <a:path extrusionOk="0" h="282575" w="113664">
                  <a:moveTo>
                    <a:pt x="69814" y="282196"/>
                  </a:moveTo>
                  <a:lnTo>
                    <a:pt x="35011" y="242875"/>
                  </a:lnTo>
                  <a:lnTo>
                    <a:pt x="16731" y="171275"/>
                  </a:lnTo>
                  <a:lnTo>
                    <a:pt x="9771" y="132407"/>
                  </a:lnTo>
                  <a:lnTo>
                    <a:pt x="2439" y="93682"/>
                  </a:lnTo>
                  <a:lnTo>
                    <a:pt x="0" y="75041"/>
                  </a:lnTo>
                  <a:lnTo>
                    <a:pt x="364" y="57585"/>
                  </a:lnTo>
                  <a:lnTo>
                    <a:pt x="3094" y="41911"/>
                  </a:lnTo>
                  <a:lnTo>
                    <a:pt x="7755" y="28616"/>
                  </a:lnTo>
                  <a:lnTo>
                    <a:pt x="10639" y="16919"/>
                  </a:lnTo>
                  <a:lnTo>
                    <a:pt x="14590" y="7885"/>
                  </a:lnTo>
                  <a:lnTo>
                    <a:pt x="19493" y="2062"/>
                  </a:lnTo>
                  <a:lnTo>
                    <a:pt x="25233" y="0"/>
                  </a:lnTo>
                  <a:lnTo>
                    <a:pt x="27683" y="0"/>
                  </a:lnTo>
                  <a:lnTo>
                    <a:pt x="74490" y="55490"/>
                  </a:lnTo>
                  <a:lnTo>
                    <a:pt x="94691" y="95680"/>
                  </a:lnTo>
                  <a:lnTo>
                    <a:pt x="109019" y="141953"/>
                  </a:lnTo>
                  <a:lnTo>
                    <a:pt x="113335" y="191841"/>
                  </a:lnTo>
                  <a:lnTo>
                    <a:pt x="103501" y="242875"/>
                  </a:lnTo>
                  <a:lnTo>
                    <a:pt x="95937" y="260232"/>
                  </a:lnTo>
                  <a:lnTo>
                    <a:pt x="87642" y="272503"/>
                  </a:lnTo>
                  <a:lnTo>
                    <a:pt x="78855" y="279790"/>
                  </a:lnTo>
                  <a:lnTo>
                    <a:pt x="69814" y="28219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17" name="Google Shape;517;p9"/>
            <p:cNvPicPr preferRelativeResize="0"/>
            <p:nvPr/>
          </p:nvPicPr>
          <p:blipFill rotWithShape="1">
            <a:blip r:embed="rId4">
              <a:alphaModFix/>
            </a:blip>
            <a:srcRect b="0" l="0" r="0" t="0"/>
            <a:stretch/>
          </p:blipFill>
          <p:spPr>
            <a:xfrm>
              <a:off x="39856" y="265590"/>
              <a:ext cx="71875" cy="218540"/>
            </a:xfrm>
            <a:prstGeom prst="rect">
              <a:avLst/>
            </a:prstGeom>
            <a:noFill/>
            <a:ln>
              <a:noFill/>
            </a:ln>
          </p:spPr>
        </p:pic>
      </p:grpSp>
      <p:grpSp>
        <p:nvGrpSpPr>
          <p:cNvPr id="518" name="Google Shape;518;p9"/>
          <p:cNvGrpSpPr/>
          <p:nvPr/>
        </p:nvGrpSpPr>
        <p:grpSpPr>
          <a:xfrm>
            <a:off x="190615" y="438282"/>
            <a:ext cx="247967" cy="422470"/>
            <a:chOff x="190615" y="438282"/>
            <a:chExt cx="247967" cy="422470"/>
          </a:xfrm>
        </p:grpSpPr>
        <p:sp>
          <p:nvSpPr>
            <p:cNvPr id="519" name="Google Shape;519;p9"/>
            <p:cNvSpPr/>
            <p:nvPr/>
          </p:nvSpPr>
          <p:spPr>
            <a:xfrm>
              <a:off x="190615" y="606117"/>
              <a:ext cx="113664" cy="254635"/>
            </a:xfrm>
            <a:custGeom>
              <a:rect b="b" l="l" r="r" t="t"/>
              <a:pathLst>
                <a:path extrusionOk="0" h="254634" w="113664">
                  <a:moveTo>
                    <a:pt x="69740" y="254624"/>
                  </a:moveTo>
                  <a:lnTo>
                    <a:pt x="38131" y="221830"/>
                  </a:lnTo>
                  <a:lnTo>
                    <a:pt x="18684" y="160106"/>
                  </a:lnTo>
                  <a:lnTo>
                    <a:pt x="4225" y="90079"/>
                  </a:lnTo>
                  <a:lnTo>
                    <a:pt x="0" y="62805"/>
                  </a:lnTo>
                  <a:lnTo>
                    <a:pt x="2316" y="34928"/>
                  </a:lnTo>
                  <a:lnTo>
                    <a:pt x="9743" y="12407"/>
                  </a:lnTo>
                  <a:lnTo>
                    <a:pt x="20850" y="1201"/>
                  </a:lnTo>
                  <a:lnTo>
                    <a:pt x="22447" y="417"/>
                  </a:lnTo>
                  <a:lnTo>
                    <a:pt x="24065" y="0"/>
                  </a:lnTo>
                  <a:lnTo>
                    <a:pt x="25662" y="0"/>
                  </a:lnTo>
                  <a:lnTo>
                    <a:pt x="30606" y="0"/>
                  </a:lnTo>
                  <a:lnTo>
                    <a:pt x="35265" y="3864"/>
                  </a:lnTo>
                  <a:lnTo>
                    <a:pt x="38787" y="12323"/>
                  </a:lnTo>
                  <a:lnTo>
                    <a:pt x="59360" y="38550"/>
                  </a:lnTo>
                  <a:lnTo>
                    <a:pt x="97511" y="104711"/>
                  </a:lnTo>
                  <a:lnTo>
                    <a:pt x="110603" y="148826"/>
                  </a:lnTo>
                  <a:lnTo>
                    <a:pt x="113436" y="183925"/>
                  </a:lnTo>
                  <a:lnTo>
                    <a:pt x="111544" y="200811"/>
                  </a:lnTo>
                  <a:lnTo>
                    <a:pt x="107278" y="215459"/>
                  </a:lnTo>
                  <a:lnTo>
                    <a:pt x="98380" y="232087"/>
                  </a:lnTo>
                  <a:lnTo>
                    <a:pt x="89051" y="244383"/>
                  </a:lnTo>
                  <a:lnTo>
                    <a:pt x="79451" y="252008"/>
                  </a:lnTo>
                  <a:lnTo>
                    <a:pt x="69740" y="25462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20" name="Google Shape;520;p9"/>
            <p:cNvPicPr preferRelativeResize="0"/>
            <p:nvPr/>
          </p:nvPicPr>
          <p:blipFill rotWithShape="1">
            <a:blip r:embed="rId5">
              <a:alphaModFix/>
            </a:blip>
            <a:srcRect b="0" l="0" r="0" t="0"/>
            <a:stretch/>
          </p:blipFill>
          <p:spPr>
            <a:xfrm>
              <a:off x="336372" y="438282"/>
              <a:ext cx="102210" cy="247209"/>
            </a:xfrm>
            <a:prstGeom prst="rect">
              <a:avLst/>
            </a:prstGeom>
            <a:noFill/>
            <a:ln>
              <a:noFill/>
            </a:ln>
          </p:spPr>
        </p:pic>
      </p:grpSp>
      <p:grpSp>
        <p:nvGrpSpPr>
          <p:cNvPr id="521" name="Google Shape;521;p9"/>
          <p:cNvGrpSpPr/>
          <p:nvPr/>
        </p:nvGrpSpPr>
        <p:grpSpPr>
          <a:xfrm>
            <a:off x="504678" y="454784"/>
            <a:ext cx="231665" cy="284493"/>
            <a:chOff x="504678" y="454784"/>
            <a:chExt cx="231665" cy="284493"/>
          </a:xfrm>
        </p:grpSpPr>
        <p:pic>
          <p:nvPicPr>
            <p:cNvPr id="522" name="Google Shape;522;p9"/>
            <p:cNvPicPr preferRelativeResize="0"/>
            <p:nvPr/>
          </p:nvPicPr>
          <p:blipFill rotWithShape="1">
            <a:blip r:embed="rId6">
              <a:alphaModFix/>
            </a:blip>
            <a:srcRect b="0" l="0" r="0" t="0"/>
            <a:stretch/>
          </p:blipFill>
          <p:spPr>
            <a:xfrm>
              <a:off x="504678" y="514262"/>
              <a:ext cx="94015" cy="225015"/>
            </a:xfrm>
            <a:prstGeom prst="rect">
              <a:avLst/>
            </a:prstGeom>
            <a:noFill/>
            <a:ln>
              <a:noFill/>
            </a:ln>
          </p:spPr>
        </p:pic>
        <p:pic>
          <p:nvPicPr>
            <p:cNvPr id="523" name="Google Shape;523;p9"/>
            <p:cNvPicPr preferRelativeResize="0"/>
            <p:nvPr/>
          </p:nvPicPr>
          <p:blipFill rotWithShape="1">
            <a:blip r:embed="rId7">
              <a:alphaModFix/>
            </a:blip>
            <a:srcRect b="0" l="0" r="0" t="0"/>
            <a:stretch/>
          </p:blipFill>
          <p:spPr>
            <a:xfrm>
              <a:off x="642380" y="454784"/>
              <a:ext cx="93963" cy="200994"/>
            </a:xfrm>
            <a:prstGeom prst="rect">
              <a:avLst/>
            </a:prstGeom>
            <a:noFill/>
            <a:ln>
              <a:noFill/>
            </a:ln>
          </p:spPr>
        </p:pic>
      </p:grpSp>
      <p:pic>
        <p:nvPicPr>
          <p:cNvPr id="524" name="Google Shape;524;p9"/>
          <p:cNvPicPr preferRelativeResize="0"/>
          <p:nvPr/>
        </p:nvPicPr>
        <p:blipFill rotWithShape="1">
          <a:blip r:embed="rId8">
            <a:alphaModFix/>
          </a:blip>
          <a:srcRect b="0" l="0" r="0" t="0"/>
          <a:stretch/>
        </p:blipFill>
        <p:spPr>
          <a:xfrm>
            <a:off x="604419" y="18120"/>
            <a:ext cx="96411" cy="232326"/>
          </a:xfrm>
          <a:prstGeom prst="rect">
            <a:avLst/>
          </a:prstGeom>
          <a:noFill/>
          <a:ln>
            <a:noFill/>
          </a:ln>
        </p:spPr>
      </p:pic>
      <p:pic>
        <p:nvPicPr>
          <p:cNvPr id="525" name="Google Shape;525;p9"/>
          <p:cNvPicPr preferRelativeResize="0"/>
          <p:nvPr/>
        </p:nvPicPr>
        <p:blipFill rotWithShape="1">
          <a:blip r:embed="rId9">
            <a:alphaModFix/>
          </a:blip>
          <a:srcRect b="0" l="0" r="0" t="0"/>
          <a:stretch/>
        </p:blipFill>
        <p:spPr>
          <a:xfrm>
            <a:off x="393671" y="809148"/>
            <a:ext cx="107653" cy="245225"/>
          </a:xfrm>
          <a:prstGeom prst="rect">
            <a:avLst/>
          </a:prstGeom>
          <a:noFill/>
          <a:ln>
            <a:noFill/>
          </a:ln>
        </p:spPr>
      </p:pic>
      <p:pic>
        <p:nvPicPr>
          <p:cNvPr id="526" name="Google Shape;526;p9"/>
          <p:cNvPicPr preferRelativeResize="0"/>
          <p:nvPr/>
        </p:nvPicPr>
        <p:blipFill rotWithShape="1">
          <a:blip r:embed="rId10">
            <a:alphaModFix/>
          </a:blip>
          <a:srcRect b="0" l="0" r="0" t="0"/>
          <a:stretch/>
        </p:blipFill>
        <p:spPr>
          <a:xfrm>
            <a:off x="317248" y="0"/>
            <a:ext cx="80711" cy="96188"/>
          </a:xfrm>
          <a:prstGeom prst="rect">
            <a:avLst/>
          </a:prstGeom>
          <a:noFill/>
          <a:ln>
            <a:noFill/>
          </a:ln>
        </p:spPr>
      </p:pic>
      <p:sp>
        <p:nvSpPr>
          <p:cNvPr id="527" name="Google Shape;527;p9"/>
          <p:cNvSpPr/>
          <p:nvPr/>
        </p:nvSpPr>
        <p:spPr>
          <a:xfrm>
            <a:off x="64639" y="2089479"/>
            <a:ext cx="511175" cy="932180"/>
          </a:xfrm>
          <a:custGeom>
            <a:rect b="b" l="l" r="r" t="t"/>
            <a:pathLst>
              <a:path extrusionOk="0" h="932180" w="511175">
                <a:moveTo>
                  <a:pt x="284791" y="931917"/>
                </a:moveTo>
                <a:lnTo>
                  <a:pt x="226532" y="917667"/>
                </a:lnTo>
                <a:lnTo>
                  <a:pt x="174328" y="881670"/>
                </a:lnTo>
                <a:lnTo>
                  <a:pt x="123414" y="825122"/>
                </a:lnTo>
                <a:lnTo>
                  <a:pt x="99494" y="789620"/>
                </a:lnTo>
                <a:lnTo>
                  <a:pt x="77158" y="749557"/>
                </a:lnTo>
                <a:lnTo>
                  <a:pt x="56829" y="705123"/>
                </a:lnTo>
                <a:lnTo>
                  <a:pt x="38926" y="656511"/>
                </a:lnTo>
                <a:lnTo>
                  <a:pt x="23871" y="603912"/>
                </a:lnTo>
                <a:lnTo>
                  <a:pt x="12084" y="547519"/>
                </a:lnTo>
                <a:lnTo>
                  <a:pt x="3987" y="487522"/>
                </a:lnTo>
                <a:lnTo>
                  <a:pt x="0" y="424115"/>
                </a:lnTo>
                <a:lnTo>
                  <a:pt x="543" y="357489"/>
                </a:lnTo>
                <a:lnTo>
                  <a:pt x="6038" y="287836"/>
                </a:lnTo>
                <a:lnTo>
                  <a:pt x="18270" y="216175"/>
                </a:lnTo>
                <a:lnTo>
                  <a:pt x="35547" y="159851"/>
                </a:lnTo>
                <a:lnTo>
                  <a:pt x="57189" y="117520"/>
                </a:lnTo>
                <a:lnTo>
                  <a:pt x="82513" y="87833"/>
                </a:lnTo>
                <a:lnTo>
                  <a:pt x="92617" y="68779"/>
                </a:lnTo>
                <a:lnTo>
                  <a:pt x="116828" y="37817"/>
                </a:lnTo>
                <a:lnTo>
                  <a:pt x="150722" y="14539"/>
                </a:lnTo>
                <a:lnTo>
                  <a:pt x="192494" y="1609"/>
                </a:lnTo>
                <a:lnTo>
                  <a:pt x="214266" y="0"/>
                </a:lnTo>
                <a:lnTo>
                  <a:pt x="244738" y="3024"/>
                </a:lnTo>
                <a:lnTo>
                  <a:pt x="306085" y="27078"/>
                </a:lnTo>
                <a:lnTo>
                  <a:pt x="365137" y="74811"/>
                </a:lnTo>
                <a:lnTo>
                  <a:pt x="392742" y="107436"/>
                </a:lnTo>
                <a:lnTo>
                  <a:pt x="418499" y="145834"/>
                </a:lnTo>
                <a:lnTo>
                  <a:pt x="441985" y="189956"/>
                </a:lnTo>
                <a:lnTo>
                  <a:pt x="462775" y="239755"/>
                </a:lnTo>
                <a:lnTo>
                  <a:pt x="480444" y="295181"/>
                </a:lnTo>
                <a:lnTo>
                  <a:pt x="494568" y="356186"/>
                </a:lnTo>
                <a:lnTo>
                  <a:pt x="504722" y="422720"/>
                </a:lnTo>
                <a:lnTo>
                  <a:pt x="510522" y="497566"/>
                </a:lnTo>
                <a:lnTo>
                  <a:pt x="510585" y="566539"/>
                </a:lnTo>
                <a:lnTo>
                  <a:pt x="505445" y="629619"/>
                </a:lnTo>
                <a:lnTo>
                  <a:pt x="495632" y="686786"/>
                </a:lnTo>
                <a:lnTo>
                  <a:pt x="481678" y="738021"/>
                </a:lnTo>
                <a:lnTo>
                  <a:pt x="464116" y="783302"/>
                </a:lnTo>
                <a:lnTo>
                  <a:pt x="443476" y="822611"/>
                </a:lnTo>
                <a:lnTo>
                  <a:pt x="420291" y="855927"/>
                </a:lnTo>
                <a:lnTo>
                  <a:pt x="368411" y="904501"/>
                </a:lnTo>
                <a:lnTo>
                  <a:pt x="312729" y="928865"/>
                </a:lnTo>
                <a:lnTo>
                  <a:pt x="284791" y="931917"/>
                </a:lnTo>
                <a:close/>
              </a:path>
            </a:pathLst>
          </a:custGeom>
          <a:solidFill>
            <a:srgbClr val="FFA38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28" name="Google Shape;528;p9"/>
          <p:cNvSpPr/>
          <p:nvPr/>
        </p:nvSpPr>
        <p:spPr>
          <a:xfrm>
            <a:off x="398310" y="1699970"/>
            <a:ext cx="56515" cy="139700"/>
          </a:xfrm>
          <a:custGeom>
            <a:rect b="b" l="l" r="r" t="t"/>
            <a:pathLst>
              <a:path extrusionOk="0" h="139700" w="56515">
                <a:moveTo>
                  <a:pt x="27923" y="139636"/>
                </a:moveTo>
                <a:lnTo>
                  <a:pt x="6980" y="117818"/>
                </a:lnTo>
                <a:lnTo>
                  <a:pt x="0" y="69818"/>
                </a:lnTo>
                <a:lnTo>
                  <a:pt x="6980" y="21818"/>
                </a:lnTo>
                <a:lnTo>
                  <a:pt x="27923" y="0"/>
                </a:lnTo>
                <a:lnTo>
                  <a:pt x="49235" y="21818"/>
                </a:lnTo>
                <a:lnTo>
                  <a:pt x="56339" y="69818"/>
                </a:lnTo>
                <a:lnTo>
                  <a:pt x="49235" y="117818"/>
                </a:lnTo>
                <a:lnTo>
                  <a:pt x="27923" y="13963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529" name="Google Shape;529;p9"/>
          <p:cNvGrpSpPr/>
          <p:nvPr/>
        </p:nvGrpSpPr>
        <p:grpSpPr>
          <a:xfrm>
            <a:off x="5124174" y="7315545"/>
            <a:ext cx="2876978" cy="3355932"/>
            <a:chOff x="5124174" y="7315545"/>
            <a:chExt cx="2876978" cy="3355932"/>
          </a:xfrm>
        </p:grpSpPr>
        <p:sp>
          <p:nvSpPr>
            <p:cNvPr id="530" name="Google Shape;530;p9"/>
            <p:cNvSpPr/>
            <p:nvPr/>
          </p:nvSpPr>
          <p:spPr>
            <a:xfrm>
              <a:off x="7632852" y="7315545"/>
              <a:ext cx="368300" cy="1520190"/>
            </a:xfrm>
            <a:custGeom>
              <a:rect b="b" l="l" r="r" t="t"/>
              <a:pathLst>
                <a:path extrusionOk="0" h="1520190" w="368300">
                  <a:moveTo>
                    <a:pt x="368146" y="1519572"/>
                  </a:moveTo>
                  <a:lnTo>
                    <a:pt x="324387" y="1472982"/>
                  </a:lnTo>
                  <a:lnTo>
                    <a:pt x="301628" y="1433892"/>
                  </a:lnTo>
                  <a:lnTo>
                    <a:pt x="280721" y="1388591"/>
                  </a:lnTo>
                  <a:lnTo>
                    <a:pt x="263105" y="1343277"/>
                  </a:lnTo>
                  <a:lnTo>
                    <a:pt x="246656" y="1295314"/>
                  </a:lnTo>
                  <a:lnTo>
                    <a:pt x="231195" y="1245905"/>
                  </a:lnTo>
                  <a:lnTo>
                    <a:pt x="216546" y="1196249"/>
                  </a:lnTo>
                  <a:lnTo>
                    <a:pt x="200390" y="1142872"/>
                  </a:lnTo>
                  <a:lnTo>
                    <a:pt x="183333" y="1091764"/>
                  </a:lnTo>
                  <a:lnTo>
                    <a:pt x="165496" y="1042565"/>
                  </a:lnTo>
                  <a:lnTo>
                    <a:pt x="146999" y="994914"/>
                  </a:lnTo>
                  <a:lnTo>
                    <a:pt x="127961" y="948448"/>
                  </a:lnTo>
                  <a:lnTo>
                    <a:pt x="100350" y="884055"/>
                  </a:lnTo>
                  <a:lnTo>
                    <a:pt x="72216" y="820245"/>
                  </a:lnTo>
                  <a:lnTo>
                    <a:pt x="70576" y="816478"/>
                  </a:lnTo>
                  <a:lnTo>
                    <a:pt x="50376" y="765141"/>
                  </a:lnTo>
                  <a:lnTo>
                    <a:pt x="35335" y="719137"/>
                  </a:lnTo>
                  <a:lnTo>
                    <a:pt x="22532" y="670789"/>
                  </a:lnTo>
                  <a:lnTo>
                    <a:pt x="12284" y="620062"/>
                  </a:lnTo>
                  <a:lnTo>
                    <a:pt x="4902" y="566920"/>
                  </a:lnTo>
                  <a:lnTo>
                    <a:pt x="703" y="511328"/>
                  </a:lnTo>
                  <a:lnTo>
                    <a:pt x="0" y="453252"/>
                  </a:lnTo>
                  <a:lnTo>
                    <a:pt x="3106" y="392656"/>
                  </a:lnTo>
                  <a:lnTo>
                    <a:pt x="10822" y="324605"/>
                  </a:lnTo>
                  <a:lnTo>
                    <a:pt x="22216" y="261630"/>
                  </a:lnTo>
                  <a:lnTo>
                    <a:pt x="36931" y="204227"/>
                  </a:lnTo>
                  <a:lnTo>
                    <a:pt x="54610" y="152891"/>
                  </a:lnTo>
                  <a:lnTo>
                    <a:pt x="74894" y="108117"/>
                  </a:lnTo>
                  <a:lnTo>
                    <a:pt x="97426" y="70400"/>
                  </a:lnTo>
                  <a:lnTo>
                    <a:pt x="121849" y="40234"/>
                  </a:lnTo>
                  <a:lnTo>
                    <a:pt x="174936" y="4539"/>
                  </a:lnTo>
                  <a:lnTo>
                    <a:pt x="202886" y="0"/>
                  </a:lnTo>
                  <a:lnTo>
                    <a:pt x="231296" y="4992"/>
                  </a:lnTo>
                  <a:lnTo>
                    <a:pt x="291741" y="47139"/>
                  </a:lnTo>
                  <a:lnTo>
                    <a:pt x="322685" y="82415"/>
                  </a:lnTo>
                  <a:lnTo>
                    <a:pt x="352277" y="125209"/>
                  </a:lnTo>
                  <a:lnTo>
                    <a:pt x="368146" y="153485"/>
                  </a:lnTo>
                  <a:lnTo>
                    <a:pt x="368146" y="1519572"/>
                  </a:lnTo>
                  <a:close/>
                </a:path>
              </a:pathLst>
            </a:custGeom>
            <a:solidFill>
              <a:srgbClr val="FFDD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31" name="Google Shape;531;p9"/>
            <p:cNvSpPr/>
            <p:nvPr/>
          </p:nvSpPr>
          <p:spPr>
            <a:xfrm>
              <a:off x="7129144" y="8850297"/>
              <a:ext cx="795655" cy="1821180"/>
            </a:xfrm>
            <a:custGeom>
              <a:rect b="b" l="l" r="r" t="t"/>
              <a:pathLst>
                <a:path extrusionOk="0" h="1821179" w="795654">
                  <a:moveTo>
                    <a:pt x="326490" y="1820964"/>
                  </a:moveTo>
                  <a:lnTo>
                    <a:pt x="284828" y="1816017"/>
                  </a:lnTo>
                  <a:lnTo>
                    <a:pt x="243592" y="1800669"/>
                  </a:lnTo>
                  <a:lnTo>
                    <a:pt x="203191" y="1774153"/>
                  </a:lnTo>
                  <a:lnTo>
                    <a:pt x="164034" y="1735707"/>
                  </a:lnTo>
                  <a:lnTo>
                    <a:pt x="126530" y="1684564"/>
                  </a:lnTo>
                  <a:lnTo>
                    <a:pt x="95286" y="1630988"/>
                  </a:lnTo>
                  <a:lnTo>
                    <a:pt x="77429" y="1596976"/>
                  </a:lnTo>
                  <a:lnTo>
                    <a:pt x="59373" y="1559510"/>
                  </a:lnTo>
                  <a:lnTo>
                    <a:pt x="42087" y="1519611"/>
                  </a:lnTo>
                  <a:lnTo>
                    <a:pt x="26538" y="1478301"/>
                  </a:lnTo>
                  <a:lnTo>
                    <a:pt x="13695" y="1436602"/>
                  </a:lnTo>
                  <a:lnTo>
                    <a:pt x="4526" y="1395534"/>
                  </a:lnTo>
                  <a:lnTo>
                    <a:pt x="0" y="1356120"/>
                  </a:lnTo>
                  <a:lnTo>
                    <a:pt x="1083" y="1319380"/>
                  </a:lnTo>
                  <a:lnTo>
                    <a:pt x="23953" y="1258012"/>
                  </a:lnTo>
                  <a:lnTo>
                    <a:pt x="80882" y="1219600"/>
                  </a:lnTo>
                  <a:lnTo>
                    <a:pt x="124540" y="1211556"/>
                  </a:lnTo>
                  <a:lnTo>
                    <a:pt x="146519" y="1206199"/>
                  </a:lnTo>
                  <a:lnTo>
                    <a:pt x="189457" y="1175384"/>
                  </a:lnTo>
                  <a:lnTo>
                    <a:pt x="231090" y="1120948"/>
                  </a:lnTo>
                  <a:lnTo>
                    <a:pt x="251437" y="1086065"/>
                  </a:lnTo>
                  <a:lnTo>
                    <a:pt x="271482" y="1046707"/>
                  </a:lnTo>
                  <a:lnTo>
                    <a:pt x="291234" y="1003353"/>
                  </a:lnTo>
                  <a:lnTo>
                    <a:pt x="310701" y="956478"/>
                  </a:lnTo>
                  <a:lnTo>
                    <a:pt x="329891" y="906559"/>
                  </a:lnTo>
                  <a:lnTo>
                    <a:pt x="348813" y="854074"/>
                  </a:lnTo>
                  <a:lnTo>
                    <a:pt x="367474" y="799500"/>
                  </a:lnTo>
                  <a:lnTo>
                    <a:pt x="385883" y="743314"/>
                  </a:lnTo>
                  <a:lnTo>
                    <a:pt x="404049" y="685992"/>
                  </a:lnTo>
                  <a:lnTo>
                    <a:pt x="421979" y="628012"/>
                  </a:lnTo>
                  <a:lnTo>
                    <a:pt x="439681" y="569850"/>
                  </a:lnTo>
                  <a:lnTo>
                    <a:pt x="457165" y="511984"/>
                  </a:lnTo>
                  <a:lnTo>
                    <a:pt x="474438" y="454891"/>
                  </a:lnTo>
                  <a:lnTo>
                    <a:pt x="491509" y="399047"/>
                  </a:lnTo>
                  <a:lnTo>
                    <a:pt x="508385" y="344929"/>
                  </a:lnTo>
                  <a:lnTo>
                    <a:pt x="525076" y="293015"/>
                  </a:lnTo>
                  <a:lnTo>
                    <a:pt x="541589" y="243781"/>
                  </a:lnTo>
                  <a:lnTo>
                    <a:pt x="557932" y="197705"/>
                  </a:lnTo>
                  <a:lnTo>
                    <a:pt x="574115" y="155263"/>
                  </a:lnTo>
                  <a:lnTo>
                    <a:pt x="590145" y="116933"/>
                  </a:lnTo>
                  <a:lnTo>
                    <a:pt x="621779" y="54514"/>
                  </a:lnTo>
                  <a:lnTo>
                    <a:pt x="652901" y="14264"/>
                  </a:lnTo>
                  <a:lnTo>
                    <a:pt x="683577" y="0"/>
                  </a:lnTo>
                  <a:lnTo>
                    <a:pt x="698857" y="3851"/>
                  </a:lnTo>
                  <a:lnTo>
                    <a:pt x="729169" y="36129"/>
                  </a:lnTo>
                  <a:lnTo>
                    <a:pt x="752141" y="95406"/>
                  </a:lnTo>
                  <a:lnTo>
                    <a:pt x="765904" y="170077"/>
                  </a:lnTo>
                  <a:lnTo>
                    <a:pt x="771760" y="213913"/>
                  </a:lnTo>
                  <a:lnTo>
                    <a:pt x="776943" y="261439"/>
                  </a:lnTo>
                  <a:lnTo>
                    <a:pt x="781464" y="312174"/>
                  </a:lnTo>
                  <a:lnTo>
                    <a:pt x="785330" y="365635"/>
                  </a:lnTo>
                  <a:lnTo>
                    <a:pt x="788550" y="421340"/>
                  </a:lnTo>
                  <a:lnTo>
                    <a:pt x="791135" y="478806"/>
                  </a:lnTo>
                  <a:lnTo>
                    <a:pt x="793092" y="537552"/>
                  </a:lnTo>
                  <a:lnTo>
                    <a:pt x="794430" y="597096"/>
                  </a:lnTo>
                  <a:lnTo>
                    <a:pt x="795160" y="656955"/>
                  </a:lnTo>
                  <a:lnTo>
                    <a:pt x="795289" y="716647"/>
                  </a:lnTo>
                  <a:lnTo>
                    <a:pt x="794826" y="775689"/>
                  </a:lnTo>
                  <a:lnTo>
                    <a:pt x="793781" y="833601"/>
                  </a:lnTo>
                  <a:lnTo>
                    <a:pt x="792163" y="889898"/>
                  </a:lnTo>
                  <a:lnTo>
                    <a:pt x="789980" y="944100"/>
                  </a:lnTo>
                  <a:lnTo>
                    <a:pt x="787241" y="995724"/>
                  </a:lnTo>
                  <a:lnTo>
                    <a:pt x="783956" y="1044288"/>
                  </a:lnTo>
                  <a:lnTo>
                    <a:pt x="780133" y="1089309"/>
                  </a:lnTo>
                  <a:lnTo>
                    <a:pt x="773022" y="1145280"/>
                  </a:lnTo>
                  <a:lnTo>
                    <a:pt x="762527" y="1201915"/>
                  </a:lnTo>
                  <a:lnTo>
                    <a:pt x="749121" y="1258541"/>
                  </a:lnTo>
                  <a:lnTo>
                    <a:pt x="733280" y="1314487"/>
                  </a:lnTo>
                  <a:lnTo>
                    <a:pt x="715476" y="1369079"/>
                  </a:lnTo>
                  <a:lnTo>
                    <a:pt x="696182" y="1421646"/>
                  </a:lnTo>
                  <a:lnTo>
                    <a:pt x="675873" y="1471515"/>
                  </a:lnTo>
                  <a:lnTo>
                    <a:pt x="655022" y="1518015"/>
                  </a:lnTo>
                  <a:lnTo>
                    <a:pt x="634103" y="1560472"/>
                  </a:lnTo>
                  <a:lnTo>
                    <a:pt x="613590" y="1598214"/>
                  </a:lnTo>
                  <a:lnTo>
                    <a:pt x="560950" y="1676599"/>
                  </a:lnTo>
                  <a:lnTo>
                    <a:pt x="525540" y="1717597"/>
                  </a:lnTo>
                  <a:lnTo>
                    <a:pt x="488127" y="1752816"/>
                  </a:lnTo>
                  <a:lnTo>
                    <a:pt x="449113" y="1781510"/>
                  </a:lnTo>
                  <a:lnTo>
                    <a:pt x="408901" y="1802930"/>
                  </a:lnTo>
                  <a:lnTo>
                    <a:pt x="367892" y="1816331"/>
                  </a:lnTo>
                  <a:lnTo>
                    <a:pt x="326490" y="1820964"/>
                  </a:lnTo>
                  <a:close/>
                </a:path>
              </a:pathLst>
            </a:custGeom>
            <a:solidFill>
              <a:srgbClr val="97BE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32" name="Google Shape;532;p9"/>
            <p:cNvSpPr/>
            <p:nvPr/>
          </p:nvSpPr>
          <p:spPr>
            <a:xfrm>
              <a:off x="5124174" y="7682400"/>
              <a:ext cx="1977389" cy="629285"/>
            </a:xfrm>
            <a:custGeom>
              <a:rect b="b" l="l" r="r" t="t"/>
              <a:pathLst>
                <a:path extrusionOk="0" h="629284" w="1977390">
                  <a:moveTo>
                    <a:pt x="1872147" y="629099"/>
                  </a:moveTo>
                  <a:lnTo>
                    <a:pt x="104851" y="629099"/>
                  </a:lnTo>
                  <a:lnTo>
                    <a:pt x="64038" y="620860"/>
                  </a:lnTo>
                  <a:lnTo>
                    <a:pt x="30710" y="598389"/>
                  </a:lnTo>
                  <a:lnTo>
                    <a:pt x="8239" y="565061"/>
                  </a:lnTo>
                  <a:lnTo>
                    <a:pt x="0" y="524248"/>
                  </a:lnTo>
                  <a:lnTo>
                    <a:pt x="0" y="104852"/>
                  </a:lnTo>
                  <a:lnTo>
                    <a:pt x="8239" y="64039"/>
                  </a:lnTo>
                  <a:lnTo>
                    <a:pt x="30710" y="30710"/>
                  </a:lnTo>
                  <a:lnTo>
                    <a:pt x="64038" y="8239"/>
                  </a:lnTo>
                  <a:lnTo>
                    <a:pt x="104851" y="0"/>
                  </a:lnTo>
                  <a:lnTo>
                    <a:pt x="1872147" y="0"/>
                  </a:lnTo>
                  <a:lnTo>
                    <a:pt x="1912272" y="7981"/>
                  </a:lnTo>
                  <a:lnTo>
                    <a:pt x="1946289" y="30710"/>
                  </a:lnTo>
                  <a:lnTo>
                    <a:pt x="1969018" y="64727"/>
                  </a:lnTo>
                  <a:lnTo>
                    <a:pt x="1976999" y="104852"/>
                  </a:lnTo>
                  <a:lnTo>
                    <a:pt x="1976999" y="524248"/>
                  </a:lnTo>
                  <a:lnTo>
                    <a:pt x="1968760" y="565061"/>
                  </a:lnTo>
                  <a:lnTo>
                    <a:pt x="1946289" y="598389"/>
                  </a:lnTo>
                  <a:lnTo>
                    <a:pt x="1912960" y="620860"/>
                  </a:lnTo>
                  <a:lnTo>
                    <a:pt x="1872147" y="629099"/>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33" name="Google Shape;533;p9"/>
            <p:cNvSpPr/>
            <p:nvPr/>
          </p:nvSpPr>
          <p:spPr>
            <a:xfrm>
              <a:off x="5124174" y="7682400"/>
              <a:ext cx="1977389" cy="629285"/>
            </a:xfrm>
            <a:custGeom>
              <a:rect b="b" l="l" r="r" t="t"/>
              <a:pathLst>
                <a:path extrusionOk="0" h="629284" w="1977390">
                  <a:moveTo>
                    <a:pt x="0" y="104852"/>
                  </a:moveTo>
                  <a:lnTo>
                    <a:pt x="8239" y="64039"/>
                  </a:lnTo>
                  <a:lnTo>
                    <a:pt x="30710" y="30710"/>
                  </a:lnTo>
                  <a:lnTo>
                    <a:pt x="64038" y="8239"/>
                  </a:lnTo>
                  <a:lnTo>
                    <a:pt x="104851" y="0"/>
                  </a:lnTo>
                  <a:lnTo>
                    <a:pt x="1872147" y="0"/>
                  </a:lnTo>
                  <a:lnTo>
                    <a:pt x="1912272" y="7981"/>
                  </a:lnTo>
                  <a:lnTo>
                    <a:pt x="1946289" y="30710"/>
                  </a:lnTo>
                  <a:lnTo>
                    <a:pt x="1969018" y="64727"/>
                  </a:lnTo>
                  <a:lnTo>
                    <a:pt x="1976999" y="104852"/>
                  </a:lnTo>
                  <a:lnTo>
                    <a:pt x="1976999" y="524248"/>
                  </a:lnTo>
                  <a:lnTo>
                    <a:pt x="1968760" y="565061"/>
                  </a:lnTo>
                  <a:lnTo>
                    <a:pt x="1946289" y="598389"/>
                  </a:lnTo>
                  <a:lnTo>
                    <a:pt x="1912960" y="620860"/>
                  </a:lnTo>
                  <a:lnTo>
                    <a:pt x="1872147" y="629099"/>
                  </a:lnTo>
                  <a:lnTo>
                    <a:pt x="104851" y="629099"/>
                  </a:lnTo>
                  <a:lnTo>
                    <a:pt x="64038" y="620860"/>
                  </a:lnTo>
                  <a:lnTo>
                    <a:pt x="30710" y="598389"/>
                  </a:lnTo>
                  <a:lnTo>
                    <a:pt x="8239" y="565061"/>
                  </a:lnTo>
                  <a:lnTo>
                    <a:pt x="0" y="524248"/>
                  </a:lnTo>
                  <a:lnTo>
                    <a:pt x="0" y="104852"/>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34" name="Google Shape;534;p9"/>
          <p:cNvSpPr txBox="1"/>
          <p:nvPr>
            <p:ph type="title"/>
          </p:nvPr>
        </p:nvSpPr>
        <p:spPr>
          <a:xfrm>
            <a:off x="2787986" y="399753"/>
            <a:ext cx="291465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Pathogenesis</a:t>
            </a:r>
            <a:endParaRPr/>
          </a:p>
        </p:txBody>
      </p:sp>
      <p:pic>
        <p:nvPicPr>
          <p:cNvPr id="535" name="Google Shape;535;p9"/>
          <p:cNvPicPr preferRelativeResize="0"/>
          <p:nvPr/>
        </p:nvPicPr>
        <p:blipFill rotWithShape="1">
          <a:blip r:embed="rId11">
            <a:alphaModFix/>
          </a:blip>
          <a:srcRect b="0" l="0" r="0" t="0"/>
          <a:stretch/>
        </p:blipFill>
        <p:spPr>
          <a:xfrm>
            <a:off x="0" y="2030100"/>
            <a:ext cx="8000999" cy="2613225"/>
          </a:xfrm>
          <a:prstGeom prst="rect">
            <a:avLst/>
          </a:prstGeom>
          <a:noFill/>
          <a:ln>
            <a:noFill/>
          </a:ln>
        </p:spPr>
      </p:pic>
      <p:sp>
        <p:nvSpPr>
          <p:cNvPr id="536" name="Google Shape;536;p9"/>
          <p:cNvSpPr txBox="1"/>
          <p:nvPr/>
        </p:nvSpPr>
        <p:spPr>
          <a:xfrm>
            <a:off x="1927376" y="1699707"/>
            <a:ext cx="5049520"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latin typeface="Lucida Sans"/>
                <a:ea typeface="Lucida Sans"/>
                <a:cs typeface="Lucida Sans"/>
                <a:sym typeface="Lucida Sans"/>
              </a:rPr>
              <a:t>These 2 pictures explained the pathogenesis of emphysema:</a:t>
            </a:r>
            <a:endParaRPr sz="1400">
              <a:latin typeface="Lucida Sans"/>
              <a:ea typeface="Lucida Sans"/>
              <a:cs typeface="Lucida Sans"/>
              <a:sym typeface="Lucida Sans"/>
            </a:endParaRPr>
          </a:p>
        </p:txBody>
      </p:sp>
      <p:grpSp>
        <p:nvGrpSpPr>
          <p:cNvPr id="537" name="Google Shape;537;p9"/>
          <p:cNvGrpSpPr/>
          <p:nvPr/>
        </p:nvGrpSpPr>
        <p:grpSpPr>
          <a:xfrm>
            <a:off x="455729" y="4981415"/>
            <a:ext cx="4068445" cy="1564005"/>
            <a:chOff x="455729" y="4981415"/>
            <a:chExt cx="4068445" cy="1564005"/>
          </a:xfrm>
        </p:grpSpPr>
        <p:sp>
          <p:nvSpPr>
            <p:cNvPr id="538" name="Google Shape;538;p9"/>
            <p:cNvSpPr/>
            <p:nvPr/>
          </p:nvSpPr>
          <p:spPr>
            <a:xfrm>
              <a:off x="455729" y="4981415"/>
              <a:ext cx="4068445" cy="1564005"/>
            </a:xfrm>
            <a:custGeom>
              <a:rect b="b" l="l" r="r" t="t"/>
              <a:pathLst>
                <a:path extrusionOk="0" h="1564004" w="4068445">
                  <a:moveTo>
                    <a:pt x="3807394" y="1563599"/>
                  </a:moveTo>
                  <a:lnTo>
                    <a:pt x="260605" y="1563599"/>
                  </a:lnTo>
                  <a:lnTo>
                    <a:pt x="213761" y="1559401"/>
                  </a:lnTo>
                  <a:lnTo>
                    <a:pt x="169671" y="1547295"/>
                  </a:lnTo>
                  <a:lnTo>
                    <a:pt x="129072" y="1528019"/>
                  </a:lnTo>
                  <a:lnTo>
                    <a:pt x="92700" y="1502308"/>
                  </a:lnTo>
                  <a:lnTo>
                    <a:pt x="61291" y="1470899"/>
                  </a:lnTo>
                  <a:lnTo>
                    <a:pt x="35580" y="1434527"/>
                  </a:lnTo>
                  <a:lnTo>
                    <a:pt x="16304" y="1393928"/>
                  </a:lnTo>
                  <a:lnTo>
                    <a:pt x="4198" y="1349838"/>
                  </a:lnTo>
                  <a:lnTo>
                    <a:pt x="0" y="1302994"/>
                  </a:lnTo>
                  <a:lnTo>
                    <a:pt x="0" y="260604"/>
                  </a:lnTo>
                  <a:lnTo>
                    <a:pt x="4198" y="213760"/>
                  </a:lnTo>
                  <a:lnTo>
                    <a:pt x="16304" y="169671"/>
                  </a:lnTo>
                  <a:lnTo>
                    <a:pt x="35580" y="129072"/>
                  </a:lnTo>
                  <a:lnTo>
                    <a:pt x="61291" y="92700"/>
                  </a:lnTo>
                  <a:lnTo>
                    <a:pt x="92700" y="61291"/>
                  </a:lnTo>
                  <a:lnTo>
                    <a:pt x="129072" y="35580"/>
                  </a:lnTo>
                  <a:lnTo>
                    <a:pt x="169671" y="16304"/>
                  </a:lnTo>
                  <a:lnTo>
                    <a:pt x="213761" y="4198"/>
                  </a:lnTo>
                  <a:lnTo>
                    <a:pt x="260605" y="0"/>
                  </a:lnTo>
                  <a:lnTo>
                    <a:pt x="3807394" y="0"/>
                  </a:lnTo>
                  <a:lnTo>
                    <a:pt x="3858473" y="5053"/>
                  </a:lnTo>
                  <a:lnTo>
                    <a:pt x="3907124" y="19837"/>
                  </a:lnTo>
                  <a:lnTo>
                    <a:pt x="3951978" y="43784"/>
                  </a:lnTo>
                  <a:lnTo>
                    <a:pt x="3991670" y="76329"/>
                  </a:lnTo>
                  <a:lnTo>
                    <a:pt x="4024215" y="116021"/>
                  </a:lnTo>
                  <a:lnTo>
                    <a:pt x="4048162" y="160875"/>
                  </a:lnTo>
                  <a:lnTo>
                    <a:pt x="4062946" y="209526"/>
                  </a:lnTo>
                  <a:lnTo>
                    <a:pt x="4068000" y="260604"/>
                  </a:lnTo>
                  <a:lnTo>
                    <a:pt x="4068000" y="1302994"/>
                  </a:lnTo>
                  <a:lnTo>
                    <a:pt x="4063801" y="1349838"/>
                  </a:lnTo>
                  <a:lnTo>
                    <a:pt x="4051695" y="1393928"/>
                  </a:lnTo>
                  <a:lnTo>
                    <a:pt x="4032419" y="1434527"/>
                  </a:lnTo>
                  <a:lnTo>
                    <a:pt x="4006708" y="1470899"/>
                  </a:lnTo>
                  <a:lnTo>
                    <a:pt x="3975299" y="1502308"/>
                  </a:lnTo>
                  <a:lnTo>
                    <a:pt x="3938927" y="1528019"/>
                  </a:lnTo>
                  <a:lnTo>
                    <a:pt x="3898328" y="1547295"/>
                  </a:lnTo>
                  <a:lnTo>
                    <a:pt x="3854238" y="1559401"/>
                  </a:lnTo>
                  <a:lnTo>
                    <a:pt x="3807394" y="1563599"/>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39" name="Google Shape;539;p9"/>
            <p:cNvSpPr/>
            <p:nvPr/>
          </p:nvSpPr>
          <p:spPr>
            <a:xfrm>
              <a:off x="455729" y="4981415"/>
              <a:ext cx="4068445" cy="1564005"/>
            </a:xfrm>
            <a:custGeom>
              <a:rect b="b" l="l" r="r" t="t"/>
              <a:pathLst>
                <a:path extrusionOk="0" h="1564004" w="4068445">
                  <a:moveTo>
                    <a:pt x="0" y="260604"/>
                  </a:moveTo>
                  <a:lnTo>
                    <a:pt x="4198" y="213760"/>
                  </a:lnTo>
                  <a:lnTo>
                    <a:pt x="16304" y="169671"/>
                  </a:lnTo>
                  <a:lnTo>
                    <a:pt x="35580" y="129072"/>
                  </a:lnTo>
                  <a:lnTo>
                    <a:pt x="61291" y="92700"/>
                  </a:lnTo>
                  <a:lnTo>
                    <a:pt x="92700" y="61291"/>
                  </a:lnTo>
                  <a:lnTo>
                    <a:pt x="129072" y="35580"/>
                  </a:lnTo>
                  <a:lnTo>
                    <a:pt x="169671" y="16304"/>
                  </a:lnTo>
                  <a:lnTo>
                    <a:pt x="213761" y="4198"/>
                  </a:lnTo>
                  <a:lnTo>
                    <a:pt x="260605" y="0"/>
                  </a:lnTo>
                  <a:lnTo>
                    <a:pt x="3807394" y="0"/>
                  </a:lnTo>
                  <a:lnTo>
                    <a:pt x="3858473" y="5053"/>
                  </a:lnTo>
                  <a:lnTo>
                    <a:pt x="3907124" y="19837"/>
                  </a:lnTo>
                  <a:lnTo>
                    <a:pt x="3951978" y="43784"/>
                  </a:lnTo>
                  <a:lnTo>
                    <a:pt x="3991670" y="76329"/>
                  </a:lnTo>
                  <a:lnTo>
                    <a:pt x="4024215" y="116021"/>
                  </a:lnTo>
                  <a:lnTo>
                    <a:pt x="4048162" y="160875"/>
                  </a:lnTo>
                  <a:lnTo>
                    <a:pt x="4062946" y="209526"/>
                  </a:lnTo>
                  <a:lnTo>
                    <a:pt x="4068000" y="260604"/>
                  </a:lnTo>
                  <a:lnTo>
                    <a:pt x="4068000" y="1302994"/>
                  </a:lnTo>
                  <a:lnTo>
                    <a:pt x="4063801" y="1349838"/>
                  </a:lnTo>
                  <a:lnTo>
                    <a:pt x="4051695" y="1393928"/>
                  </a:lnTo>
                  <a:lnTo>
                    <a:pt x="4032419" y="1434527"/>
                  </a:lnTo>
                  <a:lnTo>
                    <a:pt x="4006708" y="1470899"/>
                  </a:lnTo>
                  <a:lnTo>
                    <a:pt x="3975299" y="1502308"/>
                  </a:lnTo>
                  <a:lnTo>
                    <a:pt x="3938927" y="1528019"/>
                  </a:lnTo>
                  <a:lnTo>
                    <a:pt x="3898328" y="1547295"/>
                  </a:lnTo>
                  <a:lnTo>
                    <a:pt x="3854238" y="1559401"/>
                  </a:lnTo>
                  <a:lnTo>
                    <a:pt x="3807394" y="1563599"/>
                  </a:lnTo>
                  <a:lnTo>
                    <a:pt x="260605" y="1563599"/>
                  </a:lnTo>
                  <a:lnTo>
                    <a:pt x="213761" y="1559401"/>
                  </a:lnTo>
                  <a:lnTo>
                    <a:pt x="169671" y="1547295"/>
                  </a:lnTo>
                  <a:lnTo>
                    <a:pt x="129072" y="1528019"/>
                  </a:lnTo>
                  <a:lnTo>
                    <a:pt x="92700" y="1502308"/>
                  </a:lnTo>
                  <a:lnTo>
                    <a:pt x="61291" y="1470899"/>
                  </a:lnTo>
                  <a:lnTo>
                    <a:pt x="35580" y="1434527"/>
                  </a:lnTo>
                  <a:lnTo>
                    <a:pt x="16304" y="1393928"/>
                  </a:lnTo>
                  <a:lnTo>
                    <a:pt x="4198" y="1349838"/>
                  </a:lnTo>
                  <a:lnTo>
                    <a:pt x="0" y="1302994"/>
                  </a:lnTo>
                  <a:lnTo>
                    <a:pt x="0" y="260604"/>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40" name="Google Shape;540;p9"/>
          <p:cNvSpPr txBox="1"/>
          <p:nvPr/>
        </p:nvSpPr>
        <p:spPr>
          <a:xfrm>
            <a:off x="665369" y="5114752"/>
            <a:ext cx="3649979" cy="1286510"/>
          </a:xfrm>
          <a:prstGeom prst="rect">
            <a:avLst/>
          </a:prstGeom>
          <a:noFill/>
          <a:ln>
            <a:noFill/>
          </a:ln>
        </p:spPr>
        <p:txBody>
          <a:bodyPr anchorCtr="0" anchor="t" bIns="0" lIns="0" spcFirstLastPara="1" rIns="0" wrap="square" tIns="22850">
            <a:spAutoFit/>
          </a:bodyPr>
          <a:lstStyle/>
          <a:p>
            <a:pPr indent="0" lvl="0" marL="12700" marR="5080" rtl="0" algn="ctr">
              <a:lnSpc>
                <a:spcPct val="117857"/>
              </a:lnSpc>
              <a:spcBef>
                <a:spcPts val="0"/>
              </a:spcBef>
              <a:spcAft>
                <a:spcPts val="0"/>
              </a:spcAft>
              <a:buNone/>
            </a:pPr>
            <a:r>
              <a:rPr lang="en-US" sz="1400">
                <a:solidFill>
                  <a:srgbClr val="E03E8F"/>
                </a:solidFill>
                <a:latin typeface="Lucida Sans"/>
                <a:ea typeface="Lucida Sans"/>
                <a:cs typeface="Lucida Sans"/>
                <a:sym typeface="Lucida Sans"/>
              </a:rPr>
              <a:t>Proteases such as </a:t>
            </a:r>
            <a:r>
              <a:rPr b="1" lang="en-US" sz="1400">
                <a:solidFill>
                  <a:srgbClr val="980000"/>
                </a:solidFill>
                <a:latin typeface="Tahoma"/>
                <a:ea typeface="Tahoma"/>
                <a:cs typeface="Tahoma"/>
                <a:sym typeface="Tahoma"/>
              </a:rPr>
              <a:t>elastase </a:t>
            </a:r>
            <a:r>
              <a:rPr lang="en-US" sz="1400">
                <a:solidFill>
                  <a:srgbClr val="E03E8F"/>
                </a:solidFill>
                <a:latin typeface="Lucida Sans"/>
                <a:ea typeface="Lucida Sans"/>
                <a:cs typeface="Lucida Sans"/>
                <a:sym typeface="Lucida Sans"/>
              </a:rPr>
              <a:t>are secreted by  alveolar macrophages and neutrophils and  are responsible for the destruction of the  alveolar parenchyma. (neutrophils are  attracted by Inﬂammatory cytokines: IL8,  LTB4, and TNF)</a:t>
            </a:r>
            <a:endParaRPr sz="1400">
              <a:latin typeface="Lucida Sans"/>
              <a:ea typeface="Lucida Sans"/>
              <a:cs typeface="Lucida Sans"/>
              <a:sym typeface="Lucida Sans"/>
            </a:endParaRPr>
          </a:p>
        </p:txBody>
      </p:sp>
      <p:pic>
        <p:nvPicPr>
          <p:cNvPr id="541" name="Google Shape;541;p9"/>
          <p:cNvPicPr preferRelativeResize="0"/>
          <p:nvPr/>
        </p:nvPicPr>
        <p:blipFill rotWithShape="1">
          <a:blip r:embed="rId12">
            <a:alphaModFix/>
          </a:blip>
          <a:srcRect b="0" l="0" r="0" t="0"/>
          <a:stretch/>
        </p:blipFill>
        <p:spPr>
          <a:xfrm>
            <a:off x="4523724" y="4981418"/>
            <a:ext cx="3177930" cy="1563600"/>
          </a:xfrm>
          <a:prstGeom prst="rect">
            <a:avLst/>
          </a:prstGeom>
          <a:noFill/>
          <a:ln>
            <a:noFill/>
          </a:ln>
        </p:spPr>
      </p:pic>
      <p:sp>
        <p:nvSpPr>
          <p:cNvPr id="542" name="Google Shape;542;p9"/>
          <p:cNvSpPr txBox="1"/>
          <p:nvPr/>
        </p:nvSpPr>
        <p:spPr>
          <a:xfrm>
            <a:off x="2982266" y="6621870"/>
            <a:ext cx="3020060" cy="482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3000">
                <a:latin typeface="Verdana"/>
                <a:ea typeface="Verdana"/>
                <a:cs typeface="Verdana"/>
                <a:sym typeface="Verdana"/>
              </a:rPr>
              <a:t>Complications</a:t>
            </a:r>
            <a:endParaRPr sz="3000">
              <a:latin typeface="Verdana"/>
              <a:ea typeface="Verdana"/>
              <a:cs typeface="Verdana"/>
              <a:sym typeface="Verdana"/>
            </a:endParaRPr>
          </a:p>
        </p:txBody>
      </p:sp>
      <p:sp>
        <p:nvSpPr>
          <p:cNvPr id="543" name="Google Shape;543;p9"/>
          <p:cNvSpPr txBox="1"/>
          <p:nvPr/>
        </p:nvSpPr>
        <p:spPr>
          <a:xfrm>
            <a:off x="5428844" y="7862330"/>
            <a:ext cx="1367790" cy="254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500">
                <a:solidFill>
                  <a:srgbClr val="980000"/>
                </a:solidFill>
                <a:latin typeface="Tahoma"/>
                <a:ea typeface="Tahoma"/>
                <a:cs typeface="Tahoma"/>
                <a:sym typeface="Tahoma"/>
              </a:rPr>
              <a:t>Pneumothorax</a:t>
            </a:r>
            <a:endParaRPr sz="1500">
              <a:latin typeface="Tahoma"/>
              <a:ea typeface="Tahoma"/>
              <a:cs typeface="Tahoma"/>
              <a:sym typeface="Tahoma"/>
            </a:endParaRPr>
          </a:p>
        </p:txBody>
      </p:sp>
      <p:grpSp>
        <p:nvGrpSpPr>
          <p:cNvPr id="544" name="Google Shape;544;p9"/>
          <p:cNvGrpSpPr/>
          <p:nvPr/>
        </p:nvGrpSpPr>
        <p:grpSpPr>
          <a:xfrm>
            <a:off x="137045" y="7499757"/>
            <a:ext cx="4523740" cy="2989580"/>
            <a:chOff x="137045" y="7499757"/>
            <a:chExt cx="4523740" cy="2989580"/>
          </a:xfrm>
        </p:grpSpPr>
        <p:sp>
          <p:nvSpPr>
            <p:cNvPr id="545" name="Google Shape;545;p9"/>
            <p:cNvSpPr/>
            <p:nvPr/>
          </p:nvSpPr>
          <p:spPr>
            <a:xfrm>
              <a:off x="137045" y="7499757"/>
              <a:ext cx="4523740" cy="2989580"/>
            </a:xfrm>
            <a:custGeom>
              <a:rect b="b" l="l" r="r" t="t"/>
              <a:pathLst>
                <a:path extrusionOk="0" h="2989579" w="4523740">
                  <a:moveTo>
                    <a:pt x="4025440" y="2989499"/>
                  </a:moveTo>
                  <a:lnTo>
                    <a:pt x="498259" y="2989499"/>
                  </a:lnTo>
                  <a:lnTo>
                    <a:pt x="450274" y="2987219"/>
                  </a:lnTo>
                  <a:lnTo>
                    <a:pt x="403578" y="2980515"/>
                  </a:lnTo>
                  <a:lnTo>
                    <a:pt x="358383" y="2969598"/>
                  </a:lnTo>
                  <a:lnTo>
                    <a:pt x="314895" y="2954676"/>
                  </a:lnTo>
                  <a:lnTo>
                    <a:pt x="273324" y="2935957"/>
                  </a:lnTo>
                  <a:lnTo>
                    <a:pt x="233879" y="2913651"/>
                  </a:lnTo>
                  <a:lnTo>
                    <a:pt x="196768" y="2887967"/>
                  </a:lnTo>
                  <a:lnTo>
                    <a:pt x="162201" y="2859113"/>
                  </a:lnTo>
                  <a:lnTo>
                    <a:pt x="130386" y="2827298"/>
                  </a:lnTo>
                  <a:lnTo>
                    <a:pt x="101532" y="2792731"/>
                  </a:lnTo>
                  <a:lnTo>
                    <a:pt x="75848" y="2755620"/>
                  </a:lnTo>
                  <a:lnTo>
                    <a:pt x="53542" y="2716175"/>
                  </a:lnTo>
                  <a:lnTo>
                    <a:pt x="34823" y="2674604"/>
                  </a:lnTo>
                  <a:lnTo>
                    <a:pt x="19901" y="2631116"/>
                  </a:lnTo>
                  <a:lnTo>
                    <a:pt x="8984" y="2585921"/>
                  </a:lnTo>
                  <a:lnTo>
                    <a:pt x="2280" y="2539225"/>
                  </a:lnTo>
                  <a:lnTo>
                    <a:pt x="0" y="2491239"/>
                  </a:lnTo>
                  <a:lnTo>
                    <a:pt x="0" y="498260"/>
                  </a:lnTo>
                  <a:lnTo>
                    <a:pt x="2280" y="450274"/>
                  </a:lnTo>
                  <a:lnTo>
                    <a:pt x="8984" y="403579"/>
                  </a:lnTo>
                  <a:lnTo>
                    <a:pt x="19901" y="358383"/>
                  </a:lnTo>
                  <a:lnTo>
                    <a:pt x="34823" y="314895"/>
                  </a:lnTo>
                  <a:lnTo>
                    <a:pt x="53542" y="273324"/>
                  </a:lnTo>
                  <a:lnTo>
                    <a:pt x="75848" y="233879"/>
                  </a:lnTo>
                  <a:lnTo>
                    <a:pt x="101532" y="196769"/>
                  </a:lnTo>
                  <a:lnTo>
                    <a:pt x="130386" y="162201"/>
                  </a:lnTo>
                  <a:lnTo>
                    <a:pt x="162201" y="130386"/>
                  </a:lnTo>
                  <a:lnTo>
                    <a:pt x="196768" y="101532"/>
                  </a:lnTo>
                  <a:lnTo>
                    <a:pt x="233879" y="75848"/>
                  </a:lnTo>
                  <a:lnTo>
                    <a:pt x="273324" y="53542"/>
                  </a:lnTo>
                  <a:lnTo>
                    <a:pt x="314895" y="34823"/>
                  </a:lnTo>
                  <a:lnTo>
                    <a:pt x="358383" y="19901"/>
                  </a:lnTo>
                  <a:lnTo>
                    <a:pt x="403578" y="8984"/>
                  </a:lnTo>
                  <a:lnTo>
                    <a:pt x="450274" y="2280"/>
                  </a:lnTo>
                  <a:lnTo>
                    <a:pt x="498259" y="0"/>
                  </a:lnTo>
                  <a:lnTo>
                    <a:pt x="4025440" y="0"/>
                  </a:lnTo>
                  <a:lnTo>
                    <a:pt x="4074686" y="2438"/>
                  </a:lnTo>
                  <a:lnTo>
                    <a:pt x="4123099" y="9662"/>
                  </a:lnTo>
                  <a:lnTo>
                    <a:pt x="4170351" y="21537"/>
                  </a:lnTo>
                  <a:lnTo>
                    <a:pt x="4216115" y="37927"/>
                  </a:lnTo>
                  <a:lnTo>
                    <a:pt x="4260065" y="58698"/>
                  </a:lnTo>
                  <a:lnTo>
                    <a:pt x="4301874" y="83713"/>
                  </a:lnTo>
                  <a:lnTo>
                    <a:pt x="4341216" y="112838"/>
                  </a:lnTo>
                  <a:lnTo>
                    <a:pt x="4377763" y="145936"/>
                  </a:lnTo>
                  <a:lnTo>
                    <a:pt x="4410861" y="182483"/>
                  </a:lnTo>
                  <a:lnTo>
                    <a:pt x="4439986" y="221825"/>
                  </a:lnTo>
                  <a:lnTo>
                    <a:pt x="4465001" y="263634"/>
                  </a:lnTo>
                  <a:lnTo>
                    <a:pt x="4485772" y="307584"/>
                  </a:lnTo>
                  <a:lnTo>
                    <a:pt x="4502162" y="353348"/>
                  </a:lnTo>
                  <a:lnTo>
                    <a:pt x="4514037" y="400600"/>
                  </a:lnTo>
                  <a:lnTo>
                    <a:pt x="4521261" y="449013"/>
                  </a:lnTo>
                  <a:lnTo>
                    <a:pt x="4523699" y="498260"/>
                  </a:lnTo>
                  <a:lnTo>
                    <a:pt x="4523699" y="2491239"/>
                  </a:lnTo>
                  <a:lnTo>
                    <a:pt x="4521419" y="2539225"/>
                  </a:lnTo>
                  <a:lnTo>
                    <a:pt x="4514715" y="2585921"/>
                  </a:lnTo>
                  <a:lnTo>
                    <a:pt x="4503798" y="2631116"/>
                  </a:lnTo>
                  <a:lnTo>
                    <a:pt x="4488876" y="2674604"/>
                  </a:lnTo>
                  <a:lnTo>
                    <a:pt x="4470157" y="2716175"/>
                  </a:lnTo>
                  <a:lnTo>
                    <a:pt x="4447851" y="2755620"/>
                  </a:lnTo>
                  <a:lnTo>
                    <a:pt x="4422167" y="2792731"/>
                  </a:lnTo>
                  <a:lnTo>
                    <a:pt x="4393313" y="2827298"/>
                  </a:lnTo>
                  <a:lnTo>
                    <a:pt x="4361498" y="2859113"/>
                  </a:lnTo>
                  <a:lnTo>
                    <a:pt x="4326931" y="2887967"/>
                  </a:lnTo>
                  <a:lnTo>
                    <a:pt x="4289820" y="2913651"/>
                  </a:lnTo>
                  <a:lnTo>
                    <a:pt x="4250375" y="2935957"/>
                  </a:lnTo>
                  <a:lnTo>
                    <a:pt x="4208804" y="2954676"/>
                  </a:lnTo>
                  <a:lnTo>
                    <a:pt x="4165317" y="2969598"/>
                  </a:lnTo>
                  <a:lnTo>
                    <a:pt x="4120121" y="2980515"/>
                  </a:lnTo>
                  <a:lnTo>
                    <a:pt x="4073425" y="2987219"/>
                  </a:lnTo>
                  <a:lnTo>
                    <a:pt x="4025440" y="2989499"/>
                  </a:lnTo>
                  <a:close/>
                </a:path>
              </a:pathLst>
            </a:custGeom>
            <a:solidFill>
              <a:srgbClr val="FAF4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46" name="Google Shape;546;p9"/>
            <p:cNvSpPr/>
            <p:nvPr/>
          </p:nvSpPr>
          <p:spPr>
            <a:xfrm>
              <a:off x="137045" y="7499757"/>
              <a:ext cx="4523740" cy="2989580"/>
            </a:xfrm>
            <a:custGeom>
              <a:rect b="b" l="l" r="r" t="t"/>
              <a:pathLst>
                <a:path extrusionOk="0" h="2989579" w="4523740">
                  <a:moveTo>
                    <a:pt x="0" y="498260"/>
                  </a:moveTo>
                  <a:lnTo>
                    <a:pt x="2280" y="450274"/>
                  </a:lnTo>
                  <a:lnTo>
                    <a:pt x="8984" y="403579"/>
                  </a:lnTo>
                  <a:lnTo>
                    <a:pt x="19901" y="358383"/>
                  </a:lnTo>
                  <a:lnTo>
                    <a:pt x="34823" y="314895"/>
                  </a:lnTo>
                  <a:lnTo>
                    <a:pt x="53542" y="273324"/>
                  </a:lnTo>
                  <a:lnTo>
                    <a:pt x="75848" y="233879"/>
                  </a:lnTo>
                  <a:lnTo>
                    <a:pt x="101532" y="196769"/>
                  </a:lnTo>
                  <a:lnTo>
                    <a:pt x="130386" y="162201"/>
                  </a:lnTo>
                  <a:lnTo>
                    <a:pt x="162201" y="130386"/>
                  </a:lnTo>
                  <a:lnTo>
                    <a:pt x="196768" y="101532"/>
                  </a:lnTo>
                  <a:lnTo>
                    <a:pt x="233879" y="75848"/>
                  </a:lnTo>
                  <a:lnTo>
                    <a:pt x="273324" y="53542"/>
                  </a:lnTo>
                  <a:lnTo>
                    <a:pt x="314895" y="34823"/>
                  </a:lnTo>
                  <a:lnTo>
                    <a:pt x="358383" y="19901"/>
                  </a:lnTo>
                  <a:lnTo>
                    <a:pt x="403578" y="8984"/>
                  </a:lnTo>
                  <a:lnTo>
                    <a:pt x="450274" y="2280"/>
                  </a:lnTo>
                  <a:lnTo>
                    <a:pt x="498259" y="0"/>
                  </a:lnTo>
                  <a:lnTo>
                    <a:pt x="4025440" y="0"/>
                  </a:lnTo>
                  <a:lnTo>
                    <a:pt x="4074686" y="2438"/>
                  </a:lnTo>
                  <a:lnTo>
                    <a:pt x="4123099" y="9662"/>
                  </a:lnTo>
                  <a:lnTo>
                    <a:pt x="4170351" y="21537"/>
                  </a:lnTo>
                  <a:lnTo>
                    <a:pt x="4216115" y="37927"/>
                  </a:lnTo>
                  <a:lnTo>
                    <a:pt x="4260065" y="58698"/>
                  </a:lnTo>
                  <a:lnTo>
                    <a:pt x="4301874" y="83713"/>
                  </a:lnTo>
                  <a:lnTo>
                    <a:pt x="4341216" y="112838"/>
                  </a:lnTo>
                  <a:lnTo>
                    <a:pt x="4377763" y="145936"/>
                  </a:lnTo>
                  <a:lnTo>
                    <a:pt x="4410861" y="182483"/>
                  </a:lnTo>
                  <a:lnTo>
                    <a:pt x="4439986" y="221825"/>
                  </a:lnTo>
                  <a:lnTo>
                    <a:pt x="4465001" y="263634"/>
                  </a:lnTo>
                  <a:lnTo>
                    <a:pt x="4485772" y="307584"/>
                  </a:lnTo>
                  <a:lnTo>
                    <a:pt x="4502162" y="353348"/>
                  </a:lnTo>
                  <a:lnTo>
                    <a:pt x="4514037" y="400600"/>
                  </a:lnTo>
                  <a:lnTo>
                    <a:pt x="4521261" y="449013"/>
                  </a:lnTo>
                  <a:lnTo>
                    <a:pt x="4523699" y="498260"/>
                  </a:lnTo>
                  <a:lnTo>
                    <a:pt x="4523699" y="2491239"/>
                  </a:lnTo>
                  <a:lnTo>
                    <a:pt x="4521419" y="2539225"/>
                  </a:lnTo>
                  <a:lnTo>
                    <a:pt x="4514715" y="2585921"/>
                  </a:lnTo>
                  <a:lnTo>
                    <a:pt x="4503798" y="2631116"/>
                  </a:lnTo>
                  <a:lnTo>
                    <a:pt x="4488876" y="2674604"/>
                  </a:lnTo>
                  <a:lnTo>
                    <a:pt x="4470157" y="2716175"/>
                  </a:lnTo>
                  <a:lnTo>
                    <a:pt x="4447851" y="2755620"/>
                  </a:lnTo>
                  <a:lnTo>
                    <a:pt x="4422167" y="2792731"/>
                  </a:lnTo>
                  <a:lnTo>
                    <a:pt x="4393313" y="2827298"/>
                  </a:lnTo>
                  <a:lnTo>
                    <a:pt x="4361498" y="2859113"/>
                  </a:lnTo>
                  <a:lnTo>
                    <a:pt x="4326931" y="2887967"/>
                  </a:lnTo>
                  <a:lnTo>
                    <a:pt x="4289820" y="2913651"/>
                  </a:lnTo>
                  <a:lnTo>
                    <a:pt x="4250375" y="2935957"/>
                  </a:lnTo>
                  <a:lnTo>
                    <a:pt x="4208804" y="2954676"/>
                  </a:lnTo>
                  <a:lnTo>
                    <a:pt x="4165317" y="2969598"/>
                  </a:lnTo>
                  <a:lnTo>
                    <a:pt x="4120121" y="2980515"/>
                  </a:lnTo>
                  <a:lnTo>
                    <a:pt x="4073425" y="2987219"/>
                  </a:lnTo>
                  <a:lnTo>
                    <a:pt x="4025440" y="2989499"/>
                  </a:lnTo>
                  <a:lnTo>
                    <a:pt x="498259" y="2989499"/>
                  </a:lnTo>
                  <a:lnTo>
                    <a:pt x="450274" y="2987219"/>
                  </a:lnTo>
                  <a:lnTo>
                    <a:pt x="403578" y="2980515"/>
                  </a:lnTo>
                  <a:lnTo>
                    <a:pt x="358383" y="2969598"/>
                  </a:lnTo>
                  <a:lnTo>
                    <a:pt x="314895" y="2954676"/>
                  </a:lnTo>
                  <a:lnTo>
                    <a:pt x="273324" y="2935957"/>
                  </a:lnTo>
                  <a:lnTo>
                    <a:pt x="233879" y="2913651"/>
                  </a:lnTo>
                  <a:lnTo>
                    <a:pt x="196768" y="2887967"/>
                  </a:lnTo>
                  <a:lnTo>
                    <a:pt x="162201" y="2859113"/>
                  </a:lnTo>
                  <a:lnTo>
                    <a:pt x="130386" y="2827298"/>
                  </a:lnTo>
                  <a:lnTo>
                    <a:pt x="101532" y="2792731"/>
                  </a:lnTo>
                  <a:lnTo>
                    <a:pt x="75848" y="2755620"/>
                  </a:lnTo>
                  <a:lnTo>
                    <a:pt x="53542" y="2716175"/>
                  </a:lnTo>
                  <a:lnTo>
                    <a:pt x="34823" y="2674604"/>
                  </a:lnTo>
                  <a:lnTo>
                    <a:pt x="19901" y="2631116"/>
                  </a:lnTo>
                  <a:lnTo>
                    <a:pt x="8984" y="2585921"/>
                  </a:lnTo>
                  <a:lnTo>
                    <a:pt x="2280" y="2539225"/>
                  </a:lnTo>
                  <a:lnTo>
                    <a:pt x="0" y="2491239"/>
                  </a:lnTo>
                  <a:lnTo>
                    <a:pt x="0" y="498260"/>
                  </a:lnTo>
                  <a:close/>
                </a:path>
              </a:pathLst>
            </a:custGeom>
            <a:noFill/>
            <a:ln cap="flat" cmpd="sng" w="19025">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47" name="Google Shape;547;p9"/>
          <p:cNvSpPr txBox="1"/>
          <p:nvPr/>
        </p:nvSpPr>
        <p:spPr>
          <a:xfrm>
            <a:off x="434449" y="7812137"/>
            <a:ext cx="3872229" cy="2144395"/>
          </a:xfrm>
          <a:prstGeom prst="rect">
            <a:avLst/>
          </a:prstGeom>
          <a:noFill/>
          <a:ln>
            <a:noFill/>
          </a:ln>
        </p:spPr>
        <p:txBody>
          <a:bodyPr anchorCtr="0" anchor="t" bIns="0" lIns="0" spcFirstLastPara="1" rIns="0" wrap="square" tIns="12700">
            <a:spAutoFit/>
          </a:bodyPr>
          <a:lstStyle/>
          <a:p>
            <a:pPr indent="0" lvl="0" marL="307975" marR="0" rtl="0" algn="l">
              <a:lnSpc>
                <a:spcPct val="100000"/>
              </a:lnSpc>
              <a:spcBef>
                <a:spcPts val="0"/>
              </a:spcBef>
              <a:spcAft>
                <a:spcPts val="0"/>
              </a:spcAft>
              <a:buNone/>
            </a:pPr>
            <a:r>
              <a:rPr b="1" lang="en-US" sz="1500">
                <a:solidFill>
                  <a:srgbClr val="980000"/>
                </a:solidFill>
                <a:latin typeface="Tahoma"/>
                <a:ea typeface="Tahoma"/>
                <a:cs typeface="Tahoma"/>
                <a:sym typeface="Tahoma"/>
              </a:rPr>
              <a:t>Death </a:t>
            </a:r>
            <a:r>
              <a:rPr lang="en-US" sz="1500">
                <a:latin typeface="Lucida Sans"/>
                <a:ea typeface="Lucida Sans"/>
                <a:cs typeface="Lucida Sans"/>
                <a:sym typeface="Lucida Sans"/>
              </a:rPr>
              <a:t>from emphysema is related to:</a:t>
            </a:r>
            <a:endParaRPr sz="1500">
              <a:latin typeface="Lucida Sans"/>
              <a:ea typeface="Lucida Sans"/>
              <a:cs typeface="Lucida Sans"/>
              <a:sym typeface="Lucida Sans"/>
            </a:endParaRPr>
          </a:p>
          <a:p>
            <a:pPr indent="0" lvl="0" marL="0" marR="0" rtl="0" algn="l">
              <a:lnSpc>
                <a:spcPct val="100000"/>
              </a:lnSpc>
              <a:spcBef>
                <a:spcPts val="40"/>
              </a:spcBef>
              <a:spcAft>
                <a:spcPts val="0"/>
              </a:spcAft>
              <a:buNone/>
            </a:pPr>
            <a:r>
              <a:t/>
            </a:r>
            <a:endParaRPr sz="1100">
              <a:latin typeface="Lucida Sans"/>
              <a:ea typeface="Lucida Sans"/>
              <a:cs typeface="Lucida Sans"/>
              <a:sym typeface="Lucida Sans"/>
            </a:endParaRPr>
          </a:p>
          <a:p>
            <a:pPr indent="-367030" lvl="0" marL="391160" marR="589915" rtl="0" algn="l">
              <a:lnSpc>
                <a:spcPct val="117857"/>
              </a:lnSpc>
              <a:spcBef>
                <a:spcPts val="0"/>
              </a:spcBef>
              <a:spcAft>
                <a:spcPts val="0"/>
              </a:spcAft>
              <a:buClr>
                <a:srgbClr val="000000"/>
              </a:buClr>
              <a:buSzPts val="1400"/>
              <a:buFont typeface="Lucida Sans"/>
              <a:buAutoNum type="arabicPeriod"/>
            </a:pPr>
            <a:r>
              <a:rPr lang="en-US" sz="1400">
                <a:solidFill>
                  <a:srgbClr val="980000"/>
                </a:solidFill>
                <a:latin typeface="Lucida Sans"/>
                <a:ea typeface="Lucida Sans"/>
                <a:cs typeface="Lucida Sans"/>
                <a:sym typeface="Lucida Sans"/>
              </a:rPr>
              <a:t>Pulmonary failure </a:t>
            </a:r>
            <a:r>
              <a:rPr lang="en-US" sz="1400">
                <a:latin typeface="Lucida Sans"/>
                <a:ea typeface="Lucida Sans"/>
                <a:cs typeface="Lucida Sans"/>
                <a:sym typeface="Lucida Sans"/>
              </a:rPr>
              <a:t>with </a:t>
            </a:r>
            <a:r>
              <a:rPr b="1" lang="en-US" sz="1400">
                <a:latin typeface="Tahoma"/>
                <a:ea typeface="Tahoma"/>
                <a:cs typeface="Tahoma"/>
                <a:sym typeface="Tahoma"/>
              </a:rPr>
              <a:t>respiratory  acidosis, hypoxia and coma.</a:t>
            </a:r>
            <a:endParaRPr sz="1400">
              <a:latin typeface="Tahoma"/>
              <a:ea typeface="Tahoma"/>
              <a:cs typeface="Tahoma"/>
              <a:sym typeface="Tahoma"/>
            </a:endParaRPr>
          </a:p>
          <a:p>
            <a:pPr indent="-379094" lvl="0" marL="391160" marR="313690" rtl="0" algn="l">
              <a:lnSpc>
                <a:spcPct val="117857"/>
              </a:lnSpc>
              <a:spcBef>
                <a:spcPts val="0"/>
              </a:spcBef>
              <a:spcAft>
                <a:spcPts val="0"/>
              </a:spcAft>
              <a:buClr>
                <a:srgbClr val="000000"/>
              </a:buClr>
              <a:buSzPts val="1400"/>
              <a:buFont typeface="Lucida Sans"/>
              <a:buAutoNum type="arabicPeriod"/>
            </a:pPr>
            <a:r>
              <a:rPr lang="en-US" sz="1400">
                <a:solidFill>
                  <a:srgbClr val="980000"/>
                </a:solidFill>
                <a:latin typeface="Lucida Sans"/>
                <a:ea typeface="Lucida Sans"/>
                <a:cs typeface="Lucida Sans"/>
                <a:sym typeface="Lucida Sans"/>
              </a:rPr>
              <a:t>Secondary Pulmonary hypertension</a:t>
            </a:r>
            <a:r>
              <a:rPr lang="en-US" sz="1400">
                <a:solidFill>
                  <a:srgbClr val="FF0000"/>
                </a:solidFill>
                <a:latin typeface="Lucida Sans"/>
                <a:ea typeface="Lucida Sans"/>
                <a:cs typeface="Lucida Sans"/>
                <a:sym typeface="Lucida Sans"/>
              </a:rPr>
              <a:t>.  </a:t>
            </a:r>
            <a:r>
              <a:rPr lang="en-US" sz="1400">
                <a:latin typeface="Lucida Sans"/>
                <a:ea typeface="Lucida Sans"/>
                <a:cs typeface="Lucida Sans"/>
                <a:sym typeface="Lucida Sans"/>
              </a:rPr>
              <a:t>(arising form both hypoxia-induced  pulmonary vascular spasm and loss of  pulmonary capillary surface area from  alveolar destruction)</a:t>
            </a:r>
            <a:endParaRPr sz="1400">
              <a:latin typeface="Lucida Sans"/>
              <a:ea typeface="Lucida Sans"/>
              <a:cs typeface="Lucida Sans"/>
              <a:sym typeface="Lucida Sans"/>
            </a:endParaRPr>
          </a:p>
          <a:p>
            <a:pPr indent="-367030" lvl="0" marL="391160" marR="0" rtl="0" algn="l">
              <a:lnSpc>
                <a:spcPct val="114285"/>
              </a:lnSpc>
              <a:spcBef>
                <a:spcPts val="0"/>
              </a:spcBef>
              <a:spcAft>
                <a:spcPts val="0"/>
              </a:spcAft>
              <a:buSzPts val="1400"/>
              <a:buFont typeface="Lucida Sans"/>
              <a:buAutoNum type="arabicPeriod"/>
            </a:pPr>
            <a:r>
              <a:rPr lang="en-US" sz="1400">
                <a:latin typeface="Lucida Sans"/>
                <a:ea typeface="Lucida Sans"/>
                <a:cs typeface="Lucida Sans"/>
                <a:sym typeface="Lucida Sans"/>
              </a:rPr>
              <a:t>Right-sided heart failure </a:t>
            </a:r>
            <a:r>
              <a:rPr lang="en-US" sz="1400">
                <a:solidFill>
                  <a:srgbClr val="980000"/>
                </a:solidFill>
                <a:latin typeface="Lucida Sans"/>
                <a:ea typeface="Lucida Sans"/>
                <a:cs typeface="Lucida Sans"/>
                <a:sym typeface="Lucida Sans"/>
              </a:rPr>
              <a:t>(</a:t>
            </a:r>
            <a:r>
              <a:rPr b="1" lang="en-US" sz="1400">
                <a:solidFill>
                  <a:srgbClr val="980000"/>
                </a:solidFill>
                <a:latin typeface="Tahoma"/>
                <a:ea typeface="Tahoma"/>
                <a:cs typeface="Tahoma"/>
                <a:sym typeface="Tahoma"/>
              </a:rPr>
              <a:t>Cor pulmonale</a:t>
            </a:r>
            <a:r>
              <a:rPr lang="en-US" sz="1400">
                <a:solidFill>
                  <a:srgbClr val="980000"/>
                </a:solidFill>
                <a:latin typeface="Lucida Sans"/>
                <a:ea typeface="Lucida Sans"/>
                <a:cs typeface="Lucida Sans"/>
                <a:sym typeface="Lucida Sans"/>
              </a:rPr>
              <a:t>)</a:t>
            </a:r>
            <a:endParaRPr sz="1400">
              <a:latin typeface="Lucida Sans"/>
              <a:ea typeface="Lucida Sans"/>
              <a:cs typeface="Lucida Sans"/>
              <a:sym typeface="Lucida Sans"/>
            </a:endParaRPr>
          </a:p>
        </p:txBody>
      </p:sp>
      <p:grpSp>
        <p:nvGrpSpPr>
          <p:cNvPr id="548" name="Google Shape;548;p9"/>
          <p:cNvGrpSpPr/>
          <p:nvPr/>
        </p:nvGrpSpPr>
        <p:grpSpPr>
          <a:xfrm>
            <a:off x="2398895" y="7174200"/>
            <a:ext cx="5154232" cy="3417599"/>
            <a:chOff x="2398895" y="7174200"/>
            <a:chExt cx="5154232" cy="3417599"/>
          </a:xfrm>
        </p:grpSpPr>
        <p:sp>
          <p:nvSpPr>
            <p:cNvPr id="549" name="Google Shape;549;p9"/>
            <p:cNvSpPr/>
            <p:nvPr/>
          </p:nvSpPr>
          <p:spPr>
            <a:xfrm>
              <a:off x="2398895" y="7174257"/>
              <a:ext cx="2093595" cy="325755"/>
            </a:xfrm>
            <a:custGeom>
              <a:rect b="b" l="l" r="r" t="t"/>
              <a:pathLst>
                <a:path extrusionOk="0" h="325754" w="2093595">
                  <a:moveTo>
                    <a:pt x="0" y="325499"/>
                  </a:moveTo>
                  <a:lnTo>
                    <a:pt x="27864" y="294364"/>
                  </a:lnTo>
                  <a:lnTo>
                    <a:pt x="74943" y="275823"/>
                  </a:lnTo>
                  <a:lnTo>
                    <a:pt x="142072" y="258842"/>
                  </a:lnTo>
                  <a:lnTo>
                    <a:pt x="182418" y="250879"/>
                  </a:lnTo>
                  <a:lnTo>
                    <a:pt x="226893" y="243237"/>
                  </a:lnTo>
                  <a:lnTo>
                    <a:pt x="275200" y="235893"/>
                  </a:lnTo>
                  <a:lnTo>
                    <a:pt x="327046" y="228824"/>
                  </a:lnTo>
                  <a:lnTo>
                    <a:pt x="382136" y="222008"/>
                  </a:lnTo>
                  <a:lnTo>
                    <a:pt x="440174" y="215422"/>
                  </a:lnTo>
                  <a:lnTo>
                    <a:pt x="500865" y="209041"/>
                  </a:lnTo>
                  <a:lnTo>
                    <a:pt x="563916" y="202845"/>
                  </a:lnTo>
                  <a:lnTo>
                    <a:pt x="629030" y="196809"/>
                  </a:lnTo>
                  <a:lnTo>
                    <a:pt x="695914" y="190911"/>
                  </a:lnTo>
                  <a:lnTo>
                    <a:pt x="764272" y="185129"/>
                  </a:lnTo>
                  <a:lnTo>
                    <a:pt x="833809" y="179438"/>
                  </a:lnTo>
                  <a:lnTo>
                    <a:pt x="904231" y="173816"/>
                  </a:lnTo>
                  <a:lnTo>
                    <a:pt x="975243" y="168240"/>
                  </a:lnTo>
                  <a:lnTo>
                    <a:pt x="1046549" y="162688"/>
                  </a:lnTo>
                  <a:lnTo>
                    <a:pt x="1117856" y="157136"/>
                  </a:lnTo>
                  <a:lnTo>
                    <a:pt x="1188868" y="151562"/>
                  </a:lnTo>
                  <a:lnTo>
                    <a:pt x="1259290" y="145942"/>
                  </a:lnTo>
                  <a:lnTo>
                    <a:pt x="1328827" y="140253"/>
                  </a:lnTo>
                  <a:lnTo>
                    <a:pt x="1397185" y="134473"/>
                  </a:lnTo>
                  <a:lnTo>
                    <a:pt x="1464069" y="128579"/>
                  </a:lnTo>
                  <a:lnTo>
                    <a:pt x="1529183" y="122548"/>
                  </a:lnTo>
                  <a:lnTo>
                    <a:pt x="1592234" y="116356"/>
                  </a:lnTo>
                  <a:lnTo>
                    <a:pt x="1652925" y="109981"/>
                  </a:lnTo>
                  <a:lnTo>
                    <a:pt x="1710963" y="103400"/>
                  </a:lnTo>
                  <a:lnTo>
                    <a:pt x="1766052" y="96590"/>
                  </a:lnTo>
                  <a:lnTo>
                    <a:pt x="1817898" y="89528"/>
                  </a:lnTo>
                  <a:lnTo>
                    <a:pt x="1866206" y="82191"/>
                  </a:lnTo>
                  <a:lnTo>
                    <a:pt x="1910680" y="74556"/>
                  </a:lnTo>
                  <a:lnTo>
                    <a:pt x="1951027" y="66600"/>
                  </a:lnTo>
                  <a:lnTo>
                    <a:pt x="2018156" y="49635"/>
                  </a:lnTo>
                  <a:lnTo>
                    <a:pt x="2065235" y="31110"/>
                  </a:lnTo>
                  <a:lnTo>
                    <a:pt x="2089905" y="10843"/>
                  </a:lnTo>
                  <a:lnTo>
                    <a:pt x="2093099" y="0"/>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50" name="Google Shape;550;p9"/>
            <p:cNvSpPr/>
            <p:nvPr/>
          </p:nvSpPr>
          <p:spPr>
            <a:xfrm>
              <a:off x="2398895" y="7174200"/>
              <a:ext cx="3714115" cy="508634"/>
            </a:xfrm>
            <a:custGeom>
              <a:rect b="b" l="l" r="r" t="t"/>
              <a:pathLst>
                <a:path extrusionOk="0" h="508634" w="3714115">
                  <a:moveTo>
                    <a:pt x="0" y="325556"/>
                  </a:moveTo>
                  <a:lnTo>
                    <a:pt x="27864" y="294420"/>
                  </a:lnTo>
                  <a:lnTo>
                    <a:pt x="74943" y="275880"/>
                  </a:lnTo>
                  <a:lnTo>
                    <a:pt x="142072" y="258899"/>
                  </a:lnTo>
                  <a:lnTo>
                    <a:pt x="182418" y="250935"/>
                  </a:lnTo>
                  <a:lnTo>
                    <a:pt x="226893" y="243293"/>
                  </a:lnTo>
                  <a:lnTo>
                    <a:pt x="275200" y="235950"/>
                  </a:lnTo>
                  <a:lnTo>
                    <a:pt x="327046" y="228881"/>
                  </a:lnTo>
                  <a:lnTo>
                    <a:pt x="382136" y="222065"/>
                  </a:lnTo>
                  <a:lnTo>
                    <a:pt x="440174" y="215478"/>
                  </a:lnTo>
                  <a:lnTo>
                    <a:pt x="500865" y="209098"/>
                  </a:lnTo>
                  <a:lnTo>
                    <a:pt x="563916" y="202902"/>
                  </a:lnTo>
                  <a:lnTo>
                    <a:pt x="629030" y="196866"/>
                  </a:lnTo>
                  <a:lnTo>
                    <a:pt x="695914" y="190968"/>
                  </a:lnTo>
                  <a:lnTo>
                    <a:pt x="764272" y="185185"/>
                  </a:lnTo>
                  <a:lnTo>
                    <a:pt x="833809" y="179494"/>
                  </a:lnTo>
                  <a:lnTo>
                    <a:pt x="904231" y="173873"/>
                  </a:lnTo>
                  <a:lnTo>
                    <a:pt x="975243" y="168297"/>
                  </a:lnTo>
                  <a:lnTo>
                    <a:pt x="1046549" y="162745"/>
                  </a:lnTo>
                  <a:lnTo>
                    <a:pt x="1117856" y="157193"/>
                  </a:lnTo>
                  <a:lnTo>
                    <a:pt x="1188868" y="151618"/>
                  </a:lnTo>
                  <a:lnTo>
                    <a:pt x="1259290" y="145998"/>
                  </a:lnTo>
                  <a:lnTo>
                    <a:pt x="1328827" y="140310"/>
                  </a:lnTo>
                  <a:lnTo>
                    <a:pt x="1397185" y="134530"/>
                  </a:lnTo>
                  <a:lnTo>
                    <a:pt x="1464069" y="128636"/>
                  </a:lnTo>
                  <a:lnTo>
                    <a:pt x="1529183" y="122604"/>
                  </a:lnTo>
                  <a:lnTo>
                    <a:pt x="1592234" y="116413"/>
                  </a:lnTo>
                  <a:lnTo>
                    <a:pt x="1652925" y="110038"/>
                  </a:lnTo>
                  <a:lnTo>
                    <a:pt x="1710963" y="103457"/>
                  </a:lnTo>
                  <a:lnTo>
                    <a:pt x="1766052" y="96647"/>
                  </a:lnTo>
                  <a:lnTo>
                    <a:pt x="1817898" y="89585"/>
                  </a:lnTo>
                  <a:lnTo>
                    <a:pt x="1866206" y="82248"/>
                  </a:lnTo>
                  <a:lnTo>
                    <a:pt x="1910680" y="74613"/>
                  </a:lnTo>
                  <a:lnTo>
                    <a:pt x="1951027" y="66657"/>
                  </a:lnTo>
                  <a:lnTo>
                    <a:pt x="2018156" y="49691"/>
                  </a:lnTo>
                  <a:lnTo>
                    <a:pt x="2065235" y="31167"/>
                  </a:lnTo>
                  <a:lnTo>
                    <a:pt x="2089905" y="10900"/>
                  </a:lnTo>
                  <a:lnTo>
                    <a:pt x="2093099" y="56"/>
                  </a:lnTo>
                </a:path>
                <a:path extrusionOk="0" h="508634" w="3714115">
                  <a:moveTo>
                    <a:pt x="3713779" y="508199"/>
                  </a:moveTo>
                  <a:lnTo>
                    <a:pt x="3700784" y="470111"/>
                  </a:lnTo>
                  <a:lnTo>
                    <a:pt x="3663689" y="435802"/>
                  </a:lnTo>
                  <a:lnTo>
                    <a:pt x="3605329" y="404827"/>
                  </a:lnTo>
                  <a:lnTo>
                    <a:pt x="3569061" y="390451"/>
                  </a:lnTo>
                  <a:lnTo>
                    <a:pt x="3528540" y="376742"/>
                  </a:lnTo>
                  <a:lnTo>
                    <a:pt x="3484121" y="363644"/>
                  </a:lnTo>
                  <a:lnTo>
                    <a:pt x="3436157" y="351102"/>
                  </a:lnTo>
                  <a:lnTo>
                    <a:pt x="3385004" y="339060"/>
                  </a:lnTo>
                  <a:lnTo>
                    <a:pt x="3331016" y="327463"/>
                  </a:lnTo>
                  <a:lnTo>
                    <a:pt x="3274546" y="316255"/>
                  </a:lnTo>
                  <a:lnTo>
                    <a:pt x="3215950" y="305381"/>
                  </a:lnTo>
                  <a:lnTo>
                    <a:pt x="3155582" y="294785"/>
                  </a:lnTo>
                  <a:lnTo>
                    <a:pt x="3093797" y="284411"/>
                  </a:lnTo>
                  <a:lnTo>
                    <a:pt x="3030948" y="274204"/>
                  </a:lnTo>
                  <a:lnTo>
                    <a:pt x="2967391" y="264108"/>
                  </a:lnTo>
                  <a:lnTo>
                    <a:pt x="2903479" y="254069"/>
                  </a:lnTo>
                  <a:lnTo>
                    <a:pt x="2839567" y="244029"/>
                  </a:lnTo>
                  <a:lnTo>
                    <a:pt x="2776009" y="233935"/>
                  </a:lnTo>
                  <a:lnTo>
                    <a:pt x="2713160" y="223729"/>
                  </a:lnTo>
                  <a:lnTo>
                    <a:pt x="2651375" y="213357"/>
                  </a:lnTo>
                  <a:lnTo>
                    <a:pt x="2591007" y="202763"/>
                  </a:lnTo>
                  <a:lnTo>
                    <a:pt x="2532411" y="191891"/>
                  </a:lnTo>
                  <a:lnTo>
                    <a:pt x="2475942" y="180686"/>
                  </a:lnTo>
                  <a:lnTo>
                    <a:pt x="2421953" y="169092"/>
                  </a:lnTo>
                  <a:lnTo>
                    <a:pt x="2370800" y="157054"/>
                  </a:lnTo>
                  <a:lnTo>
                    <a:pt x="2322836" y="144515"/>
                  </a:lnTo>
                  <a:lnTo>
                    <a:pt x="2278417" y="131421"/>
                  </a:lnTo>
                  <a:lnTo>
                    <a:pt x="2237896" y="117716"/>
                  </a:lnTo>
                  <a:lnTo>
                    <a:pt x="2201628" y="103345"/>
                  </a:lnTo>
                  <a:lnTo>
                    <a:pt x="2143269" y="72378"/>
                  </a:lnTo>
                  <a:lnTo>
                    <a:pt x="2106174" y="38078"/>
                  </a:lnTo>
                  <a:lnTo>
                    <a:pt x="2096486" y="19539"/>
                  </a:lnTo>
                  <a:lnTo>
                    <a:pt x="2093179" y="0"/>
                  </a:lnTo>
                </a:path>
              </a:pathLst>
            </a:custGeom>
            <a:noFill/>
            <a:ln cap="flat" cmpd="sng" w="28550">
              <a:solidFill>
                <a:srgbClr val="97BEB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51" name="Google Shape;551;p9"/>
            <p:cNvPicPr preferRelativeResize="0"/>
            <p:nvPr/>
          </p:nvPicPr>
          <p:blipFill rotWithShape="1">
            <a:blip r:embed="rId13">
              <a:alphaModFix/>
            </a:blip>
            <a:srcRect b="0" l="0" r="0" t="0"/>
            <a:stretch/>
          </p:blipFill>
          <p:spPr>
            <a:xfrm>
              <a:off x="4971595" y="8463901"/>
              <a:ext cx="2581532" cy="2127898"/>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2022-06-23T13:59:35Z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ies>
</file>