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4.xml"/>
  <Override ContentType="application/vnd.openxmlformats-officedocument.presentationml.comments+xml" PartName="/ppt/comments/comment3.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Lst>
  <p:sldSz cy="10744200" cx="8001000"/>
  <p:notesSz cx="6858000" cy="9144000"/>
  <p:embeddedFontLst>
    <p:embeddedFont>
      <p:font typeface="Teko"/>
      <p:regular r:id="rId33"/>
      <p:bold r:id="rId34"/>
    </p:embeddedFont>
    <p:embeddedFont>
      <p:font typeface="Amiri"/>
      <p:regular r:id="rId35"/>
      <p:bold r:id="rId36"/>
      <p:italic r:id="rId37"/>
      <p:boldItalic r:id="rId38"/>
    </p:embeddedFont>
    <p:embeddedFont>
      <p:font typeface="Lato"/>
      <p:regular r:id="rId39"/>
      <p:bold r:id="rId40"/>
      <p:italic r:id="rId41"/>
      <p:boldItalic r:id="rId42"/>
    </p:embeddedFont>
    <p:embeddedFont>
      <p:font typeface="Titillium Web"/>
      <p:regular r:id="rId43"/>
      <p:bold r:id="rId44"/>
      <p:italic r:id="rId45"/>
      <p:boldItalic r:id="rId46"/>
    </p:embeddedFont>
    <p:embeddedFont>
      <p:font typeface="Krub"/>
      <p:regular r:id="rId47"/>
      <p:bold r:id="rId48"/>
      <p:italic r:id="rId49"/>
      <p:boldItalic r:id="rId50"/>
    </p:embeddedFont>
    <p:embeddedFont>
      <p:font typeface="Krub Medium"/>
      <p:regular r:id="rId51"/>
      <p:bold r:id="rId52"/>
      <p:italic r:id="rId53"/>
      <p:boldItalic r:id="rId54"/>
    </p:embeddedFont>
    <p:embeddedFont>
      <p:font typeface="Black Han Sans"/>
      <p:regular r:id="rId5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4" name="Pathology 442"/>
  <p:cmAuthor clrIdx="1" id="1" initials="" lastIdx="1" name="TALAL ALSHMALY"/>
  <p:cmAuthor clrIdx="2" id="2" initials="" lastIdx="1" name="Med 442"/>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0FBBE10-0E11-4F27-95A5-F60D60B38EB6}">
  <a:tblStyle styleId="{D0FBBE10-0E11-4F27-95A5-F60D60B38EB6}"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3A64898C-149C-4FEB-9ED7-70B9AABC6BC3}"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Lato-bold.fntdata"/><Relationship Id="rId42" Type="http://schemas.openxmlformats.org/officeDocument/2006/relationships/font" Target="fonts/Lato-boldItalic.fntdata"/><Relationship Id="rId41" Type="http://schemas.openxmlformats.org/officeDocument/2006/relationships/font" Target="fonts/Lato-italic.fntdata"/><Relationship Id="rId44" Type="http://schemas.openxmlformats.org/officeDocument/2006/relationships/font" Target="fonts/TitilliumWeb-bold.fntdata"/><Relationship Id="rId43" Type="http://schemas.openxmlformats.org/officeDocument/2006/relationships/font" Target="fonts/TitilliumWeb-regular.fntdata"/><Relationship Id="rId46" Type="http://schemas.openxmlformats.org/officeDocument/2006/relationships/font" Target="fonts/TitilliumWeb-boldItalic.fntdata"/><Relationship Id="rId45" Type="http://schemas.openxmlformats.org/officeDocument/2006/relationships/font" Target="fonts/TitilliumWeb-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commentAuthors" Target="commentAuthors.xml"/><Relationship Id="rId9" Type="http://schemas.openxmlformats.org/officeDocument/2006/relationships/slide" Target="slides/slide3.xml"/><Relationship Id="rId48" Type="http://schemas.openxmlformats.org/officeDocument/2006/relationships/font" Target="fonts/Krub-bold.fntdata"/><Relationship Id="rId47" Type="http://schemas.openxmlformats.org/officeDocument/2006/relationships/font" Target="fonts/Krub-regular.fntdata"/><Relationship Id="rId49" Type="http://schemas.openxmlformats.org/officeDocument/2006/relationships/font" Target="fonts/Krub-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font" Target="fonts/Teko-regular.fntdata"/><Relationship Id="rId32" Type="http://schemas.openxmlformats.org/officeDocument/2006/relationships/slide" Target="slides/slide26.xml"/><Relationship Id="rId35" Type="http://schemas.openxmlformats.org/officeDocument/2006/relationships/font" Target="fonts/Amiri-regular.fntdata"/><Relationship Id="rId34" Type="http://schemas.openxmlformats.org/officeDocument/2006/relationships/font" Target="fonts/Teko-bold.fntdata"/><Relationship Id="rId37" Type="http://schemas.openxmlformats.org/officeDocument/2006/relationships/font" Target="fonts/Amiri-italic.fntdata"/><Relationship Id="rId36" Type="http://schemas.openxmlformats.org/officeDocument/2006/relationships/font" Target="fonts/Amiri-bold.fntdata"/><Relationship Id="rId39" Type="http://schemas.openxmlformats.org/officeDocument/2006/relationships/font" Target="fonts/Lato-regular.fntdata"/><Relationship Id="rId38" Type="http://schemas.openxmlformats.org/officeDocument/2006/relationships/font" Target="fonts/Amiri-boldItalic.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KrubMedium-regular.fntdata"/><Relationship Id="rId50" Type="http://schemas.openxmlformats.org/officeDocument/2006/relationships/font" Target="fonts/Krub-boldItalic.fntdata"/><Relationship Id="rId53" Type="http://schemas.openxmlformats.org/officeDocument/2006/relationships/font" Target="fonts/KrubMedium-italic.fntdata"/><Relationship Id="rId52" Type="http://schemas.openxmlformats.org/officeDocument/2006/relationships/font" Target="fonts/KrubMedium-bold.fntdata"/><Relationship Id="rId11" Type="http://schemas.openxmlformats.org/officeDocument/2006/relationships/slide" Target="slides/slide5.xml"/><Relationship Id="rId55" Type="http://schemas.openxmlformats.org/officeDocument/2006/relationships/font" Target="fonts/BlackHanSans-regular.fntdata"/><Relationship Id="rId10" Type="http://schemas.openxmlformats.org/officeDocument/2006/relationships/slide" Target="slides/slide4.xml"/><Relationship Id="rId54" Type="http://schemas.openxmlformats.org/officeDocument/2006/relationships/font" Target="fonts/KrubMedium-boldItalic.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2-02-08T07:29:33.957">
    <p:pos x="6000" y="0"/>
    <p:text>Please do the same thing with all the other disease like i did with idiopathic pulmonary fibrosis,
As well as making sure the font matches and the colors are correct</p:text>
  </p:cm>
  <p:cm authorId="1" idx="1" dt="2022-02-07T18:10:14.124">
    <p:pos x="6000" y="0"/>
    <p:text>_Marked as resolved_</p:text>
  </p:cm>
  <p:cm authorId="0" idx="2" dt="2022-02-08T07:29:33.957">
    <p:pos x="6000" y="0"/>
    <p:text>_Re-opened_</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3" dt="2022-02-07T11:20:19.025">
    <p:pos x="6000" y="0"/>
    <p:text>Make this slide for the pictures and please make it clearer</p:tex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1" dt="2022-02-10T12:10:04.221">
    <p:pos x="6000" y="0"/>
    <p:text>check slide 30</p:tex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4" dt="2022-02-07T11:21:07.042">
    <p:pos x="6000" y="0"/>
    <p:text>Put these in a table like every other lecture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152563" y="685800"/>
            <a:ext cx="2553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3" name="Shape 1223"/>
        <p:cNvGrpSpPr/>
        <p:nvPr/>
      </p:nvGrpSpPr>
      <p:grpSpPr>
        <a:xfrm>
          <a:off x="0" y="0"/>
          <a:ext cx="0" cy="0"/>
          <a:chOff x="0" y="0"/>
          <a:chExt cx="0" cy="0"/>
        </a:xfrm>
      </p:grpSpPr>
      <p:sp>
        <p:nvSpPr>
          <p:cNvPr id="1224" name="Google Shape;1224;p:notes"/>
          <p:cNvSpPr/>
          <p:nvPr>
            <p:ph idx="2" type="sldImg"/>
          </p:nvPr>
        </p:nvSpPr>
        <p:spPr>
          <a:xfrm>
            <a:off x="215256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225" name="Google Shape;1225;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3" name="Shape 1423"/>
        <p:cNvGrpSpPr/>
        <p:nvPr/>
      </p:nvGrpSpPr>
      <p:grpSpPr>
        <a:xfrm>
          <a:off x="0" y="0"/>
          <a:ext cx="0" cy="0"/>
          <a:chOff x="0" y="0"/>
          <a:chExt cx="0" cy="0"/>
        </a:xfrm>
      </p:grpSpPr>
      <p:sp>
        <p:nvSpPr>
          <p:cNvPr id="1424" name="Google Shape;1424;g4d00993f25e32f9d_0:notes"/>
          <p:cNvSpPr/>
          <p:nvPr>
            <p:ph idx="2" type="sldImg"/>
          </p:nvPr>
        </p:nvSpPr>
        <p:spPr>
          <a:xfrm>
            <a:off x="215256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425" name="Google Shape;1425;g4d00993f25e32f9d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9" name="Shape 1439"/>
        <p:cNvGrpSpPr/>
        <p:nvPr/>
      </p:nvGrpSpPr>
      <p:grpSpPr>
        <a:xfrm>
          <a:off x="0" y="0"/>
          <a:ext cx="0" cy="0"/>
          <a:chOff x="0" y="0"/>
          <a:chExt cx="0" cy="0"/>
        </a:xfrm>
      </p:grpSpPr>
      <p:sp>
        <p:nvSpPr>
          <p:cNvPr id="1440" name="Google Shape;1440;g75e12b5571615db_32:notes"/>
          <p:cNvSpPr/>
          <p:nvPr>
            <p:ph idx="2" type="sldImg"/>
          </p:nvPr>
        </p:nvSpPr>
        <p:spPr>
          <a:xfrm>
            <a:off x="215256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441" name="Google Shape;1441;g75e12b5571615db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3" name="Shape 1453"/>
        <p:cNvGrpSpPr/>
        <p:nvPr/>
      </p:nvGrpSpPr>
      <p:grpSpPr>
        <a:xfrm>
          <a:off x="0" y="0"/>
          <a:ext cx="0" cy="0"/>
          <a:chOff x="0" y="0"/>
          <a:chExt cx="0" cy="0"/>
        </a:xfrm>
      </p:grpSpPr>
      <p:sp>
        <p:nvSpPr>
          <p:cNvPr id="1454" name="Google Shape;1454;g75e12b5571615db_50:notes"/>
          <p:cNvSpPr/>
          <p:nvPr>
            <p:ph idx="2" type="sldImg"/>
          </p:nvPr>
        </p:nvSpPr>
        <p:spPr>
          <a:xfrm>
            <a:off x="215256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455" name="Google Shape;1455;g75e12b5571615db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7" name="Shape 1467"/>
        <p:cNvGrpSpPr/>
        <p:nvPr/>
      </p:nvGrpSpPr>
      <p:grpSpPr>
        <a:xfrm>
          <a:off x="0" y="0"/>
          <a:ext cx="0" cy="0"/>
          <a:chOff x="0" y="0"/>
          <a:chExt cx="0" cy="0"/>
        </a:xfrm>
      </p:grpSpPr>
      <p:sp>
        <p:nvSpPr>
          <p:cNvPr id="1468" name="Google Shape;1468;g75e12b5571615db_68:notes"/>
          <p:cNvSpPr/>
          <p:nvPr>
            <p:ph idx="2" type="sldImg"/>
          </p:nvPr>
        </p:nvSpPr>
        <p:spPr>
          <a:xfrm>
            <a:off x="215256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469" name="Google Shape;1469;g75e12b5571615db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3" name="Shape 1483"/>
        <p:cNvGrpSpPr/>
        <p:nvPr/>
      </p:nvGrpSpPr>
      <p:grpSpPr>
        <a:xfrm>
          <a:off x="0" y="0"/>
          <a:ext cx="0" cy="0"/>
          <a:chOff x="0" y="0"/>
          <a:chExt cx="0" cy="0"/>
        </a:xfrm>
      </p:grpSpPr>
      <p:sp>
        <p:nvSpPr>
          <p:cNvPr id="1484" name="Google Shape;1484;g75e12b5571615db_88:notes"/>
          <p:cNvSpPr/>
          <p:nvPr>
            <p:ph idx="2" type="sldImg"/>
          </p:nvPr>
        </p:nvSpPr>
        <p:spPr>
          <a:xfrm>
            <a:off x="215256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485" name="Google Shape;1485;g75e12b5571615db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9" name="Shape 1499"/>
        <p:cNvGrpSpPr/>
        <p:nvPr/>
      </p:nvGrpSpPr>
      <p:grpSpPr>
        <a:xfrm>
          <a:off x="0" y="0"/>
          <a:ext cx="0" cy="0"/>
          <a:chOff x="0" y="0"/>
          <a:chExt cx="0" cy="0"/>
        </a:xfrm>
      </p:grpSpPr>
      <p:sp>
        <p:nvSpPr>
          <p:cNvPr id="1500" name="Google Shape;1500;g49ffbbd663668768_6:notes"/>
          <p:cNvSpPr/>
          <p:nvPr>
            <p:ph idx="2" type="sldImg"/>
          </p:nvPr>
        </p:nvSpPr>
        <p:spPr>
          <a:xfrm>
            <a:off x="215256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501" name="Google Shape;1501;g49ffbbd663668768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1" name="Shape 1511"/>
        <p:cNvGrpSpPr/>
        <p:nvPr/>
      </p:nvGrpSpPr>
      <p:grpSpPr>
        <a:xfrm>
          <a:off x="0" y="0"/>
          <a:ext cx="0" cy="0"/>
          <a:chOff x="0" y="0"/>
          <a:chExt cx="0" cy="0"/>
        </a:xfrm>
      </p:grpSpPr>
      <p:sp>
        <p:nvSpPr>
          <p:cNvPr id="1512" name="Google Shape;1512;g49ffbbd663668768_26:notes"/>
          <p:cNvSpPr/>
          <p:nvPr>
            <p:ph idx="2" type="sldImg"/>
          </p:nvPr>
        </p:nvSpPr>
        <p:spPr>
          <a:xfrm>
            <a:off x="215256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513" name="Google Shape;1513;g49ffbbd663668768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6" name="Shape 1526"/>
        <p:cNvGrpSpPr/>
        <p:nvPr/>
      </p:nvGrpSpPr>
      <p:grpSpPr>
        <a:xfrm>
          <a:off x="0" y="0"/>
          <a:ext cx="0" cy="0"/>
          <a:chOff x="0" y="0"/>
          <a:chExt cx="0" cy="0"/>
        </a:xfrm>
      </p:grpSpPr>
      <p:sp>
        <p:nvSpPr>
          <p:cNvPr id="1527" name="Google Shape;1527;g49ffbbd663668768_45:notes"/>
          <p:cNvSpPr/>
          <p:nvPr>
            <p:ph idx="2" type="sldImg"/>
          </p:nvPr>
        </p:nvSpPr>
        <p:spPr>
          <a:xfrm>
            <a:off x="215256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528" name="Google Shape;1528;g49ffbbd663668768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0" name="Shape 1540"/>
        <p:cNvGrpSpPr/>
        <p:nvPr/>
      </p:nvGrpSpPr>
      <p:grpSpPr>
        <a:xfrm>
          <a:off x="0" y="0"/>
          <a:ext cx="0" cy="0"/>
          <a:chOff x="0" y="0"/>
          <a:chExt cx="0" cy="0"/>
        </a:xfrm>
      </p:grpSpPr>
      <p:sp>
        <p:nvSpPr>
          <p:cNvPr id="1541" name="Google Shape;1541;g49ffbbd663668768_70:notes"/>
          <p:cNvSpPr/>
          <p:nvPr>
            <p:ph idx="2" type="sldImg"/>
          </p:nvPr>
        </p:nvSpPr>
        <p:spPr>
          <a:xfrm>
            <a:off x="215256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542" name="Google Shape;1542;g49ffbbd663668768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3" name="Shape 1553"/>
        <p:cNvGrpSpPr/>
        <p:nvPr/>
      </p:nvGrpSpPr>
      <p:grpSpPr>
        <a:xfrm>
          <a:off x="0" y="0"/>
          <a:ext cx="0" cy="0"/>
          <a:chOff x="0" y="0"/>
          <a:chExt cx="0" cy="0"/>
        </a:xfrm>
      </p:grpSpPr>
      <p:sp>
        <p:nvSpPr>
          <p:cNvPr id="1554" name="Google Shape;1554;g5d4176ce7f64f3c8_5:notes"/>
          <p:cNvSpPr/>
          <p:nvPr>
            <p:ph idx="2" type="sldImg"/>
          </p:nvPr>
        </p:nvSpPr>
        <p:spPr>
          <a:xfrm>
            <a:off x="215256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555" name="Google Shape;1555;g5d4176ce7f64f3c8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3" name="Shape 1233"/>
        <p:cNvGrpSpPr/>
        <p:nvPr/>
      </p:nvGrpSpPr>
      <p:grpSpPr>
        <a:xfrm>
          <a:off x="0" y="0"/>
          <a:ext cx="0" cy="0"/>
          <a:chOff x="0" y="0"/>
          <a:chExt cx="0" cy="0"/>
        </a:xfrm>
      </p:grpSpPr>
      <p:sp>
        <p:nvSpPr>
          <p:cNvPr id="1234" name="Google Shape;1234;ge6a89b095f_0_235:notes"/>
          <p:cNvSpPr/>
          <p:nvPr>
            <p:ph idx="2" type="sldImg"/>
          </p:nvPr>
        </p:nvSpPr>
        <p:spPr>
          <a:xfrm>
            <a:off x="215255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235" name="Google Shape;1235;ge6a89b095f_0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2" name="Shape 1572"/>
        <p:cNvGrpSpPr/>
        <p:nvPr/>
      </p:nvGrpSpPr>
      <p:grpSpPr>
        <a:xfrm>
          <a:off x="0" y="0"/>
          <a:ext cx="0" cy="0"/>
          <a:chOff x="0" y="0"/>
          <a:chExt cx="0" cy="0"/>
        </a:xfrm>
      </p:grpSpPr>
      <p:sp>
        <p:nvSpPr>
          <p:cNvPr id="1573" name="Google Shape;1573;g7b6c45d57e19ed52_1:notes"/>
          <p:cNvSpPr/>
          <p:nvPr>
            <p:ph idx="2" type="sldImg"/>
          </p:nvPr>
        </p:nvSpPr>
        <p:spPr>
          <a:xfrm>
            <a:off x="215256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574" name="Google Shape;1574;g7b6c45d57e19ed52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9" name="Shape 1589"/>
        <p:cNvGrpSpPr/>
        <p:nvPr/>
      </p:nvGrpSpPr>
      <p:grpSpPr>
        <a:xfrm>
          <a:off x="0" y="0"/>
          <a:ext cx="0" cy="0"/>
          <a:chOff x="0" y="0"/>
          <a:chExt cx="0" cy="0"/>
        </a:xfrm>
      </p:grpSpPr>
      <p:sp>
        <p:nvSpPr>
          <p:cNvPr id="1590" name="Google Shape;1590;g790da9c074c4487b_3:notes"/>
          <p:cNvSpPr/>
          <p:nvPr>
            <p:ph idx="2" type="sldImg"/>
          </p:nvPr>
        </p:nvSpPr>
        <p:spPr>
          <a:xfrm>
            <a:off x="215256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591" name="Google Shape;1591;g790da9c074c4487b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0" name="Shape 1600"/>
        <p:cNvGrpSpPr/>
        <p:nvPr/>
      </p:nvGrpSpPr>
      <p:grpSpPr>
        <a:xfrm>
          <a:off x="0" y="0"/>
          <a:ext cx="0" cy="0"/>
          <a:chOff x="0" y="0"/>
          <a:chExt cx="0" cy="0"/>
        </a:xfrm>
      </p:grpSpPr>
      <p:sp>
        <p:nvSpPr>
          <p:cNvPr id="1601" name="Google Shape;1601;g790da9c074c4487b_22:notes"/>
          <p:cNvSpPr/>
          <p:nvPr>
            <p:ph idx="2" type="sldImg"/>
          </p:nvPr>
        </p:nvSpPr>
        <p:spPr>
          <a:xfrm>
            <a:off x="2152566"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602" name="Google Shape;1602;g790da9c074c4487b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1" name="Shape 1611"/>
        <p:cNvGrpSpPr/>
        <p:nvPr/>
      </p:nvGrpSpPr>
      <p:grpSpPr>
        <a:xfrm>
          <a:off x="0" y="0"/>
          <a:ext cx="0" cy="0"/>
          <a:chOff x="0" y="0"/>
          <a:chExt cx="0" cy="0"/>
        </a:xfrm>
      </p:grpSpPr>
      <p:sp>
        <p:nvSpPr>
          <p:cNvPr id="1612" name="Google Shape;1612;g790da9c074c4487b_43:notes"/>
          <p:cNvSpPr/>
          <p:nvPr>
            <p:ph idx="2" type="sldImg"/>
          </p:nvPr>
        </p:nvSpPr>
        <p:spPr>
          <a:xfrm>
            <a:off x="2152566"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613" name="Google Shape;1613;g790da9c074c4487b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8" name="Shape 1618"/>
        <p:cNvGrpSpPr/>
        <p:nvPr/>
      </p:nvGrpSpPr>
      <p:grpSpPr>
        <a:xfrm>
          <a:off x="0" y="0"/>
          <a:ext cx="0" cy="0"/>
          <a:chOff x="0" y="0"/>
          <a:chExt cx="0" cy="0"/>
        </a:xfrm>
      </p:grpSpPr>
      <p:sp>
        <p:nvSpPr>
          <p:cNvPr id="1619" name="Google Shape;1619;g790da9c074c4487b_54:notes"/>
          <p:cNvSpPr/>
          <p:nvPr>
            <p:ph idx="2" type="sldImg"/>
          </p:nvPr>
        </p:nvSpPr>
        <p:spPr>
          <a:xfrm>
            <a:off x="2152566"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620" name="Google Shape;1620;g790da9c074c4487b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5" name="Shape 1625"/>
        <p:cNvGrpSpPr/>
        <p:nvPr/>
      </p:nvGrpSpPr>
      <p:grpSpPr>
        <a:xfrm>
          <a:off x="0" y="0"/>
          <a:ext cx="0" cy="0"/>
          <a:chOff x="0" y="0"/>
          <a:chExt cx="0" cy="0"/>
        </a:xfrm>
      </p:grpSpPr>
      <p:sp>
        <p:nvSpPr>
          <p:cNvPr id="1626" name="Google Shape;1626;g112decdaf76_0_0:notes"/>
          <p:cNvSpPr/>
          <p:nvPr>
            <p:ph idx="2" type="sldImg"/>
          </p:nvPr>
        </p:nvSpPr>
        <p:spPr>
          <a:xfrm>
            <a:off x="215256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627" name="Google Shape;1627;g112decdaf7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2" name="Shape 1652"/>
        <p:cNvGrpSpPr/>
        <p:nvPr/>
      </p:nvGrpSpPr>
      <p:grpSpPr>
        <a:xfrm>
          <a:off x="0" y="0"/>
          <a:ext cx="0" cy="0"/>
          <a:chOff x="0" y="0"/>
          <a:chExt cx="0" cy="0"/>
        </a:xfrm>
      </p:grpSpPr>
      <p:sp>
        <p:nvSpPr>
          <p:cNvPr id="1653" name="Google Shape;1653;ge9524ce1d7_1_3:notes"/>
          <p:cNvSpPr/>
          <p:nvPr>
            <p:ph idx="2" type="sldImg"/>
          </p:nvPr>
        </p:nvSpPr>
        <p:spPr>
          <a:xfrm>
            <a:off x="215255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654" name="Google Shape;1654;ge9524ce1d7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3" name="Shape 1243"/>
        <p:cNvGrpSpPr/>
        <p:nvPr/>
      </p:nvGrpSpPr>
      <p:grpSpPr>
        <a:xfrm>
          <a:off x="0" y="0"/>
          <a:ext cx="0" cy="0"/>
          <a:chOff x="0" y="0"/>
          <a:chExt cx="0" cy="0"/>
        </a:xfrm>
      </p:grpSpPr>
      <p:sp>
        <p:nvSpPr>
          <p:cNvPr id="1244" name="Google Shape;1244;g10ce2e223a8_0_5:notes"/>
          <p:cNvSpPr/>
          <p:nvPr>
            <p:ph idx="2" type="sldImg"/>
          </p:nvPr>
        </p:nvSpPr>
        <p:spPr>
          <a:xfrm>
            <a:off x="215256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245" name="Google Shape;1245;g10ce2e223a8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3" name="Shape 1253"/>
        <p:cNvGrpSpPr/>
        <p:nvPr/>
      </p:nvGrpSpPr>
      <p:grpSpPr>
        <a:xfrm>
          <a:off x="0" y="0"/>
          <a:ext cx="0" cy="0"/>
          <a:chOff x="0" y="0"/>
          <a:chExt cx="0" cy="0"/>
        </a:xfrm>
      </p:grpSpPr>
      <p:sp>
        <p:nvSpPr>
          <p:cNvPr id="1254" name="Google Shape;1254;g2258578f1c9d8591_0:notes"/>
          <p:cNvSpPr/>
          <p:nvPr>
            <p:ph idx="2" type="sldImg"/>
          </p:nvPr>
        </p:nvSpPr>
        <p:spPr>
          <a:xfrm>
            <a:off x="215256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255" name="Google Shape;1255;g2258578f1c9d859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7" name="Shape 1277"/>
        <p:cNvGrpSpPr/>
        <p:nvPr/>
      </p:nvGrpSpPr>
      <p:grpSpPr>
        <a:xfrm>
          <a:off x="0" y="0"/>
          <a:ext cx="0" cy="0"/>
          <a:chOff x="0" y="0"/>
          <a:chExt cx="0" cy="0"/>
        </a:xfrm>
      </p:grpSpPr>
      <p:sp>
        <p:nvSpPr>
          <p:cNvPr id="1278" name="Google Shape;1278;g74f6c68f36a79643_0:notes"/>
          <p:cNvSpPr/>
          <p:nvPr>
            <p:ph idx="2" type="sldImg"/>
          </p:nvPr>
        </p:nvSpPr>
        <p:spPr>
          <a:xfrm>
            <a:off x="215256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279" name="Google Shape;1279;g74f6c68f36a7964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9" name="Shape 1339"/>
        <p:cNvGrpSpPr/>
        <p:nvPr/>
      </p:nvGrpSpPr>
      <p:grpSpPr>
        <a:xfrm>
          <a:off x="0" y="0"/>
          <a:ext cx="0" cy="0"/>
          <a:chOff x="0" y="0"/>
          <a:chExt cx="0" cy="0"/>
        </a:xfrm>
      </p:grpSpPr>
      <p:sp>
        <p:nvSpPr>
          <p:cNvPr id="1340" name="Google Shape;1340;g25d3933178c5eda1_194:notes"/>
          <p:cNvSpPr/>
          <p:nvPr>
            <p:ph idx="2" type="sldImg"/>
          </p:nvPr>
        </p:nvSpPr>
        <p:spPr>
          <a:xfrm>
            <a:off x="215256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341" name="Google Shape;1341;g25d3933178c5eda1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5" name="Shape 1355"/>
        <p:cNvGrpSpPr/>
        <p:nvPr/>
      </p:nvGrpSpPr>
      <p:grpSpPr>
        <a:xfrm>
          <a:off x="0" y="0"/>
          <a:ext cx="0" cy="0"/>
          <a:chOff x="0" y="0"/>
          <a:chExt cx="0" cy="0"/>
        </a:xfrm>
      </p:grpSpPr>
      <p:sp>
        <p:nvSpPr>
          <p:cNvPr id="1356" name="Google Shape;1356;g25d3933178c5eda1_219:notes"/>
          <p:cNvSpPr/>
          <p:nvPr>
            <p:ph idx="2" type="sldImg"/>
          </p:nvPr>
        </p:nvSpPr>
        <p:spPr>
          <a:xfrm>
            <a:off x="215256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357" name="Google Shape;1357;g25d3933178c5eda1_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6" name="Shape 1366"/>
        <p:cNvGrpSpPr/>
        <p:nvPr/>
      </p:nvGrpSpPr>
      <p:grpSpPr>
        <a:xfrm>
          <a:off x="0" y="0"/>
          <a:ext cx="0" cy="0"/>
          <a:chOff x="0" y="0"/>
          <a:chExt cx="0" cy="0"/>
        </a:xfrm>
      </p:grpSpPr>
      <p:sp>
        <p:nvSpPr>
          <p:cNvPr id="1367" name="Google Shape;1367;g25d3933178c5eda1_238:notes"/>
          <p:cNvSpPr/>
          <p:nvPr>
            <p:ph idx="2" type="sldImg"/>
          </p:nvPr>
        </p:nvSpPr>
        <p:spPr>
          <a:xfrm>
            <a:off x="215256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368" name="Google Shape;1368;g25d3933178c5eda1_2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7" name="Shape 1377"/>
        <p:cNvGrpSpPr/>
        <p:nvPr/>
      </p:nvGrpSpPr>
      <p:grpSpPr>
        <a:xfrm>
          <a:off x="0" y="0"/>
          <a:ext cx="0" cy="0"/>
          <a:chOff x="0" y="0"/>
          <a:chExt cx="0" cy="0"/>
        </a:xfrm>
      </p:grpSpPr>
      <p:sp>
        <p:nvSpPr>
          <p:cNvPr id="1378" name="Google Shape;1378;g10d0efb81ba_0_929:notes"/>
          <p:cNvSpPr/>
          <p:nvPr>
            <p:ph idx="2" type="sldImg"/>
          </p:nvPr>
        </p:nvSpPr>
        <p:spPr>
          <a:xfrm>
            <a:off x="2152566"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379" name="Google Shape;1379;g10d0efb81ba_0_9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 Id="rId4"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 Id="rId4" Type="http://schemas.openxmlformats.org/officeDocument/2006/relationships/image" Target="../media/image1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 Id="rId4" Type="http://schemas.openxmlformats.org/officeDocument/2006/relationships/image" Target="../media/image1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grpSp>
        <p:nvGrpSpPr>
          <p:cNvPr id="9" name="Google Shape;9;p2"/>
          <p:cNvGrpSpPr/>
          <p:nvPr/>
        </p:nvGrpSpPr>
        <p:grpSpPr>
          <a:xfrm>
            <a:off x="-93177" y="-818089"/>
            <a:ext cx="8529403" cy="11561884"/>
            <a:chOff x="-106487" y="-391655"/>
            <a:chExt cx="9747889" cy="5535180"/>
          </a:xfrm>
        </p:grpSpPr>
        <p:sp>
          <p:nvSpPr>
            <p:cNvPr id="10" name="Google Shape;10;p2"/>
            <p:cNvSpPr/>
            <p:nvPr/>
          </p:nvSpPr>
          <p:spPr>
            <a:xfrm flipH="1" rot="10800000">
              <a:off x="2539550" y="4484375"/>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 name="Google Shape;11;p2"/>
            <p:cNvSpPr/>
            <p:nvPr/>
          </p:nvSpPr>
          <p:spPr>
            <a:xfrm flipH="1" rot="10800000">
              <a:off x="0" y="2022400"/>
              <a:ext cx="3322125" cy="3121100"/>
            </a:xfrm>
            <a:custGeom>
              <a:rect b="b" l="l" r="r" t="t"/>
              <a:pathLst>
                <a:path extrusionOk="0" h="124844" w="132885">
                  <a:moveTo>
                    <a:pt x="0" y="0"/>
                  </a:moveTo>
                  <a:lnTo>
                    <a:pt x="0" y="124743"/>
                  </a:lnTo>
                  <a:cubicBezTo>
                    <a:pt x="911" y="124811"/>
                    <a:pt x="1792" y="124843"/>
                    <a:pt x="2644" y="124843"/>
                  </a:cubicBezTo>
                  <a:cubicBezTo>
                    <a:pt x="20253" y="124843"/>
                    <a:pt x="25590" y="110917"/>
                    <a:pt x="26779" y="101582"/>
                  </a:cubicBezTo>
                  <a:cubicBezTo>
                    <a:pt x="28207" y="90640"/>
                    <a:pt x="21307" y="85016"/>
                    <a:pt x="28785" y="70852"/>
                  </a:cubicBezTo>
                  <a:cubicBezTo>
                    <a:pt x="34378" y="60214"/>
                    <a:pt x="34469" y="55989"/>
                    <a:pt x="30760" y="43739"/>
                  </a:cubicBezTo>
                  <a:cubicBezTo>
                    <a:pt x="26785" y="30613"/>
                    <a:pt x="26923" y="22011"/>
                    <a:pt x="36554" y="22011"/>
                  </a:cubicBezTo>
                  <a:cubicBezTo>
                    <a:pt x="38631" y="22011"/>
                    <a:pt x="41150" y="22411"/>
                    <a:pt x="44165" y="23253"/>
                  </a:cubicBezTo>
                  <a:cubicBezTo>
                    <a:pt x="47599" y="24205"/>
                    <a:pt x="50704" y="24626"/>
                    <a:pt x="53597" y="24626"/>
                  </a:cubicBezTo>
                  <a:cubicBezTo>
                    <a:pt x="62892" y="24626"/>
                    <a:pt x="69993" y="20275"/>
                    <a:pt x="78755" y="15198"/>
                  </a:cubicBezTo>
                  <a:cubicBezTo>
                    <a:pt x="82032" y="13307"/>
                    <a:pt x="86380" y="12717"/>
                    <a:pt x="91184" y="12717"/>
                  </a:cubicBezTo>
                  <a:cubicBezTo>
                    <a:pt x="99164" y="12717"/>
                    <a:pt x="108400" y="14346"/>
                    <a:pt x="116059" y="14346"/>
                  </a:cubicBezTo>
                  <a:cubicBezTo>
                    <a:pt x="125729" y="14346"/>
                    <a:pt x="132885" y="11750"/>
                    <a:pt x="131826"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2" name="Google Shape;12;p2"/>
            <p:cNvSpPr/>
            <p:nvPr/>
          </p:nvSpPr>
          <p:spPr>
            <a:xfrm flipH="1" rot="10800000">
              <a:off x="-53175" y="2225550"/>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3" name="Google Shape;13;p2"/>
            <p:cNvSpPr/>
            <p:nvPr/>
          </p:nvSpPr>
          <p:spPr>
            <a:xfrm flipH="1" rot="10800000">
              <a:off x="1864775" y="4241175"/>
              <a:ext cx="848825" cy="493150"/>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4" name="Google Shape;14;p2"/>
            <p:cNvSpPr/>
            <p:nvPr/>
          </p:nvSpPr>
          <p:spPr>
            <a:xfrm flipH="1" rot="-5400000">
              <a:off x="-201375" y="1122050"/>
              <a:ext cx="1061575" cy="871800"/>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5" name="Google Shape;15;p2"/>
            <p:cNvSpPr/>
            <p:nvPr/>
          </p:nvSpPr>
          <p:spPr>
            <a:xfrm flipH="1" rot="10800000">
              <a:off x="1090425" y="4117825"/>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6" name="Google Shape;16;p2"/>
            <p:cNvSpPr/>
            <p:nvPr/>
          </p:nvSpPr>
          <p:spPr>
            <a:xfrm flipH="1" rot="10800000">
              <a:off x="1098800" y="4023400"/>
              <a:ext cx="73725" cy="57025"/>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7" name="Google Shape;17;p2"/>
            <p:cNvSpPr/>
            <p:nvPr/>
          </p:nvSpPr>
          <p:spPr>
            <a:xfrm flipH="1" rot="10800000">
              <a:off x="2803225" y="4441350"/>
              <a:ext cx="73750" cy="57025"/>
            </a:xfrm>
            <a:custGeom>
              <a:rect b="b" l="l" r="r" t="t"/>
              <a:pathLst>
                <a:path extrusionOk="0" h="2281" w="2950">
                  <a:moveTo>
                    <a:pt x="1460" y="1"/>
                  </a:moveTo>
                  <a:cubicBezTo>
                    <a:pt x="1" y="1"/>
                    <a:pt x="1" y="2281"/>
                    <a:pt x="1460" y="2281"/>
                  </a:cubicBezTo>
                  <a:cubicBezTo>
                    <a:pt x="2949" y="2281"/>
                    <a:pt x="2949" y="1"/>
                    <a:pt x="146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8" name="Google Shape;18;p2"/>
            <p:cNvSpPr/>
            <p:nvPr/>
          </p:nvSpPr>
          <p:spPr>
            <a:xfrm flipH="1" rot="10800000">
              <a:off x="1551600" y="182600"/>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9" name="Google Shape;19;p2"/>
            <p:cNvSpPr/>
            <p:nvPr/>
          </p:nvSpPr>
          <p:spPr>
            <a:xfrm flipH="1" rot="10800000">
              <a:off x="846425" y="111375"/>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0" name="Google Shape;20;p2"/>
            <p:cNvSpPr/>
            <p:nvPr/>
          </p:nvSpPr>
          <p:spPr>
            <a:xfrm flipH="1" rot="10800000">
              <a:off x="247925" y="852350"/>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1" name="Google Shape;21;p2"/>
            <p:cNvSpPr/>
            <p:nvPr/>
          </p:nvSpPr>
          <p:spPr>
            <a:xfrm flipH="1" rot="10800000">
              <a:off x="965813" y="942775"/>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2" name="Google Shape;22;p2"/>
            <p:cNvSpPr/>
            <p:nvPr/>
          </p:nvSpPr>
          <p:spPr>
            <a:xfrm flipH="1" rot="10800000">
              <a:off x="977975" y="3521875"/>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3" name="Google Shape;23;p2"/>
            <p:cNvSpPr/>
            <p:nvPr/>
          </p:nvSpPr>
          <p:spPr>
            <a:xfrm flipH="1" rot="10800000">
              <a:off x="1766750" y="4517350"/>
              <a:ext cx="48650" cy="38000"/>
            </a:xfrm>
            <a:custGeom>
              <a:rect b="b" l="l" r="r" t="t"/>
              <a:pathLst>
                <a:path extrusionOk="0" h="1520" w="1946">
                  <a:moveTo>
                    <a:pt x="973" y="0"/>
                  </a:moveTo>
                  <a:cubicBezTo>
                    <a:pt x="0" y="0"/>
                    <a:pt x="0" y="1520"/>
                    <a:pt x="973" y="1520"/>
                  </a:cubicBezTo>
                  <a:cubicBezTo>
                    <a:pt x="1945" y="1520"/>
                    <a:pt x="1945"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4" name="Google Shape;24;p2"/>
            <p:cNvSpPr/>
            <p:nvPr/>
          </p:nvSpPr>
          <p:spPr>
            <a:xfrm flipH="1" rot="10800000">
              <a:off x="996200" y="4451225"/>
              <a:ext cx="49425" cy="38025"/>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5" name="Google Shape;25;p2"/>
            <p:cNvSpPr/>
            <p:nvPr/>
          </p:nvSpPr>
          <p:spPr>
            <a:xfrm flipH="1" rot="10800000">
              <a:off x="879950" y="4098650"/>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6" name="Google Shape;26;p2"/>
            <p:cNvSpPr/>
            <p:nvPr/>
          </p:nvSpPr>
          <p:spPr>
            <a:xfrm flipH="1" rot="10800000">
              <a:off x="102188" y="174950"/>
              <a:ext cx="110225" cy="85900"/>
            </a:xfrm>
            <a:custGeom>
              <a:rect b="b" l="l" r="r" t="t"/>
              <a:pathLst>
                <a:path extrusionOk="0" h="3436" w="4409">
                  <a:moveTo>
                    <a:pt x="2189" y="1"/>
                  </a:moveTo>
                  <a:cubicBezTo>
                    <a:pt x="1" y="1"/>
                    <a:pt x="1" y="3435"/>
                    <a:pt x="2189" y="3435"/>
                  </a:cubicBezTo>
                  <a:cubicBezTo>
                    <a:pt x="4408" y="3435"/>
                    <a:pt x="4408" y="1"/>
                    <a:pt x="2189"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7" name="Google Shape;27;p2"/>
            <p:cNvSpPr/>
            <p:nvPr/>
          </p:nvSpPr>
          <p:spPr>
            <a:xfrm flipH="1" rot="10800000">
              <a:off x="506975" y="777025"/>
              <a:ext cx="36500" cy="28900"/>
            </a:xfrm>
            <a:custGeom>
              <a:rect b="b" l="l" r="r" t="t"/>
              <a:pathLst>
                <a:path extrusionOk="0" h="1156" w="1460">
                  <a:moveTo>
                    <a:pt x="730" y="0"/>
                  </a:moveTo>
                  <a:cubicBezTo>
                    <a:pt x="0" y="0"/>
                    <a:pt x="0" y="1155"/>
                    <a:pt x="730" y="1155"/>
                  </a:cubicBezTo>
                  <a:cubicBezTo>
                    <a:pt x="1459" y="115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8" name="Google Shape;28;p2"/>
            <p:cNvSpPr/>
            <p:nvPr/>
          </p:nvSpPr>
          <p:spPr>
            <a:xfrm flipH="1" rot="10800000">
              <a:off x="360925" y="1960300"/>
              <a:ext cx="36500" cy="28900"/>
            </a:xfrm>
            <a:custGeom>
              <a:rect b="b" l="l" r="r" t="t"/>
              <a:pathLst>
                <a:path extrusionOk="0" h="1156" w="1460">
                  <a:moveTo>
                    <a:pt x="730" y="0"/>
                  </a:moveTo>
                  <a:cubicBezTo>
                    <a:pt x="1" y="0"/>
                    <a:pt x="1" y="1155"/>
                    <a:pt x="730" y="1155"/>
                  </a:cubicBezTo>
                  <a:cubicBezTo>
                    <a:pt x="1460" y="1155"/>
                    <a:pt x="1460"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9" name="Google Shape;29;p2"/>
            <p:cNvSpPr/>
            <p:nvPr/>
          </p:nvSpPr>
          <p:spPr>
            <a:xfrm flipH="1" rot="10800000">
              <a:off x="139050" y="1660925"/>
              <a:ext cx="36500" cy="28125"/>
            </a:xfrm>
            <a:custGeom>
              <a:rect b="b" l="l" r="r" t="t"/>
              <a:pathLst>
                <a:path extrusionOk="0" h="1125" w="1460">
                  <a:moveTo>
                    <a:pt x="730" y="0"/>
                  </a:moveTo>
                  <a:cubicBezTo>
                    <a:pt x="0" y="0"/>
                    <a:pt x="0" y="1125"/>
                    <a:pt x="730" y="1125"/>
                  </a:cubicBezTo>
                  <a:cubicBezTo>
                    <a:pt x="1459" y="112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0" name="Google Shape;30;p2"/>
            <p:cNvSpPr/>
            <p:nvPr/>
          </p:nvSpPr>
          <p:spPr>
            <a:xfrm flipH="1" rot="10800000">
              <a:off x="0" y="3000300"/>
              <a:ext cx="658850" cy="2143200"/>
            </a:xfrm>
            <a:custGeom>
              <a:rect b="b" l="l" r="r" t="t"/>
              <a:pathLst>
                <a:path extrusionOk="0" h="85728" w="26354">
                  <a:moveTo>
                    <a:pt x="0" y="0"/>
                  </a:moveTo>
                  <a:lnTo>
                    <a:pt x="0" y="85442"/>
                  </a:lnTo>
                  <a:cubicBezTo>
                    <a:pt x="1037" y="85610"/>
                    <a:pt x="2093" y="85727"/>
                    <a:pt x="3146" y="85727"/>
                  </a:cubicBezTo>
                  <a:cubicBezTo>
                    <a:pt x="6476" y="85727"/>
                    <a:pt x="9770" y="84556"/>
                    <a:pt x="12310" y="80123"/>
                  </a:cubicBezTo>
                  <a:cubicBezTo>
                    <a:pt x="18055" y="70001"/>
                    <a:pt x="7477" y="58694"/>
                    <a:pt x="10426" y="47751"/>
                  </a:cubicBezTo>
                  <a:cubicBezTo>
                    <a:pt x="11824" y="42584"/>
                    <a:pt x="17204" y="39940"/>
                    <a:pt x="18815" y="35198"/>
                  </a:cubicBezTo>
                  <a:cubicBezTo>
                    <a:pt x="20699" y="29757"/>
                    <a:pt x="18997" y="24894"/>
                    <a:pt x="19696" y="19240"/>
                  </a:cubicBezTo>
                  <a:cubicBezTo>
                    <a:pt x="20365" y="13982"/>
                    <a:pt x="22797" y="6018"/>
                    <a:pt x="2635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1" name="Google Shape;31;p2"/>
            <p:cNvSpPr/>
            <p:nvPr/>
          </p:nvSpPr>
          <p:spPr>
            <a:xfrm>
              <a:off x="6903525" y="-152400"/>
              <a:ext cx="2737876" cy="1737920"/>
            </a:xfrm>
            <a:custGeom>
              <a:rect b="b" l="l" r="r" t="t"/>
              <a:pathLst>
                <a:path extrusionOk="0" h="77301" w="101431">
                  <a:moveTo>
                    <a:pt x="14925" y="0"/>
                  </a:moveTo>
                  <a:cubicBezTo>
                    <a:pt x="14317" y="1277"/>
                    <a:pt x="13587" y="2796"/>
                    <a:pt x="12523" y="4681"/>
                  </a:cubicBezTo>
                  <a:cubicBezTo>
                    <a:pt x="7690" y="13252"/>
                    <a:pt x="0" y="23617"/>
                    <a:pt x="6231" y="34377"/>
                  </a:cubicBezTo>
                  <a:cubicBezTo>
                    <a:pt x="12675" y="45472"/>
                    <a:pt x="24742" y="43800"/>
                    <a:pt x="35563" y="45928"/>
                  </a:cubicBezTo>
                  <a:cubicBezTo>
                    <a:pt x="55260" y="49788"/>
                    <a:pt x="53922" y="66506"/>
                    <a:pt x="69515" y="74864"/>
                  </a:cubicBezTo>
                  <a:cubicBezTo>
                    <a:pt x="72638" y="76540"/>
                    <a:pt x="75607" y="77301"/>
                    <a:pt x="78417" y="77301"/>
                  </a:cubicBezTo>
                  <a:cubicBezTo>
                    <a:pt x="87944" y="77301"/>
                    <a:pt x="95657" y="68560"/>
                    <a:pt x="101431" y="57083"/>
                  </a:cubicBezTo>
                  <a:lnTo>
                    <a:pt x="101431" y="0"/>
                  </a:ln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2" name="Google Shape;32;p2"/>
            <p:cNvSpPr/>
            <p:nvPr/>
          </p:nvSpPr>
          <p:spPr>
            <a:xfrm>
              <a:off x="7001500" y="-228600"/>
              <a:ext cx="2294900" cy="2413425"/>
            </a:xfrm>
            <a:custGeom>
              <a:rect b="b" l="l" r="r" t="t"/>
              <a:pathLst>
                <a:path extrusionOk="0" h="96537" w="91796">
                  <a:moveTo>
                    <a:pt x="1" y="0"/>
                  </a:moveTo>
                  <a:cubicBezTo>
                    <a:pt x="639" y="3222"/>
                    <a:pt x="730" y="6778"/>
                    <a:pt x="821" y="10426"/>
                  </a:cubicBezTo>
                  <a:cubicBezTo>
                    <a:pt x="1034" y="19939"/>
                    <a:pt x="1308" y="29788"/>
                    <a:pt x="12068" y="33222"/>
                  </a:cubicBezTo>
                  <a:cubicBezTo>
                    <a:pt x="14326" y="33945"/>
                    <a:pt x="16704" y="34207"/>
                    <a:pt x="19136" y="34207"/>
                  </a:cubicBezTo>
                  <a:cubicBezTo>
                    <a:pt x="22433" y="34207"/>
                    <a:pt x="25827" y="33725"/>
                    <a:pt x="29150" y="33253"/>
                  </a:cubicBezTo>
                  <a:cubicBezTo>
                    <a:pt x="32430" y="32792"/>
                    <a:pt x="35656" y="32339"/>
                    <a:pt x="38705" y="32339"/>
                  </a:cubicBezTo>
                  <a:cubicBezTo>
                    <a:pt x="45912" y="32339"/>
                    <a:pt x="52127" y="34870"/>
                    <a:pt x="55716" y="45806"/>
                  </a:cubicBezTo>
                  <a:cubicBezTo>
                    <a:pt x="57996" y="52828"/>
                    <a:pt x="56142" y="59545"/>
                    <a:pt x="54318" y="66050"/>
                  </a:cubicBezTo>
                  <a:cubicBezTo>
                    <a:pt x="52038" y="74226"/>
                    <a:pt x="49910" y="81977"/>
                    <a:pt x="56446" y="89150"/>
                  </a:cubicBezTo>
                  <a:cubicBezTo>
                    <a:pt x="60853" y="93983"/>
                    <a:pt x="66537" y="96536"/>
                    <a:pt x="72586" y="96536"/>
                  </a:cubicBezTo>
                  <a:cubicBezTo>
                    <a:pt x="74805" y="96536"/>
                    <a:pt x="77054" y="96202"/>
                    <a:pt x="79303" y="95533"/>
                  </a:cubicBezTo>
                  <a:cubicBezTo>
                    <a:pt x="84166" y="94074"/>
                    <a:pt x="88483" y="91187"/>
                    <a:pt x="91796" y="87448"/>
                  </a:cubicBezTo>
                  <a:lnTo>
                    <a:pt x="91796" y="86871"/>
                  </a:lnTo>
                  <a:cubicBezTo>
                    <a:pt x="88513" y="90731"/>
                    <a:pt x="84136" y="93679"/>
                    <a:pt x="79182" y="95169"/>
                  </a:cubicBezTo>
                  <a:cubicBezTo>
                    <a:pt x="76963" y="95830"/>
                    <a:pt x="74757" y="96155"/>
                    <a:pt x="72603" y="96155"/>
                  </a:cubicBezTo>
                  <a:cubicBezTo>
                    <a:pt x="66641" y="96155"/>
                    <a:pt x="61073" y="93663"/>
                    <a:pt x="56719" y="88907"/>
                  </a:cubicBezTo>
                  <a:cubicBezTo>
                    <a:pt x="50336" y="81855"/>
                    <a:pt x="52433" y="74226"/>
                    <a:pt x="54683" y="66171"/>
                  </a:cubicBezTo>
                  <a:cubicBezTo>
                    <a:pt x="56506" y="59606"/>
                    <a:pt x="58391" y="52797"/>
                    <a:pt x="56050" y="45685"/>
                  </a:cubicBezTo>
                  <a:cubicBezTo>
                    <a:pt x="52420" y="34536"/>
                    <a:pt x="46117" y="31956"/>
                    <a:pt x="38799" y="31956"/>
                  </a:cubicBezTo>
                  <a:cubicBezTo>
                    <a:pt x="35703" y="31956"/>
                    <a:pt x="32424" y="32418"/>
                    <a:pt x="29089" y="32888"/>
                  </a:cubicBezTo>
                  <a:cubicBezTo>
                    <a:pt x="25774" y="33344"/>
                    <a:pt x="22398" y="33820"/>
                    <a:pt x="19125" y="33820"/>
                  </a:cubicBezTo>
                  <a:cubicBezTo>
                    <a:pt x="16726" y="33820"/>
                    <a:pt x="14383" y="33565"/>
                    <a:pt x="12159" y="32858"/>
                  </a:cubicBezTo>
                  <a:cubicBezTo>
                    <a:pt x="1672" y="29514"/>
                    <a:pt x="1429" y="19788"/>
                    <a:pt x="1186" y="10395"/>
                  </a:cubicBezTo>
                  <a:cubicBezTo>
                    <a:pt x="1095" y="6869"/>
                    <a:pt x="1004" y="3283"/>
                    <a:pt x="36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3" name="Google Shape;33;p2"/>
            <p:cNvSpPr/>
            <p:nvPr/>
          </p:nvSpPr>
          <p:spPr>
            <a:xfrm>
              <a:off x="6469925" y="237400"/>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4" name="Google Shape;34;p2"/>
            <p:cNvSpPr/>
            <p:nvPr/>
          </p:nvSpPr>
          <p:spPr>
            <a:xfrm>
              <a:off x="6267025" y="444100"/>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5" name="Google Shape;35;p2"/>
            <p:cNvSpPr/>
            <p:nvPr/>
          </p:nvSpPr>
          <p:spPr>
            <a:xfrm>
              <a:off x="6623425" y="67587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6" name="Google Shape;36;p2"/>
            <p:cNvSpPr/>
            <p:nvPr/>
          </p:nvSpPr>
          <p:spPr>
            <a:xfrm>
              <a:off x="7900000" y="1311325"/>
              <a:ext cx="159600" cy="123125"/>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7" name="Google Shape;37;p2"/>
            <p:cNvSpPr/>
            <p:nvPr/>
          </p:nvSpPr>
          <p:spPr>
            <a:xfrm>
              <a:off x="7849075" y="1141125"/>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8" name="Google Shape;38;p2"/>
            <p:cNvSpPr/>
            <p:nvPr/>
          </p:nvSpPr>
          <p:spPr>
            <a:xfrm>
              <a:off x="7568675" y="942775"/>
              <a:ext cx="48650" cy="38025"/>
            </a:xfrm>
            <a:custGeom>
              <a:rect b="b" l="l" r="r" t="t"/>
              <a:pathLst>
                <a:path extrusionOk="0" h="1521" w="1946">
                  <a:moveTo>
                    <a:pt x="973" y="1"/>
                  </a:moveTo>
                  <a:cubicBezTo>
                    <a:pt x="1" y="1"/>
                    <a:pt x="1"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9" name="Google Shape;39;p2"/>
            <p:cNvSpPr/>
            <p:nvPr/>
          </p:nvSpPr>
          <p:spPr>
            <a:xfrm>
              <a:off x="5898500" y="144600"/>
              <a:ext cx="48650" cy="38000"/>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0" name="Google Shape;40;p2"/>
            <p:cNvSpPr/>
            <p:nvPr/>
          </p:nvSpPr>
          <p:spPr>
            <a:xfrm>
              <a:off x="6048200" y="260850"/>
              <a:ext cx="48650" cy="38025"/>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1" name="Google Shape;41;p2"/>
            <p:cNvSpPr/>
            <p:nvPr/>
          </p:nvSpPr>
          <p:spPr>
            <a:xfrm>
              <a:off x="8840775" y="1776950"/>
              <a:ext cx="171775" cy="133000"/>
            </a:xfrm>
            <a:custGeom>
              <a:rect b="b" l="l" r="r" t="t"/>
              <a:pathLst>
                <a:path extrusionOk="0" h="5320" w="6871">
                  <a:moveTo>
                    <a:pt x="3436" y="0"/>
                  </a:moveTo>
                  <a:cubicBezTo>
                    <a:pt x="1" y="0"/>
                    <a:pt x="1" y="5320"/>
                    <a:pt x="3436" y="5320"/>
                  </a:cubicBezTo>
                  <a:cubicBezTo>
                    <a:pt x="6840" y="5320"/>
                    <a:pt x="6870" y="0"/>
                    <a:pt x="343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2" name="Google Shape;42;p2"/>
            <p:cNvSpPr/>
            <p:nvPr/>
          </p:nvSpPr>
          <p:spPr>
            <a:xfrm>
              <a:off x="8626075" y="1969750"/>
              <a:ext cx="85900" cy="66125"/>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3" name="Google Shape;43;p2"/>
            <p:cNvSpPr/>
            <p:nvPr/>
          </p:nvSpPr>
          <p:spPr>
            <a:xfrm>
              <a:off x="8183275" y="154987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4" name="Google Shape;44;p2"/>
            <p:cNvSpPr/>
            <p:nvPr/>
          </p:nvSpPr>
          <p:spPr>
            <a:xfrm>
              <a:off x="8524875" y="1554975"/>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5" name="Google Shape;45;p2"/>
            <p:cNvSpPr/>
            <p:nvPr/>
          </p:nvSpPr>
          <p:spPr>
            <a:xfrm>
              <a:off x="7183450" y="-152400"/>
              <a:ext cx="1960550" cy="1491750"/>
            </a:xfrm>
            <a:custGeom>
              <a:rect b="b" l="l" r="r" t="t"/>
              <a:pathLst>
                <a:path extrusionOk="0" h="59670" w="78422">
                  <a:moveTo>
                    <a:pt x="2189" y="0"/>
                  </a:moveTo>
                  <a:cubicBezTo>
                    <a:pt x="426" y="4985"/>
                    <a:pt x="1" y="10091"/>
                    <a:pt x="1673" y="13708"/>
                  </a:cubicBezTo>
                  <a:cubicBezTo>
                    <a:pt x="4602" y="19963"/>
                    <a:pt x="9708" y="21470"/>
                    <a:pt x="15404" y="21470"/>
                  </a:cubicBezTo>
                  <a:cubicBezTo>
                    <a:pt x="19757" y="21470"/>
                    <a:pt x="24454" y="20590"/>
                    <a:pt x="28786" y="20274"/>
                  </a:cubicBezTo>
                  <a:cubicBezTo>
                    <a:pt x="32688" y="19983"/>
                    <a:pt x="36623" y="19577"/>
                    <a:pt x="40322" y="19577"/>
                  </a:cubicBezTo>
                  <a:cubicBezTo>
                    <a:pt x="48983" y="19577"/>
                    <a:pt x="56349" y="21800"/>
                    <a:pt x="58968" y="32918"/>
                  </a:cubicBezTo>
                  <a:cubicBezTo>
                    <a:pt x="61096" y="42007"/>
                    <a:pt x="50974" y="54742"/>
                    <a:pt x="64197" y="59028"/>
                  </a:cubicBezTo>
                  <a:cubicBezTo>
                    <a:pt x="65521" y="59463"/>
                    <a:pt x="66776" y="59670"/>
                    <a:pt x="67964" y="59670"/>
                  </a:cubicBezTo>
                  <a:cubicBezTo>
                    <a:pt x="72257" y="59670"/>
                    <a:pt x="75684" y="56978"/>
                    <a:pt x="78422" y="52645"/>
                  </a:cubicBezTo>
                  <a:lnTo>
                    <a:pt x="78422" y="0"/>
                  </a:ln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6" name="Google Shape;46;p2"/>
            <p:cNvSpPr/>
            <p:nvPr/>
          </p:nvSpPr>
          <p:spPr>
            <a:xfrm>
              <a:off x="7549125" y="4645988"/>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7" name="Google Shape;47;p2"/>
            <p:cNvSpPr/>
            <p:nvPr/>
          </p:nvSpPr>
          <p:spPr>
            <a:xfrm>
              <a:off x="8643175" y="4734325"/>
              <a:ext cx="250800" cy="269500"/>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8" name="Google Shape;48;p2"/>
            <p:cNvSpPr/>
            <p:nvPr/>
          </p:nvSpPr>
          <p:spPr>
            <a:xfrm>
              <a:off x="8430750" y="3748200"/>
              <a:ext cx="135300" cy="104875"/>
            </a:xfrm>
            <a:custGeom>
              <a:rect b="b" l="l" r="r" t="t"/>
              <a:pathLst>
                <a:path extrusionOk="0" h="4195" w="5412">
                  <a:moveTo>
                    <a:pt x="2706" y="0"/>
                  </a:moveTo>
                  <a:cubicBezTo>
                    <a:pt x="1" y="0"/>
                    <a:pt x="1" y="4195"/>
                    <a:pt x="2706" y="4195"/>
                  </a:cubicBezTo>
                  <a:cubicBezTo>
                    <a:pt x="5411" y="4195"/>
                    <a:pt x="5411" y="0"/>
                    <a:pt x="270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9" name="Google Shape;49;p2"/>
            <p:cNvSpPr/>
            <p:nvPr/>
          </p:nvSpPr>
          <p:spPr>
            <a:xfrm>
              <a:off x="8746700" y="4209950"/>
              <a:ext cx="85875" cy="66900"/>
            </a:xfrm>
            <a:custGeom>
              <a:rect b="b" l="l" r="r" t="t"/>
              <a:pathLst>
                <a:path extrusionOk="0" h="2676" w="3435">
                  <a:moveTo>
                    <a:pt x="1733" y="1"/>
                  </a:moveTo>
                  <a:cubicBezTo>
                    <a:pt x="0" y="1"/>
                    <a:pt x="0" y="2675"/>
                    <a:pt x="1733" y="2675"/>
                  </a:cubicBezTo>
                  <a:cubicBezTo>
                    <a:pt x="3435" y="2675"/>
                    <a:pt x="3435" y="1"/>
                    <a:pt x="173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0" name="Google Shape;50;p2"/>
            <p:cNvSpPr/>
            <p:nvPr/>
          </p:nvSpPr>
          <p:spPr>
            <a:xfrm>
              <a:off x="8059600" y="4162838"/>
              <a:ext cx="208250" cy="161125"/>
            </a:xfrm>
            <a:custGeom>
              <a:rect b="b" l="l" r="r" t="t"/>
              <a:pathLst>
                <a:path extrusionOk="0" h="6445" w="8330">
                  <a:moveTo>
                    <a:pt x="4165" y="0"/>
                  </a:moveTo>
                  <a:cubicBezTo>
                    <a:pt x="1" y="0"/>
                    <a:pt x="1" y="6444"/>
                    <a:pt x="4165" y="6444"/>
                  </a:cubicBezTo>
                  <a:cubicBezTo>
                    <a:pt x="8299" y="6444"/>
                    <a:pt x="8329" y="0"/>
                    <a:pt x="416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1" name="Google Shape;51;p2"/>
            <p:cNvSpPr/>
            <p:nvPr/>
          </p:nvSpPr>
          <p:spPr>
            <a:xfrm flipH="1" rot="10800000">
              <a:off x="391075" y="271850"/>
              <a:ext cx="848825" cy="493150"/>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2" name="Google Shape;52;p2"/>
            <p:cNvSpPr/>
            <p:nvPr/>
          </p:nvSpPr>
          <p:spPr>
            <a:xfrm flipH="1" rot="-7037570">
              <a:off x="4712451" y="-156001"/>
              <a:ext cx="1061486" cy="871727"/>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53" name="Google Shape;53;p2"/>
          <p:cNvSpPr txBox="1"/>
          <p:nvPr>
            <p:ph type="ctrTitle"/>
          </p:nvPr>
        </p:nvSpPr>
        <p:spPr>
          <a:xfrm>
            <a:off x="624094" y="3505886"/>
            <a:ext cx="6752700" cy="2793300"/>
          </a:xfrm>
          <a:prstGeom prst="rect">
            <a:avLst/>
          </a:prstGeom>
        </p:spPr>
        <p:txBody>
          <a:bodyPr anchorCtr="0" anchor="ctr" bIns="107175" lIns="107175" spcFirstLastPara="1" rIns="107175" wrap="square" tIns="107175">
            <a:noAutofit/>
          </a:bodyPr>
          <a:lstStyle>
            <a:lvl1pPr lvl="0" algn="ctr">
              <a:spcBef>
                <a:spcPts val="0"/>
              </a:spcBef>
              <a:spcAft>
                <a:spcPts val="0"/>
              </a:spcAft>
              <a:buSzPts val="6100"/>
              <a:buNone/>
              <a:defRPr sz="5300"/>
            </a:lvl1pPr>
            <a:lvl2pPr lvl="1" algn="ctr">
              <a:spcBef>
                <a:spcPts val="0"/>
              </a:spcBef>
              <a:spcAft>
                <a:spcPts val="0"/>
              </a:spcAft>
              <a:buSzPts val="6100"/>
              <a:buNone/>
              <a:defRPr sz="6100"/>
            </a:lvl2pPr>
            <a:lvl3pPr lvl="2" algn="ctr">
              <a:spcBef>
                <a:spcPts val="0"/>
              </a:spcBef>
              <a:spcAft>
                <a:spcPts val="0"/>
              </a:spcAft>
              <a:buSzPts val="6100"/>
              <a:buNone/>
              <a:defRPr sz="6100"/>
            </a:lvl3pPr>
            <a:lvl4pPr lvl="3" algn="ctr">
              <a:spcBef>
                <a:spcPts val="0"/>
              </a:spcBef>
              <a:spcAft>
                <a:spcPts val="0"/>
              </a:spcAft>
              <a:buSzPts val="6100"/>
              <a:buNone/>
              <a:defRPr sz="6100"/>
            </a:lvl4pPr>
            <a:lvl5pPr lvl="4" algn="ctr">
              <a:spcBef>
                <a:spcPts val="0"/>
              </a:spcBef>
              <a:spcAft>
                <a:spcPts val="0"/>
              </a:spcAft>
              <a:buSzPts val="6100"/>
              <a:buNone/>
              <a:defRPr sz="6100"/>
            </a:lvl5pPr>
            <a:lvl6pPr lvl="5" algn="ctr">
              <a:spcBef>
                <a:spcPts val="0"/>
              </a:spcBef>
              <a:spcAft>
                <a:spcPts val="0"/>
              </a:spcAft>
              <a:buSzPts val="6100"/>
              <a:buNone/>
              <a:defRPr sz="6100"/>
            </a:lvl6pPr>
            <a:lvl7pPr lvl="6" algn="ctr">
              <a:spcBef>
                <a:spcPts val="0"/>
              </a:spcBef>
              <a:spcAft>
                <a:spcPts val="0"/>
              </a:spcAft>
              <a:buSzPts val="6100"/>
              <a:buNone/>
              <a:defRPr sz="6100"/>
            </a:lvl7pPr>
            <a:lvl8pPr lvl="7" algn="ctr">
              <a:spcBef>
                <a:spcPts val="0"/>
              </a:spcBef>
              <a:spcAft>
                <a:spcPts val="0"/>
              </a:spcAft>
              <a:buSzPts val="6100"/>
              <a:buNone/>
              <a:defRPr sz="6100"/>
            </a:lvl8pPr>
            <a:lvl9pPr lvl="8" algn="ctr">
              <a:spcBef>
                <a:spcPts val="0"/>
              </a:spcBef>
              <a:spcAft>
                <a:spcPts val="0"/>
              </a:spcAft>
              <a:buSzPts val="6100"/>
              <a:buNone/>
              <a:defRPr sz="6100"/>
            </a:lvl9pPr>
          </a:lstStyle>
          <a:p/>
        </p:txBody>
      </p:sp>
      <p:sp>
        <p:nvSpPr>
          <p:cNvPr id="54" name="Google Shape;54;p2"/>
          <p:cNvSpPr txBox="1"/>
          <p:nvPr>
            <p:ph idx="1" type="subTitle"/>
          </p:nvPr>
        </p:nvSpPr>
        <p:spPr>
          <a:xfrm>
            <a:off x="624094" y="7298264"/>
            <a:ext cx="6752700" cy="925500"/>
          </a:xfrm>
          <a:prstGeom prst="rect">
            <a:avLst/>
          </a:prstGeom>
        </p:spPr>
        <p:txBody>
          <a:bodyPr anchorCtr="0" anchor="ctr" bIns="107175" lIns="107175" spcFirstLastPara="1" rIns="107175" wrap="square" tIns="107175">
            <a:noAutofit/>
          </a:bodyPr>
          <a:lstStyle>
            <a:lvl1pPr lvl="0" algn="ctr">
              <a:lnSpc>
                <a:spcPct val="100000"/>
              </a:lnSpc>
              <a:spcBef>
                <a:spcPts val="0"/>
              </a:spcBef>
              <a:spcAft>
                <a:spcPts val="0"/>
              </a:spcAft>
              <a:buSzPts val="3200"/>
              <a:buNone/>
              <a:defRPr sz="1800">
                <a:solidFill>
                  <a:schemeClr val="accent3"/>
                </a:solidFill>
                <a:latin typeface="Krub Medium"/>
                <a:ea typeface="Krub Medium"/>
                <a:cs typeface="Krub Medium"/>
                <a:sym typeface="Krub Medium"/>
              </a:defRPr>
            </a:lvl1pPr>
            <a:lvl2pPr lvl="1" algn="ctr">
              <a:lnSpc>
                <a:spcPct val="100000"/>
              </a:lnSpc>
              <a:spcBef>
                <a:spcPts val="0"/>
              </a:spcBef>
              <a:spcAft>
                <a:spcPts val="0"/>
              </a:spcAft>
              <a:buSzPts val="3200"/>
              <a:buNone/>
              <a:defRPr sz="3200"/>
            </a:lvl2pPr>
            <a:lvl3pPr lvl="2" algn="ctr">
              <a:lnSpc>
                <a:spcPct val="100000"/>
              </a:lnSpc>
              <a:spcBef>
                <a:spcPts val="0"/>
              </a:spcBef>
              <a:spcAft>
                <a:spcPts val="0"/>
              </a:spcAft>
              <a:buSzPts val="3200"/>
              <a:buNone/>
              <a:defRPr sz="3200"/>
            </a:lvl3pPr>
            <a:lvl4pPr lvl="3" algn="ctr">
              <a:lnSpc>
                <a:spcPct val="100000"/>
              </a:lnSpc>
              <a:spcBef>
                <a:spcPts val="0"/>
              </a:spcBef>
              <a:spcAft>
                <a:spcPts val="0"/>
              </a:spcAft>
              <a:buSzPts val="3200"/>
              <a:buNone/>
              <a:defRPr sz="3200"/>
            </a:lvl4pPr>
            <a:lvl5pPr lvl="4" algn="ctr">
              <a:lnSpc>
                <a:spcPct val="100000"/>
              </a:lnSpc>
              <a:spcBef>
                <a:spcPts val="0"/>
              </a:spcBef>
              <a:spcAft>
                <a:spcPts val="0"/>
              </a:spcAft>
              <a:buSzPts val="3200"/>
              <a:buNone/>
              <a:defRPr sz="3200"/>
            </a:lvl5pPr>
            <a:lvl6pPr lvl="5" algn="ctr">
              <a:lnSpc>
                <a:spcPct val="100000"/>
              </a:lnSpc>
              <a:spcBef>
                <a:spcPts val="0"/>
              </a:spcBef>
              <a:spcAft>
                <a:spcPts val="0"/>
              </a:spcAft>
              <a:buSzPts val="3200"/>
              <a:buNone/>
              <a:defRPr sz="3200"/>
            </a:lvl6pPr>
            <a:lvl7pPr lvl="6" algn="ctr">
              <a:lnSpc>
                <a:spcPct val="100000"/>
              </a:lnSpc>
              <a:spcBef>
                <a:spcPts val="0"/>
              </a:spcBef>
              <a:spcAft>
                <a:spcPts val="0"/>
              </a:spcAft>
              <a:buSzPts val="3200"/>
              <a:buNone/>
              <a:defRPr sz="3200"/>
            </a:lvl7pPr>
            <a:lvl8pPr lvl="7" algn="ctr">
              <a:lnSpc>
                <a:spcPct val="100000"/>
              </a:lnSpc>
              <a:spcBef>
                <a:spcPts val="0"/>
              </a:spcBef>
              <a:spcAft>
                <a:spcPts val="0"/>
              </a:spcAft>
              <a:buSzPts val="3200"/>
              <a:buNone/>
              <a:defRPr sz="3200"/>
            </a:lvl8pPr>
            <a:lvl9pPr lvl="8" algn="ctr">
              <a:lnSpc>
                <a:spcPct val="100000"/>
              </a:lnSpc>
              <a:spcBef>
                <a:spcPts val="0"/>
              </a:spcBef>
              <a:spcAft>
                <a:spcPts val="0"/>
              </a:spcAft>
              <a:buSzPts val="3200"/>
              <a:buNone/>
              <a:defRPr sz="3200"/>
            </a:lvl9pPr>
          </a:lstStyle>
          <a:p/>
        </p:txBody>
      </p:sp>
      <p:sp>
        <p:nvSpPr>
          <p:cNvPr id="55" name="Google Shape;55;p2"/>
          <p:cNvSpPr txBox="1"/>
          <p:nvPr>
            <p:ph idx="2" type="subTitle"/>
          </p:nvPr>
        </p:nvSpPr>
        <p:spPr>
          <a:xfrm>
            <a:off x="624094" y="6299567"/>
            <a:ext cx="6752700" cy="925500"/>
          </a:xfrm>
          <a:prstGeom prst="rect">
            <a:avLst/>
          </a:prstGeom>
        </p:spPr>
        <p:txBody>
          <a:bodyPr anchorCtr="0" anchor="t" bIns="107175" lIns="107175" spcFirstLastPara="1" rIns="107175" wrap="square" tIns="107175">
            <a:noAutofit/>
          </a:bodyPr>
          <a:lstStyle>
            <a:lvl1pPr lvl="0" rtl="0" algn="ctr">
              <a:spcBef>
                <a:spcPts val="0"/>
              </a:spcBef>
              <a:spcAft>
                <a:spcPts val="0"/>
              </a:spcAft>
              <a:buClr>
                <a:schemeClr val="accent3"/>
              </a:buClr>
              <a:buSzPts val="2200"/>
              <a:buFont typeface="Black Han Sans"/>
              <a:buNone/>
              <a:defRPr sz="2400">
                <a:solidFill>
                  <a:schemeClr val="accent3"/>
                </a:solidFill>
                <a:latin typeface="Black Han Sans"/>
                <a:ea typeface="Black Han Sans"/>
                <a:cs typeface="Black Han Sans"/>
                <a:sym typeface="Black Han Sans"/>
              </a:defRPr>
            </a:lvl1pPr>
            <a:lvl2pPr lvl="1" rtl="0" algn="ctr">
              <a:spcBef>
                <a:spcPts val="0"/>
              </a:spcBef>
              <a:spcAft>
                <a:spcPts val="0"/>
              </a:spcAft>
              <a:buClr>
                <a:schemeClr val="accent3"/>
              </a:buClr>
              <a:buSzPts val="1600"/>
              <a:buFont typeface="Black Han Sans"/>
              <a:buNone/>
              <a:defRPr>
                <a:solidFill>
                  <a:schemeClr val="accent3"/>
                </a:solidFill>
                <a:latin typeface="Black Han Sans"/>
                <a:ea typeface="Black Han Sans"/>
                <a:cs typeface="Black Han Sans"/>
                <a:sym typeface="Black Han Sans"/>
              </a:defRPr>
            </a:lvl2pPr>
            <a:lvl3pPr lvl="2" rtl="0" algn="ctr">
              <a:spcBef>
                <a:spcPts val="0"/>
              </a:spcBef>
              <a:spcAft>
                <a:spcPts val="0"/>
              </a:spcAft>
              <a:buClr>
                <a:schemeClr val="accent3"/>
              </a:buClr>
              <a:buSzPts val="1600"/>
              <a:buFont typeface="Black Han Sans"/>
              <a:buNone/>
              <a:defRPr>
                <a:solidFill>
                  <a:schemeClr val="accent3"/>
                </a:solidFill>
                <a:latin typeface="Black Han Sans"/>
                <a:ea typeface="Black Han Sans"/>
                <a:cs typeface="Black Han Sans"/>
                <a:sym typeface="Black Han Sans"/>
              </a:defRPr>
            </a:lvl3pPr>
            <a:lvl4pPr lvl="3" rtl="0" algn="ctr">
              <a:spcBef>
                <a:spcPts val="0"/>
              </a:spcBef>
              <a:spcAft>
                <a:spcPts val="0"/>
              </a:spcAft>
              <a:buClr>
                <a:schemeClr val="accent3"/>
              </a:buClr>
              <a:buSzPts val="1600"/>
              <a:buFont typeface="Black Han Sans"/>
              <a:buNone/>
              <a:defRPr>
                <a:solidFill>
                  <a:schemeClr val="accent3"/>
                </a:solidFill>
                <a:latin typeface="Black Han Sans"/>
                <a:ea typeface="Black Han Sans"/>
                <a:cs typeface="Black Han Sans"/>
                <a:sym typeface="Black Han Sans"/>
              </a:defRPr>
            </a:lvl4pPr>
            <a:lvl5pPr lvl="4" rtl="0" algn="ctr">
              <a:spcBef>
                <a:spcPts val="0"/>
              </a:spcBef>
              <a:spcAft>
                <a:spcPts val="0"/>
              </a:spcAft>
              <a:buClr>
                <a:schemeClr val="accent3"/>
              </a:buClr>
              <a:buSzPts val="1600"/>
              <a:buFont typeface="Black Han Sans"/>
              <a:buNone/>
              <a:defRPr>
                <a:solidFill>
                  <a:schemeClr val="accent3"/>
                </a:solidFill>
                <a:latin typeface="Black Han Sans"/>
                <a:ea typeface="Black Han Sans"/>
                <a:cs typeface="Black Han Sans"/>
                <a:sym typeface="Black Han Sans"/>
              </a:defRPr>
            </a:lvl5pPr>
            <a:lvl6pPr lvl="5" rtl="0" algn="ctr">
              <a:spcBef>
                <a:spcPts val="0"/>
              </a:spcBef>
              <a:spcAft>
                <a:spcPts val="0"/>
              </a:spcAft>
              <a:buClr>
                <a:schemeClr val="accent3"/>
              </a:buClr>
              <a:buSzPts val="1600"/>
              <a:buFont typeface="Black Han Sans"/>
              <a:buNone/>
              <a:defRPr>
                <a:solidFill>
                  <a:schemeClr val="accent3"/>
                </a:solidFill>
                <a:latin typeface="Black Han Sans"/>
                <a:ea typeface="Black Han Sans"/>
                <a:cs typeface="Black Han Sans"/>
                <a:sym typeface="Black Han Sans"/>
              </a:defRPr>
            </a:lvl6pPr>
            <a:lvl7pPr lvl="6" rtl="0" algn="ctr">
              <a:spcBef>
                <a:spcPts val="0"/>
              </a:spcBef>
              <a:spcAft>
                <a:spcPts val="0"/>
              </a:spcAft>
              <a:buClr>
                <a:schemeClr val="accent3"/>
              </a:buClr>
              <a:buSzPts val="1600"/>
              <a:buFont typeface="Black Han Sans"/>
              <a:buNone/>
              <a:defRPr>
                <a:solidFill>
                  <a:schemeClr val="accent3"/>
                </a:solidFill>
                <a:latin typeface="Black Han Sans"/>
                <a:ea typeface="Black Han Sans"/>
                <a:cs typeface="Black Han Sans"/>
                <a:sym typeface="Black Han Sans"/>
              </a:defRPr>
            </a:lvl7pPr>
            <a:lvl8pPr lvl="7" rtl="0" algn="ctr">
              <a:spcBef>
                <a:spcPts val="0"/>
              </a:spcBef>
              <a:spcAft>
                <a:spcPts val="0"/>
              </a:spcAft>
              <a:buClr>
                <a:schemeClr val="accent3"/>
              </a:buClr>
              <a:buSzPts val="1600"/>
              <a:buFont typeface="Black Han Sans"/>
              <a:buNone/>
              <a:defRPr>
                <a:solidFill>
                  <a:schemeClr val="accent3"/>
                </a:solidFill>
                <a:latin typeface="Black Han Sans"/>
                <a:ea typeface="Black Han Sans"/>
                <a:cs typeface="Black Han Sans"/>
                <a:sym typeface="Black Han Sans"/>
              </a:defRPr>
            </a:lvl8pPr>
            <a:lvl9pPr lvl="8" rtl="0" algn="ctr">
              <a:spcBef>
                <a:spcPts val="0"/>
              </a:spcBef>
              <a:spcAft>
                <a:spcPts val="0"/>
              </a:spcAft>
              <a:buClr>
                <a:schemeClr val="accent3"/>
              </a:buClr>
              <a:buSzPts val="1600"/>
              <a:buFont typeface="Black Han Sans"/>
              <a:buNone/>
              <a:defRPr>
                <a:solidFill>
                  <a:schemeClr val="accent3"/>
                </a:solidFill>
                <a:latin typeface="Black Han Sans"/>
                <a:ea typeface="Black Han Sans"/>
                <a:cs typeface="Black Han Sans"/>
                <a:sym typeface="Black Han Sans"/>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19" name="Shape 319"/>
        <p:cNvGrpSpPr/>
        <p:nvPr/>
      </p:nvGrpSpPr>
      <p:grpSpPr>
        <a:xfrm>
          <a:off x="0" y="0"/>
          <a:ext cx="0" cy="0"/>
          <a:chOff x="0" y="0"/>
          <a:chExt cx="0" cy="0"/>
        </a:xfrm>
      </p:grpSpPr>
      <p:grpSp>
        <p:nvGrpSpPr>
          <p:cNvPr id="320" name="Google Shape;320;p11"/>
          <p:cNvGrpSpPr/>
          <p:nvPr/>
        </p:nvGrpSpPr>
        <p:grpSpPr>
          <a:xfrm>
            <a:off x="-193867" y="-65171"/>
            <a:ext cx="8341610" cy="11587670"/>
            <a:chOff x="-221562" y="-31200"/>
            <a:chExt cx="9533269" cy="5547525"/>
          </a:xfrm>
        </p:grpSpPr>
        <p:grpSp>
          <p:nvGrpSpPr>
            <p:cNvPr id="321" name="Google Shape;321;p11"/>
            <p:cNvGrpSpPr/>
            <p:nvPr/>
          </p:nvGrpSpPr>
          <p:grpSpPr>
            <a:xfrm>
              <a:off x="-221562" y="-31200"/>
              <a:ext cx="9485888" cy="5547525"/>
              <a:chOff x="-221562" y="-31200"/>
              <a:chExt cx="9485888" cy="5547525"/>
            </a:xfrm>
          </p:grpSpPr>
          <p:grpSp>
            <p:nvGrpSpPr>
              <p:cNvPr id="322" name="Google Shape;322;p11"/>
              <p:cNvGrpSpPr/>
              <p:nvPr/>
            </p:nvGrpSpPr>
            <p:grpSpPr>
              <a:xfrm>
                <a:off x="-221562" y="-31200"/>
                <a:ext cx="9485888" cy="5547525"/>
                <a:chOff x="-221562" y="-31200"/>
                <a:chExt cx="9485888" cy="5547525"/>
              </a:xfrm>
            </p:grpSpPr>
            <p:grpSp>
              <p:nvGrpSpPr>
                <p:cNvPr id="323" name="Google Shape;323;p11"/>
                <p:cNvGrpSpPr/>
                <p:nvPr/>
              </p:nvGrpSpPr>
              <p:grpSpPr>
                <a:xfrm>
                  <a:off x="5889025" y="-31200"/>
                  <a:ext cx="3375300" cy="3121125"/>
                  <a:chOff x="5889025" y="-31200"/>
                  <a:chExt cx="3375300" cy="3121125"/>
                </a:xfrm>
              </p:grpSpPr>
              <p:sp>
                <p:nvSpPr>
                  <p:cNvPr id="324" name="Google Shape;324;p11"/>
                  <p:cNvSpPr/>
                  <p:nvPr/>
                </p:nvSpPr>
                <p:spPr>
                  <a:xfrm flipH="1">
                    <a:off x="5889025" y="-31175"/>
                    <a:ext cx="3322125" cy="3121100"/>
                  </a:xfrm>
                  <a:custGeom>
                    <a:rect b="b" l="l" r="r" t="t"/>
                    <a:pathLst>
                      <a:path extrusionOk="0" h="124844" w="132885">
                        <a:moveTo>
                          <a:pt x="0" y="0"/>
                        </a:moveTo>
                        <a:lnTo>
                          <a:pt x="0" y="124743"/>
                        </a:lnTo>
                        <a:cubicBezTo>
                          <a:pt x="911" y="124811"/>
                          <a:pt x="1792" y="124843"/>
                          <a:pt x="2644" y="124843"/>
                        </a:cubicBezTo>
                        <a:cubicBezTo>
                          <a:pt x="20253" y="124843"/>
                          <a:pt x="25590" y="110917"/>
                          <a:pt x="26779" y="101582"/>
                        </a:cubicBezTo>
                        <a:cubicBezTo>
                          <a:pt x="28207" y="90640"/>
                          <a:pt x="21307" y="85016"/>
                          <a:pt x="28785" y="70852"/>
                        </a:cubicBezTo>
                        <a:cubicBezTo>
                          <a:pt x="34378" y="60214"/>
                          <a:pt x="34469" y="55989"/>
                          <a:pt x="30760" y="43739"/>
                        </a:cubicBezTo>
                        <a:cubicBezTo>
                          <a:pt x="26785" y="30613"/>
                          <a:pt x="26923" y="22011"/>
                          <a:pt x="36554" y="22011"/>
                        </a:cubicBezTo>
                        <a:cubicBezTo>
                          <a:pt x="38631" y="22011"/>
                          <a:pt x="41150" y="22411"/>
                          <a:pt x="44165" y="23253"/>
                        </a:cubicBezTo>
                        <a:cubicBezTo>
                          <a:pt x="47599" y="24205"/>
                          <a:pt x="50704" y="24626"/>
                          <a:pt x="53597" y="24626"/>
                        </a:cubicBezTo>
                        <a:cubicBezTo>
                          <a:pt x="62892" y="24626"/>
                          <a:pt x="69993" y="20275"/>
                          <a:pt x="78755" y="15198"/>
                        </a:cubicBezTo>
                        <a:cubicBezTo>
                          <a:pt x="82032" y="13307"/>
                          <a:pt x="86380" y="12717"/>
                          <a:pt x="91184" y="12717"/>
                        </a:cubicBezTo>
                        <a:cubicBezTo>
                          <a:pt x="99164" y="12717"/>
                          <a:pt x="108400" y="14346"/>
                          <a:pt x="116059" y="14346"/>
                        </a:cubicBezTo>
                        <a:cubicBezTo>
                          <a:pt x="125729" y="14346"/>
                          <a:pt x="132885" y="11750"/>
                          <a:pt x="131826"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25" name="Google Shape;325;p11"/>
                  <p:cNvSpPr/>
                  <p:nvPr/>
                </p:nvSpPr>
                <p:spPr>
                  <a:xfrm flipH="1">
                    <a:off x="6797725" y="364375"/>
                    <a:ext cx="73750" cy="57025"/>
                  </a:xfrm>
                  <a:custGeom>
                    <a:rect b="b" l="l" r="r" t="t"/>
                    <a:pathLst>
                      <a:path extrusionOk="0" h="2281" w="2950">
                        <a:moveTo>
                          <a:pt x="1460" y="1"/>
                        </a:moveTo>
                        <a:cubicBezTo>
                          <a:pt x="1" y="1"/>
                          <a:pt x="1" y="2281"/>
                          <a:pt x="1460" y="2281"/>
                        </a:cubicBezTo>
                        <a:cubicBezTo>
                          <a:pt x="2949" y="2281"/>
                          <a:pt x="2949" y="1"/>
                          <a:pt x="146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26" name="Google Shape;326;p11"/>
                  <p:cNvSpPr/>
                  <p:nvPr/>
                </p:nvSpPr>
                <p:spPr>
                  <a:xfrm flipH="1">
                    <a:off x="7395750" y="556975"/>
                    <a:ext cx="48650" cy="38000"/>
                  </a:xfrm>
                  <a:custGeom>
                    <a:rect b="b" l="l" r="r" t="t"/>
                    <a:pathLst>
                      <a:path extrusionOk="0" h="1520" w="1946">
                        <a:moveTo>
                          <a:pt x="973" y="0"/>
                        </a:moveTo>
                        <a:cubicBezTo>
                          <a:pt x="0" y="0"/>
                          <a:pt x="0" y="1520"/>
                          <a:pt x="973" y="1520"/>
                        </a:cubicBezTo>
                        <a:cubicBezTo>
                          <a:pt x="1945" y="1520"/>
                          <a:pt x="1945"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27" name="Google Shape;327;p11"/>
                  <p:cNvSpPr/>
                  <p:nvPr/>
                </p:nvSpPr>
                <p:spPr>
                  <a:xfrm flipH="1">
                    <a:off x="8552300" y="-31175"/>
                    <a:ext cx="658850" cy="2143200"/>
                  </a:xfrm>
                  <a:custGeom>
                    <a:rect b="b" l="l" r="r" t="t"/>
                    <a:pathLst>
                      <a:path extrusionOk="0" h="85728" w="26354">
                        <a:moveTo>
                          <a:pt x="0" y="0"/>
                        </a:moveTo>
                        <a:lnTo>
                          <a:pt x="0" y="85442"/>
                        </a:lnTo>
                        <a:cubicBezTo>
                          <a:pt x="1037" y="85610"/>
                          <a:pt x="2093" y="85727"/>
                          <a:pt x="3146" y="85727"/>
                        </a:cubicBezTo>
                        <a:cubicBezTo>
                          <a:pt x="6476" y="85727"/>
                          <a:pt x="9770" y="84556"/>
                          <a:pt x="12310" y="80123"/>
                        </a:cubicBezTo>
                        <a:cubicBezTo>
                          <a:pt x="18055" y="70001"/>
                          <a:pt x="7477" y="58694"/>
                          <a:pt x="10426" y="47751"/>
                        </a:cubicBezTo>
                        <a:cubicBezTo>
                          <a:pt x="11824" y="42584"/>
                          <a:pt x="17204" y="39940"/>
                          <a:pt x="18815" y="35198"/>
                        </a:cubicBezTo>
                        <a:cubicBezTo>
                          <a:pt x="20699" y="29757"/>
                          <a:pt x="18997" y="24894"/>
                          <a:pt x="19696" y="19240"/>
                        </a:cubicBezTo>
                        <a:cubicBezTo>
                          <a:pt x="20365" y="13982"/>
                          <a:pt x="22797" y="6018"/>
                          <a:pt x="26353"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28" name="Google Shape;328;p11"/>
                  <p:cNvSpPr/>
                  <p:nvPr/>
                </p:nvSpPr>
                <p:spPr>
                  <a:xfrm flipH="1">
                    <a:off x="8168550" y="-31200"/>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29" name="Google Shape;329;p11"/>
                  <p:cNvSpPr/>
                  <p:nvPr/>
                </p:nvSpPr>
                <p:spPr>
                  <a:xfrm flipH="1">
                    <a:off x="8038625" y="1031900"/>
                    <a:ext cx="73725" cy="57025"/>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30" name="Google Shape;330;p11"/>
                  <p:cNvSpPr/>
                  <p:nvPr/>
                </p:nvSpPr>
                <p:spPr>
                  <a:xfrm flipH="1">
                    <a:off x="8183775" y="1552425"/>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31" name="Google Shape;331;p11"/>
                  <p:cNvSpPr/>
                  <p:nvPr/>
                </p:nvSpPr>
                <p:spPr>
                  <a:xfrm flipH="1">
                    <a:off x="8165525" y="623075"/>
                    <a:ext cx="49425" cy="38025"/>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32" name="Google Shape;332;p11"/>
                  <p:cNvSpPr/>
                  <p:nvPr/>
                </p:nvSpPr>
                <p:spPr>
                  <a:xfrm flipH="1">
                    <a:off x="8281800" y="975675"/>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33" name="Google Shape;333;p11"/>
                  <p:cNvSpPr/>
                  <p:nvPr/>
                </p:nvSpPr>
                <p:spPr>
                  <a:xfrm flipH="1" rot="10800000">
                    <a:off x="8331200" y="2484350"/>
                    <a:ext cx="48650" cy="38025"/>
                  </a:xfrm>
                  <a:custGeom>
                    <a:rect b="b" l="l" r="r" t="t"/>
                    <a:pathLst>
                      <a:path extrusionOk="0" h="1521" w="1946">
                        <a:moveTo>
                          <a:pt x="973" y="1"/>
                        </a:moveTo>
                        <a:cubicBezTo>
                          <a:pt x="0" y="1"/>
                          <a:pt x="0"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34" name="Google Shape;334;p11"/>
                  <p:cNvSpPr/>
                  <p:nvPr/>
                </p:nvSpPr>
                <p:spPr>
                  <a:xfrm rot="10800000">
                    <a:off x="7720650" y="690350"/>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35" name="Google Shape;335;p11"/>
                  <p:cNvSpPr/>
                  <p:nvPr/>
                </p:nvSpPr>
                <p:spPr>
                  <a:xfrm flipH="1" rot="10800000">
                    <a:off x="8144325" y="2000225"/>
                    <a:ext cx="220400" cy="171000"/>
                  </a:xfrm>
                  <a:custGeom>
                    <a:rect b="b" l="l" r="r" t="t"/>
                    <a:pathLst>
                      <a:path extrusionOk="0" h="6840" w="8816">
                        <a:moveTo>
                          <a:pt x="4408" y="0"/>
                        </a:moveTo>
                        <a:cubicBezTo>
                          <a:pt x="1" y="0"/>
                          <a:pt x="1" y="6839"/>
                          <a:pt x="4408" y="6839"/>
                        </a:cubicBezTo>
                        <a:cubicBezTo>
                          <a:pt x="8816" y="6839"/>
                          <a:pt x="8816" y="0"/>
                          <a:pt x="440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nvGrpSpPr>
                <p:cNvPr id="336" name="Google Shape;336;p11"/>
                <p:cNvGrpSpPr/>
                <p:nvPr/>
              </p:nvGrpSpPr>
              <p:grpSpPr>
                <a:xfrm>
                  <a:off x="-221562" y="4398500"/>
                  <a:ext cx="3796425" cy="1117825"/>
                  <a:chOff x="-221562" y="4398500"/>
                  <a:chExt cx="3796425" cy="1117825"/>
                </a:xfrm>
              </p:grpSpPr>
              <p:sp>
                <p:nvSpPr>
                  <p:cNvPr id="337" name="Google Shape;337;p11"/>
                  <p:cNvSpPr/>
                  <p:nvPr/>
                </p:nvSpPr>
                <p:spPr>
                  <a:xfrm flipH="1" rot="10800000">
                    <a:off x="0" y="4484375"/>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38" name="Google Shape;338;p11"/>
                  <p:cNvSpPr/>
                  <p:nvPr/>
                </p:nvSpPr>
                <p:spPr>
                  <a:xfrm>
                    <a:off x="-221562" y="4568900"/>
                    <a:ext cx="3796425" cy="947425"/>
                  </a:xfrm>
                  <a:custGeom>
                    <a:rect b="b" l="l" r="r" t="t"/>
                    <a:pathLst>
                      <a:path extrusionOk="0" h="37897" w="151857">
                        <a:moveTo>
                          <a:pt x="52927" y="1"/>
                        </a:moveTo>
                        <a:cubicBezTo>
                          <a:pt x="50805" y="1"/>
                          <a:pt x="48661" y="253"/>
                          <a:pt x="46475" y="753"/>
                        </a:cubicBezTo>
                        <a:cubicBezTo>
                          <a:pt x="38967" y="2455"/>
                          <a:pt x="31824" y="6832"/>
                          <a:pt x="23921" y="11939"/>
                        </a:cubicBezTo>
                        <a:cubicBezTo>
                          <a:pt x="16262" y="16893"/>
                          <a:pt x="9149" y="19446"/>
                          <a:pt x="2736" y="19537"/>
                        </a:cubicBezTo>
                        <a:cubicBezTo>
                          <a:pt x="1824" y="19537"/>
                          <a:pt x="881" y="19507"/>
                          <a:pt x="0" y="19385"/>
                        </a:cubicBezTo>
                        <a:lnTo>
                          <a:pt x="0" y="19781"/>
                        </a:lnTo>
                        <a:cubicBezTo>
                          <a:pt x="912" y="19872"/>
                          <a:pt x="1824" y="19902"/>
                          <a:pt x="2736" y="19902"/>
                        </a:cubicBezTo>
                        <a:cubicBezTo>
                          <a:pt x="9240" y="19841"/>
                          <a:pt x="16414" y="17258"/>
                          <a:pt x="24134" y="12273"/>
                        </a:cubicBezTo>
                        <a:cubicBezTo>
                          <a:pt x="34504" y="5553"/>
                          <a:pt x="43475" y="428"/>
                          <a:pt x="52995" y="428"/>
                        </a:cubicBezTo>
                        <a:cubicBezTo>
                          <a:pt x="58461" y="428"/>
                          <a:pt x="64108" y="2117"/>
                          <a:pt x="70305" y="6163"/>
                        </a:cubicBezTo>
                        <a:cubicBezTo>
                          <a:pt x="73983" y="8595"/>
                          <a:pt x="76932" y="10723"/>
                          <a:pt x="79546" y="12607"/>
                        </a:cubicBezTo>
                        <a:cubicBezTo>
                          <a:pt x="88105" y="18832"/>
                          <a:pt x="92566" y="22049"/>
                          <a:pt x="105098" y="22049"/>
                        </a:cubicBezTo>
                        <a:cubicBezTo>
                          <a:pt x="106763" y="22049"/>
                          <a:pt x="108571" y="21992"/>
                          <a:pt x="110549" y="21878"/>
                        </a:cubicBezTo>
                        <a:cubicBezTo>
                          <a:pt x="112106" y="21785"/>
                          <a:pt x="113625" y="21738"/>
                          <a:pt x="115107" y="21738"/>
                        </a:cubicBezTo>
                        <a:cubicBezTo>
                          <a:pt x="130610" y="21738"/>
                          <a:pt x="142104" y="26855"/>
                          <a:pt x="151371" y="37896"/>
                        </a:cubicBezTo>
                        <a:lnTo>
                          <a:pt x="151857" y="37896"/>
                        </a:lnTo>
                        <a:cubicBezTo>
                          <a:pt x="142490" y="26584"/>
                          <a:pt x="130835" y="21346"/>
                          <a:pt x="115081" y="21346"/>
                        </a:cubicBezTo>
                        <a:cubicBezTo>
                          <a:pt x="113606" y="21346"/>
                          <a:pt x="112097" y="21392"/>
                          <a:pt x="110549" y="21483"/>
                        </a:cubicBezTo>
                        <a:cubicBezTo>
                          <a:pt x="108535" y="21603"/>
                          <a:pt x="106700" y="21663"/>
                          <a:pt x="105012" y="21663"/>
                        </a:cubicBezTo>
                        <a:cubicBezTo>
                          <a:pt x="92666" y="21663"/>
                          <a:pt x="88235" y="18454"/>
                          <a:pt x="79758" y="12303"/>
                        </a:cubicBezTo>
                        <a:cubicBezTo>
                          <a:pt x="77175" y="10419"/>
                          <a:pt x="74196" y="8261"/>
                          <a:pt x="70518" y="5859"/>
                        </a:cubicBezTo>
                        <a:cubicBezTo>
                          <a:pt x="64512" y="1930"/>
                          <a:pt x="58801" y="1"/>
                          <a:pt x="5292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39" name="Google Shape;339;p11"/>
                  <p:cNvSpPr/>
                  <p:nvPr/>
                </p:nvSpPr>
                <p:spPr>
                  <a:xfrm>
                    <a:off x="481038" y="4655175"/>
                    <a:ext cx="36500" cy="28150"/>
                  </a:xfrm>
                  <a:custGeom>
                    <a:rect b="b" l="l" r="r" t="t"/>
                    <a:pathLst>
                      <a:path extrusionOk="0" h="1126" w="1460">
                        <a:moveTo>
                          <a:pt x="730" y="1"/>
                        </a:moveTo>
                        <a:cubicBezTo>
                          <a:pt x="1" y="1"/>
                          <a:pt x="1" y="1126"/>
                          <a:pt x="730" y="1126"/>
                        </a:cubicBezTo>
                        <a:cubicBezTo>
                          <a:pt x="1460" y="1126"/>
                          <a:pt x="1460" y="1"/>
                          <a:pt x="73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40" name="Google Shape;340;p11"/>
                  <p:cNvSpPr/>
                  <p:nvPr/>
                </p:nvSpPr>
                <p:spPr>
                  <a:xfrm>
                    <a:off x="609475" y="4798975"/>
                    <a:ext cx="207475" cy="161875"/>
                  </a:xfrm>
                  <a:custGeom>
                    <a:rect b="b" l="l" r="r" t="t"/>
                    <a:pathLst>
                      <a:path extrusionOk="0" h="6475" w="8299">
                        <a:moveTo>
                          <a:pt x="4165" y="1"/>
                        </a:moveTo>
                        <a:cubicBezTo>
                          <a:pt x="1" y="1"/>
                          <a:pt x="1" y="6475"/>
                          <a:pt x="4165" y="6475"/>
                        </a:cubicBezTo>
                        <a:cubicBezTo>
                          <a:pt x="8299" y="6475"/>
                          <a:pt x="8299" y="1"/>
                          <a:pt x="4165"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41" name="Google Shape;341;p11"/>
                  <p:cNvSpPr/>
                  <p:nvPr/>
                </p:nvSpPr>
                <p:spPr>
                  <a:xfrm>
                    <a:off x="1223163" y="4645675"/>
                    <a:ext cx="60825" cy="47150"/>
                  </a:xfrm>
                  <a:custGeom>
                    <a:rect b="b" l="l" r="r" t="t"/>
                    <a:pathLst>
                      <a:path extrusionOk="0" h="1886" w="2433">
                        <a:moveTo>
                          <a:pt x="1216" y="1"/>
                        </a:moveTo>
                        <a:cubicBezTo>
                          <a:pt x="0" y="1"/>
                          <a:pt x="0" y="1885"/>
                          <a:pt x="1216" y="1885"/>
                        </a:cubicBezTo>
                        <a:cubicBezTo>
                          <a:pt x="2432" y="1885"/>
                          <a:pt x="2432" y="1"/>
                          <a:pt x="1216"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42" name="Google Shape;342;p11"/>
                  <p:cNvSpPr/>
                  <p:nvPr/>
                </p:nvSpPr>
                <p:spPr>
                  <a:xfrm flipH="1">
                    <a:off x="1003063" y="4976125"/>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43" name="Google Shape;343;p11"/>
                  <p:cNvSpPr/>
                  <p:nvPr/>
                </p:nvSpPr>
                <p:spPr>
                  <a:xfrm flipH="1">
                    <a:off x="138475" y="4446350"/>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44" name="Google Shape;344;p11"/>
                  <p:cNvSpPr/>
                  <p:nvPr/>
                </p:nvSpPr>
                <p:spPr>
                  <a:xfrm flipH="1">
                    <a:off x="351675" y="4398500"/>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45" name="Google Shape;345;p11"/>
                  <p:cNvSpPr/>
                  <p:nvPr/>
                </p:nvSpPr>
                <p:spPr>
                  <a:xfrm>
                    <a:off x="1283988" y="4865838"/>
                    <a:ext cx="36500" cy="28150"/>
                  </a:xfrm>
                  <a:custGeom>
                    <a:rect b="b" l="l" r="r" t="t"/>
                    <a:pathLst>
                      <a:path extrusionOk="0" h="1126" w="1460">
                        <a:moveTo>
                          <a:pt x="730" y="1"/>
                        </a:moveTo>
                        <a:cubicBezTo>
                          <a:pt x="1" y="1"/>
                          <a:pt x="1" y="1126"/>
                          <a:pt x="730" y="1126"/>
                        </a:cubicBezTo>
                        <a:cubicBezTo>
                          <a:pt x="1460" y="1126"/>
                          <a:pt x="1460" y="1"/>
                          <a:pt x="73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grpSp>
            <p:nvGrpSpPr>
              <p:cNvPr id="346" name="Google Shape;346;p11"/>
              <p:cNvGrpSpPr/>
              <p:nvPr/>
            </p:nvGrpSpPr>
            <p:grpSpPr>
              <a:xfrm flipH="1" rot="10800000">
                <a:off x="0" y="0"/>
                <a:ext cx="3832125" cy="1595900"/>
                <a:chOff x="-26175" y="3624975"/>
                <a:chExt cx="3832125" cy="1595900"/>
              </a:xfrm>
            </p:grpSpPr>
            <p:sp>
              <p:nvSpPr>
                <p:cNvPr id="347" name="Google Shape;347;p11"/>
                <p:cNvSpPr/>
                <p:nvPr/>
              </p:nvSpPr>
              <p:spPr>
                <a:xfrm>
                  <a:off x="-26175" y="3857700"/>
                  <a:ext cx="2505375" cy="1363175"/>
                </a:xfrm>
                <a:custGeom>
                  <a:rect b="b" l="l" r="r" t="t"/>
                  <a:pathLst>
                    <a:path extrusionOk="0" h="54527" w="100215">
                      <a:moveTo>
                        <a:pt x="34672" y="1"/>
                      </a:moveTo>
                      <a:cubicBezTo>
                        <a:pt x="27998" y="1"/>
                        <a:pt x="22358" y="4564"/>
                        <a:pt x="16171" y="7292"/>
                      </a:cubicBezTo>
                      <a:cubicBezTo>
                        <a:pt x="10487" y="9784"/>
                        <a:pt x="5137" y="11030"/>
                        <a:pt x="0" y="11182"/>
                      </a:cubicBezTo>
                      <a:lnTo>
                        <a:pt x="0" y="54526"/>
                      </a:lnTo>
                      <a:lnTo>
                        <a:pt x="67661" y="54526"/>
                      </a:lnTo>
                      <a:cubicBezTo>
                        <a:pt x="68816" y="44800"/>
                        <a:pt x="73497" y="39633"/>
                        <a:pt x="81734" y="33097"/>
                      </a:cubicBezTo>
                      <a:cubicBezTo>
                        <a:pt x="89029" y="27322"/>
                        <a:pt x="100215" y="22733"/>
                        <a:pt x="95503" y="10848"/>
                      </a:cubicBezTo>
                      <a:cubicBezTo>
                        <a:pt x="92626" y="3618"/>
                        <a:pt x="87733" y="1358"/>
                        <a:pt x="82057" y="1358"/>
                      </a:cubicBezTo>
                      <a:cubicBezTo>
                        <a:pt x="72600" y="1358"/>
                        <a:pt x="60970" y="7632"/>
                        <a:pt x="52878" y="7632"/>
                      </a:cubicBezTo>
                      <a:cubicBezTo>
                        <a:pt x="52229" y="7632"/>
                        <a:pt x="51604" y="7591"/>
                        <a:pt x="51004" y="7504"/>
                      </a:cubicBezTo>
                      <a:cubicBezTo>
                        <a:pt x="45016" y="6653"/>
                        <a:pt x="45138" y="2854"/>
                        <a:pt x="39849" y="939"/>
                      </a:cubicBezTo>
                      <a:cubicBezTo>
                        <a:pt x="38044" y="281"/>
                        <a:pt x="36326" y="1"/>
                        <a:pt x="34672"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48" name="Google Shape;348;p11"/>
                <p:cNvSpPr/>
                <p:nvPr/>
              </p:nvSpPr>
              <p:spPr>
                <a:xfrm>
                  <a:off x="9525" y="4272575"/>
                  <a:ext cx="3796425" cy="947425"/>
                </a:xfrm>
                <a:custGeom>
                  <a:rect b="b" l="l" r="r" t="t"/>
                  <a:pathLst>
                    <a:path extrusionOk="0" h="37897" w="151857">
                      <a:moveTo>
                        <a:pt x="52927" y="1"/>
                      </a:moveTo>
                      <a:cubicBezTo>
                        <a:pt x="50805" y="1"/>
                        <a:pt x="48661" y="253"/>
                        <a:pt x="46475" y="753"/>
                      </a:cubicBezTo>
                      <a:cubicBezTo>
                        <a:pt x="38967" y="2455"/>
                        <a:pt x="31824" y="6832"/>
                        <a:pt x="23921" y="11939"/>
                      </a:cubicBezTo>
                      <a:cubicBezTo>
                        <a:pt x="16262" y="16893"/>
                        <a:pt x="9149" y="19446"/>
                        <a:pt x="2736" y="19537"/>
                      </a:cubicBezTo>
                      <a:cubicBezTo>
                        <a:pt x="1824" y="19537"/>
                        <a:pt x="881" y="19507"/>
                        <a:pt x="0" y="19385"/>
                      </a:cubicBezTo>
                      <a:lnTo>
                        <a:pt x="0" y="19781"/>
                      </a:lnTo>
                      <a:cubicBezTo>
                        <a:pt x="912" y="19872"/>
                        <a:pt x="1824" y="19902"/>
                        <a:pt x="2736" y="19902"/>
                      </a:cubicBezTo>
                      <a:cubicBezTo>
                        <a:pt x="9240" y="19841"/>
                        <a:pt x="16414" y="17258"/>
                        <a:pt x="24134" y="12273"/>
                      </a:cubicBezTo>
                      <a:cubicBezTo>
                        <a:pt x="34504" y="5553"/>
                        <a:pt x="43475" y="428"/>
                        <a:pt x="52995" y="428"/>
                      </a:cubicBezTo>
                      <a:cubicBezTo>
                        <a:pt x="58461" y="428"/>
                        <a:pt x="64108" y="2117"/>
                        <a:pt x="70305" y="6163"/>
                      </a:cubicBezTo>
                      <a:cubicBezTo>
                        <a:pt x="73983" y="8595"/>
                        <a:pt x="76932" y="10723"/>
                        <a:pt x="79546" y="12607"/>
                      </a:cubicBezTo>
                      <a:cubicBezTo>
                        <a:pt x="88105" y="18832"/>
                        <a:pt x="92566" y="22049"/>
                        <a:pt x="105098" y="22049"/>
                      </a:cubicBezTo>
                      <a:cubicBezTo>
                        <a:pt x="106763" y="22049"/>
                        <a:pt x="108571" y="21992"/>
                        <a:pt x="110549" y="21878"/>
                      </a:cubicBezTo>
                      <a:cubicBezTo>
                        <a:pt x="112106" y="21785"/>
                        <a:pt x="113625" y="21738"/>
                        <a:pt x="115107" y="21738"/>
                      </a:cubicBezTo>
                      <a:cubicBezTo>
                        <a:pt x="130610" y="21738"/>
                        <a:pt x="142104" y="26855"/>
                        <a:pt x="151371" y="37896"/>
                      </a:cubicBezTo>
                      <a:lnTo>
                        <a:pt x="151857" y="37896"/>
                      </a:lnTo>
                      <a:cubicBezTo>
                        <a:pt x="142490" y="26584"/>
                        <a:pt x="130835" y="21346"/>
                        <a:pt x="115081" y="21346"/>
                      </a:cubicBezTo>
                      <a:cubicBezTo>
                        <a:pt x="113606" y="21346"/>
                        <a:pt x="112097" y="21392"/>
                        <a:pt x="110549" y="21483"/>
                      </a:cubicBezTo>
                      <a:cubicBezTo>
                        <a:pt x="108535" y="21603"/>
                        <a:pt x="106700" y="21663"/>
                        <a:pt x="105012" y="21663"/>
                      </a:cubicBezTo>
                      <a:cubicBezTo>
                        <a:pt x="92666" y="21663"/>
                        <a:pt x="88235" y="18454"/>
                        <a:pt x="79758" y="12303"/>
                      </a:cubicBezTo>
                      <a:cubicBezTo>
                        <a:pt x="77175" y="10419"/>
                        <a:pt x="74196" y="8261"/>
                        <a:pt x="70518" y="5859"/>
                      </a:cubicBezTo>
                      <a:cubicBezTo>
                        <a:pt x="64512" y="1930"/>
                        <a:pt x="58801" y="1"/>
                        <a:pt x="5292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49" name="Google Shape;349;p11"/>
                <p:cNvSpPr/>
                <p:nvPr/>
              </p:nvSpPr>
              <p:spPr>
                <a:xfrm>
                  <a:off x="2058175" y="4783025"/>
                  <a:ext cx="36500" cy="28150"/>
                </a:xfrm>
                <a:custGeom>
                  <a:rect b="b" l="l" r="r" t="t"/>
                  <a:pathLst>
                    <a:path extrusionOk="0" h="1126" w="1460">
                      <a:moveTo>
                        <a:pt x="730" y="1"/>
                      </a:moveTo>
                      <a:cubicBezTo>
                        <a:pt x="1" y="1"/>
                        <a:pt x="1" y="1126"/>
                        <a:pt x="730" y="1126"/>
                      </a:cubicBezTo>
                      <a:cubicBezTo>
                        <a:pt x="1460" y="1126"/>
                        <a:pt x="1460" y="1"/>
                        <a:pt x="73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50" name="Google Shape;350;p11"/>
                <p:cNvSpPr/>
                <p:nvPr/>
              </p:nvSpPr>
              <p:spPr>
                <a:xfrm>
                  <a:off x="2422925" y="4569500"/>
                  <a:ext cx="207475" cy="161875"/>
                </a:xfrm>
                <a:custGeom>
                  <a:rect b="b" l="l" r="r" t="t"/>
                  <a:pathLst>
                    <a:path extrusionOk="0" h="6475" w="8299">
                      <a:moveTo>
                        <a:pt x="4165" y="1"/>
                      </a:moveTo>
                      <a:cubicBezTo>
                        <a:pt x="1" y="1"/>
                        <a:pt x="1" y="6475"/>
                        <a:pt x="4165" y="6475"/>
                      </a:cubicBezTo>
                      <a:cubicBezTo>
                        <a:pt x="8299" y="6475"/>
                        <a:pt x="8299" y="1"/>
                        <a:pt x="4165"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51" name="Google Shape;351;p11"/>
                <p:cNvSpPr/>
                <p:nvPr/>
              </p:nvSpPr>
              <p:spPr>
                <a:xfrm>
                  <a:off x="2418375" y="4425125"/>
                  <a:ext cx="60825" cy="47150"/>
                </a:xfrm>
                <a:custGeom>
                  <a:rect b="b" l="l" r="r" t="t"/>
                  <a:pathLst>
                    <a:path extrusionOk="0" h="1886" w="2433">
                      <a:moveTo>
                        <a:pt x="1216" y="1"/>
                      </a:moveTo>
                      <a:cubicBezTo>
                        <a:pt x="0" y="1"/>
                        <a:pt x="0" y="1885"/>
                        <a:pt x="1216" y="1885"/>
                      </a:cubicBezTo>
                      <a:cubicBezTo>
                        <a:pt x="2432" y="1885"/>
                        <a:pt x="2432" y="1"/>
                        <a:pt x="1216"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52" name="Google Shape;352;p11"/>
                <p:cNvSpPr/>
                <p:nvPr/>
              </p:nvSpPr>
              <p:spPr>
                <a:xfrm>
                  <a:off x="2267150" y="4905375"/>
                  <a:ext cx="110225" cy="85900"/>
                </a:xfrm>
                <a:custGeom>
                  <a:rect b="b" l="l" r="r" t="t"/>
                  <a:pathLst>
                    <a:path extrusionOk="0" h="3436" w="4409">
                      <a:moveTo>
                        <a:pt x="2220" y="1"/>
                      </a:moveTo>
                      <a:cubicBezTo>
                        <a:pt x="1" y="1"/>
                        <a:pt x="1" y="3435"/>
                        <a:pt x="2220" y="3435"/>
                      </a:cubicBezTo>
                      <a:cubicBezTo>
                        <a:pt x="4408" y="3435"/>
                        <a:pt x="4408" y="1"/>
                        <a:pt x="222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53" name="Google Shape;353;p11"/>
                <p:cNvSpPr/>
                <p:nvPr/>
              </p:nvSpPr>
              <p:spPr>
                <a:xfrm>
                  <a:off x="745100" y="3665250"/>
                  <a:ext cx="36500" cy="28900"/>
                </a:xfrm>
                <a:custGeom>
                  <a:rect b="b" l="l" r="r" t="t"/>
                  <a:pathLst>
                    <a:path extrusionOk="0" h="1156" w="1460">
                      <a:moveTo>
                        <a:pt x="730" y="0"/>
                      </a:moveTo>
                      <a:cubicBezTo>
                        <a:pt x="0" y="0"/>
                        <a:pt x="0" y="1155"/>
                        <a:pt x="730" y="1155"/>
                      </a:cubicBezTo>
                      <a:cubicBezTo>
                        <a:pt x="1459" y="115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54" name="Google Shape;354;p11"/>
                <p:cNvSpPr/>
                <p:nvPr/>
              </p:nvSpPr>
              <p:spPr>
                <a:xfrm>
                  <a:off x="370450" y="3624975"/>
                  <a:ext cx="36500" cy="28900"/>
                </a:xfrm>
                <a:custGeom>
                  <a:rect b="b" l="l" r="r" t="t"/>
                  <a:pathLst>
                    <a:path extrusionOk="0" h="1156" w="1460">
                      <a:moveTo>
                        <a:pt x="730" y="0"/>
                      </a:moveTo>
                      <a:cubicBezTo>
                        <a:pt x="1" y="0"/>
                        <a:pt x="1" y="1155"/>
                        <a:pt x="730" y="1155"/>
                      </a:cubicBezTo>
                      <a:cubicBezTo>
                        <a:pt x="1460" y="1155"/>
                        <a:pt x="1460"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55" name="Google Shape;355;p11"/>
                <p:cNvSpPr/>
                <p:nvPr/>
              </p:nvSpPr>
              <p:spPr>
                <a:xfrm>
                  <a:off x="148575" y="3925125"/>
                  <a:ext cx="36500" cy="28125"/>
                </a:xfrm>
                <a:custGeom>
                  <a:rect b="b" l="l" r="r" t="t"/>
                  <a:pathLst>
                    <a:path extrusionOk="0" h="1125" w="1460">
                      <a:moveTo>
                        <a:pt x="730" y="0"/>
                      </a:moveTo>
                      <a:cubicBezTo>
                        <a:pt x="0" y="0"/>
                        <a:pt x="0" y="1125"/>
                        <a:pt x="730" y="1125"/>
                      </a:cubicBezTo>
                      <a:cubicBezTo>
                        <a:pt x="1459" y="112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356" name="Google Shape;356;p11"/>
                <p:cNvGrpSpPr/>
                <p:nvPr/>
              </p:nvGrpSpPr>
              <p:grpSpPr>
                <a:xfrm>
                  <a:off x="516900" y="4542650"/>
                  <a:ext cx="1005375" cy="613950"/>
                  <a:chOff x="593100" y="4542650"/>
                  <a:chExt cx="1005375" cy="613950"/>
                </a:xfrm>
              </p:grpSpPr>
              <p:sp>
                <p:nvSpPr>
                  <p:cNvPr id="357" name="Google Shape;357;p11"/>
                  <p:cNvSpPr/>
                  <p:nvPr/>
                </p:nvSpPr>
                <p:spPr>
                  <a:xfrm>
                    <a:off x="954050" y="4731300"/>
                    <a:ext cx="166450" cy="142100"/>
                  </a:xfrm>
                  <a:custGeom>
                    <a:rect b="b" l="l" r="r" t="t"/>
                    <a:pathLst>
                      <a:path extrusionOk="0" h="5684" w="6658">
                        <a:moveTo>
                          <a:pt x="5064" y="0"/>
                        </a:moveTo>
                        <a:cubicBezTo>
                          <a:pt x="4902" y="0"/>
                          <a:pt x="4733" y="38"/>
                          <a:pt x="4560" y="125"/>
                        </a:cubicBezTo>
                        <a:cubicBezTo>
                          <a:pt x="3466" y="581"/>
                          <a:pt x="2250" y="854"/>
                          <a:pt x="1277" y="1614"/>
                        </a:cubicBezTo>
                        <a:cubicBezTo>
                          <a:pt x="153" y="2556"/>
                          <a:pt x="1" y="4106"/>
                          <a:pt x="1126" y="5109"/>
                        </a:cubicBezTo>
                        <a:cubicBezTo>
                          <a:pt x="1555" y="5514"/>
                          <a:pt x="2002" y="5684"/>
                          <a:pt x="2447" y="5684"/>
                        </a:cubicBezTo>
                        <a:cubicBezTo>
                          <a:pt x="4178" y="5684"/>
                          <a:pt x="5882" y="3114"/>
                          <a:pt x="6414" y="1736"/>
                        </a:cubicBezTo>
                        <a:cubicBezTo>
                          <a:pt x="6658" y="1128"/>
                          <a:pt x="6384" y="672"/>
                          <a:pt x="5958" y="429"/>
                        </a:cubicBezTo>
                        <a:cubicBezTo>
                          <a:pt x="5730" y="179"/>
                          <a:pt x="5415" y="0"/>
                          <a:pt x="5064"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358" name="Google Shape;358;p11"/>
                  <p:cNvGrpSpPr/>
                  <p:nvPr/>
                </p:nvGrpSpPr>
                <p:grpSpPr>
                  <a:xfrm>
                    <a:off x="593100" y="4542650"/>
                    <a:ext cx="1005375" cy="613950"/>
                    <a:chOff x="593100" y="4542650"/>
                    <a:chExt cx="1005375" cy="613950"/>
                  </a:xfrm>
                </p:grpSpPr>
                <p:sp>
                  <p:nvSpPr>
                    <p:cNvPr id="359" name="Google Shape;359;p11"/>
                    <p:cNvSpPr/>
                    <p:nvPr/>
                  </p:nvSpPr>
                  <p:spPr>
                    <a:xfrm>
                      <a:off x="1128825" y="4542650"/>
                      <a:ext cx="154300" cy="110700"/>
                    </a:xfrm>
                    <a:custGeom>
                      <a:rect b="b" l="l" r="r" t="t"/>
                      <a:pathLst>
                        <a:path extrusionOk="0" h="4428" w="6172">
                          <a:moveTo>
                            <a:pt x="3676" y="0"/>
                          </a:moveTo>
                          <a:cubicBezTo>
                            <a:pt x="3008" y="0"/>
                            <a:pt x="2340" y="91"/>
                            <a:pt x="1733" y="345"/>
                          </a:cubicBezTo>
                          <a:cubicBezTo>
                            <a:pt x="578" y="862"/>
                            <a:pt x="1" y="2199"/>
                            <a:pt x="548" y="3385"/>
                          </a:cubicBezTo>
                          <a:cubicBezTo>
                            <a:pt x="881" y="4147"/>
                            <a:pt x="1392" y="4428"/>
                            <a:pt x="1962" y="4428"/>
                          </a:cubicBezTo>
                          <a:cubicBezTo>
                            <a:pt x="3006" y="4428"/>
                            <a:pt x="4248" y="3486"/>
                            <a:pt x="4955" y="2838"/>
                          </a:cubicBezTo>
                          <a:cubicBezTo>
                            <a:pt x="5138" y="2686"/>
                            <a:pt x="5229" y="2534"/>
                            <a:pt x="5290" y="2351"/>
                          </a:cubicBezTo>
                          <a:cubicBezTo>
                            <a:pt x="6171" y="1895"/>
                            <a:pt x="6050" y="224"/>
                            <a:pt x="4773" y="72"/>
                          </a:cubicBezTo>
                          <a:cubicBezTo>
                            <a:pt x="4415" y="28"/>
                            <a:pt x="4046" y="0"/>
                            <a:pt x="367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60" name="Google Shape;360;p11"/>
                    <p:cNvSpPr/>
                    <p:nvPr/>
                  </p:nvSpPr>
                  <p:spPr>
                    <a:xfrm>
                      <a:off x="1169875" y="4704100"/>
                      <a:ext cx="145925" cy="137650"/>
                    </a:xfrm>
                    <a:custGeom>
                      <a:rect b="b" l="l" r="r" t="t"/>
                      <a:pathLst>
                        <a:path extrusionOk="0" h="5506" w="5837">
                          <a:moveTo>
                            <a:pt x="4275" y="0"/>
                          </a:moveTo>
                          <a:cubicBezTo>
                            <a:pt x="4191" y="0"/>
                            <a:pt x="4104" y="9"/>
                            <a:pt x="4012" y="27"/>
                          </a:cubicBezTo>
                          <a:cubicBezTo>
                            <a:pt x="3009" y="240"/>
                            <a:pt x="1824" y="848"/>
                            <a:pt x="1094" y="1577"/>
                          </a:cubicBezTo>
                          <a:cubicBezTo>
                            <a:pt x="0" y="2611"/>
                            <a:pt x="547" y="4100"/>
                            <a:pt x="1398" y="5134"/>
                          </a:cubicBezTo>
                          <a:cubicBezTo>
                            <a:pt x="1621" y="5393"/>
                            <a:pt x="1934" y="5506"/>
                            <a:pt x="2248" y="5506"/>
                          </a:cubicBezTo>
                          <a:cubicBezTo>
                            <a:pt x="2448" y="5506"/>
                            <a:pt x="2649" y="5460"/>
                            <a:pt x="2827" y="5377"/>
                          </a:cubicBezTo>
                          <a:cubicBezTo>
                            <a:pt x="4134" y="4799"/>
                            <a:pt x="5137" y="3462"/>
                            <a:pt x="5654" y="2124"/>
                          </a:cubicBezTo>
                          <a:cubicBezTo>
                            <a:pt x="5836" y="1638"/>
                            <a:pt x="5684" y="1243"/>
                            <a:pt x="5411" y="1000"/>
                          </a:cubicBezTo>
                          <a:cubicBezTo>
                            <a:pt x="5304" y="465"/>
                            <a:pt x="4891" y="0"/>
                            <a:pt x="427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61" name="Google Shape;361;p11"/>
                    <p:cNvSpPr/>
                    <p:nvPr/>
                  </p:nvSpPr>
                  <p:spPr>
                    <a:xfrm>
                      <a:off x="1378850" y="4709925"/>
                      <a:ext cx="90450" cy="100100"/>
                    </a:xfrm>
                    <a:custGeom>
                      <a:rect b="b" l="l" r="r" t="t"/>
                      <a:pathLst>
                        <a:path extrusionOk="0" h="4004" w="3618">
                          <a:moveTo>
                            <a:pt x="2264" y="1"/>
                          </a:moveTo>
                          <a:cubicBezTo>
                            <a:pt x="1988" y="1"/>
                            <a:pt x="1713" y="101"/>
                            <a:pt x="1489" y="311"/>
                          </a:cubicBezTo>
                          <a:cubicBezTo>
                            <a:pt x="973" y="767"/>
                            <a:pt x="395" y="1192"/>
                            <a:pt x="152" y="1891"/>
                          </a:cubicBezTo>
                          <a:cubicBezTo>
                            <a:pt x="0" y="2347"/>
                            <a:pt x="30" y="2834"/>
                            <a:pt x="274" y="3259"/>
                          </a:cubicBezTo>
                          <a:cubicBezTo>
                            <a:pt x="522" y="3756"/>
                            <a:pt x="967" y="4004"/>
                            <a:pt x="1433" y="4004"/>
                          </a:cubicBezTo>
                          <a:cubicBezTo>
                            <a:pt x="1766" y="4004"/>
                            <a:pt x="2110" y="3877"/>
                            <a:pt x="2401" y="3624"/>
                          </a:cubicBezTo>
                          <a:cubicBezTo>
                            <a:pt x="2736" y="3320"/>
                            <a:pt x="2857" y="2834"/>
                            <a:pt x="2736" y="2408"/>
                          </a:cubicBezTo>
                          <a:cubicBezTo>
                            <a:pt x="2857" y="2287"/>
                            <a:pt x="2979" y="2165"/>
                            <a:pt x="3100" y="2074"/>
                          </a:cubicBezTo>
                          <a:cubicBezTo>
                            <a:pt x="3556" y="1648"/>
                            <a:pt x="3617" y="828"/>
                            <a:pt x="3161" y="402"/>
                          </a:cubicBezTo>
                          <a:cubicBezTo>
                            <a:pt x="2915" y="139"/>
                            <a:pt x="2589" y="1"/>
                            <a:pt x="226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62" name="Google Shape;362;p11"/>
                    <p:cNvSpPr/>
                    <p:nvPr/>
                  </p:nvSpPr>
                  <p:spPr>
                    <a:xfrm>
                      <a:off x="1312725" y="4918100"/>
                      <a:ext cx="145175" cy="140375"/>
                    </a:xfrm>
                    <a:custGeom>
                      <a:rect b="b" l="l" r="r" t="t"/>
                      <a:pathLst>
                        <a:path extrusionOk="0" h="5615" w="5807">
                          <a:moveTo>
                            <a:pt x="4037" y="1"/>
                          </a:moveTo>
                          <a:cubicBezTo>
                            <a:pt x="3867" y="1"/>
                            <a:pt x="3686" y="41"/>
                            <a:pt x="3496" y="130"/>
                          </a:cubicBezTo>
                          <a:cubicBezTo>
                            <a:pt x="1885" y="859"/>
                            <a:pt x="1" y="3443"/>
                            <a:pt x="1520" y="5084"/>
                          </a:cubicBezTo>
                          <a:cubicBezTo>
                            <a:pt x="1874" y="5461"/>
                            <a:pt x="2284" y="5615"/>
                            <a:pt x="2701" y="5615"/>
                          </a:cubicBezTo>
                          <a:cubicBezTo>
                            <a:pt x="3395" y="5615"/>
                            <a:pt x="4108" y="5190"/>
                            <a:pt x="4621" y="4659"/>
                          </a:cubicBezTo>
                          <a:cubicBezTo>
                            <a:pt x="5563" y="3686"/>
                            <a:pt x="5806" y="2562"/>
                            <a:pt x="5654" y="1224"/>
                          </a:cubicBezTo>
                          <a:cubicBezTo>
                            <a:pt x="5624" y="768"/>
                            <a:pt x="5229" y="434"/>
                            <a:pt x="4803" y="312"/>
                          </a:cubicBezTo>
                          <a:cubicBezTo>
                            <a:pt x="4592" y="120"/>
                            <a:pt x="4331" y="1"/>
                            <a:pt x="403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63" name="Google Shape;363;p11"/>
                    <p:cNvSpPr/>
                    <p:nvPr/>
                  </p:nvSpPr>
                  <p:spPr>
                    <a:xfrm>
                      <a:off x="1474575" y="5016225"/>
                      <a:ext cx="123900" cy="132150"/>
                    </a:xfrm>
                    <a:custGeom>
                      <a:rect b="b" l="l" r="r" t="t"/>
                      <a:pathLst>
                        <a:path extrusionOk="0" h="5286" w="4956">
                          <a:moveTo>
                            <a:pt x="3402" y="1"/>
                          </a:moveTo>
                          <a:cubicBezTo>
                            <a:pt x="3157" y="1"/>
                            <a:pt x="2907" y="83"/>
                            <a:pt x="2676" y="278"/>
                          </a:cubicBezTo>
                          <a:cubicBezTo>
                            <a:pt x="1642" y="1159"/>
                            <a:pt x="1" y="2862"/>
                            <a:pt x="518" y="4351"/>
                          </a:cubicBezTo>
                          <a:cubicBezTo>
                            <a:pt x="703" y="4934"/>
                            <a:pt x="1097" y="5286"/>
                            <a:pt x="1658" y="5286"/>
                          </a:cubicBezTo>
                          <a:cubicBezTo>
                            <a:pt x="1740" y="5286"/>
                            <a:pt x="1826" y="5278"/>
                            <a:pt x="1916" y="5263"/>
                          </a:cubicBezTo>
                          <a:cubicBezTo>
                            <a:pt x="2767" y="5172"/>
                            <a:pt x="3436" y="4351"/>
                            <a:pt x="3922" y="3743"/>
                          </a:cubicBezTo>
                          <a:cubicBezTo>
                            <a:pt x="4408" y="3135"/>
                            <a:pt x="4955" y="2314"/>
                            <a:pt x="4895" y="1494"/>
                          </a:cubicBezTo>
                          <a:cubicBezTo>
                            <a:pt x="4864" y="1068"/>
                            <a:pt x="4682" y="673"/>
                            <a:pt x="4378" y="460"/>
                          </a:cubicBezTo>
                          <a:cubicBezTo>
                            <a:pt x="4123" y="187"/>
                            <a:pt x="3769" y="1"/>
                            <a:pt x="340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64" name="Google Shape;364;p11"/>
                    <p:cNvSpPr/>
                    <p:nvPr/>
                  </p:nvSpPr>
                  <p:spPr>
                    <a:xfrm>
                      <a:off x="938475" y="4583700"/>
                      <a:ext cx="144100" cy="89400"/>
                    </a:xfrm>
                    <a:custGeom>
                      <a:rect b="b" l="l" r="r" t="t"/>
                      <a:pathLst>
                        <a:path extrusionOk="0" h="3576" w="5764">
                          <a:moveTo>
                            <a:pt x="4036" y="0"/>
                          </a:moveTo>
                          <a:cubicBezTo>
                            <a:pt x="3781" y="0"/>
                            <a:pt x="3515" y="94"/>
                            <a:pt x="3268" y="314"/>
                          </a:cubicBezTo>
                          <a:cubicBezTo>
                            <a:pt x="2752" y="770"/>
                            <a:pt x="1809" y="922"/>
                            <a:pt x="1141" y="1287"/>
                          </a:cubicBezTo>
                          <a:cubicBezTo>
                            <a:pt x="1" y="1935"/>
                            <a:pt x="627" y="3576"/>
                            <a:pt x="1665" y="3576"/>
                          </a:cubicBezTo>
                          <a:cubicBezTo>
                            <a:pt x="1845" y="3576"/>
                            <a:pt x="2037" y="3527"/>
                            <a:pt x="2235" y="3415"/>
                          </a:cubicBezTo>
                          <a:cubicBezTo>
                            <a:pt x="3116" y="2928"/>
                            <a:pt x="4119" y="2776"/>
                            <a:pt x="4879" y="2077"/>
                          </a:cubicBezTo>
                          <a:cubicBezTo>
                            <a:pt x="5764" y="1264"/>
                            <a:pt x="4975" y="0"/>
                            <a:pt x="403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65" name="Google Shape;365;p11"/>
                    <p:cNvSpPr/>
                    <p:nvPr/>
                  </p:nvSpPr>
                  <p:spPr>
                    <a:xfrm>
                      <a:off x="732925" y="4767950"/>
                      <a:ext cx="147450" cy="142000"/>
                    </a:xfrm>
                    <a:custGeom>
                      <a:rect b="b" l="l" r="r" t="t"/>
                      <a:pathLst>
                        <a:path extrusionOk="0" h="5680" w="5898">
                          <a:moveTo>
                            <a:pt x="4577" y="1"/>
                          </a:moveTo>
                          <a:cubicBezTo>
                            <a:pt x="4372" y="1"/>
                            <a:pt x="4167" y="56"/>
                            <a:pt x="3983" y="178"/>
                          </a:cubicBezTo>
                          <a:cubicBezTo>
                            <a:pt x="2979" y="604"/>
                            <a:pt x="1885" y="999"/>
                            <a:pt x="1065" y="1789"/>
                          </a:cubicBezTo>
                          <a:cubicBezTo>
                            <a:pt x="1" y="2823"/>
                            <a:pt x="122" y="4221"/>
                            <a:pt x="1034" y="5315"/>
                          </a:cubicBezTo>
                          <a:cubicBezTo>
                            <a:pt x="1263" y="5563"/>
                            <a:pt x="1587" y="5679"/>
                            <a:pt x="1909" y="5679"/>
                          </a:cubicBezTo>
                          <a:cubicBezTo>
                            <a:pt x="2101" y="5679"/>
                            <a:pt x="2293" y="5638"/>
                            <a:pt x="2463" y="5558"/>
                          </a:cubicBezTo>
                          <a:cubicBezTo>
                            <a:pt x="3922" y="4920"/>
                            <a:pt x="4773" y="3339"/>
                            <a:pt x="5563" y="2032"/>
                          </a:cubicBezTo>
                          <a:cubicBezTo>
                            <a:pt x="5806" y="1789"/>
                            <a:pt x="5897" y="1455"/>
                            <a:pt x="5837" y="1121"/>
                          </a:cubicBezTo>
                          <a:cubicBezTo>
                            <a:pt x="5791" y="484"/>
                            <a:pt x="5185" y="1"/>
                            <a:pt x="457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66" name="Google Shape;366;p11"/>
                    <p:cNvSpPr/>
                    <p:nvPr/>
                  </p:nvSpPr>
                  <p:spPr>
                    <a:xfrm>
                      <a:off x="820050" y="4957225"/>
                      <a:ext cx="143150" cy="128000"/>
                    </a:xfrm>
                    <a:custGeom>
                      <a:rect b="b" l="l" r="r" t="t"/>
                      <a:pathLst>
                        <a:path extrusionOk="0" h="5120" w="5726">
                          <a:moveTo>
                            <a:pt x="3752" y="0"/>
                          </a:moveTo>
                          <a:cubicBezTo>
                            <a:pt x="1793" y="0"/>
                            <a:pt x="0" y="2247"/>
                            <a:pt x="224" y="4188"/>
                          </a:cubicBezTo>
                          <a:cubicBezTo>
                            <a:pt x="316" y="4783"/>
                            <a:pt x="873" y="5120"/>
                            <a:pt x="1415" y="5120"/>
                          </a:cubicBezTo>
                          <a:cubicBezTo>
                            <a:pt x="1593" y="5120"/>
                            <a:pt x="1769" y="5084"/>
                            <a:pt x="1926" y="5009"/>
                          </a:cubicBezTo>
                          <a:cubicBezTo>
                            <a:pt x="3172" y="4431"/>
                            <a:pt x="4115" y="3489"/>
                            <a:pt x="5118" y="2577"/>
                          </a:cubicBezTo>
                          <a:cubicBezTo>
                            <a:pt x="5361" y="2334"/>
                            <a:pt x="5452" y="2091"/>
                            <a:pt x="5482" y="1848"/>
                          </a:cubicBezTo>
                          <a:cubicBezTo>
                            <a:pt x="5726" y="1361"/>
                            <a:pt x="5665" y="723"/>
                            <a:pt x="5057" y="358"/>
                          </a:cubicBezTo>
                          <a:cubicBezTo>
                            <a:pt x="4627" y="110"/>
                            <a:pt x="4185" y="0"/>
                            <a:pt x="3752"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67" name="Google Shape;367;p11"/>
                    <p:cNvSpPr/>
                    <p:nvPr/>
                  </p:nvSpPr>
                  <p:spPr>
                    <a:xfrm>
                      <a:off x="593100" y="5021925"/>
                      <a:ext cx="169500" cy="134675"/>
                    </a:xfrm>
                    <a:custGeom>
                      <a:rect b="b" l="l" r="r" t="t"/>
                      <a:pathLst>
                        <a:path extrusionOk="0" h="5387" w="6780">
                          <a:moveTo>
                            <a:pt x="5206" y="0"/>
                          </a:moveTo>
                          <a:cubicBezTo>
                            <a:pt x="5032" y="0"/>
                            <a:pt x="4846" y="44"/>
                            <a:pt x="4651" y="141"/>
                          </a:cubicBezTo>
                          <a:cubicBezTo>
                            <a:pt x="3192" y="931"/>
                            <a:pt x="1" y="2755"/>
                            <a:pt x="1855" y="4792"/>
                          </a:cubicBezTo>
                          <a:cubicBezTo>
                            <a:pt x="2251" y="5214"/>
                            <a:pt x="2649" y="5387"/>
                            <a:pt x="3039" y="5387"/>
                          </a:cubicBezTo>
                          <a:cubicBezTo>
                            <a:pt x="4448" y="5387"/>
                            <a:pt x="5748" y="3130"/>
                            <a:pt x="6414" y="2178"/>
                          </a:cubicBezTo>
                          <a:cubicBezTo>
                            <a:pt x="6779" y="1630"/>
                            <a:pt x="6627" y="1083"/>
                            <a:pt x="6262" y="749"/>
                          </a:cubicBezTo>
                          <a:cubicBezTo>
                            <a:pt x="6062" y="326"/>
                            <a:pt x="5682" y="0"/>
                            <a:pt x="520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68" name="Google Shape;368;p11"/>
                    <p:cNvSpPr/>
                    <p:nvPr/>
                  </p:nvSpPr>
                  <p:spPr>
                    <a:xfrm>
                      <a:off x="1115150" y="4931025"/>
                      <a:ext cx="148200" cy="117650"/>
                    </a:xfrm>
                    <a:custGeom>
                      <a:rect b="b" l="l" r="r" t="t"/>
                      <a:pathLst>
                        <a:path extrusionOk="0" h="4706" w="5928">
                          <a:moveTo>
                            <a:pt x="4546" y="0"/>
                          </a:moveTo>
                          <a:cubicBezTo>
                            <a:pt x="4396" y="0"/>
                            <a:pt x="4237" y="40"/>
                            <a:pt x="4074" y="130"/>
                          </a:cubicBezTo>
                          <a:cubicBezTo>
                            <a:pt x="2797" y="829"/>
                            <a:pt x="1" y="2409"/>
                            <a:pt x="1612" y="4172"/>
                          </a:cubicBezTo>
                          <a:cubicBezTo>
                            <a:pt x="1957" y="4551"/>
                            <a:pt x="2306" y="4706"/>
                            <a:pt x="2647" y="4706"/>
                          </a:cubicBezTo>
                          <a:cubicBezTo>
                            <a:pt x="3868" y="4706"/>
                            <a:pt x="5000" y="2724"/>
                            <a:pt x="5594" y="1893"/>
                          </a:cubicBezTo>
                          <a:cubicBezTo>
                            <a:pt x="5928" y="1437"/>
                            <a:pt x="5776" y="950"/>
                            <a:pt x="5442" y="646"/>
                          </a:cubicBezTo>
                          <a:cubicBezTo>
                            <a:pt x="5286" y="291"/>
                            <a:pt x="4952" y="0"/>
                            <a:pt x="454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grpSp>
        </p:grpSp>
        <p:grpSp>
          <p:nvGrpSpPr>
            <p:cNvPr id="369" name="Google Shape;369;p11"/>
            <p:cNvGrpSpPr/>
            <p:nvPr/>
          </p:nvGrpSpPr>
          <p:grpSpPr>
            <a:xfrm rot="8100000">
              <a:off x="8122080" y="3938571"/>
              <a:ext cx="927558" cy="1125449"/>
              <a:chOff x="16293" y="-40210"/>
              <a:chExt cx="927567" cy="1125460"/>
            </a:xfrm>
          </p:grpSpPr>
          <p:sp>
            <p:nvSpPr>
              <p:cNvPr id="370" name="Google Shape;370;p11"/>
              <p:cNvSpPr/>
              <p:nvPr/>
            </p:nvSpPr>
            <p:spPr>
              <a:xfrm flipH="1" rot="7843796">
                <a:off x="55661" y="195723"/>
                <a:ext cx="848832" cy="493154"/>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71" name="Google Shape;371;p11"/>
              <p:cNvSpPr/>
              <p:nvPr/>
            </p:nvSpPr>
            <p:spPr>
              <a:xfrm>
                <a:off x="356288" y="797350"/>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sp>
        <p:nvSpPr>
          <p:cNvPr id="372" name="Google Shape;372;p11"/>
          <p:cNvSpPr txBox="1"/>
          <p:nvPr>
            <p:ph hasCustomPrompt="1" type="title"/>
          </p:nvPr>
        </p:nvSpPr>
        <p:spPr>
          <a:xfrm>
            <a:off x="1123500" y="3255481"/>
            <a:ext cx="5754000" cy="3156900"/>
          </a:xfrm>
          <a:prstGeom prst="rect">
            <a:avLst/>
          </a:prstGeom>
        </p:spPr>
        <p:txBody>
          <a:bodyPr anchorCtr="0" anchor="ctr" bIns="107175" lIns="107175" spcFirstLastPara="1" rIns="107175" wrap="square" tIns="107175">
            <a:noAutofit/>
          </a:bodyPr>
          <a:lstStyle>
            <a:lvl1pPr lvl="0" rtl="0" algn="ctr">
              <a:spcBef>
                <a:spcPts val="0"/>
              </a:spcBef>
              <a:spcAft>
                <a:spcPts val="0"/>
              </a:spcAft>
              <a:buSzPts val="11300"/>
              <a:buNone/>
              <a:defRPr sz="11300"/>
            </a:lvl1pPr>
            <a:lvl2pPr lvl="1" rtl="0" algn="ctr">
              <a:spcBef>
                <a:spcPts val="0"/>
              </a:spcBef>
              <a:spcAft>
                <a:spcPts val="0"/>
              </a:spcAft>
              <a:buSzPts val="11300"/>
              <a:buNone/>
              <a:defRPr sz="11300"/>
            </a:lvl2pPr>
            <a:lvl3pPr lvl="2" rtl="0" algn="ctr">
              <a:spcBef>
                <a:spcPts val="0"/>
              </a:spcBef>
              <a:spcAft>
                <a:spcPts val="0"/>
              </a:spcAft>
              <a:buSzPts val="11300"/>
              <a:buNone/>
              <a:defRPr sz="11300"/>
            </a:lvl3pPr>
            <a:lvl4pPr lvl="3" rtl="0" algn="ctr">
              <a:spcBef>
                <a:spcPts val="0"/>
              </a:spcBef>
              <a:spcAft>
                <a:spcPts val="0"/>
              </a:spcAft>
              <a:buSzPts val="11300"/>
              <a:buNone/>
              <a:defRPr sz="11300"/>
            </a:lvl4pPr>
            <a:lvl5pPr lvl="4" rtl="0" algn="ctr">
              <a:spcBef>
                <a:spcPts val="0"/>
              </a:spcBef>
              <a:spcAft>
                <a:spcPts val="0"/>
              </a:spcAft>
              <a:buSzPts val="11300"/>
              <a:buNone/>
              <a:defRPr sz="11300"/>
            </a:lvl5pPr>
            <a:lvl6pPr lvl="5" rtl="0" algn="ctr">
              <a:spcBef>
                <a:spcPts val="0"/>
              </a:spcBef>
              <a:spcAft>
                <a:spcPts val="0"/>
              </a:spcAft>
              <a:buSzPts val="11300"/>
              <a:buNone/>
              <a:defRPr sz="11300"/>
            </a:lvl6pPr>
            <a:lvl7pPr lvl="6" rtl="0" algn="ctr">
              <a:spcBef>
                <a:spcPts val="0"/>
              </a:spcBef>
              <a:spcAft>
                <a:spcPts val="0"/>
              </a:spcAft>
              <a:buSzPts val="11300"/>
              <a:buNone/>
              <a:defRPr sz="11300"/>
            </a:lvl7pPr>
            <a:lvl8pPr lvl="7" rtl="0" algn="ctr">
              <a:spcBef>
                <a:spcPts val="0"/>
              </a:spcBef>
              <a:spcAft>
                <a:spcPts val="0"/>
              </a:spcAft>
              <a:buSzPts val="11300"/>
              <a:buNone/>
              <a:defRPr sz="11300"/>
            </a:lvl8pPr>
            <a:lvl9pPr lvl="8" rtl="0" algn="ctr">
              <a:spcBef>
                <a:spcPts val="0"/>
              </a:spcBef>
              <a:spcAft>
                <a:spcPts val="0"/>
              </a:spcAft>
              <a:buSzPts val="11300"/>
              <a:buNone/>
              <a:defRPr sz="11300"/>
            </a:lvl9pPr>
          </a:lstStyle>
          <a:p>
            <a:r>
              <a:t>xx%</a:t>
            </a:r>
          </a:p>
        </p:txBody>
      </p:sp>
      <p:sp>
        <p:nvSpPr>
          <p:cNvPr id="373" name="Google Shape;373;p11"/>
          <p:cNvSpPr txBox="1"/>
          <p:nvPr>
            <p:ph idx="1" type="subTitle"/>
          </p:nvPr>
        </p:nvSpPr>
        <p:spPr>
          <a:xfrm>
            <a:off x="1782200" y="5916774"/>
            <a:ext cx="4436700" cy="14901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374" name="Google Shape;374;p11"/>
          <p:cNvSpPr/>
          <p:nvPr/>
        </p:nvSpPr>
        <p:spPr>
          <a:xfrm>
            <a:off x="1418845" y="10257567"/>
            <a:ext cx="96447" cy="179428"/>
          </a:xfrm>
          <a:custGeom>
            <a:rect b="b" l="l" r="r" t="t"/>
            <a:pathLst>
              <a:path extrusionOk="0" h="3436" w="4409">
                <a:moveTo>
                  <a:pt x="2220" y="1"/>
                </a:moveTo>
                <a:cubicBezTo>
                  <a:pt x="1" y="1"/>
                  <a:pt x="1" y="3435"/>
                  <a:pt x="2220" y="3435"/>
                </a:cubicBezTo>
                <a:cubicBezTo>
                  <a:pt x="4408" y="3435"/>
                  <a:pt x="4408" y="1"/>
                  <a:pt x="222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lt1"/>
        </a:solidFill>
      </p:bgPr>
    </p:bg>
    <p:spTree>
      <p:nvGrpSpPr>
        <p:cNvPr id="375" name="Shape 375"/>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
    <p:spTree>
      <p:nvGrpSpPr>
        <p:cNvPr id="376" name="Shape 376"/>
        <p:cNvGrpSpPr/>
        <p:nvPr/>
      </p:nvGrpSpPr>
      <p:grpSpPr>
        <a:xfrm>
          <a:off x="0" y="0"/>
          <a:ext cx="0" cy="0"/>
          <a:chOff x="0" y="0"/>
          <a:chExt cx="0" cy="0"/>
        </a:xfrm>
      </p:grpSpPr>
      <p:grpSp>
        <p:nvGrpSpPr>
          <p:cNvPr id="377" name="Google Shape;377;p13"/>
          <p:cNvGrpSpPr/>
          <p:nvPr/>
        </p:nvGrpSpPr>
        <p:grpSpPr>
          <a:xfrm>
            <a:off x="4841368" y="-144322"/>
            <a:ext cx="3202889" cy="3586039"/>
            <a:chOff x="5532992" y="-69093"/>
            <a:chExt cx="3660445" cy="1716794"/>
          </a:xfrm>
        </p:grpSpPr>
        <p:sp>
          <p:nvSpPr>
            <p:cNvPr id="378" name="Google Shape;378;p13"/>
            <p:cNvSpPr/>
            <p:nvPr/>
          </p:nvSpPr>
          <p:spPr>
            <a:xfrm flipH="1" rot="10800000">
              <a:off x="5532992" y="-69093"/>
              <a:ext cx="3660445" cy="1716794"/>
            </a:xfrm>
            <a:custGeom>
              <a:rect b="b" l="l" r="r" t="t"/>
              <a:pathLst>
                <a:path extrusionOk="0" h="89428" w="190673">
                  <a:moveTo>
                    <a:pt x="178856" y="0"/>
                  </a:moveTo>
                  <a:cubicBezTo>
                    <a:pt x="165374" y="0"/>
                    <a:pt x="157094" y="9747"/>
                    <a:pt x="154016" y="22436"/>
                  </a:cubicBezTo>
                  <a:cubicBezTo>
                    <a:pt x="151584" y="32527"/>
                    <a:pt x="162253" y="56752"/>
                    <a:pt x="157845" y="63591"/>
                  </a:cubicBezTo>
                  <a:cubicBezTo>
                    <a:pt x="156022" y="66418"/>
                    <a:pt x="154340" y="67510"/>
                    <a:pt x="152702" y="67510"/>
                  </a:cubicBezTo>
                  <a:cubicBezTo>
                    <a:pt x="147295" y="67510"/>
                    <a:pt x="142365" y="55612"/>
                    <a:pt x="134410" y="54959"/>
                  </a:cubicBezTo>
                  <a:cubicBezTo>
                    <a:pt x="134070" y="54930"/>
                    <a:pt x="133743" y="54916"/>
                    <a:pt x="133428" y="54916"/>
                  </a:cubicBezTo>
                  <a:cubicBezTo>
                    <a:pt x="124474" y="54916"/>
                    <a:pt x="125269" y="66250"/>
                    <a:pt x="119456" y="69245"/>
                  </a:cubicBezTo>
                  <a:cubicBezTo>
                    <a:pt x="118139" y="69935"/>
                    <a:pt x="116860" y="70221"/>
                    <a:pt x="115593" y="70221"/>
                  </a:cubicBezTo>
                  <a:cubicBezTo>
                    <a:pt x="109472" y="70221"/>
                    <a:pt x="103644" y="63546"/>
                    <a:pt x="95354" y="63546"/>
                  </a:cubicBezTo>
                  <a:cubicBezTo>
                    <a:pt x="93119" y="63546"/>
                    <a:pt x="90704" y="64031"/>
                    <a:pt x="88057" y="65263"/>
                  </a:cubicBezTo>
                  <a:cubicBezTo>
                    <a:pt x="82890" y="67664"/>
                    <a:pt x="79151" y="73409"/>
                    <a:pt x="73406" y="74230"/>
                  </a:cubicBezTo>
                  <a:cubicBezTo>
                    <a:pt x="72369" y="74378"/>
                    <a:pt x="71338" y="74446"/>
                    <a:pt x="70310" y="74446"/>
                  </a:cubicBezTo>
                  <a:cubicBezTo>
                    <a:pt x="57254" y="74446"/>
                    <a:pt x="44843" y="63368"/>
                    <a:pt x="31003" y="63368"/>
                  </a:cubicBezTo>
                  <a:cubicBezTo>
                    <a:pt x="30058" y="63368"/>
                    <a:pt x="29106" y="63420"/>
                    <a:pt x="28147" y="63530"/>
                  </a:cubicBezTo>
                  <a:cubicBezTo>
                    <a:pt x="15320" y="65020"/>
                    <a:pt x="0" y="75111"/>
                    <a:pt x="5137" y="89427"/>
                  </a:cubicBezTo>
                  <a:lnTo>
                    <a:pt x="190673" y="89427"/>
                  </a:lnTo>
                  <a:lnTo>
                    <a:pt x="190673" y="3013"/>
                  </a:lnTo>
                  <a:cubicBezTo>
                    <a:pt x="187907" y="1402"/>
                    <a:pt x="184715" y="399"/>
                    <a:pt x="181189" y="95"/>
                  </a:cubicBezTo>
                  <a:cubicBezTo>
                    <a:pt x="180395" y="31"/>
                    <a:pt x="179617" y="0"/>
                    <a:pt x="178856"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379" name="Google Shape;379;p13"/>
            <p:cNvGrpSpPr/>
            <p:nvPr/>
          </p:nvGrpSpPr>
          <p:grpSpPr>
            <a:xfrm>
              <a:off x="6518678" y="287290"/>
              <a:ext cx="1296169" cy="342618"/>
              <a:chOff x="6518678" y="287290"/>
              <a:chExt cx="1296169" cy="342618"/>
            </a:xfrm>
          </p:grpSpPr>
          <p:sp>
            <p:nvSpPr>
              <p:cNvPr id="380" name="Google Shape;380;p13"/>
              <p:cNvSpPr/>
              <p:nvPr/>
            </p:nvSpPr>
            <p:spPr>
              <a:xfrm flipH="1" rot="10800000">
                <a:off x="6518678" y="287290"/>
                <a:ext cx="506910" cy="342618"/>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81" name="Google Shape;381;p13"/>
              <p:cNvSpPr/>
              <p:nvPr/>
            </p:nvSpPr>
            <p:spPr>
              <a:xfrm flipH="1" rot="10800000">
                <a:off x="7622257" y="422939"/>
                <a:ext cx="192589" cy="206949"/>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grpSp>
        <p:nvGrpSpPr>
          <p:cNvPr id="382" name="Google Shape;382;p13"/>
          <p:cNvGrpSpPr/>
          <p:nvPr/>
        </p:nvGrpSpPr>
        <p:grpSpPr>
          <a:xfrm>
            <a:off x="-59059" y="-361799"/>
            <a:ext cx="8060092" cy="3407697"/>
            <a:chOff x="-67496" y="-173209"/>
            <a:chExt cx="9211534" cy="1631414"/>
          </a:xfrm>
        </p:grpSpPr>
        <p:sp>
          <p:nvSpPr>
            <p:cNvPr id="383" name="Google Shape;383;p13"/>
            <p:cNvSpPr/>
            <p:nvPr/>
          </p:nvSpPr>
          <p:spPr>
            <a:xfrm flipH="1" rot="10800000">
              <a:off x="7852104" y="-37"/>
              <a:ext cx="1291934" cy="1458242"/>
            </a:xfrm>
            <a:custGeom>
              <a:rect b="b" l="l" r="r" t="t"/>
              <a:pathLst>
                <a:path extrusionOk="0" h="75960" w="67297">
                  <a:moveTo>
                    <a:pt x="67297" y="1"/>
                  </a:moveTo>
                  <a:cubicBezTo>
                    <a:pt x="61613" y="700"/>
                    <a:pt x="57540" y="2524"/>
                    <a:pt x="54926" y="5533"/>
                  </a:cubicBezTo>
                  <a:cubicBezTo>
                    <a:pt x="49485" y="11855"/>
                    <a:pt x="51491" y="22585"/>
                    <a:pt x="53467" y="32980"/>
                  </a:cubicBezTo>
                  <a:cubicBezTo>
                    <a:pt x="55564" y="44105"/>
                    <a:pt x="57722" y="55564"/>
                    <a:pt x="50731" y="61552"/>
                  </a:cubicBezTo>
                  <a:cubicBezTo>
                    <a:pt x="48207" y="63705"/>
                    <a:pt x="45361" y="64460"/>
                    <a:pt x="42304" y="64460"/>
                  </a:cubicBezTo>
                  <a:cubicBezTo>
                    <a:pt x="38846" y="64460"/>
                    <a:pt x="35118" y="63494"/>
                    <a:pt x="31278" y="62494"/>
                  </a:cubicBezTo>
                  <a:cubicBezTo>
                    <a:pt x="27391" y="61486"/>
                    <a:pt x="23407" y="60465"/>
                    <a:pt x="19570" y="60465"/>
                  </a:cubicBezTo>
                  <a:cubicBezTo>
                    <a:pt x="17736" y="60465"/>
                    <a:pt x="15935" y="60698"/>
                    <a:pt x="14195" y="61278"/>
                  </a:cubicBezTo>
                  <a:cubicBezTo>
                    <a:pt x="7630" y="63467"/>
                    <a:pt x="2432" y="68573"/>
                    <a:pt x="305" y="74956"/>
                  </a:cubicBezTo>
                  <a:cubicBezTo>
                    <a:pt x="183" y="75291"/>
                    <a:pt x="92" y="75625"/>
                    <a:pt x="1" y="75959"/>
                  </a:cubicBezTo>
                  <a:lnTo>
                    <a:pt x="396" y="75959"/>
                  </a:lnTo>
                  <a:cubicBezTo>
                    <a:pt x="487" y="75655"/>
                    <a:pt x="578" y="75351"/>
                    <a:pt x="669" y="75078"/>
                  </a:cubicBezTo>
                  <a:cubicBezTo>
                    <a:pt x="2767" y="68816"/>
                    <a:pt x="7873" y="63771"/>
                    <a:pt x="14317" y="61613"/>
                  </a:cubicBezTo>
                  <a:cubicBezTo>
                    <a:pt x="15989" y="61052"/>
                    <a:pt x="17726" y="60826"/>
                    <a:pt x="19501" y="60826"/>
                  </a:cubicBezTo>
                  <a:cubicBezTo>
                    <a:pt x="23308" y="60826"/>
                    <a:pt x="27289" y="61864"/>
                    <a:pt x="31187" y="62859"/>
                  </a:cubicBezTo>
                  <a:cubicBezTo>
                    <a:pt x="35053" y="63870"/>
                    <a:pt x="38818" y="64846"/>
                    <a:pt x="42320" y="64846"/>
                  </a:cubicBezTo>
                  <a:cubicBezTo>
                    <a:pt x="45453" y="64846"/>
                    <a:pt x="48376" y="64064"/>
                    <a:pt x="50974" y="61825"/>
                  </a:cubicBezTo>
                  <a:cubicBezTo>
                    <a:pt x="58148" y="55716"/>
                    <a:pt x="55959" y="44135"/>
                    <a:pt x="53831" y="32919"/>
                  </a:cubicBezTo>
                  <a:cubicBezTo>
                    <a:pt x="51886" y="22615"/>
                    <a:pt x="49880" y="11977"/>
                    <a:pt x="55230" y="5776"/>
                  </a:cubicBezTo>
                  <a:cubicBezTo>
                    <a:pt x="57752" y="2858"/>
                    <a:pt x="61734" y="1065"/>
                    <a:pt x="67297" y="396"/>
                  </a:cubicBezTo>
                  <a:lnTo>
                    <a:pt x="67297" y="1"/>
                  </a:ln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84" name="Google Shape;384;p13"/>
            <p:cNvSpPr/>
            <p:nvPr/>
          </p:nvSpPr>
          <p:spPr>
            <a:xfrm flipH="1" rot="10800000">
              <a:off x="8266392" y="1141336"/>
              <a:ext cx="103897" cy="80534"/>
            </a:xfrm>
            <a:custGeom>
              <a:rect b="b" l="l" r="r" t="t"/>
              <a:pathLst>
                <a:path extrusionOk="0" h="4195" w="5412">
                  <a:moveTo>
                    <a:pt x="2706" y="0"/>
                  </a:moveTo>
                  <a:cubicBezTo>
                    <a:pt x="1" y="0"/>
                    <a:pt x="1" y="4195"/>
                    <a:pt x="2706" y="4195"/>
                  </a:cubicBezTo>
                  <a:cubicBezTo>
                    <a:pt x="5411" y="4195"/>
                    <a:pt x="5411" y="0"/>
                    <a:pt x="270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85" name="Google Shape;385;p13"/>
            <p:cNvSpPr/>
            <p:nvPr/>
          </p:nvSpPr>
          <p:spPr>
            <a:xfrm flipH="1" rot="10800000">
              <a:off x="7981069" y="899761"/>
              <a:ext cx="65943" cy="51373"/>
            </a:xfrm>
            <a:custGeom>
              <a:rect b="b" l="l" r="r" t="t"/>
              <a:pathLst>
                <a:path extrusionOk="0" h="2676" w="3435">
                  <a:moveTo>
                    <a:pt x="1733" y="1"/>
                  </a:moveTo>
                  <a:cubicBezTo>
                    <a:pt x="0" y="1"/>
                    <a:pt x="0" y="2675"/>
                    <a:pt x="1733" y="2675"/>
                  </a:cubicBezTo>
                  <a:cubicBezTo>
                    <a:pt x="3435" y="2675"/>
                    <a:pt x="3435" y="1"/>
                    <a:pt x="173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86" name="Google Shape;386;p13"/>
            <p:cNvSpPr/>
            <p:nvPr/>
          </p:nvSpPr>
          <p:spPr>
            <a:xfrm flipH="1" rot="10800000">
              <a:off x="7877789" y="832667"/>
              <a:ext cx="28028" cy="22192"/>
            </a:xfrm>
            <a:custGeom>
              <a:rect b="b" l="l" r="r" t="t"/>
              <a:pathLst>
                <a:path extrusionOk="0" h="1156" w="1460">
                  <a:moveTo>
                    <a:pt x="730" y="1"/>
                  </a:moveTo>
                  <a:cubicBezTo>
                    <a:pt x="0" y="1"/>
                    <a:pt x="0" y="1156"/>
                    <a:pt x="730" y="1156"/>
                  </a:cubicBezTo>
                  <a:cubicBezTo>
                    <a:pt x="1459" y="1156"/>
                    <a:pt x="1459" y="1"/>
                    <a:pt x="73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87" name="Google Shape;387;p13"/>
            <p:cNvSpPr/>
            <p:nvPr/>
          </p:nvSpPr>
          <p:spPr>
            <a:xfrm flipH="1" rot="10800000">
              <a:off x="4646122" y="79352"/>
              <a:ext cx="159915" cy="123728"/>
            </a:xfrm>
            <a:custGeom>
              <a:rect b="b" l="l" r="r" t="t"/>
              <a:pathLst>
                <a:path extrusionOk="0" h="6445" w="8330">
                  <a:moveTo>
                    <a:pt x="4165" y="0"/>
                  </a:moveTo>
                  <a:cubicBezTo>
                    <a:pt x="1" y="0"/>
                    <a:pt x="1" y="6444"/>
                    <a:pt x="4165" y="6444"/>
                  </a:cubicBezTo>
                  <a:cubicBezTo>
                    <a:pt x="8299" y="6444"/>
                    <a:pt x="8329" y="0"/>
                    <a:pt x="4165"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88" name="Google Shape;388;p13"/>
            <p:cNvSpPr/>
            <p:nvPr/>
          </p:nvSpPr>
          <p:spPr>
            <a:xfrm flipH="1" rot="10800000">
              <a:off x="5257449" y="67949"/>
              <a:ext cx="65963" cy="51373"/>
            </a:xfrm>
            <a:custGeom>
              <a:rect b="b" l="l" r="r" t="t"/>
              <a:pathLst>
                <a:path extrusionOk="0" h="2676" w="3436">
                  <a:moveTo>
                    <a:pt x="1733" y="1"/>
                  </a:moveTo>
                  <a:cubicBezTo>
                    <a:pt x="31" y="1"/>
                    <a:pt x="1" y="2675"/>
                    <a:pt x="1733" y="2675"/>
                  </a:cubicBezTo>
                  <a:cubicBezTo>
                    <a:pt x="3436" y="2675"/>
                    <a:pt x="3436" y="1"/>
                    <a:pt x="173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89" name="Google Shape;389;p13"/>
            <p:cNvSpPr/>
            <p:nvPr/>
          </p:nvSpPr>
          <p:spPr>
            <a:xfrm flipH="1" rot="10800000">
              <a:off x="5434848" y="153146"/>
              <a:ext cx="37934" cy="29199"/>
            </a:xfrm>
            <a:custGeom>
              <a:rect b="b" l="l" r="r" t="t"/>
              <a:pathLst>
                <a:path extrusionOk="0" h="1521" w="1976">
                  <a:moveTo>
                    <a:pt x="1003" y="1"/>
                  </a:moveTo>
                  <a:cubicBezTo>
                    <a:pt x="31" y="1"/>
                    <a:pt x="0" y="1521"/>
                    <a:pt x="1003" y="1521"/>
                  </a:cubicBezTo>
                  <a:cubicBezTo>
                    <a:pt x="1976" y="1521"/>
                    <a:pt x="1976" y="1"/>
                    <a:pt x="10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90" name="Google Shape;390;p13"/>
            <p:cNvSpPr/>
            <p:nvPr/>
          </p:nvSpPr>
          <p:spPr>
            <a:xfrm flipH="1" rot="10800000">
              <a:off x="4920198" y="82539"/>
              <a:ext cx="28028" cy="22192"/>
            </a:xfrm>
            <a:custGeom>
              <a:rect b="b" l="l" r="r" t="t"/>
              <a:pathLst>
                <a:path extrusionOk="0" h="1156" w="1460">
                  <a:moveTo>
                    <a:pt x="730" y="0"/>
                  </a:moveTo>
                  <a:cubicBezTo>
                    <a:pt x="0" y="0"/>
                    <a:pt x="0" y="1155"/>
                    <a:pt x="730" y="1155"/>
                  </a:cubicBezTo>
                  <a:cubicBezTo>
                    <a:pt x="1459" y="115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91" name="Google Shape;391;p13"/>
            <p:cNvSpPr/>
            <p:nvPr/>
          </p:nvSpPr>
          <p:spPr>
            <a:xfrm flipH="1" rot="10800000">
              <a:off x="239166" y="1221874"/>
              <a:ext cx="159320" cy="124304"/>
            </a:xfrm>
            <a:custGeom>
              <a:rect b="b" l="l" r="r" t="t"/>
              <a:pathLst>
                <a:path extrusionOk="0" h="6475" w="8299">
                  <a:moveTo>
                    <a:pt x="4165" y="1"/>
                  </a:moveTo>
                  <a:cubicBezTo>
                    <a:pt x="1" y="1"/>
                    <a:pt x="1" y="6475"/>
                    <a:pt x="4165" y="6475"/>
                  </a:cubicBezTo>
                  <a:cubicBezTo>
                    <a:pt x="8299" y="6475"/>
                    <a:pt x="8299" y="1"/>
                    <a:pt x="4165" y="1"/>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92" name="Google Shape;392;p13"/>
            <p:cNvSpPr/>
            <p:nvPr/>
          </p:nvSpPr>
          <p:spPr>
            <a:xfrm flipH="1" rot="10800000">
              <a:off x="1408547" y="345559"/>
              <a:ext cx="46708" cy="36206"/>
            </a:xfrm>
            <a:custGeom>
              <a:rect b="b" l="l" r="r" t="t"/>
              <a:pathLst>
                <a:path extrusionOk="0" h="1886" w="2433">
                  <a:moveTo>
                    <a:pt x="1216" y="1"/>
                  </a:moveTo>
                  <a:cubicBezTo>
                    <a:pt x="0" y="1"/>
                    <a:pt x="0" y="1885"/>
                    <a:pt x="1216" y="1885"/>
                  </a:cubicBezTo>
                  <a:cubicBezTo>
                    <a:pt x="2432" y="1885"/>
                    <a:pt x="2432" y="1"/>
                    <a:pt x="1216"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93" name="Google Shape;393;p13"/>
            <p:cNvSpPr/>
            <p:nvPr/>
          </p:nvSpPr>
          <p:spPr>
            <a:xfrm flipH="1" rot="10800000">
              <a:off x="1515400" y="108240"/>
              <a:ext cx="84642" cy="65963"/>
            </a:xfrm>
            <a:custGeom>
              <a:rect b="b" l="l" r="r" t="t"/>
              <a:pathLst>
                <a:path extrusionOk="0" h="3436" w="4409">
                  <a:moveTo>
                    <a:pt x="2220" y="1"/>
                  </a:moveTo>
                  <a:cubicBezTo>
                    <a:pt x="1" y="1"/>
                    <a:pt x="1" y="3435"/>
                    <a:pt x="2220" y="3435"/>
                  </a:cubicBezTo>
                  <a:cubicBezTo>
                    <a:pt x="4408" y="3435"/>
                    <a:pt x="4408" y="1"/>
                    <a:pt x="222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394" name="Google Shape;394;p13"/>
            <p:cNvGrpSpPr/>
            <p:nvPr/>
          </p:nvGrpSpPr>
          <p:grpSpPr>
            <a:xfrm>
              <a:off x="-67496" y="-173209"/>
              <a:ext cx="1336742" cy="1124336"/>
              <a:chOff x="-67496" y="-173209"/>
              <a:chExt cx="1336742" cy="1124336"/>
            </a:xfrm>
          </p:grpSpPr>
          <p:sp>
            <p:nvSpPr>
              <p:cNvPr id="395" name="Google Shape;395;p13"/>
              <p:cNvSpPr/>
              <p:nvPr/>
            </p:nvSpPr>
            <p:spPr>
              <a:xfrm rot="5140560">
                <a:off x="-123607" y="-46961"/>
                <a:ext cx="1061624" cy="871841"/>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96" name="Google Shape;396;p13"/>
              <p:cNvSpPr/>
              <p:nvPr/>
            </p:nvSpPr>
            <p:spPr>
              <a:xfrm flipH="1" rot="9120601">
                <a:off x="459757" y="471186"/>
                <a:ext cx="506926" cy="342629"/>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97" name="Google Shape;397;p13"/>
              <p:cNvSpPr/>
              <p:nvPr/>
            </p:nvSpPr>
            <p:spPr>
              <a:xfrm flipH="1" rot="10800000">
                <a:off x="1076657" y="241589"/>
                <a:ext cx="192589" cy="206949"/>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sp>
        <p:nvSpPr>
          <p:cNvPr id="398" name="Google Shape;398;p13"/>
          <p:cNvSpPr txBox="1"/>
          <p:nvPr>
            <p:ph type="title"/>
          </p:nvPr>
        </p:nvSpPr>
        <p:spPr>
          <a:xfrm>
            <a:off x="625538" y="1942666"/>
            <a:ext cx="3376200" cy="2293800"/>
          </a:xfrm>
          <a:prstGeom prst="rect">
            <a:avLst/>
          </a:prstGeom>
        </p:spPr>
        <p:txBody>
          <a:bodyPr anchorCtr="0" anchor="t" bIns="107175" lIns="107175" spcFirstLastPara="1" rIns="107175" wrap="square" tIns="107175">
            <a:noAutofit/>
          </a:bodyPr>
          <a:lstStyle>
            <a:lvl1pPr lvl="0" rtl="0" algn="l">
              <a:spcBef>
                <a:spcPts val="0"/>
              </a:spcBef>
              <a:spcAft>
                <a:spcPts val="0"/>
              </a:spcAft>
              <a:buSzPts val="3800"/>
              <a:buNone/>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p:txBody>
      </p:sp>
      <p:sp>
        <p:nvSpPr>
          <p:cNvPr id="399" name="Google Shape;399;p13"/>
          <p:cNvSpPr txBox="1"/>
          <p:nvPr>
            <p:ph idx="2" type="title"/>
          </p:nvPr>
        </p:nvSpPr>
        <p:spPr>
          <a:xfrm>
            <a:off x="1424172" y="4612110"/>
            <a:ext cx="2480400" cy="1101900"/>
          </a:xfrm>
          <a:prstGeom prst="rect">
            <a:avLst/>
          </a:prstGeom>
        </p:spPr>
        <p:txBody>
          <a:bodyPr anchorCtr="0" anchor="t" bIns="107175" lIns="107175" spcFirstLastPara="1" rIns="107175" wrap="square" tIns="107175">
            <a:noAutofit/>
          </a:bodyPr>
          <a:lstStyle>
            <a:lvl1pPr lvl="0" rtl="0" algn="l">
              <a:spcBef>
                <a:spcPts val="0"/>
              </a:spcBef>
              <a:spcAft>
                <a:spcPts val="0"/>
              </a:spcAft>
              <a:buSzPts val="2600"/>
              <a:buNone/>
              <a:defRPr sz="24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400" name="Google Shape;400;p13"/>
          <p:cNvSpPr txBox="1"/>
          <p:nvPr>
            <p:ph hasCustomPrompt="1" idx="3" type="title"/>
          </p:nvPr>
        </p:nvSpPr>
        <p:spPr>
          <a:xfrm>
            <a:off x="771662" y="5347605"/>
            <a:ext cx="591600" cy="756900"/>
          </a:xfrm>
          <a:prstGeom prst="rect">
            <a:avLst/>
          </a:prstGeom>
        </p:spPr>
        <p:txBody>
          <a:bodyPr anchorCtr="0" anchor="ctr" bIns="107175" lIns="107175" spcFirstLastPara="1" rIns="107175" wrap="square" tIns="107175">
            <a:noAutofit/>
          </a:bodyPr>
          <a:lstStyle>
            <a:lvl1pPr lvl="0" rtl="0" algn="ctr">
              <a:spcBef>
                <a:spcPts val="0"/>
              </a:spcBef>
              <a:spcAft>
                <a:spcPts val="0"/>
              </a:spcAft>
              <a:buClr>
                <a:schemeClr val="accent5"/>
              </a:buClr>
              <a:buSzPts val="3600"/>
              <a:buNone/>
              <a:defRPr sz="3600">
                <a:solidFill>
                  <a:schemeClr val="accent5"/>
                </a:solidFill>
              </a:defRPr>
            </a:lvl1pPr>
            <a:lvl2pPr lvl="1" rtl="0">
              <a:spcBef>
                <a:spcPts val="0"/>
              </a:spcBef>
              <a:spcAft>
                <a:spcPts val="0"/>
              </a:spcAft>
              <a:buClr>
                <a:schemeClr val="accent5"/>
              </a:buClr>
              <a:buSzPts val="3600"/>
              <a:buNone/>
              <a:defRPr sz="3600">
                <a:solidFill>
                  <a:schemeClr val="accent5"/>
                </a:solidFill>
              </a:defRPr>
            </a:lvl2pPr>
            <a:lvl3pPr lvl="2" rtl="0">
              <a:spcBef>
                <a:spcPts val="0"/>
              </a:spcBef>
              <a:spcAft>
                <a:spcPts val="0"/>
              </a:spcAft>
              <a:buClr>
                <a:schemeClr val="accent5"/>
              </a:buClr>
              <a:buSzPts val="3600"/>
              <a:buNone/>
              <a:defRPr sz="3600">
                <a:solidFill>
                  <a:schemeClr val="accent5"/>
                </a:solidFill>
              </a:defRPr>
            </a:lvl3pPr>
            <a:lvl4pPr lvl="3" rtl="0">
              <a:spcBef>
                <a:spcPts val="0"/>
              </a:spcBef>
              <a:spcAft>
                <a:spcPts val="0"/>
              </a:spcAft>
              <a:buClr>
                <a:schemeClr val="accent5"/>
              </a:buClr>
              <a:buSzPts val="3600"/>
              <a:buNone/>
              <a:defRPr sz="3600">
                <a:solidFill>
                  <a:schemeClr val="accent5"/>
                </a:solidFill>
              </a:defRPr>
            </a:lvl4pPr>
            <a:lvl5pPr lvl="4" rtl="0">
              <a:spcBef>
                <a:spcPts val="0"/>
              </a:spcBef>
              <a:spcAft>
                <a:spcPts val="0"/>
              </a:spcAft>
              <a:buClr>
                <a:schemeClr val="accent5"/>
              </a:buClr>
              <a:buSzPts val="3600"/>
              <a:buNone/>
              <a:defRPr sz="3600">
                <a:solidFill>
                  <a:schemeClr val="accent5"/>
                </a:solidFill>
              </a:defRPr>
            </a:lvl5pPr>
            <a:lvl6pPr lvl="5" rtl="0">
              <a:spcBef>
                <a:spcPts val="0"/>
              </a:spcBef>
              <a:spcAft>
                <a:spcPts val="0"/>
              </a:spcAft>
              <a:buClr>
                <a:schemeClr val="accent5"/>
              </a:buClr>
              <a:buSzPts val="3600"/>
              <a:buNone/>
              <a:defRPr sz="3600">
                <a:solidFill>
                  <a:schemeClr val="accent5"/>
                </a:solidFill>
              </a:defRPr>
            </a:lvl6pPr>
            <a:lvl7pPr lvl="6" rtl="0">
              <a:spcBef>
                <a:spcPts val="0"/>
              </a:spcBef>
              <a:spcAft>
                <a:spcPts val="0"/>
              </a:spcAft>
              <a:buClr>
                <a:schemeClr val="accent5"/>
              </a:buClr>
              <a:buSzPts val="3600"/>
              <a:buNone/>
              <a:defRPr sz="3600">
                <a:solidFill>
                  <a:schemeClr val="accent5"/>
                </a:solidFill>
              </a:defRPr>
            </a:lvl7pPr>
            <a:lvl8pPr lvl="7" rtl="0">
              <a:spcBef>
                <a:spcPts val="0"/>
              </a:spcBef>
              <a:spcAft>
                <a:spcPts val="0"/>
              </a:spcAft>
              <a:buClr>
                <a:schemeClr val="accent5"/>
              </a:buClr>
              <a:buSzPts val="3600"/>
              <a:buNone/>
              <a:defRPr sz="3600">
                <a:solidFill>
                  <a:schemeClr val="accent5"/>
                </a:solidFill>
              </a:defRPr>
            </a:lvl8pPr>
            <a:lvl9pPr lvl="8" rtl="0">
              <a:spcBef>
                <a:spcPts val="0"/>
              </a:spcBef>
              <a:spcAft>
                <a:spcPts val="0"/>
              </a:spcAft>
              <a:buClr>
                <a:schemeClr val="accent5"/>
              </a:buClr>
              <a:buSzPts val="3600"/>
              <a:buNone/>
              <a:defRPr sz="3600">
                <a:solidFill>
                  <a:schemeClr val="accent5"/>
                </a:solidFill>
              </a:defRPr>
            </a:lvl9pPr>
          </a:lstStyle>
          <a:p>
            <a:r>
              <a:t>xx%</a:t>
            </a:r>
          </a:p>
        </p:txBody>
      </p:sp>
      <p:sp>
        <p:nvSpPr>
          <p:cNvPr id="401" name="Google Shape;401;p13"/>
          <p:cNvSpPr txBox="1"/>
          <p:nvPr>
            <p:ph idx="1" type="subTitle"/>
          </p:nvPr>
        </p:nvSpPr>
        <p:spPr>
          <a:xfrm>
            <a:off x="1424172" y="5444480"/>
            <a:ext cx="2480400" cy="1196400"/>
          </a:xfrm>
          <a:prstGeom prst="rect">
            <a:avLst/>
          </a:prstGeom>
        </p:spPr>
        <p:txBody>
          <a:bodyPr anchorCtr="0" anchor="ctr" bIns="107175" lIns="107175" spcFirstLastPara="1" rIns="107175" wrap="square" tIns="107175">
            <a:noAutofit/>
          </a:bodyPr>
          <a:lstStyle>
            <a:lvl1pPr lvl="0"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402" name="Google Shape;402;p13"/>
          <p:cNvSpPr txBox="1"/>
          <p:nvPr>
            <p:ph idx="4" type="title"/>
          </p:nvPr>
        </p:nvSpPr>
        <p:spPr>
          <a:xfrm>
            <a:off x="1424172" y="7015873"/>
            <a:ext cx="2471400" cy="1101900"/>
          </a:xfrm>
          <a:prstGeom prst="rect">
            <a:avLst/>
          </a:prstGeom>
        </p:spPr>
        <p:txBody>
          <a:bodyPr anchorCtr="0" anchor="t" bIns="107175" lIns="107175" spcFirstLastPara="1" rIns="107175" wrap="square" tIns="107175">
            <a:noAutofit/>
          </a:bodyPr>
          <a:lstStyle>
            <a:lvl1pPr lvl="0" rtl="0" algn="l">
              <a:spcBef>
                <a:spcPts val="0"/>
              </a:spcBef>
              <a:spcAft>
                <a:spcPts val="0"/>
              </a:spcAft>
              <a:buSzPts val="2600"/>
              <a:buNone/>
              <a:defRPr sz="24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403" name="Google Shape;403;p13"/>
          <p:cNvSpPr txBox="1"/>
          <p:nvPr>
            <p:ph hasCustomPrompt="1" idx="5" type="title"/>
          </p:nvPr>
        </p:nvSpPr>
        <p:spPr>
          <a:xfrm>
            <a:off x="710762" y="7743482"/>
            <a:ext cx="713700" cy="756900"/>
          </a:xfrm>
          <a:prstGeom prst="rect">
            <a:avLst/>
          </a:prstGeom>
        </p:spPr>
        <p:txBody>
          <a:bodyPr anchorCtr="0" anchor="ctr" bIns="107175" lIns="107175" spcFirstLastPara="1" rIns="107175" wrap="square" tIns="107175">
            <a:noAutofit/>
          </a:bodyPr>
          <a:lstStyle>
            <a:lvl1pPr lvl="0" rtl="0" algn="ctr">
              <a:spcBef>
                <a:spcPts val="0"/>
              </a:spcBef>
              <a:spcAft>
                <a:spcPts val="0"/>
              </a:spcAft>
              <a:buClr>
                <a:schemeClr val="accent5"/>
              </a:buClr>
              <a:buSzPts val="3600"/>
              <a:buNone/>
              <a:defRPr sz="3600">
                <a:solidFill>
                  <a:schemeClr val="accent5"/>
                </a:solidFill>
              </a:defRPr>
            </a:lvl1pPr>
            <a:lvl2pPr lvl="1" rtl="0">
              <a:spcBef>
                <a:spcPts val="0"/>
              </a:spcBef>
              <a:spcAft>
                <a:spcPts val="0"/>
              </a:spcAft>
              <a:buClr>
                <a:schemeClr val="accent5"/>
              </a:buClr>
              <a:buSzPts val="3600"/>
              <a:buNone/>
              <a:defRPr sz="3600">
                <a:solidFill>
                  <a:schemeClr val="accent5"/>
                </a:solidFill>
              </a:defRPr>
            </a:lvl2pPr>
            <a:lvl3pPr lvl="2" rtl="0">
              <a:spcBef>
                <a:spcPts val="0"/>
              </a:spcBef>
              <a:spcAft>
                <a:spcPts val="0"/>
              </a:spcAft>
              <a:buClr>
                <a:schemeClr val="accent5"/>
              </a:buClr>
              <a:buSzPts val="3600"/>
              <a:buNone/>
              <a:defRPr sz="3600">
                <a:solidFill>
                  <a:schemeClr val="accent5"/>
                </a:solidFill>
              </a:defRPr>
            </a:lvl3pPr>
            <a:lvl4pPr lvl="3" rtl="0">
              <a:spcBef>
                <a:spcPts val="0"/>
              </a:spcBef>
              <a:spcAft>
                <a:spcPts val="0"/>
              </a:spcAft>
              <a:buClr>
                <a:schemeClr val="accent5"/>
              </a:buClr>
              <a:buSzPts val="3600"/>
              <a:buNone/>
              <a:defRPr sz="3600">
                <a:solidFill>
                  <a:schemeClr val="accent5"/>
                </a:solidFill>
              </a:defRPr>
            </a:lvl4pPr>
            <a:lvl5pPr lvl="4" rtl="0">
              <a:spcBef>
                <a:spcPts val="0"/>
              </a:spcBef>
              <a:spcAft>
                <a:spcPts val="0"/>
              </a:spcAft>
              <a:buClr>
                <a:schemeClr val="accent5"/>
              </a:buClr>
              <a:buSzPts val="3600"/>
              <a:buNone/>
              <a:defRPr sz="3600">
                <a:solidFill>
                  <a:schemeClr val="accent5"/>
                </a:solidFill>
              </a:defRPr>
            </a:lvl5pPr>
            <a:lvl6pPr lvl="5" rtl="0">
              <a:spcBef>
                <a:spcPts val="0"/>
              </a:spcBef>
              <a:spcAft>
                <a:spcPts val="0"/>
              </a:spcAft>
              <a:buClr>
                <a:schemeClr val="accent5"/>
              </a:buClr>
              <a:buSzPts val="3600"/>
              <a:buNone/>
              <a:defRPr sz="3600">
                <a:solidFill>
                  <a:schemeClr val="accent5"/>
                </a:solidFill>
              </a:defRPr>
            </a:lvl6pPr>
            <a:lvl7pPr lvl="6" rtl="0">
              <a:spcBef>
                <a:spcPts val="0"/>
              </a:spcBef>
              <a:spcAft>
                <a:spcPts val="0"/>
              </a:spcAft>
              <a:buClr>
                <a:schemeClr val="accent5"/>
              </a:buClr>
              <a:buSzPts val="3600"/>
              <a:buNone/>
              <a:defRPr sz="3600">
                <a:solidFill>
                  <a:schemeClr val="accent5"/>
                </a:solidFill>
              </a:defRPr>
            </a:lvl7pPr>
            <a:lvl8pPr lvl="7" rtl="0">
              <a:spcBef>
                <a:spcPts val="0"/>
              </a:spcBef>
              <a:spcAft>
                <a:spcPts val="0"/>
              </a:spcAft>
              <a:buClr>
                <a:schemeClr val="accent5"/>
              </a:buClr>
              <a:buSzPts val="3600"/>
              <a:buNone/>
              <a:defRPr sz="3600">
                <a:solidFill>
                  <a:schemeClr val="accent5"/>
                </a:solidFill>
              </a:defRPr>
            </a:lvl8pPr>
            <a:lvl9pPr lvl="8" rtl="0">
              <a:spcBef>
                <a:spcPts val="0"/>
              </a:spcBef>
              <a:spcAft>
                <a:spcPts val="0"/>
              </a:spcAft>
              <a:buClr>
                <a:schemeClr val="accent5"/>
              </a:buClr>
              <a:buSzPts val="3600"/>
              <a:buNone/>
              <a:defRPr sz="3600">
                <a:solidFill>
                  <a:schemeClr val="accent5"/>
                </a:solidFill>
              </a:defRPr>
            </a:lvl9pPr>
          </a:lstStyle>
          <a:p>
            <a:r>
              <a:t>xx%</a:t>
            </a:r>
          </a:p>
        </p:txBody>
      </p:sp>
      <p:sp>
        <p:nvSpPr>
          <p:cNvPr id="404" name="Google Shape;404;p13"/>
          <p:cNvSpPr txBox="1"/>
          <p:nvPr>
            <p:ph idx="6" type="subTitle"/>
          </p:nvPr>
        </p:nvSpPr>
        <p:spPr>
          <a:xfrm>
            <a:off x="1424172" y="7848243"/>
            <a:ext cx="2471400" cy="1196400"/>
          </a:xfrm>
          <a:prstGeom prst="rect">
            <a:avLst/>
          </a:prstGeom>
        </p:spPr>
        <p:txBody>
          <a:bodyPr anchorCtr="0" anchor="ctr" bIns="107175" lIns="107175" spcFirstLastPara="1" rIns="107175" wrap="square" tIns="107175">
            <a:noAutofit/>
          </a:bodyPr>
          <a:lstStyle>
            <a:lvl1pPr lvl="0"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405" name="Google Shape;405;p13"/>
          <p:cNvSpPr txBox="1"/>
          <p:nvPr>
            <p:ph idx="7" type="title"/>
          </p:nvPr>
        </p:nvSpPr>
        <p:spPr>
          <a:xfrm>
            <a:off x="4905491" y="2208321"/>
            <a:ext cx="2471400" cy="1101900"/>
          </a:xfrm>
          <a:prstGeom prst="rect">
            <a:avLst/>
          </a:prstGeom>
        </p:spPr>
        <p:txBody>
          <a:bodyPr anchorCtr="0" anchor="t" bIns="107175" lIns="107175" spcFirstLastPara="1" rIns="107175" wrap="square" tIns="107175">
            <a:noAutofit/>
          </a:bodyPr>
          <a:lstStyle>
            <a:lvl1pPr lvl="0" rtl="0" algn="l">
              <a:spcBef>
                <a:spcPts val="0"/>
              </a:spcBef>
              <a:spcAft>
                <a:spcPts val="0"/>
              </a:spcAft>
              <a:buSzPts val="2600"/>
              <a:buNone/>
              <a:defRPr sz="24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406" name="Google Shape;406;p13"/>
          <p:cNvSpPr txBox="1"/>
          <p:nvPr>
            <p:ph idx="8" type="subTitle"/>
          </p:nvPr>
        </p:nvSpPr>
        <p:spPr>
          <a:xfrm>
            <a:off x="4905491" y="3040691"/>
            <a:ext cx="2471400" cy="1196400"/>
          </a:xfrm>
          <a:prstGeom prst="rect">
            <a:avLst/>
          </a:prstGeom>
        </p:spPr>
        <p:txBody>
          <a:bodyPr anchorCtr="0" anchor="ctr" bIns="107175" lIns="107175" spcFirstLastPara="1" rIns="107175" wrap="square" tIns="107175">
            <a:noAutofit/>
          </a:bodyPr>
          <a:lstStyle>
            <a:lvl1pPr lvl="0"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407" name="Google Shape;407;p13"/>
          <p:cNvSpPr txBox="1"/>
          <p:nvPr>
            <p:ph idx="9" type="title"/>
          </p:nvPr>
        </p:nvSpPr>
        <p:spPr>
          <a:xfrm>
            <a:off x="4910763" y="4612110"/>
            <a:ext cx="2480400" cy="1101900"/>
          </a:xfrm>
          <a:prstGeom prst="rect">
            <a:avLst/>
          </a:prstGeom>
        </p:spPr>
        <p:txBody>
          <a:bodyPr anchorCtr="0" anchor="ctr" bIns="107175" lIns="107175" spcFirstLastPara="1" rIns="107175" wrap="square" tIns="107175">
            <a:noAutofit/>
          </a:bodyPr>
          <a:lstStyle>
            <a:lvl1pPr lvl="0" rtl="0" algn="l">
              <a:spcBef>
                <a:spcPts val="0"/>
              </a:spcBef>
              <a:spcAft>
                <a:spcPts val="0"/>
              </a:spcAft>
              <a:buSzPts val="2600"/>
              <a:buNone/>
              <a:defRPr sz="24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408" name="Google Shape;408;p13"/>
          <p:cNvSpPr txBox="1"/>
          <p:nvPr>
            <p:ph hasCustomPrompt="1" idx="13" type="title"/>
          </p:nvPr>
        </p:nvSpPr>
        <p:spPr>
          <a:xfrm>
            <a:off x="4283991" y="5371836"/>
            <a:ext cx="591600" cy="756900"/>
          </a:xfrm>
          <a:prstGeom prst="rect">
            <a:avLst/>
          </a:prstGeom>
        </p:spPr>
        <p:txBody>
          <a:bodyPr anchorCtr="0" anchor="ctr" bIns="107175" lIns="107175" spcFirstLastPara="1" rIns="107175" wrap="square" tIns="107175">
            <a:noAutofit/>
          </a:bodyPr>
          <a:lstStyle>
            <a:lvl1pPr lvl="0" rtl="0" algn="ctr">
              <a:spcBef>
                <a:spcPts val="0"/>
              </a:spcBef>
              <a:spcAft>
                <a:spcPts val="0"/>
              </a:spcAft>
              <a:buClr>
                <a:schemeClr val="accent5"/>
              </a:buClr>
              <a:buSzPts val="3600"/>
              <a:buNone/>
              <a:defRPr sz="3600">
                <a:solidFill>
                  <a:schemeClr val="accent5"/>
                </a:solidFill>
              </a:defRPr>
            </a:lvl1pPr>
            <a:lvl2pPr lvl="1" rtl="0">
              <a:spcBef>
                <a:spcPts val="0"/>
              </a:spcBef>
              <a:spcAft>
                <a:spcPts val="0"/>
              </a:spcAft>
              <a:buClr>
                <a:schemeClr val="accent5"/>
              </a:buClr>
              <a:buSzPts val="3600"/>
              <a:buNone/>
              <a:defRPr sz="3600">
                <a:solidFill>
                  <a:schemeClr val="accent5"/>
                </a:solidFill>
              </a:defRPr>
            </a:lvl2pPr>
            <a:lvl3pPr lvl="2" rtl="0">
              <a:spcBef>
                <a:spcPts val="0"/>
              </a:spcBef>
              <a:spcAft>
                <a:spcPts val="0"/>
              </a:spcAft>
              <a:buClr>
                <a:schemeClr val="accent5"/>
              </a:buClr>
              <a:buSzPts val="3600"/>
              <a:buNone/>
              <a:defRPr sz="3600">
                <a:solidFill>
                  <a:schemeClr val="accent5"/>
                </a:solidFill>
              </a:defRPr>
            </a:lvl3pPr>
            <a:lvl4pPr lvl="3" rtl="0">
              <a:spcBef>
                <a:spcPts val="0"/>
              </a:spcBef>
              <a:spcAft>
                <a:spcPts val="0"/>
              </a:spcAft>
              <a:buClr>
                <a:schemeClr val="accent5"/>
              </a:buClr>
              <a:buSzPts val="3600"/>
              <a:buNone/>
              <a:defRPr sz="3600">
                <a:solidFill>
                  <a:schemeClr val="accent5"/>
                </a:solidFill>
              </a:defRPr>
            </a:lvl4pPr>
            <a:lvl5pPr lvl="4" rtl="0">
              <a:spcBef>
                <a:spcPts val="0"/>
              </a:spcBef>
              <a:spcAft>
                <a:spcPts val="0"/>
              </a:spcAft>
              <a:buClr>
                <a:schemeClr val="accent5"/>
              </a:buClr>
              <a:buSzPts val="3600"/>
              <a:buNone/>
              <a:defRPr sz="3600">
                <a:solidFill>
                  <a:schemeClr val="accent5"/>
                </a:solidFill>
              </a:defRPr>
            </a:lvl5pPr>
            <a:lvl6pPr lvl="5" rtl="0">
              <a:spcBef>
                <a:spcPts val="0"/>
              </a:spcBef>
              <a:spcAft>
                <a:spcPts val="0"/>
              </a:spcAft>
              <a:buClr>
                <a:schemeClr val="accent5"/>
              </a:buClr>
              <a:buSzPts val="3600"/>
              <a:buNone/>
              <a:defRPr sz="3600">
                <a:solidFill>
                  <a:schemeClr val="accent5"/>
                </a:solidFill>
              </a:defRPr>
            </a:lvl6pPr>
            <a:lvl7pPr lvl="6" rtl="0">
              <a:spcBef>
                <a:spcPts val="0"/>
              </a:spcBef>
              <a:spcAft>
                <a:spcPts val="0"/>
              </a:spcAft>
              <a:buClr>
                <a:schemeClr val="accent5"/>
              </a:buClr>
              <a:buSzPts val="3600"/>
              <a:buNone/>
              <a:defRPr sz="3600">
                <a:solidFill>
                  <a:schemeClr val="accent5"/>
                </a:solidFill>
              </a:defRPr>
            </a:lvl7pPr>
            <a:lvl8pPr lvl="7" rtl="0">
              <a:spcBef>
                <a:spcPts val="0"/>
              </a:spcBef>
              <a:spcAft>
                <a:spcPts val="0"/>
              </a:spcAft>
              <a:buClr>
                <a:schemeClr val="accent5"/>
              </a:buClr>
              <a:buSzPts val="3600"/>
              <a:buNone/>
              <a:defRPr sz="3600">
                <a:solidFill>
                  <a:schemeClr val="accent5"/>
                </a:solidFill>
              </a:defRPr>
            </a:lvl8pPr>
            <a:lvl9pPr lvl="8" rtl="0">
              <a:spcBef>
                <a:spcPts val="0"/>
              </a:spcBef>
              <a:spcAft>
                <a:spcPts val="0"/>
              </a:spcAft>
              <a:buClr>
                <a:schemeClr val="accent5"/>
              </a:buClr>
              <a:buSzPts val="3600"/>
              <a:buNone/>
              <a:defRPr sz="3600">
                <a:solidFill>
                  <a:schemeClr val="accent5"/>
                </a:solidFill>
              </a:defRPr>
            </a:lvl9pPr>
          </a:lstStyle>
          <a:p>
            <a:r>
              <a:t>xx%</a:t>
            </a:r>
          </a:p>
        </p:txBody>
      </p:sp>
      <p:sp>
        <p:nvSpPr>
          <p:cNvPr id="409" name="Google Shape;409;p13"/>
          <p:cNvSpPr txBox="1"/>
          <p:nvPr>
            <p:ph idx="14" type="subTitle"/>
          </p:nvPr>
        </p:nvSpPr>
        <p:spPr>
          <a:xfrm>
            <a:off x="4910763" y="5445577"/>
            <a:ext cx="2480400" cy="1196400"/>
          </a:xfrm>
          <a:prstGeom prst="rect">
            <a:avLst/>
          </a:prstGeom>
        </p:spPr>
        <p:txBody>
          <a:bodyPr anchorCtr="0" anchor="ctr" bIns="107175" lIns="107175" spcFirstLastPara="1" rIns="107175" wrap="square" tIns="107175">
            <a:noAutofit/>
          </a:bodyPr>
          <a:lstStyle>
            <a:lvl1pPr lvl="0"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410" name="Google Shape;410;p13"/>
          <p:cNvSpPr txBox="1"/>
          <p:nvPr>
            <p:ph idx="15" type="title"/>
          </p:nvPr>
        </p:nvSpPr>
        <p:spPr>
          <a:xfrm>
            <a:off x="4910756" y="7015899"/>
            <a:ext cx="2480400" cy="1101900"/>
          </a:xfrm>
          <a:prstGeom prst="rect">
            <a:avLst/>
          </a:prstGeom>
        </p:spPr>
        <p:txBody>
          <a:bodyPr anchorCtr="0" anchor="ctr" bIns="107175" lIns="107175" spcFirstLastPara="1" rIns="107175" wrap="square" tIns="107175">
            <a:noAutofit/>
          </a:bodyPr>
          <a:lstStyle>
            <a:lvl1pPr lvl="0" rtl="0" algn="l">
              <a:spcBef>
                <a:spcPts val="0"/>
              </a:spcBef>
              <a:spcAft>
                <a:spcPts val="0"/>
              </a:spcAft>
              <a:buSzPts val="2600"/>
              <a:buNone/>
              <a:defRPr sz="24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411" name="Google Shape;411;p13"/>
          <p:cNvSpPr txBox="1"/>
          <p:nvPr>
            <p:ph hasCustomPrompt="1" idx="16" type="title"/>
          </p:nvPr>
        </p:nvSpPr>
        <p:spPr>
          <a:xfrm>
            <a:off x="4283991" y="7778341"/>
            <a:ext cx="591600" cy="756900"/>
          </a:xfrm>
          <a:prstGeom prst="rect">
            <a:avLst/>
          </a:prstGeom>
        </p:spPr>
        <p:txBody>
          <a:bodyPr anchorCtr="0" anchor="ctr" bIns="107175" lIns="107175" spcFirstLastPara="1" rIns="107175" wrap="square" tIns="107175">
            <a:noAutofit/>
          </a:bodyPr>
          <a:lstStyle>
            <a:lvl1pPr lvl="0" rtl="0" algn="ctr">
              <a:spcBef>
                <a:spcPts val="0"/>
              </a:spcBef>
              <a:spcAft>
                <a:spcPts val="0"/>
              </a:spcAft>
              <a:buClr>
                <a:schemeClr val="accent5"/>
              </a:buClr>
              <a:buSzPts val="3600"/>
              <a:buNone/>
              <a:defRPr sz="3600">
                <a:solidFill>
                  <a:schemeClr val="accent5"/>
                </a:solidFill>
              </a:defRPr>
            </a:lvl1pPr>
            <a:lvl2pPr lvl="1" rtl="0">
              <a:spcBef>
                <a:spcPts val="0"/>
              </a:spcBef>
              <a:spcAft>
                <a:spcPts val="0"/>
              </a:spcAft>
              <a:buClr>
                <a:schemeClr val="accent5"/>
              </a:buClr>
              <a:buSzPts val="3600"/>
              <a:buNone/>
              <a:defRPr sz="3600">
                <a:solidFill>
                  <a:schemeClr val="accent5"/>
                </a:solidFill>
              </a:defRPr>
            </a:lvl2pPr>
            <a:lvl3pPr lvl="2" rtl="0">
              <a:spcBef>
                <a:spcPts val="0"/>
              </a:spcBef>
              <a:spcAft>
                <a:spcPts val="0"/>
              </a:spcAft>
              <a:buClr>
                <a:schemeClr val="accent5"/>
              </a:buClr>
              <a:buSzPts val="3600"/>
              <a:buNone/>
              <a:defRPr sz="3600">
                <a:solidFill>
                  <a:schemeClr val="accent5"/>
                </a:solidFill>
              </a:defRPr>
            </a:lvl3pPr>
            <a:lvl4pPr lvl="3" rtl="0">
              <a:spcBef>
                <a:spcPts val="0"/>
              </a:spcBef>
              <a:spcAft>
                <a:spcPts val="0"/>
              </a:spcAft>
              <a:buClr>
                <a:schemeClr val="accent5"/>
              </a:buClr>
              <a:buSzPts val="3600"/>
              <a:buNone/>
              <a:defRPr sz="3600">
                <a:solidFill>
                  <a:schemeClr val="accent5"/>
                </a:solidFill>
              </a:defRPr>
            </a:lvl4pPr>
            <a:lvl5pPr lvl="4" rtl="0">
              <a:spcBef>
                <a:spcPts val="0"/>
              </a:spcBef>
              <a:spcAft>
                <a:spcPts val="0"/>
              </a:spcAft>
              <a:buClr>
                <a:schemeClr val="accent5"/>
              </a:buClr>
              <a:buSzPts val="3600"/>
              <a:buNone/>
              <a:defRPr sz="3600">
                <a:solidFill>
                  <a:schemeClr val="accent5"/>
                </a:solidFill>
              </a:defRPr>
            </a:lvl5pPr>
            <a:lvl6pPr lvl="5" rtl="0">
              <a:spcBef>
                <a:spcPts val="0"/>
              </a:spcBef>
              <a:spcAft>
                <a:spcPts val="0"/>
              </a:spcAft>
              <a:buClr>
                <a:schemeClr val="accent5"/>
              </a:buClr>
              <a:buSzPts val="3600"/>
              <a:buNone/>
              <a:defRPr sz="3600">
                <a:solidFill>
                  <a:schemeClr val="accent5"/>
                </a:solidFill>
              </a:defRPr>
            </a:lvl6pPr>
            <a:lvl7pPr lvl="6" rtl="0">
              <a:spcBef>
                <a:spcPts val="0"/>
              </a:spcBef>
              <a:spcAft>
                <a:spcPts val="0"/>
              </a:spcAft>
              <a:buClr>
                <a:schemeClr val="accent5"/>
              </a:buClr>
              <a:buSzPts val="3600"/>
              <a:buNone/>
              <a:defRPr sz="3600">
                <a:solidFill>
                  <a:schemeClr val="accent5"/>
                </a:solidFill>
              </a:defRPr>
            </a:lvl7pPr>
            <a:lvl8pPr lvl="7" rtl="0">
              <a:spcBef>
                <a:spcPts val="0"/>
              </a:spcBef>
              <a:spcAft>
                <a:spcPts val="0"/>
              </a:spcAft>
              <a:buClr>
                <a:schemeClr val="accent5"/>
              </a:buClr>
              <a:buSzPts val="3600"/>
              <a:buNone/>
              <a:defRPr sz="3600">
                <a:solidFill>
                  <a:schemeClr val="accent5"/>
                </a:solidFill>
              </a:defRPr>
            </a:lvl8pPr>
            <a:lvl9pPr lvl="8" rtl="0">
              <a:spcBef>
                <a:spcPts val="0"/>
              </a:spcBef>
              <a:spcAft>
                <a:spcPts val="0"/>
              </a:spcAft>
              <a:buClr>
                <a:schemeClr val="accent5"/>
              </a:buClr>
              <a:buSzPts val="3600"/>
              <a:buNone/>
              <a:defRPr sz="3600">
                <a:solidFill>
                  <a:schemeClr val="accent5"/>
                </a:solidFill>
              </a:defRPr>
            </a:lvl9pPr>
          </a:lstStyle>
          <a:p>
            <a:r>
              <a:t>xx%</a:t>
            </a:r>
          </a:p>
        </p:txBody>
      </p:sp>
      <p:sp>
        <p:nvSpPr>
          <p:cNvPr id="412" name="Google Shape;412;p13"/>
          <p:cNvSpPr txBox="1"/>
          <p:nvPr>
            <p:ph idx="17" type="subTitle"/>
          </p:nvPr>
        </p:nvSpPr>
        <p:spPr>
          <a:xfrm>
            <a:off x="4910764" y="7849366"/>
            <a:ext cx="2480400" cy="1196400"/>
          </a:xfrm>
          <a:prstGeom prst="rect">
            <a:avLst/>
          </a:prstGeom>
        </p:spPr>
        <p:txBody>
          <a:bodyPr anchorCtr="0" anchor="ctr" bIns="107175" lIns="107175" spcFirstLastPara="1" rIns="107175" wrap="square" tIns="107175">
            <a:noAutofit/>
          </a:bodyPr>
          <a:lstStyle>
            <a:lvl1pPr lvl="0"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413" name="Google Shape;413;p13"/>
          <p:cNvSpPr/>
          <p:nvPr/>
        </p:nvSpPr>
        <p:spPr>
          <a:xfrm>
            <a:off x="-261643" y="8500471"/>
            <a:ext cx="1506481" cy="2953484"/>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14" name="Google Shape;414;p13"/>
          <p:cNvSpPr/>
          <p:nvPr/>
        </p:nvSpPr>
        <p:spPr>
          <a:xfrm flipH="1" rot="8430761">
            <a:off x="-200726" y="9196341"/>
            <a:ext cx="1384499" cy="2909574"/>
          </a:xfrm>
          <a:custGeom>
            <a:rect b="b" l="l" r="r" t="t"/>
            <a:pathLst>
              <a:path extrusionOk="0" h="75960" w="67297">
                <a:moveTo>
                  <a:pt x="67297" y="1"/>
                </a:moveTo>
                <a:cubicBezTo>
                  <a:pt x="61613" y="700"/>
                  <a:pt x="57540" y="2524"/>
                  <a:pt x="54926" y="5533"/>
                </a:cubicBezTo>
                <a:cubicBezTo>
                  <a:pt x="49485" y="11855"/>
                  <a:pt x="51491" y="22585"/>
                  <a:pt x="53467" y="32980"/>
                </a:cubicBezTo>
                <a:cubicBezTo>
                  <a:pt x="55564" y="44105"/>
                  <a:pt x="57722" y="55564"/>
                  <a:pt x="50731" y="61552"/>
                </a:cubicBezTo>
                <a:cubicBezTo>
                  <a:pt x="48207" y="63705"/>
                  <a:pt x="45361" y="64460"/>
                  <a:pt x="42304" y="64460"/>
                </a:cubicBezTo>
                <a:cubicBezTo>
                  <a:pt x="38846" y="64460"/>
                  <a:pt x="35118" y="63494"/>
                  <a:pt x="31278" y="62494"/>
                </a:cubicBezTo>
                <a:cubicBezTo>
                  <a:pt x="27391" y="61486"/>
                  <a:pt x="23407" y="60465"/>
                  <a:pt x="19570" y="60465"/>
                </a:cubicBezTo>
                <a:cubicBezTo>
                  <a:pt x="17736" y="60465"/>
                  <a:pt x="15935" y="60698"/>
                  <a:pt x="14195" y="61278"/>
                </a:cubicBezTo>
                <a:cubicBezTo>
                  <a:pt x="7630" y="63467"/>
                  <a:pt x="2432" y="68573"/>
                  <a:pt x="305" y="74956"/>
                </a:cubicBezTo>
                <a:cubicBezTo>
                  <a:pt x="183" y="75291"/>
                  <a:pt x="92" y="75625"/>
                  <a:pt x="1" y="75959"/>
                </a:cubicBezTo>
                <a:lnTo>
                  <a:pt x="396" y="75959"/>
                </a:lnTo>
                <a:cubicBezTo>
                  <a:pt x="487" y="75655"/>
                  <a:pt x="578" y="75351"/>
                  <a:pt x="669" y="75078"/>
                </a:cubicBezTo>
                <a:cubicBezTo>
                  <a:pt x="2767" y="68816"/>
                  <a:pt x="7873" y="63771"/>
                  <a:pt x="14317" y="61613"/>
                </a:cubicBezTo>
                <a:cubicBezTo>
                  <a:pt x="15989" y="61052"/>
                  <a:pt x="17726" y="60826"/>
                  <a:pt x="19501" y="60826"/>
                </a:cubicBezTo>
                <a:cubicBezTo>
                  <a:pt x="23308" y="60826"/>
                  <a:pt x="27289" y="61864"/>
                  <a:pt x="31187" y="62859"/>
                </a:cubicBezTo>
                <a:cubicBezTo>
                  <a:pt x="35053" y="63870"/>
                  <a:pt x="38818" y="64846"/>
                  <a:pt x="42320" y="64846"/>
                </a:cubicBezTo>
                <a:cubicBezTo>
                  <a:pt x="45453" y="64846"/>
                  <a:pt x="48376" y="64064"/>
                  <a:pt x="50974" y="61825"/>
                </a:cubicBezTo>
                <a:cubicBezTo>
                  <a:pt x="58148" y="55716"/>
                  <a:pt x="55959" y="44135"/>
                  <a:pt x="53831" y="32919"/>
                </a:cubicBezTo>
                <a:cubicBezTo>
                  <a:pt x="51886" y="22615"/>
                  <a:pt x="49880" y="11977"/>
                  <a:pt x="55230" y="5776"/>
                </a:cubicBezTo>
                <a:cubicBezTo>
                  <a:pt x="57752" y="2858"/>
                  <a:pt x="61734" y="1065"/>
                  <a:pt x="67297" y="396"/>
                </a:cubicBezTo>
                <a:lnTo>
                  <a:pt x="67297" y="1"/>
                </a:ln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15" name="Google Shape;415;p13"/>
          <p:cNvSpPr/>
          <p:nvPr/>
        </p:nvSpPr>
        <p:spPr>
          <a:xfrm flipH="1" rot="10800000">
            <a:off x="7116760" y="9724815"/>
            <a:ext cx="443538" cy="715754"/>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16" name="Google Shape;416;p13"/>
          <p:cNvSpPr/>
          <p:nvPr/>
        </p:nvSpPr>
        <p:spPr>
          <a:xfrm flipH="1" rot="10800000">
            <a:off x="7560296" y="9541352"/>
            <a:ext cx="1043064" cy="1683151"/>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17" name="Google Shape;417;p13"/>
          <p:cNvSpPr/>
          <p:nvPr/>
        </p:nvSpPr>
        <p:spPr>
          <a:xfrm flipH="1" rot="10800000">
            <a:off x="7608984" y="9194445"/>
            <a:ext cx="168513" cy="432332"/>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3"/>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1">
    <p:spTree>
      <p:nvGrpSpPr>
        <p:cNvPr id="418" name="Shape 418"/>
        <p:cNvGrpSpPr/>
        <p:nvPr/>
      </p:nvGrpSpPr>
      <p:grpSpPr>
        <a:xfrm>
          <a:off x="0" y="0"/>
          <a:ext cx="0" cy="0"/>
          <a:chOff x="0" y="0"/>
          <a:chExt cx="0" cy="0"/>
        </a:xfrm>
      </p:grpSpPr>
      <p:grpSp>
        <p:nvGrpSpPr>
          <p:cNvPr id="419" name="Google Shape;419;p14"/>
          <p:cNvGrpSpPr/>
          <p:nvPr/>
        </p:nvGrpSpPr>
        <p:grpSpPr>
          <a:xfrm>
            <a:off x="-577631" y="8"/>
            <a:ext cx="8493894" cy="10743735"/>
            <a:chOff x="-660150" y="4"/>
            <a:chExt cx="9707308" cy="5143496"/>
          </a:xfrm>
        </p:grpSpPr>
        <p:grpSp>
          <p:nvGrpSpPr>
            <p:cNvPr id="420" name="Google Shape;420;p14"/>
            <p:cNvGrpSpPr/>
            <p:nvPr/>
          </p:nvGrpSpPr>
          <p:grpSpPr>
            <a:xfrm rot="10800000">
              <a:off x="7" y="4"/>
              <a:ext cx="1847168" cy="1310171"/>
              <a:chOff x="7296832" y="3833329"/>
              <a:chExt cx="1847168" cy="1310171"/>
            </a:xfrm>
          </p:grpSpPr>
          <p:sp>
            <p:nvSpPr>
              <p:cNvPr id="421" name="Google Shape;421;p14"/>
              <p:cNvSpPr/>
              <p:nvPr/>
            </p:nvSpPr>
            <p:spPr>
              <a:xfrm rot="10800000">
                <a:off x="7296832" y="3907832"/>
                <a:ext cx="159997" cy="124608"/>
              </a:xfrm>
              <a:custGeom>
                <a:rect b="b" l="l" r="r" t="t"/>
                <a:pathLst>
                  <a:path extrusionOk="0" h="2676" w="3436">
                    <a:moveTo>
                      <a:pt x="1703" y="1"/>
                    </a:moveTo>
                    <a:cubicBezTo>
                      <a:pt x="1" y="1"/>
                      <a:pt x="1" y="2675"/>
                      <a:pt x="1703" y="2675"/>
                    </a:cubicBezTo>
                    <a:cubicBezTo>
                      <a:pt x="3435" y="2675"/>
                      <a:pt x="3435" y="1"/>
                      <a:pt x="1703" y="1"/>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22" name="Google Shape;422;p14"/>
              <p:cNvSpPr/>
              <p:nvPr/>
            </p:nvSpPr>
            <p:spPr>
              <a:xfrm rot="10800000">
                <a:off x="8906146" y="4647764"/>
                <a:ext cx="237854" cy="227610"/>
              </a:xfrm>
              <a:custGeom>
                <a:rect b="b" l="l" r="r" t="t"/>
                <a:pathLst>
                  <a:path extrusionOk="0" h="4888" w="5108">
                    <a:moveTo>
                      <a:pt x="1220" y="0"/>
                    </a:moveTo>
                    <a:cubicBezTo>
                      <a:pt x="683" y="0"/>
                      <a:pt x="116" y="347"/>
                      <a:pt x="62" y="1020"/>
                    </a:cubicBezTo>
                    <a:cubicBezTo>
                      <a:pt x="1" y="1932"/>
                      <a:pt x="62" y="2905"/>
                      <a:pt x="457" y="3725"/>
                    </a:cubicBezTo>
                    <a:cubicBezTo>
                      <a:pt x="824" y="4460"/>
                      <a:pt x="1545" y="4888"/>
                      <a:pt x="2302" y="4888"/>
                    </a:cubicBezTo>
                    <a:cubicBezTo>
                      <a:pt x="2610" y="4888"/>
                      <a:pt x="2924" y="4817"/>
                      <a:pt x="3223" y="4668"/>
                    </a:cubicBezTo>
                    <a:cubicBezTo>
                      <a:pt x="5107" y="3725"/>
                      <a:pt x="3496" y="1689"/>
                      <a:pt x="2554" y="747"/>
                    </a:cubicBezTo>
                    <a:cubicBezTo>
                      <a:pt x="2402" y="595"/>
                      <a:pt x="2250" y="503"/>
                      <a:pt x="2098" y="473"/>
                    </a:cubicBezTo>
                    <a:cubicBezTo>
                      <a:pt x="1927" y="156"/>
                      <a:pt x="1581" y="0"/>
                      <a:pt x="1220"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23" name="Google Shape;423;p14"/>
              <p:cNvSpPr/>
              <p:nvPr/>
            </p:nvSpPr>
            <p:spPr>
              <a:xfrm rot="10800000">
                <a:off x="8640069" y="4735308"/>
                <a:ext cx="243488" cy="215689"/>
              </a:xfrm>
              <a:custGeom>
                <a:rect b="b" l="l" r="r" t="t"/>
                <a:pathLst>
                  <a:path extrusionOk="0" h="4632" w="5229">
                    <a:moveTo>
                      <a:pt x="1661" y="0"/>
                    </a:moveTo>
                    <a:cubicBezTo>
                      <a:pt x="1376" y="0"/>
                      <a:pt x="1150" y="135"/>
                      <a:pt x="973" y="334"/>
                    </a:cubicBezTo>
                    <a:cubicBezTo>
                      <a:pt x="457" y="456"/>
                      <a:pt x="1" y="912"/>
                      <a:pt x="183" y="1580"/>
                    </a:cubicBezTo>
                    <a:cubicBezTo>
                      <a:pt x="426" y="2492"/>
                      <a:pt x="1004" y="3526"/>
                      <a:pt x="1672" y="4134"/>
                    </a:cubicBezTo>
                    <a:cubicBezTo>
                      <a:pt x="2049" y="4487"/>
                      <a:pt x="2468" y="4631"/>
                      <a:pt x="2891" y="4631"/>
                    </a:cubicBezTo>
                    <a:cubicBezTo>
                      <a:pt x="3596" y="4631"/>
                      <a:pt x="4313" y="4232"/>
                      <a:pt x="4864" y="3738"/>
                    </a:cubicBezTo>
                    <a:cubicBezTo>
                      <a:pt x="5198" y="3404"/>
                      <a:pt x="5229" y="2857"/>
                      <a:pt x="5016" y="2431"/>
                    </a:cubicBezTo>
                    <a:cubicBezTo>
                      <a:pt x="4438" y="1276"/>
                      <a:pt x="3223" y="456"/>
                      <a:pt x="2007" y="61"/>
                    </a:cubicBezTo>
                    <a:cubicBezTo>
                      <a:pt x="1883" y="19"/>
                      <a:pt x="1768" y="0"/>
                      <a:pt x="1661"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24" name="Google Shape;424;p14"/>
              <p:cNvSpPr/>
              <p:nvPr/>
            </p:nvSpPr>
            <p:spPr>
              <a:xfrm rot="10800000">
                <a:off x="8705167" y="5065224"/>
                <a:ext cx="171313" cy="78276"/>
              </a:xfrm>
              <a:custGeom>
                <a:rect b="b" l="l" r="r" t="t"/>
                <a:pathLst>
                  <a:path extrusionOk="0" h="1681" w="3679">
                    <a:moveTo>
                      <a:pt x="1" y="0"/>
                    </a:moveTo>
                    <a:cubicBezTo>
                      <a:pt x="31" y="182"/>
                      <a:pt x="122" y="334"/>
                      <a:pt x="274" y="486"/>
                    </a:cubicBezTo>
                    <a:cubicBezTo>
                      <a:pt x="700" y="942"/>
                      <a:pt x="1095" y="1459"/>
                      <a:pt x="1703" y="1611"/>
                    </a:cubicBezTo>
                    <a:cubicBezTo>
                      <a:pt x="1861" y="1656"/>
                      <a:pt x="2024" y="1680"/>
                      <a:pt x="2184" y="1680"/>
                    </a:cubicBezTo>
                    <a:cubicBezTo>
                      <a:pt x="2455" y="1680"/>
                      <a:pt x="2720" y="1612"/>
                      <a:pt x="2949" y="1459"/>
                    </a:cubicBezTo>
                    <a:cubicBezTo>
                      <a:pt x="3527" y="1155"/>
                      <a:pt x="3679" y="547"/>
                      <a:pt x="3466"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25" name="Google Shape;425;p14"/>
              <p:cNvSpPr/>
              <p:nvPr/>
            </p:nvSpPr>
            <p:spPr>
              <a:xfrm rot="10800000">
                <a:off x="8281979" y="5009765"/>
                <a:ext cx="250566" cy="133735"/>
              </a:xfrm>
              <a:custGeom>
                <a:rect b="b" l="l" r="r" t="t"/>
                <a:pathLst>
                  <a:path extrusionOk="0" h="2872" w="5381">
                    <a:moveTo>
                      <a:pt x="62" y="0"/>
                    </a:moveTo>
                    <a:cubicBezTo>
                      <a:pt x="1" y="213"/>
                      <a:pt x="31" y="486"/>
                      <a:pt x="153" y="729"/>
                    </a:cubicBezTo>
                    <a:cubicBezTo>
                      <a:pt x="680" y="1761"/>
                      <a:pt x="2078" y="2872"/>
                      <a:pt x="3341" y="2872"/>
                    </a:cubicBezTo>
                    <a:cubicBezTo>
                      <a:pt x="3827" y="2872"/>
                      <a:pt x="4293" y="2707"/>
                      <a:pt x="4682" y="2310"/>
                    </a:cubicBezTo>
                    <a:cubicBezTo>
                      <a:pt x="5381" y="1581"/>
                      <a:pt x="5138" y="699"/>
                      <a:pt x="4591"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26" name="Google Shape;426;p14"/>
              <p:cNvSpPr/>
              <p:nvPr/>
            </p:nvSpPr>
            <p:spPr>
              <a:xfrm rot="10800000">
                <a:off x="7916810" y="4975028"/>
                <a:ext cx="216574" cy="168472"/>
              </a:xfrm>
              <a:custGeom>
                <a:rect b="b" l="l" r="r" t="t"/>
                <a:pathLst>
                  <a:path extrusionOk="0" h="3618" w="4651">
                    <a:moveTo>
                      <a:pt x="639" y="0"/>
                    </a:moveTo>
                    <a:cubicBezTo>
                      <a:pt x="152" y="274"/>
                      <a:pt x="0" y="942"/>
                      <a:pt x="274" y="1429"/>
                    </a:cubicBezTo>
                    <a:cubicBezTo>
                      <a:pt x="426" y="1733"/>
                      <a:pt x="365" y="2128"/>
                      <a:pt x="578" y="2462"/>
                    </a:cubicBezTo>
                    <a:cubicBezTo>
                      <a:pt x="882" y="3009"/>
                      <a:pt x="1490" y="3161"/>
                      <a:pt x="2067" y="3192"/>
                    </a:cubicBezTo>
                    <a:cubicBezTo>
                      <a:pt x="2462" y="3465"/>
                      <a:pt x="2918" y="3617"/>
                      <a:pt x="3435" y="3617"/>
                    </a:cubicBezTo>
                    <a:cubicBezTo>
                      <a:pt x="4134" y="3617"/>
                      <a:pt x="4651" y="2948"/>
                      <a:pt x="4469" y="2280"/>
                    </a:cubicBezTo>
                    <a:cubicBezTo>
                      <a:pt x="4317" y="1550"/>
                      <a:pt x="3557" y="1003"/>
                      <a:pt x="3010" y="578"/>
                    </a:cubicBezTo>
                    <a:cubicBezTo>
                      <a:pt x="2736" y="365"/>
                      <a:pt x="2402" y="152"/>
                      <a:pt x="2067"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27" name="Google Shape;427;p14"/>
              <p:cNvSpPr/>
              <p:nvPr/>
            </p:nvSpPr>
            <p:spPr>
              <a:xfrm rot="10800000">
                <a:off x="7693154" y="4826762"/>
                <a:ext cx="188309" cy="123770"/>
              </a:xfrm>
              <a:custGeom>
                <a:rect b="b" l="l" r="r" t="t"/>
                <a:pathLst>
                  <a:path extrusionOk="0" h="2658" w="4044">
                    <a:moveTo>
                      <a:pt x="1902" y="1"/>
                    </a:moveTo>
                    <a:cubicBezTo>
                      <a:pt x="1572" y="1"/>
                      <a:pt x="1242" y="71"/>
                      <a:pt x="913" y="142"/>
                    </a:cubicBezTo>
                    <a:cubicBezTo>
                      <a:pt x="366" y="233"/>
                      <a:pt x="1" y="902"/>
                      <a:pt x="153" y="1449"/>
                    </a:cubicBezTo>
                    <a:cubicBezTo>
                      <a:pt x="305" y="1874"/>
                      <a:pt x="639" y="2148"/>
                      <a:pt x="1065" y="2209"/>
                    </a:cubicBezTo>
                    <a:cubicBezTo>
                      <a:pt x="1186" y="2239"/>
                      <a:pt x="1308" y="2269"/>
                      <a:pt x="1429" y="2269"/>
                    </a:cubicBezTo>
                    <a:cubicBezTo>
                      <a:pt x="1581" y="2330"/>
                      <a:pt x="1673" y="2421"/>
                      <a:pt x="1825" y="2482"/>
                    </a:cubicBezTo>
                    <a:cubicBezTo>
                      <a:pt x="2070" y="2599"/>
                      <a:pt x="2316" y="2658"/>
                      <a:pt x="2554" y="2658"/>
                    </a:cubicBezTo>
                    <a:cubicBezTo>
                      <a:pt x="2936" y="2658"/>
                      <a:pt x="3300" y="2508"/>
                      <a:pt x="3618" y="2209"/>
                    </a:cubicBezTo>
                    <a:cubicBezTo>
                      <a:pt x="3952" y="1935"/>
                      <a:pt x="4044" y="1297"/>
                      <a:pt x="3800" y="932"/>
                    </a:cubicBezTo>
                    <a:cubicBezTo>
                      <a:pt x="3405" y="385"/>
                      <a:pt x="2888" y="81"/>
                      <a:pt x="2189" y="20"/>
                    </a:cubicBezTo>
                    <a:cubicBezTo>
                      <a:pt x="2093" y="6"/>
                      <a:pt x="1998" y="1"/>
                      <a:pt x="1902" y="1"/>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28" name="Google Shape;428;p14"/>
              <p:cNvSpPr/>
              <p:nvPr/>
            </p:nvSpPr>
            <p:spPr>
              <a:xfrm rot="10800000">
                <a:off x="7916810" y="4504528"/>
                <a:ext cx="250566" cy="231614"/>
              </a:xfrm>
              <a:custGeom>
                <a:rect b="b" l="l" r="r" t="t"/>
                <a:pathLst>
                  <a:path extrusionOk="0" h="4974" w="5381">
                    <a:moveTo>
                      <a:pt x="1950" y="0"/>
                    </a:moveTo>
                    <a:cubicBezTo>
                      <a:pt x="1623" y="0"/>
                      <a:pt x="1280" y="54"/>
                      <a:pt x="913" y="158"/>
                    </a:cubicBezTo>
                    <a:cubicBezTo>
                      <a:pt x="31" y="431"/>
                      <a:pt x="1" y="1465"/>
                      <a:pt x="487" y="1982"/>
                    </a:cubicBezTo>
                    <a:cubicBezTo>
                      <a:pt x="487" y="2194"/>
                      <a:pt x="578" y="2377"/>
                      <a:pt x="761" y="2559"/>
                    </a:cubicBezTo>
                    <a:cubicBezTo>
                      <a:pt x="1430" y="3258"/>
                      <a:pt x="1673" y="4352"/>
                      <a:pt x="2615" y="4808"/>
                    </a:cubicBezTo>
                    <a:cubicBezTo>
                      <a:pt x="2835" y="4922"/>
                      <a:pt x="3083" y="4973"/>
                      <a:pt x="3339" y="4973"/>
                    </a:cubicBezTo>
                    <a:cubicBezTo>
                      <a:pt x="4249" y="4973"/>
                      <a:pt x="5242" y="4312"/>
                      <a:pt x="5290" y="3410"/>
                    </a:cubicBezTo>
                    <a:cubicBezTo>
                      <a:pt x="5381" y="2438"/>
                      <a:pt x="4591" y="1495"/>
                      <a:pt x="3952" y="857"/>
                    </a:cubicBezTo>
                    <a:cubicBezTo>
                      <a:pt x="3323" y="269"/>
                      <a:pt x="2679" y="0"/>
                      <a:pt x="1950"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29" name="Google Shape;429;p14"/>
              <p:cNvSpPr/>
              <p:nvPr/>
            </p:nvSpPr>
            <p:spPr>
              <a:xfrm rot="10800000">
                <a:off x="8518347" y="4373865"/>
                <a:ext cx="304349" cy="251637"/>
              </a:xfrm>
              <a:custGeom>
                <a:rect b="b" l="l" r="r" t="t"/>
                <a:pathLst>
                  <a:path extrusionOk="0" h="5404" w="6536">
                    <a:moveTo>
                      <a:pt x="1286" y="0"/>
                    </a:moveTo>
                    <a:cubicBezTo>
                      <a:pt x="913" y="0"/>
                      <a:pt x="628" y="220"/>
                      <a:pt x="487" y="548"/>
                    </a:cubicBezTo>
                    <a:cubicBezTo>
                      <a:pt x="153" y="852"/>
                      <a:pt x="1" y="1308"/>
                      <a:pt x="244" y="1794"/>
                    </a:cubicBezTo>
                    <a:cubicBezTo>
                      <a:pt x="730" y="2767"/>
                      <a:pt x="1004" y="3831"/>
                      <a:pt x="1733" y="4651"/>
                    </a:cubicBezTo>
                    <a:cubicBezTo>
                      <a:pt x="2181" y="5145"/>
                      <a:pt x="2753" y="5404"/>
                      <a:pt x="3324" y="5404"/>
                    </a:cubicBezTo>
                    <a:cubicBezTo>
                      <a:pt x="3878" y="5404"/>
                      <a:pt x="4430" y="5160"/>
                      <a:pt x="4864" y="4651"/>
                    </a:cubicBezTo>
                    <a:cubicBezTo>
                      <a:pt x="6536" y="2706"/>
                      <a:pt x="3192" y="609"/>
                      <a:pt x="1642" y="62"/>
                    </a:cubicBezTo>
                    <a:cubicBezTo>
                      <a:pt x="1517" y="20"/>
                      <a:pt x="1398" y="0"/>
                      <a:pt x="1286"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30" name="Google Shape;430;p14"/>
              <p:cNvSpPr/>
              <p:nvPr/>
            </p:nvSpPr>
            <p:spPr>
              <a:xfrm rot="10800000">
                <a:off x="8890592" y="4341827"/>
                <a:ext cx="189333" cy="194875"/>
              </a:xfrm>
              <a:custGeom>
                <a:rect b="b" l="l" r="r" t="t"/>
                <a:pathLst>
                  <a:path extrusionOk="0" h="4185" w="4066">
                    <a:moveTo>
                      <a:pt x="1563" y="0"/>
                    </a:moveTo>
                    <a:cubicBezTo>
                      <a:pt x="739" y="0"/>
                      <a:pt x="0" y="1080"/>
                      <a:pt x="753" y="1832"/>
                    </a:cubicBezTo>
                    <a:cubicBezTo>
                      <a:pt x="1178" y="2258"/>
                      <a:pt x="1361" y="3109"/>
                      <a:pt x="1725" y="3687"/>
                    </a:cubicBezTo>
                    <a:cubicBezTo>
                      <a:pt x="1938" y="4039"/>
                      <a:pt x="2259" y="4185"/>
                      <a:pt x="2582" y="4185"/>
                    </a:cubicBezTo>
                    <a:cubicBezTo>
                      <a:pt x="3318" y="4185"/>
                      <a:pt x="4065" y="3426"/>
                      <a:pt x="3579" y="2623"/>
                    </a:cubicBezTo>
                    <a:cubicBezTo>
                      <a:pt x="3093" y="1863"/>
                      <a:pt x="2911" y="981"/>
                      <a:pt x="2272" y="313"/>
                    </a:cubicBezTo>
                    <a:cubicBezTo>
                      <a:pt x="2052" y="92"/>
                      <a:pt x="1804" y="0"/>
                      <a:pt x="1563"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31" name="Google Shape;431;p14"/>
              <p:cNvSpPr/>
              <p:nvPr/>
            </p:nvSpPr>
            <p:spPr>
              <a:xfrm rot="10800000">
                <a:off x="8492875" y="4005995"/>
                <a:ext cx="259041" cy="227051"/>
              </a:xfrm>
              <a:custGeom>
                <a:rect b="b" l="l" r="r" t="t"/>
                <a:pathLst>
                  <a:path extrusionOk="0" h="4876" w="5563">
                    <a:moveTo>
                      <a:pt x="1467" y="0"/>
                    </a:moveTo>
                    <a:cubicBezTo>
                      <a:pt x="1394" y="0"/>
                      <a:pt x="1320" y="8"/>
                      <a:pt x="1247" y="23"/>
                    </a:cubicBezTo>
                    <a:cubicBezTo>
                      <a:pt x="487" y="114"/>
                      <a:pt x="1" y="1087"/>
                      <a:pt x="487" y="1725"/>
                    </a:cubicBezTo>
                    <a:cubicBezTo>
                      <a:pt x="912" y="2606"/>
                      <a:pt x="1308" y="3579"/>
                      <a:pt x="2037" y="4248"/>
                    </a:cubicBezTo>
                    <a:cubicBezTo>
                      <a:pt x="2483" y="4680"/>
                      <a:pt x="2981" y="4876"/>
                      <a:pt x="3482" y="4876"/>
                    </a:cubicBezTo>
                    <a:cubicBezTo>
                      <a:pt x="4074" y="4876"/>
                      <a:pt x="4672" y="4603"/>
                      <a:pt x="5198" y="4126"/>
                    </a:cubicBezTo>
                    <a:cubicBezTo>
                      <a:pt x="5533" y="3792"/>
                      <a:pt x="5563" y="3275"/>
                      <a:pt x="5350" y="2850"/>
                    </a:cubicBezTo>
                    <a:cubicBezTo>
                      <a:pt x="4742" y="1603"/>
                      <a:pt x="3283" y="874"/>
                      <a:pt x="2067" y="236"/>
                    </a:cubicBezTo>
                    <a:cubicBezTo>
                      <a:pt x="1906" y="74"/>
                      <a:pt x="1693" y="0"/>
                      <a:pt x="1467"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32" name="Google Shape;432;p14"/>
              <p:cNvSpPr/>
              <p:nvPr/>
            </p:nvSpPr>
            <p:spPr>
              <a:xfrm rot="10800000">
                <a:off x="8202678" y="4162269"/>
                <a:ext cx="262394" cy="220439"/>
              </a:xfrm>
              <a:custGeom>
                <a:rect b="b" l="l" r="r" t="t"/>
                <a:pathLst>
                  <a:path extrusionOk="0" h="4734" w="5635">
                    <a:moveTo>
                      <a:pt x="1922" y="0"/>
                    </a:moveTo>
                    <a:cubicBezTo>
                      <a:pt x="1597" y="0"/>
                      <a:pt x="1280" y="162"/>
                      <a:pt x="1075" y="532"/>
                    </a:cubicBezTo>
                    <a:cubicBezTo>
                      <a:pt x="1" y="2567"/>
                      <a:pt x="2212" y="4734"/>
                      <a:pt x="4239" y="4734"/>
                    </a:cubicBezTo>
                    <a:cubicBezTo>
                      <a:pt x="4391" y="4734"/>
                      <a:pt x="4543" y="4721"/>
                      <a:pt x="4692" y="4696"/>
                    </a:cubicBezTo>
                    <a:cubicBezTo>
                      <a:pt x="5391" y="4574"/>
                      <a:pt x="5634" y="3693"/>
                      <a:pt x="5360" y="3146"/>
                    </a:cubicBezTo>
                    <a:cubicBezTo>
                      <a:pt x="4783" y="2082"/>
                      <a:pt x="3901" y="1261"/>
                      <a:pt x="3050" y="410"/>
                    </a:cubicBezTo>
                    <a:cubicBezTo>
                      <a:pt x="2838" y="197"/>
                      <a:pt x="2594" y="106"/>
                      <a:pt x="2382" y="106"/>
                    </a:cubicBezTo>
                    <a:cubicBezTo>
                      <a:pt x="2234" y="37"/>
                      <a:pt x="2077" y="0"/>
                      <a:pt x="1922"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33" name="Google Shape;433;p14"/>
              <p:cNvSpPr/>
              <p:nvPr/>
            </p:nvSpPr>
            <p:spPr>
              <a:xfrm rot="10800000">
                <a:off x="7814878" y="4114260"/>
                <a:ext cx="257272" cy="200742"/>
              </a:xfrm>
              <a:custGeom>
                <a:rect b="b" l="l" r="r" t="t"/>
                <a:pathLst>
                  <a:path extrusionOk="0" h="4311" w="5525">
                    <a:moveTo>
                      <a:pt x="1035" y="1"/>
                    </a:moveTo>
                    <a:cubicBezTo>
                      <a:pt x="399" y="1"/>
                      <a:pt x="1" y="599"/>
                      <a:pt x="53" y="1175"/>
                    </a:cubicBezTo>
                    <a:cubicBezTo>
                      <a:pt x="23" y="1540"/>
                      <a:pt x="144" y="1874"/>
                      <a:pt x="509" y="2117"/>
                    </a:cubicBezTo>
                    <a:cubicBezTo>
                      <a:pt x="600" y="2208"/>
                      <a:pt x="661" y="2330"/>
                      <a:pt x="722" y="2421"/>
                    </a:cubicBezTo>
                    <a:cubicBezTo>
                      <a:pt x="965" y="2786"/>
                      <a:pt x="1208" y="3151"/>
                      <a:pt x="1482" y="3485"/>
                    </a:cubicBezTo>
                    <a:cubicBezTo>
                      <a:pt x="1834" y="3954"/>
                      <a:pt x="2387" y="4310"/>
                      <a:pt x="2939" y="4310"/>
                    </a:cubicBezTo>
                    <a:cubicBezTo>
                      <a:pt x="3246" y="4310"/>
                      <a:pt x="3551" y="4201"/>
                      <a:pt x="3822" y="3941"/>
                    </a:cubicBezTo>
                    <a:cubicBezTo>
                      <a:pt x="5524" y="2330"/>
                      <a:pt x="2728" y="476"/>
                      <a:pt x="1360" y="50"/>
                    </a:cubicBezTo>
                    <a:cubicBezTo>
                      <a:pt x="1246" y="16"/>
                      <a:pt x="1137" y="1"/>
                      <a:pt x="1035" y="1"/>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34" name="Google Shape;434;p14"/>
              <p:cNvSpPr/>
              <p:nvPr/>
            </p:nvSpPr>
            <p:spPr>
              <a:xfrm rot="10800000">
                <a:off x="7572829" y="4188765"/>
                <a:ext cx="224164" cy="179229"/>
              </a:xfrm>
              <a:custGeom>
                <a:rect b="b" l="l" r="r" t="t"/>
                <a:pathLst>
                  <a:path extrusionOk="0" h="3849" w="4814">
                    <a:moveTo>
                      <a:pt x="1800" y="0"/>
                    </a:moveTo>
                    <a:cubicBezTo>
                      <a:pt x="1731" y="0"/>
                      <a:pt x="1661" y="10"/>
                      <a:pt x="1591" y="33"/>
                    </a:cubicBezTo>
                    <a:cubicBezTo>
                      <a:pt x="1569" y="32"/>
                      <a:pt x="1547" y="31"/>
                      <a:pt x="1525" y="31"/>
                    </a:cubicBezTo>
                    <a:cubicBezTo>
                      <a:pt x="729" y="31"/>
                      <a:pt x="1" y="1087"/>
                      <a:pt x="740" y="1827"/>
                    </a:cubicBezTo>
                    <a:cubicBezTo>
                      <a:pt x="1166" y="2282"/>
                      <a:pt x="1500" y="2799"/>
                      <a:pt x="1956" y="3225"/>
                    </a:cubicBezTo>
                    <a:cubicBezTo>
                      <a:pt x="2384" y="3600"/>
                      <a:pt x="2886" y="3849"/>
                      <a:pt x="3388" y="3849"/>
                    </a:cubicBezTo>
                    <a:cubicBezTo>
                      <a:pt x="3740" y="3849"/>
                      <a:pt x="4092" y="3726"/>
                      <a:pt x="4418" y="3437"/>
                    </a:cubicBezTo>
                    <a:cubicBezTo>
                      <a:pt x="4661" y="3194"/>
                      <a:pt x="4813" y="2738"/>
                      <a:pt x="4692" y="2404"/>
                    </a:cubicBezTo>
                    <a:cubicBezTo>
                      <a:pt x="4266" y="1219"/>
                      <a:pt x="3354" y="428"/>
                      <a:pt x="2138" y="64"/>
                    </a:cubicBezTo>
                    <a:cubicBezTo>
                      <a:pt x="2026" y="26"/>
                      <a:pt x="1913" y="0"/>
                      <a:pt x="1800"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35" name="Google Shape;435;p14"/>
              <p:cNvSpPr/>
              <p:nvPr/>
            </p:nvSpPr>
            <p:spPr>
              <a:xfrm rot="10800000">
                <a:off x="7630896" y="4550209"/>
                <a:ext cx="230730" cy="207168"/>
              </a:xfrm>
              <a:custGeom>
                <a:rect b="b" l="l" r="r" t="t"/>
                <a:pathLst>
                  <a:path extrusionOk="0" h="4449" w="4955">
                    <a:moveTo>
                      <a:pt x="1247" y="0"/>
                    </a:moveTo>
                    <a:cubicBezTo>
                      <a:pt x="896" y="0"/>
                      <a:pt x="565" y="163"/>
                      <a:pt x="365" y="523"/>
                    </a:cubicBezTo>
                    <a:cubicBezTo>
                      <a:pt x="304" y="614"/>
                      <a:pt x="244" y="735"/>
                      <a:pt x="244" y="887"/>
                    </a:cubicBezTo>
                    <a:cubicBezTo>
                      <a:pt x="31" y="1252"/>
                      <a:pt x="0" y="1739"/>
                      <a:pt x="396" y="2134"/>
                    </a:cubicBezTo>
                    <a:cubicBezTo>
                      <a:pt x="1034" y="2802"/>
                      <a:pt x="1611" y="3593"/>
                      <a:pt x="2402" y="4140"/>
                    </a:cubicBezTo>
                    <a:cubicBezTo>
                      <a:pt x="2684" y="4340"/>
                      <a:pt x="3022" y="4449"/>
                      <a:pt x="3345" y="4449"/>
                    </a:cubicBezTo>
                    <a:cubicBezTo>
                      <a:pt x="3856" y="4449"/>
                      <a:pt x="4331" y="4177"/>
                      <a:pt x="4499" y="3562"/>
                    </a:cubicBezTo>
                    <a:cubicBezTo>
                      <a:pt x="4955" y="1891"/>
                      <a:pt x="3070" y="705"/>
                      <a:pt x="1794" y="128"/>
                    </a:cubicBezTo>
                    <a:cubicBezTo>
                      <a:pt x="1617" y="44"/>
                      <a:pt x="1429" y="0"/>
                      <a:pt x="1247"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36" name="Google Shape;436;p14"/>
              <p:cNvSpPr/>
              <p:nvPr/>
            </p:nvSpPr>
            <p:spPr>
              <a:xfrm rot="10800000">
                <a:off x="8021537" y="3833329"/>
                <a:ext cx="294430" cy="218716"/>
              </a:xfrm>
              <a:custGeom>
                <a:rect b="b" l="l" r="r" t="t"/>
                <a:pathLst>
                  <a:path extrusionOk="0" h="4697" w="6323">
                    <a:moveTo>
                      <a:pt x="1573" y="1"/>
                    </a:moveTo>
                    <a:cubicBezTo>
                      <a:pt x="1279" y="1"/>
                      <a:pt x="1023" y="151"/>
                      <a:pt x="851" y="361"/>
                    </a:cubicBezTo>
                    <a:cubicBezTo>
                      <a:pt x="335" y="634"/>
                      <a:pt x="0" y="1212"/>
                      <a:pt x="365" y="1820"/>
                    </a:cubicBezTo>
                    <a:cubicBezTo>
                      <a:pt x="975" y="2805"/>
                      <a:pt x="2165" y="4697"/>
                      <a:pt x="3473" y="4697"/>
                    </a:cubicBezTo>
                    <a:cubicBezTo>
                      <a:pt x="3859" y="4697"/>
                      <a:pt x="4256" y="4532"/>
                      <a:pt x="4651" y="4130"/>
                    </a:cubicBezTo>
                    <a:cubicBezTo>
                      <a:pt x="6323" y="2428"/>
                      <a:pt x="3222" y="877"/>
                      <a:pt x="2128" y="178"/>
                    </a:cubicBezTo>
                    <a:cubicBezTo>
                      <a:pt x="1936" y="54"/>
                      <a:pt x="1747" y="1"/>
                      <a:pt x="1573" y="1"/>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37" name="Google Shape;437;p14"/>
              <p:cNvSpPr/>
              <p:nvPr/>
            </p:nvSpPr>
            <p:spPr>
              <a:xfrm rot="10800000">
                <a:off x="8247986" y="4687764"/>
                <a:ext cx="254804" cy="190637"/>
              </a:xfrm>
              <a:custGeom>
                <a:rect b="b" l="l" r="r" t="t"/>
                <a:pathLst>
                  <a:path extrusionOk="0" h="4094" w="5472">
                    <a:moveTo>
                      <a:pt x="1367" y="0"/>
                    </a:moveTo>
                    <a:cubicBezTo>
                      <a:pt x="1109" y="0"/>
                      <a:pt x="873" y="132"/>
                      <a:pt x="699" y="325"/>
                    </a:cubicBezTo>
                    <a:cubicBezTo>
                      <a:pt x="274" y="538"/>
                      <a:pt x="0" y="1024"/>
                      <a:pt x="304" y="1572"/>
                    </a:cubicBezTo>
                    <a:cubicBezTo>
                      <a:pt x="821" y="2442"/>
                      <a:pt x="1866" y="4094"/>
                      <a:pt x="3002" y="4094"/>
                    </a:cubicBezTo>
                    <a:cubicBezTo>
                      <a:pt x="3335" y="4094"/>
                      <a:pt x="3675" y="3952"/>
                      <a:pt x="4012" y="3608"/>
                    </a:cubicBezTo>
                    <a:cubicBezTo>
                      <a:pt x="5471" y="2119"/>
                      <a:pt x="2797" y="781"/>
                      <a:pt x="1824" y="143"/>
                    </a:cubicBezTo>
                    <a:cubicBezTo>
                      <a:pt x="1669" y="43"/>
                      <a:pt x="1514" y="0"/>
                      <a:pt x="1367"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438" name="Google Shape;438;p14"/>
            <p:cNvSpPr/>
            <p:nvPr/>
          </p:nvSpPr>
          <p:spPr>
            <a:xfrm>
              <a:off x="8275725" y="150675"/>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439" name="Google Shape;439;p14"/>
            <p:cNvGrpSpPr/>
            <p:nvPr/>
          </p:nvGrpSpPr>
          <p:grpSpPr>
            <a:xfrm rot="10800000">
              <a:off x="-660150" y="2225525"/>
              <a:ext cx="1276850" cy="2917975"/>
              <a:chOff x="5857950" y="1902450"/>
              <a:chExt cx="1276850" cy="2917975"/>
            </a:xfrm>
          </p:grpSpPr>
          <p:sp>
            <p:nvSpPr>
              <p:cNvPr id="440" name="Google Shape;440;p14"/>
              <p:cNvSpPr/>
              <p:nvPr/>
            </p:nvSpPr>
            <p:spPr>
              <a:xfrm rot="5400000">
                <a:off x="5150325" y="2661825"/>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41" name="Google Shape;441;p14"/>
              <p:cNvSpPr/>
              <p:nvPr/>
            </p:nvSpPr>
            <p:spPr>
              <a:xfrm flipH="1">
                <a:off x="6039025" y="1902450"/>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42" name="Google Shape;442;p14"/>
              <p:cNvSpPr/>
              <p:nvPr/>
            </p:nvSpPr>
            <p:spPr>
              <a:xfrm flipH="1">
                <a:off x="5962275" y="2965525"/>
                <a:ext cx="73725" cy="57025"/>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43" name="Google Shape;443;p14"/>
              <p:cNvSpPr/>
              <p:nvPr/>
            </p:nvSpPr>
            <p:spPr>
              <a:xfrm flipH="1">
                <a:off x="5995500" y="4186675"/>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44" name="Google Shape;444;p14"/>
              <p:cNvSpPr/>
              <p:nvPr/>
            </p:nvSpPr>
            <p:spPr>
              <a:xfrm flipH="1">
                <a:off x="5857950" y="4381950"/>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45" name="Google Shape;445;p14"/>
              <p:cNvSpPr/>
              <p:nvPr/>
            </p:nvSpPr>
            <p:spPr>
              <a:xfrm flipH="1">
                <a:off x="6111000" y="3967050"/>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46" name="Google Shape;446;p14"/>
              <p:cNvSpPr/>
              <p:nvPr/>
            </p:nvSpPr>
            <p:spPr>
              <a:xfrm flipH="1">
                <a:off x="5945350" y="3735300"/>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47" name="Google Shape;447;p14"/>
              <p:cNvSpPr/>
              <p:nvPr/>
            </p:nvSpPr>
            <p:spPr>
              <a:xfrm flipH="1">
                <a:off x="6107425" y="3486050"/>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48" name="Google Shape;448;p14"/>
              <p:cNvSpPr/>
              <p:nvPr/>
            </p:nvSpPr>
            <p:spPr>
              <a:xfrm flipH="1">
                <a:off x="6089175" y="2556700"/>
                <a:ext cx="49425" cy="38025"/>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49" name="Google Shape;449;p14"/>
              <p:cNvSpPr/>
              <p:nvPr/>
            </p:nvSpPr>
            <p:spPr>
              <a:xfrm flipH="1">
                <a:off x="6205450" y="2909300"/>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450" name="Google Shape;450;p14"/>
            <p:cNvSpPr/>
            <p:nvPr/>
          </p:nvSpPr>
          <p:spPr>
            <a:xfrm>
              <a:off x="8574550" y="875450"/>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451" name="Google Shape;451;p14"/>
          <p:cNvSpPr txBox="1"/>
          <p:nvPr>
            <p:ph type="title"/>
          </p:nvPr>
        </p:nvSpPr>
        <p:spPr>
          <a:xfrm>
            <a:off x="630000" y="6335417"/>
            <a:ext cx="2044500" cy="11019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2900"/>
              <a:buNone/>
              <a:defRPr sz="2800"/>
            </a:lvl1pPr>
            <a:lvl2pPr lvl="1" rtl="0" algn="ctr">
              <a:spcBef>
                <a:spcPts val="0"/>
              </a:spcBef>
              <a:spcAft>
                <a:spcPts val="0"/>
              </a:spcAft>
              <a:buSzPts val="2900"/>
              <a:buNone/>
              <a:defRPr sz="2900"/>
            </a:lvl2pPr>
            <a:lvl3pPr lvl="2" rtl="0" algn="ctr">
              <a:spcBef>
                <a:spcPts val="0"/>
              </a:spcBef>
              <a:spcAft>
                <a:spcPts val="0"/>
              </a:spcAft>
              <a:buSzPts val="2900"/>
              <a:buNone/>
              <a:defRPr sz="2900"/>
            </a:lvl3pPr>
            <a:lvl4pPr lvl="3" rtl="0" algn="ctr">
              <a:spcBef>
                <a:spcPts val="0"/>
              </a:spcBef>
              <a:spcAft>
                <a:spcPts val="0"/>
              </a:spcAft>
              <a:buSzPts val="2900"/>
              <a:buNone/>
              <a:defRPr sz="2900"/>
            </a:lvl4pPr>
            <a:lvl5pPr lvl="4" rtl="0" algn="ctr">
              <a:spcBef>
                <a:spcPts val="0"/>
              </a:spcBef>
              <a:spcAft>
                <a:spcPts val="0"/>
              </a:spcAft>
              <a:buSzPts val="2900"/>
              <a:buNone/>
              <a:defRPr sz="2900"/>
            </a:lvl5pPr>
            <a:lvl6pPr lvl="5" rtl="0" algn="ctr">
              <a:spcBef>
                <a:spcPts val="0"/>
              </a:spcBef>
              <a:spcAft>
                <a:spcPts val="0"/>
              </a:spcAft>
              <a:buSzPts val="2900"/>
              <a:buNone/>
              <a:defRPr sz="2900"/>
            </a:lvl6pPr>
            <a:lvl7pPr lvl="6" rtl="0" algn="ctr">
              <a:spcBef>
                <a:spcPts val="0"/>
              </a:spcBef>
              <a:spcAft>
                <a:spcPts val="0"/>
              </a:spcAft>
              <a:buSzPts val="2900"/>
              <a:buNone/>
              <a:defRPr sz="2900"/>
            </a:lvl7pPr>
            <a:lvl8pPr lvl="7" rtl="0" algn="ctr">
              <a:spcBef>
                <a:spcPts val="0"/>
              </a:spcBef>
              <a:spcAft>
                <a:spcPts val="0"/>
              </a:spcAft>
              <a:buSzPts val="2900"/>
              <a:buNone/>
              <a:defRPr sz="2900"/>
            </a:lvl8pPr>
            <a:lvl9pPr lvl="8" rtl="0" algn="ctr">
              <a:spcBef>
                <a:spcPts val="0"/>
              </a:spcBef>
              <a:spcAft>
                <a:spcPts val="0"/>
              </a:spcAft>
              <a:buSzPts val="2900"/>
              <a:buNone/>
              <a:defRPr sz="2900"/>
            </a:lvl9pPr>
          </a:lstStyle>
          <a:p/>
        </p:txBody>
      </p:sp>
      <p:sp>
        <p:nvSpPr>
          <p:cNvPr id="452" name="Google Shape;452;p14"/>
          <p:cNvSpPr txBox="1"/>
          <p:nvPr>
            <p:ph idx="1" type="subTitle"/>
          </p:nvPr>
        </p:nvSpPr>
        <p:spPr>
          <a:xfrm>
            <a:off x="624072" y="7495431"/>
            <a:ext cx="2044500" cy="17685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SzPts val="1600"/>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453" name="Google Shape;453;p14"/>
          <p:cNvSpPr txBox="1"/>
          <p:nvPr>
            <p:ph idx="2" type="title"/>
          </p:nvPr>
        </p:nvSpPr>
        <p:spPr>
          <a:xfrm>
            <a:off x="2978325" y="6335417"/>
            <a:ext cx="2044500" cy="11019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2900"/>
              <a:buNone/>
              <a:defRPr sz="2800"/>
            </a:lvl1pPr>
            <a:lvl2pPr lvl="1" rtl="0" algn="ctr">
              <a:spcBef>
                <a:spcPts val="0"/>
              </a:spcBef>
              <a:spcAft>
                <a:spcPts val="0"/>
              </a:spcAft>
              <a:buSzPts val="2900"/>
              <a:buNone/>
              <a:defRPr sz="2900"/>
            </a:lvl2pPr>
            <a:lvl3pPr lvl="2" rtl="0" algn="ctr">
              <a:spcBef>
                <a:spcPts val="0"/>
              </a:spcBef>
              <a:spcAft>
                <a:spcPts val="0"/>
              </a:spcAft>
              <a:buSzPts val="2900"/>
              <a:buNone/>
              <a:defRPr sz="2900"/>
            </a:lvl3pPr>
            <a:lvl4pPr lvl="3" rtl="0" algn="ctr">
              <a:spcBef>
                <a:spcPts val="0"/>
              </a:spcBef>
              <a:spcAft>
                <a:spcPts val="0"/>
              </a:spcAft>
              <a:buSzPts val="2900"/>
              <a:buNone/>
              <a:defRPr sz="2900"/>
            </a:lvl4pPr>
            <a:lvl5pPr lvl="4" rtl="0" algn="ctr">
              <a:spcBef>
                <a:spcPts val="0"/>
              </a:spcBef>
              <a:spcAft>
                <a:spcPts val="0"/>
              </a:spcAft>
              <a:buSzPts val="2900"/>
              <a:buNone/>
              <a:defRPr sz="2900"/>
            </a:lvl5pPr>
            <a:lvl6pPr lvl="5" rtl="0" algn="ctr">
              <a:spcBef>
                <a:spcPts val="0"/>
              </a:spcBef>
              <a:spcAft>
                <a:spcPts val="0"/>
              </a:spcAft>
              <a:buSzPts val="2900"/>
              <a:buNone/>
              <a:defRPr sz="2900"/>
            </a:lvl6pPr>
            <a:lvl7pPr lvl="6" rtl="0" algn="ctr">
              <a:spcBef>
                <a:spcPts val="0"/>
              </a:spcBef>
              <a:spcAft>
                <a:spcPts val="0"/>
              </a:spcAft>
              <a:buSzPts val="2900"/>
              <a:buNone/>
              <a:defRPr sz="2900"/>
            </a:lvl7pPr>
            <a:lvl8pPr lvl="7" rtl="0" algn="ctr">
              <a:spcBef>
                <a:spcPts val="0"/>
              </a:spcBef>
              <a:spcAft>
                <a:spcPts val="0"/>
              </a:spcAft>
              <a:buSzPts val="2900"/>
              <a:buNone/>
              <a:defRPr sz="2900"/>
            </a:lvl8pPr>
            <a:lvl9pPr lvl="8" rtl="0" algn="ctr">
              <a:spcBef>
                <a:spcPts val="0"/>
              </a:spcBef>
              <a:spcAft>
                <a:spcPts val="0"/>
              </a:spcAft>
              <a:buSzPts val="2900"/>
              <a:buNone/>
              <a:defRPr sz="2900"/>
            </a:lvl9pPr>
          </a:lstStyle>
          <a:p/>
        </p:txBody>
      </p:sp>
      <p:sp>
        <p:nvSpPr>
          <p:cNvPr id="454" name="Google Shape;454;p14"/>
          <p:cNvSpPr txBox="1"/>
          <p:nvPr>
            <p:ph idx="3" type="subTitle"/>
          </p:nvPr>
        </p:nvSpPr>
        <p:spPr>
          <a:xfrm>
            <a:off x="2972397" y="7495431"/>
            <a:ext cx="2044500" cy="17685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SzPts val="1600"/>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455" name="Google Shape;455;p14"/>
          <p:cNvSpPr txBox="1"/>
          <p:nvPr>
            <p:ph idx="4" type="title"/>
          </p:nvPr>
        </p:nvSpPr>
        <p:spPr>
          <a:xfrm>
            <a:off x="5326650" y="6335417"/>
            <a:ext cx="2044500" cy="11019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2900"/>
              <a:buNone/>
              <a:defRPr sz="2800"/>
            </a:lvl1pPr>
            <a:lvl2pPr lvl="1" rtl="0" algn="ctr">
              <a:spcBef>
                <a:spcPts val="0"/>
              </a:spcBef>
              <a:spcAft>
                <a:spcPts val="0"/>
              </a:spcAft>
              <a:buSzPts val="2900"/>
              <a:buNone/>
              <a:defRPr sz="2900"/>
            </a:lvl2pPr>
            <a:lvl3pPr lvl="2" rtl="0" algn="ctr">
              <a:spcBef>
                <a:spcPts val="0"/>
              </a:spcBef>
              <a:spcAft>
                <a:spcPts val="0"/>
              </a:spcAft>
              <a:buSzPts val="2900"/>
              <a:buNone/>
              <a:defRPr sz="2900"/>
            </a:lvl3pPr>
            <a:lvl4pPr lvl="3" rtl="0" algn="ctr">
              <a:spcBef>
                <a:spcPts val="0"/>
              </a:spcBef>
              <a:spcAft>
                <a:spcPts val="0"/>
              </a:spcAft>
              <a:buSzPts val="2900"/>
              <a:buNone/>
              <a:defRPr sz="2900"/>
            </a:lvl4pPr>
            <a:lvl5pPr lvl="4" rtl="0" algn="ctr">
              <a:spcBef>
                <a:spcPts val="0"/>
              </a:spcBef>
              <a:spcAft>
                <a:spcPts val="0"/>
              </a:spcAft>
              <a:buSzPts val="2900"/>
              <a:buNone/>
              <a:defRPr sz="2900"/>
            </a:lvl5pPr>
            <a:lvl6pPr lvl="5" rtl="0" algn="ctr">
              <a:spcBef>
                <a:spcPts val="0"/>
              </a:spcBef>
              <a:spcAft>
                <a:spcPts val="0"/>
              </a:spcAft>
              <a:buSzPts val="2900"/>
              <a:buNone/>
              <a:defRPr sz="2900"/>
            </a:lvl6pPr>
            <a:lvl7pPr lvl="6" rtl="0" algn="ctr">
              <a:spcBef>
                <a:spcPts val="0"/>
              </a:spcBef>
              <a:spcAft>
                <a:spcPts val="0"/>
              </a:spcAft>
              <a:buSzPts val="2900"/>
              <a:buNone/>
              <a:defRPr sz="2900"/>
            </a:lvl7pPr>
            <a:lvl8pPr lvl="7" rtl="0" algn="ctr">
              <a:spcBef>
                <a:spcPts val="0"/>
              </a:spcBef>
              <a:spcAft>
                <a:spcPts val="0"/>
              </a:spcAft>
              <a:buSzPts val="2900"/>
              <a:buNone/>
              <a:defRPr sz="2900"/>
            </a:lvl8pPr>
            <a:lvl9pPr lvl="8" rtl="0" algn="ctr">
              <a:spcBef>
                <a:spcPts val="0"/>
              </a:spcBef>
              <a:spcAft>
                <a:spcPts val="0"/>
              </a:spcAft>
              <a:buSzPts val="2900"/>
              <a:buNone/>
              <a:defRPr sz="2900"/>
            </a:lvl9pPr>
          </a:lstStyle>
          <a:p/>
        </p:txBody>
      </p:sp>
      <p:sp>
        <p:nvSpPr>
          <p:cNvPr id="456" name="Google Shape;456;p14"/>
          <p:cNvSpPr txBox="1"/>
          <p:nvPr>
            <p:ph idx="5" type="subTitle"/>
          </p:nvPr>
        </p:nvSpPr>
        <p:spPr>
          <a:xfrm>
            <a:off x="5326650" y="7495431"/>
            <a:ext cx="2044500" cy="17685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SzPts val="1600"/>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457" name="Google Shape;457;p14"/>
          <p:cNvSpPr txBox="1"/>
          <p:nvPr>
            <p:ph idx="6"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
        <p:nvSpPr>
          <p:cNvPr id="458" name="Google Shape;458;p14"/>
          <p:cNvSpPr txBox="1"/>
          <p:nvPr>
            <p:ph idx="7" type="subTitle"/>
          </p:nvPr>
        </p:nvSpPr>
        <p:spPr>
          <a:xfrm>
            <a:off x="1341769" y="3217202"/>
            <a:ext cx="5317500" cy="1003800"/>
          </a:xfrm>
          <a:prstGeom prst="rect">
            <a:avLst/>
          </a:prstGeom>
        </p:spPr>
        <p:txBody>
          <a:bodyPr anchorCtr="0" anchor="ctr" bIns="107175" lIns="107175" spcFirstLastPara="1" rIns="107175" wrap="square" tIns="107175">
            <a:noAutofit/>
          </a:bodyPr>
          <a:lstStyle>
            <a:lvl1pPr lvl="0" algn="ctr">
              <a:spcBef>
                <a:spcPts val="0"/>
              </a:spcBef>
              <a:spcAft>
                <a:spcPts val="0"/>
              </a:spcAft>
              <a:buClr>
                <a:schemeClr val="accent3"/>
              </a:buClr>
              <a:buSzPts val="2200"/>
              <a:buFont typeface="Krub Medium"/>
              <a:buNone/>
              <a:defRPr sz="1800">
                <a:solidFill>
                  <a:schemeClr val="accent3"/>
                </a:solidFill>
                <a:latin typeface="Krub Medium"/>
                <a:ea typeface="Krub Medium"/>
                <a:cs typeface="Krub Medium"/>
                <a:sym typeface="Krub Medium"/>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2">
    <p:spTree>
      <p:nvGrpSpPr>
        <p:cNvPr id="459" name="Shape 459"/>
        <p:cNvGrpSpPr/>
        <p:nvPr/>
      </p:nvGrpSpPr>
      <p:grpSpPr>
        <a:xfrm>
          <a:off x="0" y="0"/>
          <a:ext cx="0" cy="0"/>
          <a:chOff x="0" y="0"/>
          <a:chExt cx="0" cy="0"/>
        </a:xfrm>
      </p:grpSpPr>
      <p:grpSp>
        <p:nvGrpSpPr>
          <p:cNvPr id="460" name="Google Shape;460;p15"/>
          <p:cNvGrpSpPr/>
          <p:nvPr/>
        </p:nvGrpSpPr>
        <p:grpSpPr>
          <a:xfrm>
            <a:off x="51176" y="102429"/>
            <a:ext cx="7878235" cy="10512582"/>
            <a:chOff x="58487" y="49037"/>
            <a:chExt cx="9003698" cy="5032833"/>
          </a:xfrm>
        </p:grpSpPr>
        <p:sp>
          <p:nvSpPr>
            <p:cNvPr id="461" name="Google Shape;461;p15"/>
            <p:cNvSpPr/>
            <p:nvPr/>
          </p:nvSpPr>
          <p:spPr>
            <a:xfrm>
              <a:off x="8841800" y="226675"/>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62" name="Google Shape;462;p15"/>
            <p:cNvSpPr/>
            <p:nvPr/>
          </p:nvSpPr>
          <p:spPr>
            <a:xfrm>
              <a:off x="8638900" y="433375"/>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63" name="Google Shape;463;p15"/>
            <p:cNvSpPr/>
            <p:nvPr/>
          </p:nvSpPr>
          <p:spPr>
            <a:xfrm>
              <a:off x="8995300" y="665150"/>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64" name="Google Shape;464;p15"/>
            <p:cNvSpPr/>
            <p:nvPr/>
          </p:nvSpPr>
          <p:spPr>
            <a:xfrm>
              <a:off x="8270375" y="133875"/>
              <a:ext cx="48650" cy="38000"/>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65" name="Google Shape;465;p15"/>
            <p:cNvSpPr/>
            <p:nvPr/>
          </p:nvSpPr>
          <p:spPr>
            <a:xfrm>
              <a:off x="8420075" y="250125"/>
              <a:ext cx="48650" cy="38025"/>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66" name="Google Shape;466;p15"/>
            <p:cNvSpPr/>
            <p:nvPr/>
          </p:nvSpPr>
          <p:spPr>
            <a:xfrm flipH="1" rot="-10168333">
              <a:off x="129191" y="138675"/>
              <a:ext cx="1061503" cy="871741"/>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67" name="Google Shape;467;p15"/>
            <p:cNvSpPr/>
            <p:nvPr/>
          </p:nvSpPr>
          <p:spPr>
            <a:xfrm>
              <a:off x="8687763" y="812150"/>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68" name="Google Shape;468;p15"/>
            <p:cNvSpPr/>
            <p:nvPr/>
          </p:nvSpPr>
          <p:spPr>
            <a:xfrm flipH="1">
              <a:off x="8572100" y="4574025"/>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69" name="Google Shape;469;p15"/>
            <p:cNvSpPr/>
            <p:nvPr/>
          </p:nvSpPr>
          <p:spPr>
            <a:xfrm>
              <a:off x="8852812" y="4315104"/>
              <a:ext cx="209372" cy="168853"/>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70" name="Google Shape;470;p15"/>
            <p:cNvSpPr/>
            <p:nvPr/>
          </p:nvSpPr>
          <p:spPr>
            <a:xfrm flipH="1" rot="-403401">
              <a:off x="677427" y="568100"/>
              <a:ext cx="399488" cy="232094"/>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471" name="Google Shape;471;p15"/>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
        <p:nvSpPr>
          <p:cNvPr id="472" name="Google Shape;472;p15"/>
          <p:cNvSpPr txBox="1"/>
          <p:nvPr>
            <p:ph idx="2" type="title"/>
          </p:nvPr>
        </p:nvSpPr>
        <p:spPr>
          <a:xfrm>
            <a:off x="1512224" y="2878593"/>
            <a:ext cx="2370900" cy="1101900"/>
          </a:xfrm>
          <a:prstGeom prst="rect">
            <a:avLst/>
          </a:prstGeom>
        </p:spPr>
        <p:txBody>
          <a:bodyPr anchorCtr="0" anchor="ctr" bIns="107175" lIns="107175" spcFirstLastPara="1" rIns="107175" wrap="square" tIns="107175">
            <a:noAutofit/>
          </a:bodyPr>
          <a:lstStyle>
            <a:lvl1pPr lvl="0" rtl="0" algn="l">
              <a:spcBef>
                <a:spcPts val="0"/>
              </a:spcBef>
              <a:spcAft>
                <a:spcPts val="0"/>
              </a:spcAft>
              <a:buSzPts val="2900"/>
              <a:buNone/>
              <a:defRPr sz="2800"/>
            </a:lvl1pPr>
            <a:lvl2pPr lvl="1" rtl="0" algn="ctr">
              <a:spcBef>
                <a:spcPts val="0"/>
              </a:spcBef>
              <a:spcAft>
                <a:spcPts val="0"/>
              </a:spcAft>
              <a:buSzPts val="2900"/>
              <a:buNone/>
              <a:defRPr sz="2900"/>
            </a:lvl2pPr>
            <a:lvl3pPr lvl="2" rtl="0" algn="ctr">
              <a:spcBef>
                <a:spcPts val="0"/>
              </a:spcBef>
              <a:spcAft>
                <a:spcPts val="0"/>
              </a:spcAft>
              <a:buSzPts val="2900"/>
              <a:buNone/>
              <a:defRPr sz="2900"/>
            </a:lvl3pPr>
            <a:lvl4pPr lvl="3" rtl="0" algn="ctr">
              <a:spcBef>
                <a:spcPts val="0"/>
              </a:spcBef>
              <a:spcAft>
                <a:spcPts val="0"/>
              </a:spcAft>
              <a:buSzPts val="2900"/>
              <a:buNone/>
              <a:defRPr sz="2900"/>
            </a:lvl4pPr>
            <a:lvl5pPr lvl="4" rtl="0" algn="ctr">
              <a:spcBef>
                <a:spcPts val="0"/>
              </a:spcBef>
              <a:spcAft>
                <a:spcPts val="0"/>
              </a:spcAft>
              <a:buSzPts val="2900"/>
              <a:buNone/>
              <a:defRPr sz="2900"/>
            </a:lvl5pPr>
            <a:lvl6pPr lvl="5" rtl="0" algn="ctr">
              <a:spcBef>
                <a:spcPts val="0"/>
              </a:spcBef>
              <a:spcAft>
                <a:spcPts val="0"/>
              </a:spcAft>
              <a:buSzPts val="2900"/>
              <a:buNone/>
              <a:defRPr sz="2900"/>
            </a:lvl6pPr>
            <a:lvl7pPr lvl="6" rtl="0" algn="ctr">
              <a:spcBef>
                <a:spcPts val="0"/>
              </a:spcBef>
              <a:spcAft>
                <a:spcPts val="0"/>
              </a:spcAft>
              <a:buSzPts val="2900"/>
              <a:buNone/>
              <a:defRPr sz="2900"/>
            </a:lvl7pPr>
            <a:lvl8pPr lvl="7" rtl="0" algn="ctr">
              <a:spcBef>
                <a:spcPts val="0"/>
              </a:spcBef>
              <a:spcAft>
                <a:spcPts val="0"/>
              </a:spcAft>
              <a:buSzPts val="2900"/>
              <a:buNone/>
              <a:defRPr sz="2900"/>
            </a:lvl8pPr>
            <a:lvl9pPr lvl="8" rtl="0" algn="ctr">
              <a:spcBef>
                <a:spcPts val="0"/>
              </a:spcBef>
              <a:spcAft>
                <a:spcPts val="0"/>
              </a:spcAft>
              <a:buSzPts val="2900"/>
              <a:buNone/>
              <a:defRPr sz="2900"/>
            </a:lvl9pPr>
          </a:lstStyle>
          <a:p/>
        </p:txBody>
      </p:sp>
      <p:sp>
        <p:nvSpPr>
          <p:cNvPr id="473" name="Google Shape;473;p15"/>
          <p:cNvSpPr txBox="1"/>
          <p:nvPr>
            <p:ph idx="1" type="subTitle"/>
          </p:nvPr>
        </p:nvSpPr>
        <p:spPr>
          <a:xfrm>
            <a:off x="1512224" y="3980900"/>
            <a:ext cx="2370900" cy="1013100"/>
          </a:xfrm>
          <a:prstGeom prst="rect">
            <a:avLst/>
          </a:prstGeom>
        </p:spPr>
        <p:txBody>
          <a:bodyPr anchorCtr="0" anchor="ctr" bIns="107175" lIns="107175" spcFirstLastPara="1" rIns="107175" wrap="square" tIns="107175">
            <a:noAutofit/>
          </a:bodyPr>
          <a:lstStyle>
            <a:lvl1pPr lvl="0"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474" name="Google Shape;474;p15"/>
          <p:cNvSpPr txBox="1"/>
          <p:nvPr>
            <p:ph idx="3" type="title"/>
          </p:nvPr>
        </p:nvSpPr>
        <p:spPr>
          <a:xfrm>
            <a:off x="1512224" y="7505691"/>
            <a:ext cx="2370900" cy="1101900"/>
          </a:xfrm>
          <a:prstGeom prst="rect">
            <a:avLst/>
          </a:prstGeom>
        </p:spPr>
        <p:txBody>
          <a:bodyPr anchorCtr="0" anchor="ctr" bIns="107175" lIns="107175" spcFirstLastPara="1" rIns="107175" wrap="square" tIns="107175">
            <a:noAutofit/>
          </a:bodyPr>
          <a:lstStyle>
            <a:lvl1pPr lvl="0" rtl="0" algn="l">
              <a:spcBef>
                <a:spcPts val="0"/>
              </a:spcBef>
              <a:spcAft>
                <a:spcPts val="0"/>
              </a:spcAft>
              <a:buSzPts val="2900"/>
              <a:buNone/>
              <a:defRPr sz="2800"/>
            </a:lvl1pPr>
            <a:lvl2pPr lvl="1" rtl="0" algn="ctr">
              <a:spcBef>
                <a:spcPts val="0"/>
              </a:spcBef>
              <a:spcAft>
                <a:spcPts val="0"/>
              </a:spcAft>
              <a:buSzPts val="2900"/>
              <a:buNone/>
              <a:defRPr sz="2900"/>
            </a:lvl2pPr>
            <a:lvl3pPr lvl="2" rtl="0" algn="ctr">
              <a:spcBef>
                <a:spcPts val="0"/>
              </a:spcBef>
              <a:spcAft>
                <a:spcPts val="0"/>
              </a:spcAft>
              <a:buSzPts val="2900"/>
              <a:buNone/>
              <a:defRPr sz="2900"/>
            </a:lvl3pPr>
            <a:lvl4pPr lvl="3" rtl="0" algn="ctr">
              <a:spcBef>
                <a:spcPts val="0"/>
              </a:spcBef>
              <a:spcAft>
                <a:spcPts val="0"/>
              </a:spcAft>
              <a:buSzPts val="2900"/>
              <a:buNone/>
              <a:defRPr sz="2900"/>
            </a:lvl4pPr>
            <a:lvl5pPr lvl="4" rtl="0" algn="ctr">
              <a:spcBef>
                <a:spcPts val="0"/>
              </a:spcBef>
              <a:spcAft>
                <a:spcPts val="0"/>
              </a:spcAft>
              <a:buSzPts val="2900"/>
              <a:buNone/>
              <a:defRPr sz="2900"/>
            </a:lvl5pPr>
            <a:lvl6pPr lvl="5" rtl="0" algn="ctr">
              <a:spcBef>
                <a:spcPts val="0"/>
              </a:spcBef>
              <a:spcAft>
                <a:spcPts val="0"/>
              </a:spcAft>
              <a:buSzPts val="2900"/>
              <a:buNone/>
              <a:defRPr sz="2900"/>
            </a:lvl6pPr>
            <a:lvl7pPr lvl="6" rtl="0" algn="ctr">
              <a:spcBef>
                <a:spcPts val="0"/>
              </a:spcBef>
              <a:spcAft>
                <a:spcPts val="0"/>
              </a:spcAft>
              <a:buSzPts val="2900"/>
              <a:buNone/>
              <a:defRPr sz="2900"/>
            </a:lvl7pPr>
            <a:lvl8pPr lvl="7" rtl="0" algn="ctr">
              <a:spcBef>
                <a:spcPts val="0"/>
              </a:spcBef>
              <a:spcAft>
                <a:spcPts val="0"/>
              </a:spcAft>
              <a:buSzPts val="2900"/>
              <a:buNone/>
              <a:defRPr sz="2900"/>
            </a:lvl8pPr>
            <a:lvl9pPr lvl="8" rtl="0" algn="ctr">
              <a:spcBef>
                <a:spcPts val="0"/>
              </a:spcBef>
              <a:spcAft>
                <a:spcPts val="0"/>
              </a:spcAft>
              <a:buSzPts val="2900"/>
              <a:buNone/>
              <a:defRPr sz="2900"/>
            </a:lvl9pPr>
          </a:lstStyle>
          <a:p/>
        </p:txBody>
      </p:sp>
      <p:sp>
        <p:nvSpPr>
          <p:cNvPr id="475" name="Google Shape;475;p15"/>
          <p:cNvSpPr txBox="1"/>
          <p:nvPr>
            <p:ph idx="4" type="subTitle"/>
          </p:nvPr>
        </p:nvSpPr>
        <p:spPr>
          <a:xfrm>
            <a:off x="1512224" y="8607994"/>
            <a:ext cx="2370900" cy="1013100"/>
          </a:xfrm>
          <a:prstGeom prst="rect">
            <a:avLst/>
          </a:prstGeom>
        </p:spPr>
        <p:txBody>
          <a:bodyPr anchorCtr="0" anchor="ctr" bIns="107175" lIns="107175" spcFirstLastPara="1" rIns="107175" wrap="square" tIns="107175">
            <a:noAutofit/>
          </a:bodyPr>
          <a:lstStyle>
            <a:lvl1pPr lvl="0"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476" name="Google Shape;476;p15"/>
          <p:cNvSpPr txBox="1"/>
          <p:nvPr>
            <p:ph idx="5" type="title"/>
          </p:nvPr>
        </p:nvSpPr>
        <p:spPr>
          <a:xfrm>
            <a:off x="1512224" y="5192142"/>
            <a:ext cx="2370900" cy="1101900"/>
          </a:xfrm>
          <a:prstGeom prst="rect">
            <a:avLst/>
          </a:prstGeom>
        </p:spPr>
        <p:txBody>
          <a:bodyPr anchorCtr="0" anchor="ctr" bIns="107175" lIns="107175" spcFirstLastPara="1" rIns="107175" wrap="square" tIns="107175">
            <a:noAutofit/>
          </a:bodyPr>
          <a:lstStyle>
            <a:lvl1pPr lvl="0" rtl="0" algn="l">
              <a:spcBef>
                <a:spcPts val="0"/>
              </a:spcBef>
              <a:spcAft>
                <a:spcPts val="0"/>
              </a:spcAft>
              <a:buSzPts val="2900"/>
              <a:buNone/>
              <a:defRPr sz="2800"/>
            </a:lvl1pPr>
            <a:lvl2pPr lvl="1" rtl="0" algn="ctr">
              <a:spcBef>
                <a:spcPts val="0"/>
              </a:spcBef>
              <a:spcAft>
                <a:spcPts val="0"/>
              </a:spcAft>
              <a:buSzPts val="2900"/>
              <a:buNone/>
              <a:defRPr sz="2900"/>
            </a:lvl2pPr>
            <a:lvl3pPr lvl="2" rtl="0" algn="ctr">
              <a:spcBef>
                <a:spcPts val="0"/>
              </a:spcBef>
              <a:spcAft>
                <a:spcPts val="0"/>
              </a:spcAft>
              <a:buSzPts val="2900"/>
              <a:buNone/>
              <a:defRPr sz="2900"/>
            </a:lvl3pPr>
            <a:lvl4pPr lvl="3" rtl="0" algn="ctr">
              <a:spcBef>
                <a:spcPts val="0"/>
              </a:spcBef>
              <a:spcAft>
                <a:spcPts val="0"/>
              </a:spcAft>
              <a:buSzPts val="2900"/>
              <a:buNone/>
              <a:defRPr sz="2900"/>
            </a:lvl4pPr>
            <a:lvl5pPr lvl="4" rtl="0" algn="ctr">
              <a:spcBef>
                <a:spcPts val="0"/>
              </a:spcBef>
              <a:spcAft>
                <a:spcPts val="0"/>
              </a:spcAft>
              <a:buSzPts val="2900"/>
              <a:buNone/>
              <a:defRPr sz="2900"/>
            </a:lvl5pPr>
            <a:lvl6pPr lvl="5" rtl="0" algn="ctr">
              <a:spcBef>
                <a:spcPts val="0"/>
              </a:spcBef>
              <a:spcAft>
                <a:spcPts val="0"/>
              </a:spcAft>
              <a:buSzPts val="2900"/>
              <a:buNone/>
              <a:defRPr sz="2900"/>
            </a:lvl6pPr>
            <a:lvl7pPr lvl="6" rtl="0" algn="ctr">
              <a:spcBef>
                <a:spcPts val="0"/>
              </a:spcBef>
              <a:spcAft>
                <a:spcPts val="0"/>
              </a:spcAft>
              <a:buSzPts val="2900"/>
              <a:buNone/>
              <a:defRPr sz="2900"/>
            </a:lvl7pPr>
            <a:lvl8pPr lvl="7" rtl="0" algn="ctr">
              <a:spcBef>
                <a:spcPts val="0"/>
              </a:spcBef>
              <a:spcAft>
                <a:spcPts val="0"/>
              </a:spcAft>
              <a:buSzPts val="2900"/>
              <a:buNone/>
              <a:defRPr sz="2900"/>
            </a:lvl8pPr>
            <a:lvl9pPr lvl="8" rtl="0" algn="ctr">
              <a:spcBef>
                <a:spcPts val="0"/>
              </a:spcBef>
              <a:spcAft>
                <a:spcPts val="0"/>
              </a:spcAft>
              <a:buSzPts val="2900"/>
              <a:buNone/>
              <a:defRPr sz="2900"/>
            </a:lvl9pPr>
          </a:lstStyle>
          <a:p/>
        </p:txBody>
      </p:sp>
      <p:sp>
        <p:nvSpPr>
          <p:cNvPr id="477" name="Google Shape;477;p15"/>
          <p:cNvSpPr txBox="1"/>
          <p:nvPr>
            <p:ph idx="6" type="subTitle"/>
          </p:nvPr>
        </p:nvSpPr>
        <p:spPr>
          <a:xfrm>
            <a:off x="1512224" y="6294435"/>
            <a:ext cx="2370900" cy="1013100"/>
          </a:xfrm>
          <a:prstGeom prst="rect">
            <a:avLst/>
          </a:prstGeom>
        </p:spPr>
        <p:txBody>
          <a:bodyPr anchorCtr="0" anchor="ctr" bIns="107175" lIns="107175" spcFirstLastPara="1" rIns="107175" wrap="square" tIns="107175">
            <a:noAutofit/>
          </a:bodyPr>
          <a:lstStyle>
            <a:lvl1pPr lvl="0"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478" name="Google Shape;478;p15"/>
          <p:cNvSpPr txBox="1"/>
          <p:nvPr>
            <p:ph idx="7" type="title"/>
          </p:nvPr>
        </p:nvSpPr>
        <p:spPr>
          <a:xfrm>
            <a:off x="4117876" y="7505691"/>
            <a:ext cx="2370900" cy="1101900"/>
          </a:xfrm>
          <a:prstGeom prst="rect">
            <a:avLst/>
          </a:prstGeom>
        </p:spPr>
        <p:txBody>
          <a:bodyPr anchorCtr="0" anchor="ctr" bIns="107175" lIns="107175" spcFirstLastPara="1" rIns="107175" wrap="square" tIns="107175">
            <a:noAutofit/>
          </a:bodyPr>
          <a:lstStyle>
            <a:lvl1pPr lvl="0" rtl="0" algn="r">
              <a:spcBef>
                <a:spcPts val="0"/>
              </a:spcBef>
              <a:spcAft>
                <a:spcPts val="0"/>
              </a:spcAft>
              <a:buSzPts val="2900"/>
              <a:buNone/>
              <a:defRPr sz="2800"/>
            </a:lvl1pPr>
            <a:lvl2pPr lvl="1" rtl="0" algn="ctr">
              <a:spcBef>
                <a:spcPts val="0"/>
              </a:spcBef>
              <a:spcAft>
                <a:spcPts val="0"/>
              </a:spcAft>
              <a:buSzPts val="2900"/>
              <a:buNone/>
              <a:defRPr sz="2900"/>
            </a:lvl2pPr>
            <a:lvl3pPr lvl="2" rtl="0" algn="ctr">
              <a:spcBef>
                <a:spcPts val="0"/>
              </a:spcBef>
              <a:spcAft>
                <a:spcPts val="0"/>
              </a:spcAft>
              <a:buSzPts val="2900"/>
              <a:buNone/>
              <a:defRPr sz="2900"/>
            </a:lvl3pPr>
            <a:lvl4pPr lvl="3" rtl="0" algn="ctr">
              <a:spcBef>
                <a:spcPts val="0"/>
              </a:spcBef>
              <a:spcAft>
                <a:spcPts val="0"/>
              </a:spcAft>
              <a:buSzPts val="2900"/>
              <a:buNone/>
              <a:defRPr sz="2900"/>
            </a:lvl4pPr>
            <a:lvl5pPr lvl="4" rtl="0" algn="ctr">
              <a:spcBef>
                <a:spcPts val="0"/>
              </a:spcBef>
              <a:spcAft>
                <a:spcPts val="0"/>
              </a:spcAft>
              <a:buSzPts val="2900"/>
              <a:buNone/>
              <a:defRPr sz="2900"/>
            </a:lvl5pPr>
            <a:lvl6pPr lvl="5" rtl="0" algn="ctr">
              <a:spcBef>
                <a:spcPts val="0"/>
              </a:spcBef>
              <a:spcAft>
                <a:spcPts val="0"/>
              </a:spcAft>
              <a:buSzPts val="2900"/>
              <a:buNone/>
              <a:defRPr sz="2900"/>
            </a:lvl6pPr>
            <a:lvl7pPr lvl="6" rtl="0" algn="ctr">
              <a:spcBef>
                <a:spcPts val="0"/>
              </a:spcBef>
              <a:spcAft>
                <a:spcPts val="0"/>
              </a:spcAft>
              <a:buSzPts val="2900"/>
              <a:buNone/>
              <a:defRPr sz="2900"/>
            </a:lvl7pPr>
            <a:lvl8pPr lvl="7" rtl="0" algn="ctr">
              <a:spcBef>
                <a:spcPts val="0"/>
              </a:spcBef>
              <a:spcAft>
                <a:spcPts val="0"/>
              </a:spcAft>
              <a:buSzPts val="2900"/>
              <a:buNone/>
              <a:defRPr sz="2900"/>
            </a:lvl8pPr>
            <a:lvl9pPr lvl="8" rtl="0" algn="ctr">
              <a:spcBef>
                <a:spcPts val="0"/>
              </a:spcBef>
              <a:spcAft>
                <a:spcPts val="0"/>
              </a:spcAft>
              <a:buSzPts val="2900"/>
              <a:buNone/>
              <a:defRPr sz="2900"/>
            </a:lvl9pPr>
          </a:lstStyle>
          <a:p/>
        </p:txBody>
      </p:sp>
      <p:sp>
        <p:nvSpPr>
          <p:cNvPr id="479" name="Google Shape;479;p15"/>
          <p:cNvSpPr txBox="1"/>
          <p:nvPr>
            <p:ph idx="8" type="subTitle"/>
          </p:nvPr>
        </p:nvSpPr>
        <p:spPr>
          <a:xfrm>
            <a:off x="4117876" y="8607998"/>
            <a:ext cx="2370900" cy="1013100"/>
          </a:xfrm>
          <a:prstGeom prst="rect">
            <a:avLst/>
          </a:prstGeom>
        </p:spPr>
        <p:txBody>
          <a:bodyPr anchorCtr="0" anchor="ctr" bIns="107175" lIns="107175" spcFirstLastPara="1" rIns="107175" wrap="square" tIns="107175">
            <a:noAutofit/>
          </a:bodyPr>
          <a:lstStyle>
            <a:lvl1pPr lvl="0" rtl="0" algn="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480" name="Google Shape;480;p15"/>
          <p:cNvSpPr txBox="1"/>
          <p:nvPr>
            <p:ph idx="9" type="title"/>
          </p:nvPr>
        </p:nvSpPr>
        <p:spPr>
          <a:xfrm>
            <a:off x="4117876" y="2878593"/>
            <a:ext cx="2370900" cy="1101900"/>
          </a:xfrm>
          <a:prstGeom prst="rect">
            <a:avLst/>
          </a:prstGeom>
        </p:spPr>
        <p:txBody>
          <a:bodyPr anchorCtr="0" anchor="ctr" bIns="107175" lIns="107175" spcFirstLastPara="1" rIns="107175" wrap="square" tIns="107175">
            <a:noAutofit/>
          </a:bodyPr>
          <a:lstStyle>
            <a:lvl1pPr lvl="0" rtl="0" algn="r">
              <a:spcBef>
                <a:spcPts val="0"/>
              </a:spcBef>
              <a:spcAft>
                <a:spcPts val="0"/>
              </a:spcAft>
              <a:buSzPts val="2900"/>
              <a:buNone/>
              <a:defRPr sz="2800"/>
            </a:lvl1pPr>
            <a:lvl2pPr lvl="1" rtl="0" algn="ctr">
              <a:spcBef>
                <a:spcPts val="0"/>
              </a:spcBef>
              <a:spcAft>
                <a:spcPts val="0"/>
              </a:spcAft>
              <a:buSzPts val="2900"/>
              <a:buNone/>
              <a:defRPr sz="2900"/>
            </a:lvl2pPr>
            <a:lvl3pPr lvl="2" rtl="0" algn="ctr">
              <a:spcBef>
                <a:spcPts val="0"/>
              </a:spcBef>
              <a:spcAft>
                <a:spcPts val="0"/>
              </a:spcAft>
              <a:buSzPts val="2900"/>
              <a:buNone/>
              <a:defRPr sz="2900"/>
            </a:lvl3pPr>
            <a:lvl4pPr lvl="3" rtl="0" algn="ctr">
              <a:spcBef>
                <a:spcPts val="0"/>
              </a:spcBef>
              <a:spcAft>
                <a:spcPts val="0"/>
              </a:spcAft>
              <a:buSzPts val="2900"/>
              <a:buNone/>
              <a:defRPr sz="2900"/>
            </a:lvl4pPr>
            <a:lvl5pPr lvl="4" rtl="0" algn="ctr">
              <a:spcBef>
                <a:spcPts val="0"/>
              </a:spcBef>
              <a:spcAft>
                <a:spcPts val="0"/>
              </a:spcAft>
              <a:buSzPts val="2900"/>
              <a:buNone/>
              <a:defRPr sz="2900"/>
            </a:lvl5pPr>
            <a:lvl6pPr lvl="5" rtl="0" algn="ctr">
              <a:spcBef>
                <a:spcPts val="0"/>
              </a:spcBef>
              <a:spcAft>
                <a:spcPts val="0"/>
              </a:spcAft>
              <a:buSzPts val="2900"/>
              <a:buNone/>
              <a:defRPr sz="2900"/>
            </a:lvl6pPr>
            <a:lvl7pPr lvl="6" rtl="0" algn="ctr">
              <a:spcBef>
                <a:spcPts val="0"/>
              </a:spcBef>
              <a:spcAft>
                <a:spcPts val="0"/>
              </a:spcAft>
              <a:buSzPts val="2900"/>
              <a:buNone/>
              <a:defRPr sz="2900"/>
            </a:lvl7pPr>
            <a:lvl8pPr lvl="7" rtl="0" algn="ctr">
              <a:spcBef>
                <a:spcPts val="0"/>
              </a:spcBef>
              <a:spcAft>
                <a:spcPts val="0"/>
              </a:spcAft>
              <a:buSzPts val="2900"/>
              <a:buNone/>
              <a:defRPr sz="2900"/>
            </a:lvl8pPr>
            <a:lvl9pPr lvl="8" rtl="0" algn="ctr">
              <a:spcBef>
                <a:spcPts val="0"/>
              </a:spcBef>
              <a:spcAft>
                <a:spcPts val="0"/>
              </a:spcAft>
              <a:buSzPts val="2900"/>
              <a:buNone/>
              <a:defRPr sz="2900"/>
            </a:lvl9pPr>
          </a:lstStyle>
          <a:p/>
        </p:txBody>
      </p:sp>
      <p:sp>
        <p:nvSpPr>
          <p:cNvPr id="481" name="Google Shape;481;p15"/>
          <p:cNvSpPr txBox="1"/>
          <p:nvPr>
            <p:ph idx="13" type="subTitle"/>
          </p:nvPr>
        </p:nvSpPr>
        <p:spPr>
          <a:xfrm>
            <a:off x="4117876" y="3980900"/>
            <a:ext cx="2370900" cy="1013100"/>
          </a:xfrm>
          <a:prstGeom prst="rect">
            <a:avLst/>
          </a:prstGeom>
        </p:spPr>
        <p:txBody>
          <a:bodyPr anchorCtr="0" anchor="ctr" bIns="107175" lIns="107175" spcFirstLastPara="1" rIns="107175" wrap="square" tIns="107175">
            <a:noAutofit/>
          </a:bodyPr>
          <a:lstStyle>
            <a:lvl1pPr lvl="0" rtl="0" algn="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482" name="Google Shape;482;p15"/>
          <p:cNvSpPr txBox="1"/>
          <p:nvPr>
            <p:ph idx="14" type="title"/>
          </p:nvPr>
        </p:nvSpPr>
        <p:spPr>
          <a:xfrm>
            <a:off x="4117876" y="5192142"/>
            <a:ext cx="2370900" cy="1101900"/>
          </a:xfrm>
          <a:prstGeom prst="rect">
            <a:avLst/>
          </a:prstGeom>
        </p:spPr>
        <p:txBody>
          <a:bodyPr anchorCtr="0" anchor="ctr" bIns="107175" lIns="107175" spcFirstLastPara="1" rIns="107175" wrap="square" tIns="107175">
            <a:noAutofit/>
          </a:bodyPr>
          <a:lstStyle>
            <a:lvl1pPr lvl="0" rtl="0" algn="r">
              <a:spcBef>
                <a:spcPts val="0"/>
              </a:spcBef>
              <a:spcAft>
                <a:spcPts val="0"/>
              </a:spcAft>
              <a:buSzPts val="2900"/>
              <a:buNone/>
              <a:defRPr sz="2800"/>
            </a:lvl1pPr>
            <a:lvl2pPr lvl="1" rtl="0" algn="ctr">
              <a:spcBef>
                <a:spcPts val="0"/>
              </a:spcBef>
              <a:spcAft>
                <a:spcPts val="0"/>
              </a:spcAft>
              <a:buSzPts val="2900"/>
              <a:buNone/>
              <a:defRPr sz="2900"/>
            </a:lvl2pPr>
            <a:lvl3pPr lvl="2" rtl="0" algn="ctr">
              <a:spcBef>
                <a:spcPts val="0"/>
              </a:spcBef>
              <a:spcAft>
                <a:spcPts val="0"/>
              </a:spcAft>
              <a:buSzPts val="2900"/>
              <a:buNone/>
              <a:defRPr sz="2900"/>
            </a:lvl3pPr>
            <a:lvl4pPr lvl="3" rtl="0" algn="ctr">
              <a:spcBef>
                <a:spcPts val="0"/>
              </a:spcBef>
              <a:spcAft>
                <a:spcPts val="0"/>
              </a:spcAft>
              <a:buSzPts val="2900"/>
              <a:buNone/>
              <a:defRPr sz="2900"/>
            </a:lvl4pPr>
            <a:lvl5pPr lvl="4" rtl="0" algn="ctr">
              <a:spcBef>
                <a:spcPts val="0"/>
              </a:spcBef>
              <a:spcAft>
                <a:spcPts val="0"/>
              </a:spcAft>
              <a:buSzPts val="2900"/>
              <a:buNone/>
              <a:defRPr sz="2900"/>
            </a:lvl5pPr>
            <a:lvl6pPr lvl="5" rtl="0" algn="ctr">
              <a:spcBef>
                <a:spcPts val="0"/>
              </a:spcBef>
              <a:spcAft>
                <a:spcPts val="0"/>
              </a:spcAft>
              <a:buSzPts val="2900"/>
              <a:buNone/>
              <a:defRPr sz="2900"/>
            </a:lvl6pPr>
            <a:lvl7pPr lvl="6" rtl="0" algn="ctr">
              <a:spcBef>
                <a:spcPts val="0"/>
              </a:spcBef>
              <a:spcAft>
                <a:spcPts val="0"/>
              </a:spcAft>
              <a:buSzPts val="2900"/>
              <a:buNone/>
              <a:defRPr sz="2900"/>
            </a:lvl7pPr>
            <a:lvl8pPr lvl="7" rtl="0" algn="ctr">
              <a:spcBef>
                <a:spcPts val="0"/>
              </a:spcBef>
              <a:spcAft>
                <a:spcPts val="0"/>
              </a:spcAft>
              <a:buSzPts val="2900"/>
              <a:buNone/>
              <a:defRPr sz="2900"/>
            </a:lvl8pPr>
            <a:lvl9pPr lvl="8" rtl="0" algn="ctr">
              <a:spcBef>
                <a:spcPts val="0"/>
              </a:spcBef>
              <a:spcAft>
                <a:spcPts val="0"/>
              </a:spcAft>
              <a:buSzPts val="2900"/>
              <a:buNone/>
              <a:defRPr sz="2900"/>
            </a:lvl9pPr>
          </a:lstStyle>
          <a:p/>
        </p:txBody>
      </p:sp>
      <p:sp>
        <p:nvSpPr>
          <p:cNvPr id="483" name="Google Shape;483;p15"/>
          <p:cNvSpPr txBox="1"/>
          <p:nvPr>
            <p:ph idx="15" type="subTitle"/>
          </p:nvPr>
        </p:nvSpPr>
        <p:spPr>
          <a:xfrm>
            <a:off x="4117876" y="6294449"/>
            <a:ext cx="2370900" cy="1013100"/>
          </a:xfrm>
          <a:prstGeom prst="rect">
            <a:avLst/>
          </a:prstGeom>
        </p:spPr>
        <p:txBody>
          <a:bodyPr anchorCtr="0" anchor="ctr" bIns="107175" lIns="107175" spcFirstLastPara="1" rIns="107175" wrap="square" tIns="107175">
            <a:noAutofit/>
          </a:bodyPr>
          <a:lstStyle>
            <a:lvl1pPr lvl="0" rtl="0" algn="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3">
    <p:spTree>
      <p:nvGrpSpPr>
        <p:cNvPr id="484" name="Shape 484"/>
        <p:cNvGrpSpPr/>
        <p:nvPr/>
      </p:nvGrpSpPr>
      <p:grpSpPr>
        <a:xfrm>
          <a:off x="0" y="0"/>
          <a:ext cx="0" cy="0"/>
          <a:chOff x="0" y="0"/>
          <a:chExt cx="0" cy="0"/>
        </a:xfrm>
      </p:grpSpPr>
      <p:grpSp>
        <p:nvGrpSpPr>
          <p:cNvPr id="485" name="Google Shape;485;p16"/>
          <p:cNvGrpSpPr/>
          <p:nvPr/>
        </p:nvGrpSpPr>
        <p:grpSpPr>
          <a:xfrm>
            <a:off x="22006" y="0"/>
            <a:ext cx="8496322" cy="10477264"/>
            <a:chOff x="25150" y="0"/>
            <a:chExt cx="9710083" cy="5015925"/>
          </a:xfrm>
        </p:grpSpPr>
        <p:sp>
          <p:nvSpPr>
            <p:cNvPr id="486" name="Google Shape;486;p16"/>
            <p:cNvSpPr/>
            <p:nvPr/>
          </p:nvSpPr>
          <p:spPr>
            <a:xfrm flipH="1">
              <a:off x="136458" y="95500"/>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487" name="Google Shape;487;p16"/>
            <p:cNvGrpSpPr/>
            <p:nvPr/>
          </p:nvGrpSpPr>
          <p:grpSpPr>
            <a:xfrm flipH="1" rot="10800000">
              <a:off x="8461408" y="0"/>
              <a:ext cx="1273825" cy="3291400"/>
              <a:chOff x="5857950" y="1902450"/>
              <a:chExt cx="1273825" cy="3291400"/>
            </a:xfrm>
          </p:grpSpPr>
          <p:sp>
            <p:nvSpPr>
              <p:cNvPr id="488" name="Google Shape;488;p16"/>
              <p:cNvSpPr/>
              <p:nvPr/>
            </p:nvSpPr>
            <p:spPr>
              <a:xfrm rot="5400000">
                <a:off x="5150325" y="2661825"/>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89" name="Google Shape;489;p16"/>
              <p:cNvSpPr/>
              <p:nvPr/>
            </p:nvSpPr>
            <p:spPr>
              <a:xfrm rot="10800000">
                <a:off x="6036000" y="2275875"/>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90" name="Google Shape;490;p16"/>
              <p:cNvSpPr/>
              <p:nvPr/>
            </p:nvSpPr>
            <p:spPr>
              <a:xfrm flipH="1">
                <a:off x="5962275" y="2965525"/>
                <a:ext cx="73725" cy="57025"/>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91" name="Google Shape;491;p16"/>
              <p:cNvSpPr/>
              <p:nvPr/>
            </p:nvSpPr>
            <p:spPr>
              <a:xfrm flipH="1">
                <a:off x="5995500" y="4186675"/>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92" name="Google Shape;492;p16"/>
              <p:cNvSpPr/>
              <p:nvPr/>
            </p:nvSpPr>
            <p:spPr>
              <a:xfrm flipH="1">
                <a:off x="5857950" y="4381950"/>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93" name="Google Shape;493;p16"/>
              <p:cNvSpPr/>
              <p:nvPr/>
            </p:nvSpPr>
            <p:spPr>
              <a:xfrm flipH="1">
                <a:off x="6111000" y="3967050"/>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94" name="Google Shape;494;p16"/>
              <p:cNvSpPr/>
              <p:nvPr/>
            </p:nvSpPr>
            <p:spPr>
              <a:xfrm flipH="1">
                <a:off x="5945350" y="3735300"/>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95" name="Google Shape;495;p16"/>
              <p:cNvSpPr/>
              <p:nvPr/>
            </p:nvSpPr>
            <p:spPr>
              <a:xfrm flipH="1">
                <a:off x="6107425" y="3486050"/>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96" name="Google Shape;496;p16"/>
              <p:cNvSpPr/>
              <p:nvPr/>
            </p:nvSpPr>
            <p:spPr>
              <a:xfrm flipH="1">
                <a:off x="6089175" y="2556700"/>
                <a:ext cx="49425" cy="38025"/>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97" name="Google Shape;497;p16"/>
              <p:cNvSpPr/>
              <p:nvPr/>
            </p:nvSpPr>
            <p:spPr>
              <a:xfrm flipH="1">
                <a:off x="6205450" y="2909300"/>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498" name="Google Shape;498;p16"/>
            <p:cNvSpPr/>
            <p:nvPr/>
          </p:nvSpPr>
          <p:spPr>
            <a:xfrm flipH="1">
              <a:off x="25150" y="820275"/>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99" name="Google Shape;499;p16"/>
            <p:cNvSpPr/>
            <p:nvPr/>
          </p:nvSpPr>
          <p:spPr>
            <a:xfrm flipH="1">
              <a:off x="162700" y="4314525"/>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00" name="Google Shape;500;p16"/>
            <p:cNvSpPr/>
            <p:nvPr/>
          </p:nvSpPr>
          <p:spPr>
            <a:xfrm flipH="1">
              <a:off x="25150" y="4509800"/>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01" name="Google Shape;501;p16"/>
            <p:cNvSpPr/>
            <p:nvPr/>
          </p:nvSpPr>
          <p:spPr>
            <a:xfrm flipH="1">
              <a:off x="278200" y="4094900"/>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02" name="Google Shape;502;p16"/>
            <p:cNvSpPr/>
            <p:nvPr/>
          </p:nvSpPr>
          <p:spPr>
            <a:xfrm flipH="1">
              <a:off x="112550" y="3863150"/>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03" name="Google Shape;503;p16"/>
            <p:cNvSpPr/>
            <p:nvPr/>
          </p:nvSpPr>
          <p:spPr>
            <a:xfrm flipH="1">
              <a:off x="274625" y="3613900"/>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04" name="Google Shape;504;p16"/>
            <p:cNvSpPr/>
            <p:nvPr/>
          </p:nvSpPr>
          <p:spPr>
            <a:xfrm flipH="1">
              <a:off x="415525" y="4930025"/>
              <a:ext cx="110225" cy="85900"/>
            </a:xfrm>
            <a:custGeom>
              <a:rect b="b" l="l" r="r" t="t"/>
              <a:pathLst>
                <a:path extrusionOk="0" h="3436" w="4409">
                  <a:moveTo>
                    <a:pt x="2189" y="1"/>
                  </a:moveTo>
                  <a:cubicBezTo>
                    <a:pt x="1" y="1"/>
                    <a:pt x="1" y="3435"/>
                    <a:pt x="2189" y="3435"/>
                  </a:cubicBezTo>
                  <a:cubicBezTo>
                    <a:pt x="4408" y="3435"/>
                    <a:pt x="4408" y="1"/>
                    <a:pt x="2189"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505" name="Google Shape;505;p16"/>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
        <p:nvSpPr>
          <p:cNvPr id="506" name="Google Shape;506;p16"/>
          <p:cNvSpPr txBox="1"/>
          <p:nvPr>
            <p:ph idx="2" type="title"/>
          </p:nvPr>
        </p:nvSpPr>
        <p:spPr>
          <a:xfrm>
            <a:off x="810655" y="3746059"/>
            <a:ext cx="2906400" cy="1101900"/>
          </a:xfrm>
          <a:prstGeom prst="rect">
            <a:avLst/>
          </a:prstGeom>
        </p:spPr>
        <p:txBody>
          <a:bodyPr anchorCtr="0" anchor="ctr" bIns="107175" lIns="107175" spcFirstLastPara="1" rIns="107175" wrap="square" tIns="107175">
            <a:noAutofit/>
          </a:bodyPr>
          <a:lstStyle>
            <a:lvl1pPr lvl="0" rtl="0">
              <a:spcBef>
                <a:spcPts val="0"/>
              </a:spcBef>
              <a:spcAft>
                <a:spcPts val="0"/>
              </a:spcAft>
              <a:buSzPts val="2900"/>
              <a:buNone/>
              <a:defRPr sz="2800"/>
            </a:lvl1pPr>
            <a:lvl2pPr lvl="1" rtl="0">
              <a:spcBef>
                <a:spcPts val="0"/>
              </a:spcBef>
              <a:spcAft>
                <a:spcPts val="0"/>
              </a:spcAft>
              <a:buSzPts val="2900"/>
              <a:buNone/>
              <a:defRPr sz="2900"/>
            </a:lvl2pPr>
            <a:lvl3pPr lvl="2" rtl="0">
              <a:spcBef>
                <a:spcPts val="0"/>
              </a:spcBef>
              <a:spcAft>
                <a:spcPts val="0"/>
              </a:spcAft>
              <a:buSzPts val="2900"/>
              <a:buNone/>
              <a:defRPr sz="2900"/>
            </a:lvl3pPr>
            <a:lvl4pPr lvl="3" rtl="0">
              <a:spcBef>
                <a:spcPts val="0"/>
              </a:spcBef>
              <a:spcAft>
                <a:spcPts val="0"/>
              </a:spcAft>
              <a:buSzPts val="2900"/>
              <a:buNone/>
              <a:defRPr sz="2900"/>
            </a:lvl4pPr>
            <a:lvl5pPr lvl="4" rtl="0">
              <a:spcBef>
                <a:spcPts val="0"/>
              </a:spcBef>
              <a:spcAft>
                <a:spcPts val="0"/>
              </a:spcAft>
              <a:buSzPts val="2900"/>
              <a:buNone/>
              <a:defRPr sz="2900"/>
            </a:lvl5pPr>
            <a:lvl6pPr lvl="5" rtl="0">
              <a:spcBef>
                <a:spcPts val="0"/>
              </a:spcBef>
              <a:spcAft>
                <a:spcPts val="0"/>
              </a:spcAft>
              <a:buSzPts val="2900"/>
              <a:buNone/>
              <a:defRPr sz="2900"/>
            </a:lvl6pPr>
            <a:lvl7pPr lvl="6" rtl="0">
              <a:spcBef>
                <a:spcPts val="0"/>
              </a:spcBef>
              <a:spcAft>
                <a:spcPts val="0"/>
              </a:spcAft>
              <a:buSzPts val="2900"/>
              <a:buNone/>
              <a:defRPr sz="2900"/>
            </a:lvl7pPr>
            <a:lvl8pPr lvl="7" rtl="0">
              <a:spcBef>
                <a:spcPts val="0"/>
              </a:spcBef>
              <a:spcAft>
                <a:spcPts val="0"/>
              </a:spcAft>
              <a:buSzPts val="2900"/>
              <a:buNone/>
              <a:defRPr sz="2900"/>
            </a:lvl8pPr>
            <a:lvl9pPr lvl="8" rtl="0">
              <a:spcBef>
                <a:spcPts val="0"/>
              </a:spcBef>
              <a:spcAft>
                <a:spcPts val="0"/>
              </a:spcAft>
              <a:buSzPts val="2900"/>
              <a:buNone/>
              <a:defRPr sz="2900"/>
            </a:lvl9pPr>
          </a:lstStyle>
          <a:p/>
        </p:txBody>
      </p:sp>
      <p:sp>
        <p:nvSpPr>
          <p:cNvPr id="507" name="Google Shape;507;p16"/>
          <p:cNvSpPr txBox="1"/>
          <p:nvPr>
            <p:ph idx="1" type="subTitle"/>
          </p:nvPr>
        </p:nvSpPr>
        <p:spPr>
          <a:xfrm>
            <a:off x="1161584" y="4750499"/>
            <a:ext cx="2204700" cy="10131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508" name="Google Shape;508;p16"/>
          <p:cNvSpPr txBox="1"/>
          <p:nvPr>
            <p:ph idx="3" type="title"/>
          </p:nvPr>
        </p:nvSpPr>
        <p:spPr>
          <a:xfrm>
            <a:off x="4276836" y="3746059"/>
            <a:ext cx="2906400" cy="1101900"/>
          </a:xfrm>
          <a:prstGeom prst="rect">
            <a:avLst/>
          </a:prstGeom>
        </p:spPr>
        <p:txBody>
          <a:bodyPr anchorCtr="0" anchor="ctr" bIns="107175" lIns="107175" spcFirstLastPara="1" rIns="107175" wrap="square" tIns="107175">
            <a:noAutofit/>
          </a:bodyPr>
          <a:lstStyle>
            <a:lvl1pPr lvl="0" rtl="0">
              <a:spcBef>
                <a:spcPts val="0"/>
              </a:spcBef>
              <a:spcAft>
                <a:spcPts val="0"/>
              </a:spcAft>
              <a:buSzPts val="2900"/>
              <a:buNone/>
              <a:defRPr sz="2800"/>
            </a:lvl1pPr>
            <a:lvl2pPr lvl="1" rtl="0">
              <a:spcBef>
                <a:spcPts val="0"/>
              </a:spcBef>
              <a:spcAft>
                <a:spcPts val="0"/>
              </a:spcAft>
              <a:buSzPts val="2900"/>
              <a:buNone/>
              <a:defRPr sz="2900"/>
            </a:lvl2pPr>
            <a:lvl3pPr lvl="2" rtl="0">
              <a:spcBef>
                <a:spcPts val="0"/>
              </a:spcBef>
              <a:spcAft>
                <a:spcPts val="0"/>
              </a:spcAft>
              <a:buSzPts val="2900"/>
              <a:buNone/>
              <a:defRPr sz="2900"/>
            </a:lvl3pPr>
            <a:lvl4pPr lvl="3" rtl="0">
              <a:spcBef>
                <a:spcPts val="0"/>
              </a:spcBef>
              <a:spcAft>
                <a:spcPts val="0"/>
              </a:spcAft>
              <a:buSzPts val="2900"/>
              <a:buNone/>
              <a:defRPr sz="2900"/>
            </a:lvl4pPr>
            <a:lvl5pPr lvl="4" rtl="0">
              <a:spcBef>
                <a:spcPts val="0"/>
              </a:spcBef>
              <a:spcAft>
                <a:spcPts val="0"/>
              </a:spcAft>
              <a:buSzPts val="2900"/>
              <a:buNone/>
              <a:defRPr sz="2900"/>
            </a:lvl5pPr>
            <a:lvl6pPr lvl="5" rtl="0">
              <a:spcBef>
                <a:spcPts val="0"/>
              </a:spcBef>
              <a:spcAft>
                <a:spcPts val="0"/>
              </a:spcAft>
              <a:buSzPts val="2900"/>
              <a:buNone/>
              <a:defRPr sz="2900"/>
            </a:lvl6pPr>
            <a:lvl7pPr lvl="6" rtl="0">
              <a:spcBef>
                <a:spcPts val="0"/>
              </a:spcBef>
              <a:spcAft>
                <a:spcPts val="0"/>
              </a:spcAft>
              <a:buSzPts val="2900"/>
              <a:buNone/>
              <a:defRPr sz="2900"/>
            </a:lvl7pPr>
            <a:lvl8pPr lvl="7" rtl="0">
              <a:spcBef>
                <a:spcPts val="0"/>
              </a:spcBef>
              <a:spcAft>
                <a:spcPts val="0"/>
              </a:spcAft>
              <a:buSzPts val="2900"/>
              <a:buNone/>
              <a:defRPr sz="2900"/>
            </a:lvl8pPr>
            <a:lvl9pPr lvl="8" rtl="0">
              <a:spcBef>
                <a:spcPts val="0"/>
              </a:spcBef>
              <a:spcAft>
                <a:spcPts val="0"/>
              </a:spcAft>
              <a:buSzPts val="2900"/>
              <a:buNone/>
              <a:defRPr sz="2900"/>
            </a:lvl9pPr>
          </a:lstStyle>
          <a:p/>
        </p:txBody>
      </p:sp>
      <p:sp>
        <p:nvSpPr>
          <p:cNvPr id="509" name="Google Shape;509;p16"/>
          <p:cNvSpPr txBox="1"/>
          <p:nvPr>
            <p:ph idx="4" type="subTitle"/>
          </p:nvPr>
        </p:nvSpPr>
        <p:spPr>
          <a:xfrm>
            <a:off x="4627798" y="4750499"/>
            <a:ext cx="2204700" cy="10131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510" name="Google Shape;510;p16"/>
          <p:cNvSpPr txBox="1"/>
          <p:nvPr>
            <p:ph idx="5" type="title"/>
          </p:nvPr>
        </p:nvSpPr>
        <p:spPr>
          <a:xfrm>
            <a:off x="810655" y="7609667"/>
            <a:ext cx="2906400" cy="1101900"/>
          </a:xfrm>
          <a:prstGeom prst="rect">
            <a:avLst/>
          </a:prstGeom>
        </p:spPr>
        <p:txBody>
          <a:bodyPr anchorCtr="0" anchor="ctr" bIns="107175" lIns="107175" spcFirstLastPara="1" rIns="107175" wrap="square" tIns="107175">
            <a:noAutofit/>
          </a:bodyPr>
          <a:lstStyle>
            <a:lvl1pPr lvl="0" rtl="0">
              <a:spcBef>
                <a:spcPts val="0"/>
              </a:spcBef>
              <a:spcAft>
                <a:spcPts val="0"/>
              </a:spcAft>
              <a:buSzPts val="2900"/>
              <a:buNone/>
              <a:defRPr sz="2800"/>
            </a:lvl1pPr>
            <a:lvl2pPr lvl="1" rtl="0">
              <a:spcBef>
                <a:spcPts val="0"/>
              </a:spcBef>
              <a:spcAft>
                <a:spcPts val="0"/>
              </a:spcAft>
              <a:buSzPts val="2900"/>
              <a:buNone/>
              <a:defRPr sz="2900"/>
            </a:lvl2pPr>
            <a:lvl3pPr lvl="2" rtl="0">
              <a:spcBef>
                <a:spcPts val="0"/>
              </a:spcBef>
              <a:spcAft>
                <a:spcPts val="0"/>
              </a:spcAft>
              <a:buSzPts val="2900"/>
              <a:buNone/>
              <a:defRPr sz="2900"/>
            </a:lvl3pPr>
            <a:lvl4pPr lvl="3" rtl="0">
              <a:spcBef>
                <a:spcPts val="0"/>
              </a:spcBef>
              <a:spcAft>
                <a:spcPts val="0"/>
              </a:spcAft>
              <a:buSzPts val="2900"/>
              <a:buNone/>
              <a:defRPr sz="2900"/>
            </a:lvl4pPr>
            <a:lvl5pPr lvl="4" rtl="0">
              <a:spcBef>
                <a:spcPts val="0"/>
              </a:spcBef>
              <a:spcAft>
                <a:spcPts val="0"/>
              </a:spcAft>
              <a:buSzPts val="2900"/>
              <a:buNone/>
              <a:defRPr sz="2900"/>
            </a:lvl5pPr>
            <a:lvl6pPr lvl="5" rtl="0">
              <a:spcBef>
                <a:spcPts val="0"/>
              </a:spcBef>
              <a:spcAft>
                <a:spcPts val="0"/>
              </a:spcAft>
              <a:buSzPts val="2900"/>
              <a:buNone/>
              <a:defRPr sz="2900"/>
            </a:lvl6pPr>
            <a:lvl7pPr lvl="6" rtl="0">
              <a:spcBef>
                <a:spcPts val="0"/>
              </a:spcBef>
              <a:spcAft>
                <a:spcPts val="0"/>
              </a:spcAft>
              <a:buSzPts val="2900"/>
              <a:buNone/>
              <a:defRPr sz="2900"/>
            </a:lvl7pPr>
            <a:lvl8pPr lvl="7" rtl="0">
              <a:spcBef>
                <a:spcPts val="0"/>
              </a:spcBef>
              <a:spcAft>
                <a:spcPts val="0"/>
              </a:spcAft>
              <a:buSzPts val="2900"/>
              <a:buNone/>
              <a:defRPr sz="2900"/>
            </a:lvl8pPr>
            <a:lvl9pPr lvl="8" rtl="0">
              <a:spcBef>
                <a:spcPts val="0"/>
              </a:spcBef>
              <a:spcAft>
                <a:spcPts val="0"/>
              </a:spcAft>
              <a:buSzPts val="2900"/>
              <a:buNone/>
              <a:defRPr sz="2900"/>
            </a:lvl9pPr>
          </a:lstStyle>
          <a:p/>
        </p:txBody>
      </p:sp>
      <p:sp>
        <p:nvSpPr>
          <p:cNvPr id="511" name="Google Shape;511;p16"/>
          <p:cNvSpPr txBox="1"/>
          <p:nvPr>
            <p:ph idx="6" type="subTitle"/>
          </p:nvPr>
        </p:nvSpPr>
        <p:spPr>
          <a:xfrm>
            <a:off x="1161617" y="8614108"/>
            <a:ext cx="2204700" cy="10131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512" name="Google Shape;512;p16"/>
          <p:cNvSpPr txBox="1"/>
          <p:nvPr>
            <p:ph idx="7" type="title"/>
          </p:nvPr>
        </p:nvSpPr>
        <p:spPr>
          <a:xfrm>
            <a:off x="4276836" y="7609667"/>
            <a:ext cx="2906400" cy="1101900"/>
          </a:xfrm>
          <a:prstGeom prst="rect">
            <a:avLst/>
          </a:prstGeom>
        </p:spPr>
        <p:txBody>
          <a:bodyPr anchorCtr="0" anchor="ctr" bIns="107175" lIns="107175" spcFirstLastPara="1" rIns="107175" wrap="square" tIns="107175">
            <a:noAutofit/>
          </a:bodyPr>
          <a:lstStyle>
            <a:lvl1pPr lvl="0" rtl="0">
              <a:spcBef>
                <a:spcPts val="0"/>
              </a:spcBef>
              <a:spcAft>
                <a:spcPts val="0"/>
              </a:spcAft>
              <a:buSzPts val="2900"/>
              <a:buNone/>
              <a:defRPr sz="2800"/>
            </a:lvl1pPr>
            <a:lvl2pPr lvl="1" rtl="0">
              <a:spcBef>
                <a:spcPts val="0"/>
              </a:spcBef>
              <a:spcAft>
                <a:spcPts val="0"/>
              </a:spcAft>
              <a:buSzPts val="2900"/>
              <a:buNone/>
              <a:defRPr sz="2900"/>
            </a:lvl2pPr>
            <a:lvl3pPr lvl="2" rtl="0">
              <a:spcBef>
                <a:spcPts val="0"/>
              </a:spcBef>
              <a:spcAft>
                <a:spcPts val="0"/>
              </a:spcAft>
              <a:buSzPts val="2900"/>
              <a:buNone/>
              <a:defRPr sz="2900"/>
            </a:lvl3pPr>
            <a:lvl4pPr lvl="3" rtl="0">
              <a:spcBef>
                <a:spcPts val="0"/>
              </a:spcBef>
              <a:spcAft>
                <a:spcPts val="0"/>
              </a:spcAft>
              <a:buSzPts val="2900"/>
              <a:buNone/>
              <a:defRPr sz="2900"/>
            </a:lvl4pPr>
            <a:lvl5pPr lvl="4" rtl="0">
              <a:spcBef>
                <a:spcPts val="0"/>
              </a:spcBef>
              <a:spcAft>
                <a:spcPts val="0"/>
              </a:spcAft>
              <a:buSzPts val="2900"/>
              <a:buNone/>
              <a:defRPr sz="2900"/>
            </a:lvl5pPr>
            <a:lvl6pPr lvl="5" rtl="0">
              <a:spcBef>
                <a:spcPts val="0"/>
              </a:spcBef>
              <a:spcAft>
                <a:spcPts val="0"/>
              </a:spcAft>
              <a:buSzPts val="2900"/>
              <a:buNone/>
              <a:defRPr sz="2900"/>
            </a:lvl6pPr>
            <a:lvl7pPr lvl="6" rtl="0">
              <a:spcBef>
                <a:spcPts val="0"/>
              </a:spcBef>
              <a:spcAft>
                <a:spcPts val="0"/>
              </a:spcAft>
              <a:buSzPts val="2900"/>
              <a:buNone/>
              <a:defRPr sz="2900"/>
            </a:lvl7pPr>
            <a:lvl8pPr lvl="7" rtl="0">
              <a:spcBef>
                <a:spcPts val="0"/>
              </a:spcBef>
              <a:spcAft>
                <a:spcPts val="0"/>
              </a:spcAft>
              <a:buSzPts val="2900"/>
              <a:buNone/>
              <a:defRPr sz="2900"/>
            </a:lvl8pPr>
            <a:lvl9pPr lvl="8" rtl="0">
              <a:spcBef>
                <a:spcPts val="0"/>
              </a:spcBef>
              <a:spcAft>
                <a:spcPts val="0"/>
              </a:spcAft>
              <a:buSzPts val="2900"/>
              <a:buNone/>
              <a:defRPr sz="2900"/>
            </a:lvl9pPr>
          </a:lstStyle>
          <a:p/>
        </p:txBody>
      </p:sp>
      <p:sp>
        <p:nvSpPr>
          <p:cNvPr id="513" name="Google Shape;513;p16"/>
          <p:cNvSpPr txBox="1"/>
          <p:nvPr>
            <p:ph idx="8" type="subTitle"/>
          </p:nvPr>
        </p:nvSpPr>
        <p:spPr>
          <a:xfrm>
            <a:off x="4627798" y="8614108"/>
            <a:ext cx="2204700" cy="10131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4">
    <p:spTree>
      <p:nvGrpSpPr>
        <p:cNvPr id="514" name="Shape 514"/>
        <p:cNvGrpSpPr/>
        <p:nvPr/>
      </p:nvGrpSpPr>
      <p:grpSpPr>
        <a:xfrm>
          <a:off x="0" y="0"/>
          <a:ext cx="0" cy="0"/>
          <a:chOff x="0" y="0"/>
          <a:chExt cx="0" cy="0"/>
        </a:xfrm>
      </p:grpSpPr>
      <p:grpSp>
        <p:nvGrpSpPr>
          <p:cNvPr id="515" name="Google Shape;515;p17"/>
          <p:cNvGrpSpPr/>
          <p:nvPr/>
        </p:nvGrpSpPr>
        <p:grpSpPr>
          <a:xfrm>
            <a:off x="-352083" y="-1230723"/>
            <a:ext cx="8353072" cy="4737552"/>
            <a:chOff x="-402380" y="-589201"/>
            <a:chExt cx="9546368" cy="2268074"/>
          </a:xfrm>
        </p:grpSpPr>
        <p:sp>
          <p:nvSpPr>
            <p:cNvPr id="516" name="Google Shape;516;p17"/>
            <p:cNvSpPr/>
            <p:nvPr/>
          </p:nvSpPr>
          <p:spPr>
            <a:xfrm flipH="1" rot="10800000">
              <a:off x="429750" y="85450"/>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17" name="Google Shape;517;p17"/>
            <p:cNvSpPr/>
            <p:nvPr/>
          </p:nvSpPr>
          <p:spPr>
            <a:xfrm flipH="1" rot="10800000">
              <a:off x="2382350" y="154575"/>
              <a:ext cx="49425" cy="38025"/>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18" name="Google Shape;518;p17"/>
            <p:cNvSpPr/>
            <p:nvPr/>
          </p:nvSpPr>
          <p:spPr>
            <a:xfrm flipH="1" rot="10800000">
              <a:off x="8726600" y="925200"/>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19" name="Google Shape;519;p17"/>
            <p:cNvSpPr/>
            <p:nvPr/>
          </p:nvSpPr>
          <p:spPr>
            <a:xfrm flipH="1" rot="-915217">
              <a:off x="709286" y="1635117"/>
              <a:ext cx="48651" cy="38026"/>
            </a:xfrm>
            <a:custGeom>
              <a:rect b="b" l="l" r="r" t="t"/>
              <a:pathLst>
                <a:path extrusionOk="0" h="1521" w="1946">
                  <a:moveTo>
                    <a:pt x="973" y="1"/>
                  </a:moveTo>
                  <a:cubicBezTo>
                    <a:pt x="0" y="1"/>
                    <a:pt x="0"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20" name="Google Shape;520;p17"/>
            <p:cNvSpPr/>
            <p:nvPr/>
          </p:nvSpPr>
          <p:spPr>
            <a:xfrm flipH="1">
              <a:off x="48600" y="519300"/>
              <a:ext cx="171775" cy="133000"/>
            </a:xfrm>
            <a:custGeom>
              <a:rect b="b" l="l" r="r" t="t"/>
              <a:pathLst>
                <a:path extrusionOk="0" h="5320" w="6871">
                  <a:moveTo>
                    <a:pt x="3436" y="0"/>
                  </a:moveTo>
                  <a:cubicBezTo>
                    <a:pt x="1" y="0"/>
                    <a:pt x="1" y="5320"/>
                    <a:pt x="3436" y="5320"/>
                  </a:cubicBezTo>
                  <a:cubicBezTo>
                    <a:pt x="6840" y="5320"/>
                    <a:pt x="6870" y="0"/>
                    <a:pt x="343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21" name="Google Shape;521;p17"/>
            <p:cNvSpPr/>
            <p:nvPr/>
          </p:nvSpPr>
          <p:spPr>
            <a:xfrm flipH="1">
              <a:off x="1545350" y="273913"/>
              <a:ext cx="85900" cy="66125"/>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22" name="Google Shape;522;p17"/>
            <p:cNvSpPr/>
            <p:nvPr/>
          </p:nvSpPr>
          <p:spPr>
            <a:xfrm>
              <a:off x="8890700" y="740900"/>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523" name="Google Shape;523;p17"/>
            <p:cNvGrpSpPr/>
            <p:nvPr/>
          </p:nvGrpSpPr>
          <p:grpSpPr>
            <a:xfrm>
              <a:off x="8138613" y="0"/>
              <a:ext cx="1005375" cy="613950"/>
              <a:chOff x="593100" y="4542650"/>
              <a:chExt cx="1005375" cy="613950"/>
            </a:xfrm>
          </p:grpSpPr>
          <p:sp>
            <p:nvSpPr>
              <p:cNvPr id="524" name="Google Shape;524;p17"/>
              <p:cNvSpPr/>
              <p:nvPr/>
            </p:nvSpPr>
            <p:spPr>
              <a:xfrm>
                <a:off x="954050" y="4731300"/>
                <a:ext cx="166450" cy="142100"/>
              </a:xfrm>
              <a:custGeom>
                <a:rect b="b" l="l" r="r" t="t"/>
                <a:pathLst>
                  <a:path extrusionOk="0" h="5684" w="6658">
                    <a:moveTo>
                      <a:pt x="5064" y="0"/>
                    </a:moveTo>
                    <a:cubicBezTo>
                      <a:pt x="4902" y="0"/>
                      <a:pt x="4733" y="38"/>
                      <a:pt x="4560" y="125"/>
                    </a:cubicBezTo>
                    <a:cubicBezTo>
                      <a:pt x="3466" y="581"/>
                      <a:pt x="2250" y="854"/>
                      <a:pt x="1277" y="1614"/>
                    </a:cubicBezTo>
                    <a:cubicBezTo>
                      <a:pt x="153" y="2556"/>
                      <a:pt x="1" y="4106"/>
                      <a:pt x="1126" y="5109"/>
                    </a:cubicBezTo>
                    <a:cubicBezTo>
                      <a:pt x="1555" y="5514"/>
                      <a:pt x="2002" y="5684"/>
                      <a:pt x="2447" y="5684"/>
                    </a:cubicBezTo>
                    <a:cubicBezTo>
                      <a:pt x="4178" y="5684"/>
                      <a:pt x="5882" y="3114"/>
                      <a:pt x="6414" y="1736"/>
                    </a:cubicBezTo>
                    <a:cubicBezTo>
                      <a:pt x="6658" y="1128"/>
                      <a:pt x="6384" y="672"/>
                      <a:pt x="5958" y="429"/>
                    </a:cubicBezTo>
                    <a:cubicBezTo>
                      <a:pt x="5730" y="179"/>
                      <a:pt x="5415" y="0"/>
                      <a:pt x="5064"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525" name="Google Shape;525;p17"/>
              <p:cNvGrpSpPr/>
              <p:nvPr/>
            </p:nvGrpSpPr>
            <p:grpSpPr>
              <a:xfrm>
                <a:off x="593100" y="4542650"/>
                <a:ext cx="1005375" cy="613950"/>
                <a:chOff x="593100" y="4542650"/>
                <a:chExt cx="1005375" cy="613950"/>
              </a:xfrm>
            </p:grpSpPr>
            <p:sp>
              <p:nvSpPr>
                <p:cNvPr id="526" name="Google Shape;526;p17"/>
                <p:cNvSpPr/>
                <p:nvPr/>
              </p:nvSpPr>
              <p:spPr>
                <a:xfrm>
                  <a:off x="1128825" y="4542650"/>
                  <a:ext cx="154300" cy="110700"/>
                </a:xfrm>
                <a:custGeom>
                  <a:rect b="b" l="l" r="r" t="t"/>
                  <a:pathLst>
                    <a:path extrusionOk="0" h="4428" w="6172">
                      <a:moveTo>
                        <a:pt x="3676" y="0"/>
                      </a:moveTo>
                      <a:cubicBezTo>
                        <a:pt x="3008" y="0"/>
                        <a:pt x="2340" y="91"/>
                        <a:pt x="1733" y="345"/>
                      </a:cubicBezTo>
                      <a:cubicBezTo>
                        <a:pt x="578" y="862"/>
                        <a:pt x="1" y="2199"/>
                        <a:pt x="548" y="3385"/>
                      </a:cubicBezTo>
                      <a:cubicBezTo>
                        <a:pt x="881" y="4147"/>
                        <a:pt x="1392" y="4428"/>
                        <a:pt x="1962" y="4428"/>
                      </a:cubicBezTo>
                      <a:cubicBezTo>
                        <a:pt x="3006" y="4428"/>
                        <a:pt x="4248" y="3486"/>
                        <a:pt x="4955" y="2838"/>
                      </a:cubicBezTo>
                      <a:cubicBezTo>
                        <a:pt x="5138" y="2686"/>
                        <a:pt x="5229" y="2534"/>
                        <a:pt x="5290" y="2351"/>
                      </a:cubicBezTo>
                      <a:cubicBezTo>
                        <a:pt x="6171" y="1895"/>
                        <a:pt x="6050" y="224"/>
                        <a:pt x="4773" y="72"/>
                      </a:cubicBezTo>
                      <a:cubicBezTo>
                        <a:pt x="4415" y="28"/>
                        <a:pt x="4046" y="0"/>
                        <a:pt x="3676"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27" name="Google Shape;527;p17"/>
                <p:cNvSpPr/>
                <p:nvPr/>
              </p:nvSpPr>
              <p:spPr>
                <a:xfrm>
                  <a:off x="1169875" y="4704100"/>
                  <a:ext cx="145925" cy="137650"/>
                </a:xfrm>
                <a:custGeom>
                  <a:rect b="b" l="l" r="r" t="t"/>
                  <a:pathLst>
                    <a:path extrusionOk="0" h="5506" w="5837">
                      <a:moveTo>
                        <a:pt x="4275" y="0"/>
                      </a:moveTo>
                      <a:cubicBezTo>
                        <a:pt x="4191" y="0"/>
                        <a:pt x="4104" y="9"/>
                        <a:pt x="4012" y="27"/>
                      </a:cubicBezTo>
                      <a:cubicBezTo>
                        <a:pt x="3009" y="240"/>
                        <a:pt x="1824" y="848"/>
                        <a:pt x="1094" y="1577"/>
                      </a:cubicBezTo>
                      <a:cubicBezTo>
                        <a:pt x="0" y="2611"/>
                        <a:pt x="547" y="4100"/>
                        <a:pt x="1398" y="5134"/>
                      </a:cubicBezTo>
                      <a:cubicBezTo>
                        <a:pt x="1621" y="5393"/>
                        <a:pt x="1934" y="5506"/>
                        <a:pt x="2248" y="5506"/>
                      </a:cubicBezTo>
                      <a:cubicBezTo>
                        <a:pt x="2448" y="5506"/>
                        <a:pt x="2649" y="5460"/>
                        <a:pt x="2827" y="5377"/>
                      </a:cubicBezTo>
                      <a:cubicBezTo>
                        <a:pt x="4134" y="4799"/>
                        <a:pt x="5137" y="3462"/>
                        <a:pt x="5654" y="2124"/>
                      </a:cubicBezTo>
                      <a:cubicBezTo>
                        <a:pt x="5836" y="1638"/>
                        <a:pt x="5684" y="1243"/>
                        <a:pt x="5411" y="1000"/>
                      </a:cubicBezTo>
                      <a:cubicBezTo>
                        <a:pt x="5304" y="465"/>
                        <a:pt x="4891" y="0"/>
                        <a:pt x="4275"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28" name="Google Shape;528;p17"/>
                <p:cNvSpPr/>
                <p:nvPr/>
              </p:nvSpPr>
              <p:spPr>
                <a:xfrm>
                  <a:off x="1378850" y="4709925"/>
                  <a:ext cx="90450" cy="100100"/>
                </a:xfrm>
                <a:custGeom>
                  <a:rect b="b" l="l" r="r" t="t"/>
                  <a:pathLst>
                    <a:path extrusionOk="0" h="4004" w="3618">
                      <a:moveTo>
                        <a:pt x="2264" y="1"/>
                      </a:moveTo>
                      <a:cubicBezTo>
                        <a:pt x="1988" y="1"/>
                        <a:pt x="1713" y="101"/>
                        <a:pt x="1489" y="311"/>
                      </a:cubicBezTo>
                      <a:cubicBezTo>
                        <a:pt x="973" y="767"/>
                        <a:pt x="395" y="1192"/>
                        <a:pt x="152" y="1891"/>
                      </a:cubicBezTo>
                      <a:cubicBezTo>
                        <a:pt x="0" y="2347"/>
                        <a:pt x="30" y="2834"/>
                        <a:pt x="274" y="3259"/>
                      </a:cubicBezTo>
                      <a:cubicBezTo>
                        <a:pt x="522" y="3756"/>
                        <a:pt x="967" y="4004"/>
                        <a:pt x="1433" y="4004"/>
                      </a:cubicBezTo>
                      <a:cubicBezTo>
                        <a:pt x="1766" y="4004"/>
                        <a:pt x="2110" y="3877"/>
                        <a:pt x="2401" y="3624"/>
                      </a:cubicBezTo>
                      <a:cubicBezTo>
                        <a:pt x="2736" y="3320"/>
                        <a:pt x="2857" y="2834"/>
                        <a:pt x="2736" y="2408"/>
                      </a:cubicBezTo>
                      <a:cubicBezTo>
                        <a:pt x="2857" y="2287"/>
                        <a:pt x="2979" y="2165"/>
                        <a:pt x="3100" y="2074"/>
                      </a:cubicBezTo>
                      <a:cubicBezTo>
                        <a:pt x="3556" y="1648"/>
                        <a:pt x="3617" y="828"/>
                        <a:pt x="3161" y="402"/>
                      </a:cubicBezTo>
                      <a:cubicBezTo>
                        <a:pt x="2915" y="139"/>
                        <a:pt x="2589" y="1"/>
                        <a:pt x="2264"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29" name="Google Shape;529;p17"/>
                <p:cNvSpPr/>
                <p:nvPr/>
              </p:nvSpPr>
              <p:spPr>
                <a:xfrm>
                  <a:off x="1312725" y="4918100"/>
                  <a:ext cx="145175" cy="140375"/>
                </a:xfrm>
                <a:custGeom>
                  <a:rect b="b" l="l" r="r" t="t"/>
                  <a:pathLst>
                    <a:path extrusionOk="0" h="5615" w="5807">
                      <a:moveTo>
                        <a:pt x="4037" y="1"/>
                      </a:moveTo>
                      <a:cubicBezTo>
                        <a:pt x="3867" y="1"/>
                        <a:pt x="3686" y="41"/>
                        <a:pt x="3496" y="130"/>
                      </a:cubicBezTo>
                      <a:cubicBezTo>
                        <a:pt x="1885" y="859"/>
                        <a:pt x="1" y="3443"/>
                        <a:pt x="1520" y="5084"/>
                      </a:cubicBezTo>
                      <a:cubicBezTo>
                        <a:pt x="1874" y="5461"/>
                        <a:pt x="2284" y="5615"/>
                        <a:pt x="2701" y="5615"/>
                      </a:cubicBezTo>
                      <a:cubicBezTo>
                        <a:pt x="3395" y="5615"/>
                        <a:pt x="4108" y="5190"/>
                        <a:pt x="4621" y="4659"/>
                      </a:cubicBezTo>
                      <a:cubicBezTo>
                        <a:pt x="5563" y="3686"/>
                        <a:pt x="5806" y="2562"/>
                        <a:pt x="5654" y="1224"/>
                      </a:cubicBezTo>
                      <a:cubicBezTo>
                        <a:pt x="5624" y="768"/>
                        <a:pt x="5229" y="434"/>
                        <a:pt x="4803" y="312"/>
                      </a:cubicBezTo>
                      <a:cubicBezTo>
                        <a:pt x="4592" y="120"/>
                        <a:pt x="4331" y="1"/>
                        <a:pt x="4037"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30" name="Google Shape;530;p17"/>
                <p:cNvSpPr/>
                <p:nvPr/>
              </p:nvSpPr>
              <p:spPr>
                <a:xfrm>
                  <a:off x="1474575" y="5016225"/>
                  <a:ext cx="123900" cy="132150"/>
                </a:xfrm>
                <a:custGeom>
                  <a:rect b="b" l="l" r="r" t="t"/>
                  <a:pathLst>
                    <a:path extrusionOk="0" h="5286" w="4956">
                      <a:moveTo>
                        <a:pt x="3402" y="1"/>
                      </a:moveTo>
                      <a:cubicBezTo>
                        <a:pt x="3157" y="1"/>
                        <a:pt x="2907" y="83"/>
                        <a:pt x="2676" y="278"/>
                      </a:cubicBezTo>
                      <a:cubicBezTo>
                        <a:pt x="1642" y="1159"/>
                        <a:pt x="1" y="2862"/>
                        <a:pt x="518" y="4351"/>
                      </a:cubicBezTo>
                      <a:cubicBezTo>
                        <a:pt x="703" y="4934"/>
                        <a:pt x="1097" y="5286"/>
                        <a:pt x="1658" y="5286"/>
                      </a:cubicBezTo>
                      <a:cubicBezTo>
                        <a:pt x="1740" y="5286"/>
                        <a:pt x="1826" y="5278"/>
                        <a:pt x="1916" y="5263"/>
                      </a:cubicBezTo>
                      <a:cubicBezTo>
                        <a:pt x="2767" y="5172"/>
                        <a:pt x="3436" y="4351"/>
                        <a:pt x="3922" y="3743"/>
                      </a:cubicBezTo>
                      <a:cubicBezTo>
                        <a:pt x="4408" y="3135"/>
                        <a:pt x="4955" y="2314"/>
                        <a:pt x="4895" y="1494"/>
                      </a:cubicBezTo>
                      <a:cubicBezTo>
                        <a:pt x="4864" y="1068"/>
                        <a:pt x="4682" y="673"/>
                        <a:pt x="4378" y="460"/>
                      </a:cubicBezTo>
                      <a:cubicBezTo>
                        <a:pt x="4123" y="187"/>
                        <a:pt x="3769" y="1"/>
                        <a:pt x="3402"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31" name="Google Shape;531;p17"/>
                <p:cNvSpPr/>
                <p:nvPr/>
              </p:nvSpPr>
              <p:spPr>
                <a:xfrm>
                  <a:off x="938475" y="4583700"/>
                  <a:ext cx="144100" cy="89400"/>
                </a:xfrm>
                <a:custGeom>
                  <a:rect b="b" l="l" r="r" t="t"/>
                  <a:pathLst>
                    <a:path extrusionOk="0" h="3576" w="5764">
                      <a:moveTo>
                        <a:pt x="4036" y="0"/>
                      </a:moveTo>
                      <a:cubicBezTo>
                        <a:pt x="3781" y="0"/>
                        <a:pt x="3515" y="94"/>
                        <a:pt x="3268" y="314"/>
                      </a:cubicBezTo>
                      <a:cubicBezTo>
                        <a:pt x="2752" y="770"/>
                        <a:pt x="1809" y="922"/>
                        <a:pt x="1141" y="1287"/>
                      </a:cubicBezTo>
                      <a:cubicBezTo>
                        <a:pt x="1" y="1935"/>
                        <a:pt x="627" y="3576"/>
                        <a:pt x="1665" y="3576"/>
                      </a:cubicBezTo>
                      <a:cubicBezTo>
                        <a:pt x="1845" y="3576"/>
                        <a:pt x="2037" y="3527"/>
                        <a:pt x="2235" y="3415"/>
                      </a:cubicBezTo>
                      <a:cubicBezTo>
                        <a:pt x="3116" y="2928"/>
                        <a:pt x="4119" y="2776"/>
                        <a:pt x="4879" y="2077"/>
                      </a:cubicBezTo>
                      <a:cubicBezTo>
                        <a:pt x="5764" y="1264"/>
                        <a:pt x="4975" y="0"/>
                        <a:pt x="4036"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32" name="Google Shape;532;p17"/>
                <p:cNvSpPr/>
                <p:nvPr/>
              </p:nvSpPr>
              <p:spPr>
                <a:xfrm>
                  <a:off x="732925" y="4767950"/>
                  <a:ext cx="147450" cy="142000"/>
                </a:xfrm>
                <a:custGeom>
                  <a:rect b="b" l="l" r="r" t="t"/>
                  <a:pathLst>
                    <a:path extrusionOk="0" h="5680" w="5898">
                      <a:moveTo>
                        <a:pt x="4577" y="1"/>
                      </a:moveTo>
                      <a:cubicBezTo>
                        <a:pt x="4372" y="1"/>
                        <a:pt x="4167" y="56"/>
                        <a:pt x="3983" y="178"/>
                      </a:cubicBezTo>
                      <a:cubicBezTo>
                        <a:pt x="2979" y="604"/>
                        <a:pt x="1885" y="999"/>
                        <a:pt x="1065" y="1789"/>
                      </a:cubicBezTo>
                      <a:cubicBezTo>
                        <a:pt x="1" y="2823"/>
                        <a:pt x="122" y="4221"/>
                        <a:pt x="1034" y="5315"/>
                      </a:cubicBezTo>
                      <a:cubicBezTo>
                        <a:pt x="1263" y="5563"/>
                        <a:pt x="1587" y="5679"/>
                        <a:pt x="1909" y="5679"/>
                      </a:cubicBezTo>
                      <a:cubicBezTo>
                        <a:pt x="2101" y="5679"/>
                        <a:pt x="2293" y="5638"/>
                        <a:pt x="2463" y="5558"/>
                      </a:cubicBezTo>
                      <a:cubicBezTo>
                        <a:pt x="3922" y="4920"/>
                        <a:pt x="4773" y="3339"/>
                        <a:pt x="5563" y="2032"/>
                      </a:cubicBezTo>
                      <a:cubicBezTo>
                        <a:pt x="5806" y="1789"/>
                        <a:pt x="5897" y="1455"/>
                        <a:pt x="5837" y="1121"/>
                      </a:cubicBezTo>
                      <a:cubicBezTo>
                        <a:pt x="5791" y="484"/>
                        <a:pt x="5185" y="1"/>
                        <a:pt x="4577"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33" name="Google Shape;533;p17"/>
                <p:cNvSpPr/>
                <p:nvPr/>
              </p:nvSpPr>
              <p:spPr>
                <a:xfrm>
                  <a:off x="820050" y="4957225"/>
                  <a:ext cx="143150" cy="128000"/>
                </a:xfrm>
                <a:custGeom>
                  <a:rect b="b" l="l" r="r" t="t"/>
                  <a:pathLst>
                    <a:path extrusionOk="0" h="5120" w="5726">
                      <a:moveTo>
                        <a:pt x="3752" y="0"/>
                      </a:moveTo>
                      <a:cubicBezTo>
                        <a:pt x="1793" y="0"/>
                        <a:pt x="0" y="2247"/>
                        <a:pt x="224" y="4188"/>
                      </a:cubicBezTo>
                      <a:cubicBezTo>
                        <a:pt x="316" y="4783"/>
                        <a:pt x="873" y="5120"/>
                        <a:pt x="1415" y="5120"/>
                      </a:cubicBezTo>
                      <a:cubicBezTo>
                        <a:pt x="1593" y="5120"/>
                        <a:pt x="1769" y="5084"/>
                        <a:pt x="1926" y="5009"/>
                      </a:cubicBezTo>
                      <a:cubicBezTo>
                        <a:pt x="3172" y="4431"/>
                        <a:pt x="4115" y="3489"/>
                        <a:pt x="5118" y="2577"/>
                      </a:cubicBezTo>
                      <a:cubicBezTo>
                        <a:pt x="5361" y="2334"/>
                        <a:pt x="5452" y="2091"/>
                        <a:pt x="5482" y="1848"/>
                      </a:cubicBezTo>
                      <a:cubicBezTo>
                        <a:pt x="5726" y="1361"/>
                        <a:pt x="5665" y="723"/>
                        <a:pt x="5057" y="358"/>
                      </a:cubicBezTo>
                      <a:cubicBezTo>
                        <a:pt x="4627" y="110"/>
                        <a:pt x="4185" y="0"/>
                        <a:pt x="3752"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34" name="Google Shape;534;p17"/>
                <p:cNvSpPr/>
                <p:nvPr/>
              </p:nvSpPr>
              <p:spPr>
                <a:xfrm>
                  <a:off x="593100" y="5021925"/>
                  <a:ext cx="169500" cy="134675"/>
                </a:xfrm>
                <a:custGeom>
                  <a:rect b="b" l="l" r="r" t="t"/>
                  <a:pathLst>
                    <a:path extrusionOk="0" h="5387" w="6780">
                      <a:moveTo>
                        <a:pt x="5206" y="0"/>
                      </a:moveTo>
                      <a:cubicBezTo>
                        <a:pt x="5032" y="0"/>
                        <a:pt x="4846" y="44"/>
                        <a:pt x="4651" y="141"/>
                      </a:cubicBezTo>
                      <a:cubicBezTo>
                        <a:pt x="3192" y="931"/>
                        <a:pt x="1" y="2755"/>
                        <a:pt x="1855" y="4792"/>
                      </a:cubicBezTo>
                      <a:cubicBezTo>
                        <a:pt x="2251" y="5214"/>
                        <a:pt x="2649" y="5387"/>
                        <a:pt x="3039" y="5387"/>
                      </a:cubicBezTo>
                      <a:cubicBezTo>
                        <a:pt x="4448" y="5387"/>
                        <a:pt x="5748" y="3130"/>
                        <a:pt x="6414" y="2178"/>
                      </a:cubicBezTo>
                      <a:cubicBezTo>
                        <a:pt x="6779" y="1630"/>
                        <a:pt x="6627" y="1083"/>
                        <a:pt x="6262" y="749"/>
                      </a:cubicBezTo>
                      <a:cubicBezTo>
                        <a:pt x="6062" y="326"/>
                        <a:pt x="5682" y="0"/>
                        <a:pt x="5206"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35" name="Google Shape;535;p17"/>
                <p:cNvSpPr/>
                <p:nvPr/>
              </p:nvSpPr>
              <p:spPr>
                <a:xfrm>
                  <a:off x="1115150" y="4931025"/>
                  <a:ext cx="148200" cy="117650"/>
                </a:xfrm>
                <a:custGeom>
                  <a:rect b="b" l="l" r="r" t="t"/>
                  <a:pathLst>
                    <a:path extrusionOk="0" h="4706" w="5928">
                      <a:moveTo>
                        <a:pt x="4546" y="0"/>
                      </a:moveTo>
                      <a:cubicBezTo>
                        <a:pt x="4396" y="0"/>
                        <a:pt x="4237" y="40"/>
                        <a:pt x="4074" y="130"/>
                      </a:cubicBezTo>
                      <a:cubicBezTo>
                        <a:pt x="2797" y="829"/>
                        <a:pt x="1" y="2409"/>
                        <a:pt x="1612" y="4172"/>
                      </a:cubicBezTo>
                      <a:cubicBezTo>
                        <a:pt x="1957" y="4551"/>
                        <a:pt x="2306" y="4706"/>
                        <a:pt x="2647" y="4706"/>
                      </a:cubicBezTo>
                      <a:cubicBezTo>
                        <a:pt x="3868" y="4706"/>
                        <a:pt x="5000" y="2724"/>
                        <a:pt x="5594" y="1893"/>
                      </a:cubicBezTo>
                      <a:cubicBezTo>
                        <a:pt x="5928" y="1437"/>
                        <a:pt x="5776" y="950"/>
                        <a:pt x="5442" y="646"/>
                      </a:cubicBezTo>
                      <a:cubicBezTo>
                        <a:pt x="5286" y="291"/>
                        <a:pt x="4952" y="0"/>
                        <a:pt x="4546"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sp>
          <p:nvSpPr>
            <p:cNvPr id="536" name="Google Shape;536;p17"/>
            <p:cNvSpPr/>
            <p:nvPr/>
          </p:nvSpPr>
          <p:spPr>
            <a:xfrm flipH="1">
              <a:off x="8726600" y="1202825"/>
              <a:ext cx="220400" cy="171000"/>
            </a:xfrm>
            <a:custGeom>
              <a:rect b="b" l="l" r="r" t="t"/>
              <a:pathLst>
                <a:path extrusionOk="0" h="6840" w="8816">
                  <a:moveTo>
                    <a:pt x="4408" y="0"/>
                  </a:moveTo>
                  <a:cubicBezTo>
                    <a:pt x="1" y="0"/>
                    <a:pt x="1" y="6839"/>
                    <a:pt x="4408" y="6839"/>
                  </a:cubicBezTo>
                  <a:cubicBezTo>
                    <a:pt x="8816" y="6839"/>
                    <a:pt x="8816" y="0"/>
                    <a:pt x="440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537" name="Google Shape;537;p17"/>
            <p:cNvGrpSpPr/>
            <p:nvPr/>
          </p:nvGrpSpPr>
          <p:grpSpPr>
            <a:xfrm flipH="1" rot="-6576108">
              <a:off x="753325" y="-1145107"/>
              <a:ext cx="1095837" cy="3226607"/>
              <a:chOff x="-142300" y="-137800"/>
              <a:chExt cx="1095775" cy="3226425"/>
            </a:xfrm>
          </p:grpSpPr>
          <p:sp>
            <p:nvSpPr>
              <p:cNvPr id="538" name="Google Shape;538;p17"/>
              <p:cNvSpPr/>
              <p:nvPr/>
            </p:nvSpPr>
            <p:spPr>
              <a:xfrm flipH="1" rot="10800000">
                <a:off x="534763" y="311475"/>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39" name="Google Shape;539;p17"/>
              <p:cNvSpPr/>
              <p:nvPr/>
            </p:nvSpPr>
            <p:spPr>
              <a:xfrm>
                <a:off x="-47937" y="2642450"/>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40" name="Google Shape;540;p17"/>
              <p:cNvSpPr/>
              <p:nvPr/>
            </p:nvSpPr>
            <p:spPr>
              <a:xfrm>
                <a:off x="-142300" y="0"/>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41" name="Google Shape;541;p17"/>
              <p:cNvSpPr/>
              <p:nvPr/>
            </p:nvSpPr>
            <p:spPr>
              <a:xfrm flipH="1" rot="-5400000">
                <a:off x="-201375" y="676350"/>
                <a:ext cx="1061575" cy="871800"/>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42" name="Google Shape;542;p17"/>
              <p:cNvSpPr/>
              <p:nvPr/>
            </p:nvSpPr>
            <p:spPr>
              <a:xfrm rot="4715134">
                <a:off x="-142281" y="1643031"/>
                <a:ext cx="848807" cy="493139"/>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43" name="Google Shape;543;p17"/>
              <p:cNvSpPr/>
              <p:nvPr/>
            </p:nvSpPr>
            <p:spPr>
              <a:xfrm>
                <a:off x="93125" y="-137800"/>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544" name="Google Shape;544;p17"/>
            <p:cNvSpPr/>
            <p:nvPr/>
          </p:nvSpPr>
          <p:spPr>
            <a:xfrm flipH="1">
              <a:off x="8594900" y="712363"/>
              <a:ext cx="48650" cy="38025"/>
            </a:xfrm>
            <a:custGeom>
              <a:rect b="b" l="l" r="r" t="t"/>
              <a:pathLst>
                <a:path extrusionOk="0" h="1521" w="1946">
                  <a:moveTo>
                    <a:pt x="973" y="1"/>
                  </a:moveTo>
                  <a:cubicBezTo>
                    <a:pt x="0" y="1"/>
                    <a:pt x="0"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545" name="Google Shape;545;p17"/>
          <p:cNvSpPr/>
          <p:nvPr/>
        </p:nvSpPr>
        <p:spPr>
          <a:xfrm flipH="1" rot="8816079">
            <a:off x="488465" y="4078687"/>
            <a:ext cx="74266" cy="115675"/>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46" name="Google Shape;546;p17"/>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5">
    <p:spTree>
      <p:nvGrpSpPr>
        <p:cNvPr id="547" name="Shape 547"/>
        <p:cNvGrpSpPr/>
        <p:nvPr/>
      </p:nvGrpSpPr>
      <p:grpSpPr>
        <a:xfrm>
          <a:off x="0" y="0"/>
          <a:ext cx="0" cy="0"/>
          <a:chOff x="0" y="0"/>
          <a:chExt cx="0" cy="0"/>
        </a:xfrm>
      </p:grpSpPr>
      <p:sp>
        <p:nvSpPr>
          <p:cNvPr id="548" name="Google Shape;548;p18"/>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grpSp>
        <p:nvGrpSpPr>
          <p:cNvPr id="549" name="Google Shape;549;p18"/>
          <p:cNvGrpSpPr/>
          <p:nvPr/>
        </p:nvGrpSpPr>
        <p:grpSpPr>
          <a:xfrm>
            <a:off x="-553077" y="-104309"/>
            <a:ext cx="8513150" cy="10750667"/>
            <a:chOff x="-632087" y="-49937"/>
            <a:chExt cx="9729315" cy="5146815"/>
          </a:xfrm>
        </p:grpSpPr>
        <p:sp>
          <p:nvSpPr>
            <p:cNvPr id="550" name="Google Shape;550;p18"/>
            <p:cNvSpPr/>
            <p:nvPr/>
          </p:nvSpPr>
          <p:spPr>
            <a:xfrm flipH="1" rot="10800000">
              <a:off x="-632087" y="863"/>
              <a:ext cx="2505375" cy="1363175"/>
            </a:xfrm>
            <a:custGeom>
              <a:rect b="b" l="l" r="r" t="t"/>
              <a:pathLst>
                <a:path extrusionOk="0" h="54527" w="100215">
                  <a:moveTo>
                    <a:pt x="34672" y="1"/>
                  </a:moveTo>
                  <a:cubicBezTo>
                    <a:pt x="27998" y="1"/>
                    <a:pt x="22358" y="4564"/>
                    <a:pt x="16171" y="7292"/>
                  </a:cubicBezTo>
                  <a:cubicBezTo>
                    <a:pt x="10487" y="9784"/>
                    <a:pt x="5137" y="11030"/>
                    <a:pt x="0" y="11182"/>
                  </a:cubicBezTo>
                  <a:lnTo>
                    <a:pt x="0" y="54526"/>
                  </a:lnTo>
                  <a:lnTo>
                    <a:pt x="67661" y="54526"/>
                  </a:lnTo>
                  <a:cubicBezTo>
                    <a:pt x="68816" y="44800"/>
                    <a:pt x="73497" y="39633"/>
                    <a:pt x="81734" y="33097"/>
                  </a:cubicBezTo>
                  <a:cubicBezTo>
                    <a:pt x="89029" y="27322"/>
                    <a:pt x="100215" y="22733"/>
                    <a:pt x="95503" y="10848"/>
                  </a:cubicBezTo>
                  <a:cubicBezTo>
                    <a:pt x="92626" y="3618"/>
                    <a:pt x="87733" y="1358"/>
                    <a:pt x="82057" y="1358"/>
                  </a:cubicBezTo>
                  <a:cubicBezTo>
                    <a:pt x="72600" y="1358"/>
                    <a:pt x="60970" y="7632"/>
                    <a:pt x="52878" y="7632"/>
                  </a:cubicBezTo>
                  <a:cubicBezTo>
                    <a:pt x="52229" y="7632"/>
                    <a:pt x="51604" y="7591"/>
                    <a:pt x="51004" y="7504"/>
                  </a:cubicBezTo>
                  <a:cubicBezTo>
                    <a:pt x="45016" y="6653"/>
                    <a:pt x="45138" y="2854"/>
                    <a:pt x="39849" y="939"/>
                  </a:cubicBezTo>
                  <a:cubicBezTo>
                    <a:pt x="38044" y="281"/>
                    <a:pt x="36326" y="1"/>
                    <a:pt x="34672" y="1"/>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51" name="Google Shape;551;p18"/>
            <p:cNvSpPr/>
            <p:nvPr/>
          </p:nvSpPr>
          <p:spPr>
            <a:xfrm flipH="1" rot="10800000">
              <a:off x="-269062" y="-49937"/>
              <a:ext cx="3796425" cy="947425"/>
            </a:xfrm>
            <a:custGeom>
              <a:rect b="b" l="l" r="r" t="t"/>
              <a:pathLst>
                <a:path extrusionOk="0" h="37897" w="151857">
                  <a:moveTo>
                    <a:pt x="52927" y="1"/>
                  </a:moveTo>
                  <a:cubicBezTo>
                    <a:pt x="50805" y="1"/>
                    <a:pt x="48661" y="253"/>
                    <a:pt x="46475" y="753"/>
                  </a:cubicBezTo>
                  <a:cubicBezTo>
                    <a:pt x="38967" y="2455"/>
                    <a:pt x="31824" y="6832"/>
                    <a:pt x="23921" y="11939"/>
                  </a:cubicBezTo>
                  <a:cubicBezTo>
                    <a:pt x="16262" y="16893"/>
                    <a:pt x="9149" y="19446"/>
                    <a:pt x="2736" y="19537"/>
                  </a:cubicBezTo>
                  <a:cubicBezTo>
                    <a:pt x="1824" y="19537"/>
                    <a:pt x="881" y="19507"/>
                    <a:pt x="0" y="19385"/>
                  </a:cubicBezTo>
                  <a:lnTo>
                    <a:pt x="0" y="19781"/>
                  </a:lnTo>
                  <a:cubicBezTo>
                    <a:pt x="912" y="19872"/>
                    <a:pt x="1824" y="19902"/>
                    <a:pt x="2736" y="19902"/>
                  </a:cubicBezTo>
                  <a:cubicBezTo>
                    <a:pt x="9240" y="19841"/>
                    <a:pt x="16414" y="17258"/>
                    <a:pt x="24134" y="12273"/>
                  </a:cubicBezTo>
                  <a:cubicBezTo>
                    <a:pt x="34504" y="5553"/>
                    <a:pt x="43475" y="428"/>
                    <a:pt x="52995" y="428"/>
                  </a:cubicBezTo>
                  <a:cubicBezTo>
                    <a:pt x="58461" y="428"/>
                    <a:pt x="64108" y="2117"/>
                    <a:pt x="70305" y="6163"/>
                  </a:cubicBezTo>
                  <a:cubicBezTo>
                    <a:pt x="73983" y="8595"/>
                    <a:pt x="76932" y="10723"/>
                    <a:pt x="79546" y="12607"/>
                  </a:cubicBezTo>
                  <a:cubicBezTo>
                    <a:pt x="88105" y="18832"/>
                    <a:pt x="92566" y="22049"/>
                    <a:pt x="105098" y="22049"/>
                  </a:cubicBezTo>
                  <a:cubicBezTo>
                    <a:pt x="106763" y="22049"/>
                    <a:pt x="108571" y="21992"/>
                    <a:pt x="110549" y="21878"/>
                  </a:cubicBezTo>
                  <a:cubicBezTo>
                    <a:pt x="112106" y="21785"/>
                    <a:pt x="113625" y="21738"/>
                    <a:pt x="115107" y="21738"/>
                  </a:cubicBezTo>
                  <a:cubicBezTo>
                    <a:pt x="130610" y="21738"/>
                    <a:pt x="142104" y="26855"/>
                    <a:pt x="151371" y="37896"/>
                  </a:cubicBezTo>
                  <a:lnTo>
                    <a:pt x="151857" y="37896"/>
                  </a:lnTo>
                  <a:cubicBezTo>
                    <a:pt x="142490" y="26584"/>
                    <a:pt x="130835" y="21346"/>
                    <a:pt x="115081" y="21346"/>
                  </a:cubicBezTo>
                  <a:cubicBezTo>
                    <a:pt x="113606" y="21346"/>
                    <a:pt x="112097" y="21392"/>
                    <a:pt x="110549" y="21483"/>
                  </a:cubicBezTo>
                  <a:cubicBezTo>
                    <a:pt x="108535" y="21603"/>
                    <a:pt x="106700" y="21663"/>
                    <a:pt x="105012" y="21663"/>
                  </a:cubicBezTo>
                  <a:cubicBezTo>
                    <a:pt x="92666" y="21663"/>
                    <a:pt x="88235" y="18454"/>
                    <a:pt x="79758" y="12303"/>
                  </a:cubicBezTo>
                  <a:cubicBezTo>
                    <a:pt x="77175" y="10419"/>
                    <a:pt x="74196" y="8261"/>
                    <a:pt x="70518" y="5859"/>
                  </a:cubicBezTo>
                  <a:cubicBezTo>
                    <a:pt x="64512" y="1930"/>
                    <a:pt x="58801" y="1"/>
                    <a:pt x="5292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52" name="Google Shape;552;p18"/>
            <p:cNvSpPr/>
            <p:nvPr/>
          </p:nvSpPr>
          <p:spPr>
            <a:xfrm flipH="1" rot="10800000">
              <a:off x="1375563" y="1021763"/>
              <a:ext cx="36500" cy="28150"/>
            </a:xfrm>
            <a:custGeom>
              <a:rect b="b" l="l" r="r" t="t"/>
              <a:pathLst>
                <a:path extrusionOk="0" h="1126" w="1460">
                  <a:moveTo>
                    <a:pt x="730" y="1"/>
                  </a:moveTo>
                  <a:cubicBezTo>
                    <a:pt x="1" y="1"/>
                    <a:pt x="1" y="1126"/>
                    <a:pt x="730" y="1126"/>
                  </a:cubicBezTo>
                  <a:cubicBezTo>
                    <a:pt x="1460" y="1126"/>
                    <a:pt x="1460" y="1"/>
                    <a:pt x="73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53" name="Google Shape;553;p18"/>
            <p:cNvSpPr/>
            <p:nvPr/>
          </p:nvSpPr>
          <p:spPr>
            <a:xfrm flipH="1" rot="10800000">
              <a:off x="149813" y="954900"/>
              <a:ext cx="207475" cy="161875"/>
            </a:xfrm>
            <a:custGeom>
              <a:rect b="b" l="l" r="r" t="t"/>
              <a:pathLst>
                <a:path extrusionOk="0" h="6475" w="8299">
                  <a:moveTo>
                    <a:pt x="4165" y="1"/>
                  </a:moveTo>
                  <a:cubicBezTo>
                    <a:pt x="1" y="1"/>
                    <a:pt x="1" y="6475"/>
                    <a:pt x="4165" y="6475"/>
                  </a:cubicBezTo>
                  <a:cubicBezTo>
                    <a:pt x="8299" y="6475"/>
                    <a:pt x="8299" y="1"/>
                    <a:pt x="4165"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54" name="Google Shape;554;p18"/>
            <p:cNvSpPr/>
            <p:nvPr/>
          </p:nvSpPr>
          <p:spPr>
            <a:xfrm flipH="1" rot="10800000">
              <a:off x="149813" y="347675"/>
              <a:ext cx="60825" cy="47150"/>
            </a:xfrm>
            <a:custGeom>
              <a:rect b="b" l="l" r="r" t="t"/>
              <a:pathLst>
                <a:path extrusionOk="0" h="1886" w="2433">
                  <a:moveTo>
                    <a:pt x="1216" y="1"/>
                  </a:moveTo>
                  <a:cubicBezTo>
                    <a:pt x="0" y="1"/>
                    <a:pt x="0" y="1885"/>
                    <a:pt x="1216" y="1885"/>
                  </a:cubicBezTo>
                  <a:cubicBezTo>
                    <a:pt x="2432" y="1885"/>
                    <a:pt x="2432" y="1"/>
                    <a:pt x="1216"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55" name="Google Shape;555;p18"/>
            <p:cNvSpPr/>
            <p:nvPr/>
          </p:nvSpPr>
          <p:spPr>
            <a:xfrm flipH="1" rot="10800000">
              <a:off x="658100" y="1278150"/>
              <a:ext cx="110225" cy="85900"/>
            </a:xfrm>
            <a:custGeom>
              <a:rect b="b" l="l" r="r" t="t"/>
              <a:pathLst>
                <a:path extrusionOk="0" h="3436" w="4409">
                  <a:moveTo>
                    <a:pt x="2220" y="1"/>
                  </a:moveTo>
                  <a:cubicBezTo>
                    <a:pt x="1" y="1"/>
                    <a:pt x="1" y="3435"/>
                    <a:pt x="2220" y="3435"/>
                  </a:cubicBezTo>
                  <a:cubicBezTo>
                    <a:pt x="4408" y="3435"/>
                    <a:pt x="4408" y="1"/>
                    <a:pt x="222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556" name="Google Shape;556;p18"/>
            <p:cNvGrpSpPr/>
            <p:nvPr/>
          </p:nvGrpSpPr>
          <p:grpSpPr>
            <a:xfrm flipH="1">
              <a:off x="7807216" y="4309118"/>
              <a:ext cx="1289997" cy="787759"/>
              <a:chOff x="593100" y="4542650"/>
              <a:chExt cx="1005375" cy="613950"/>
            </a:xfrm>
          </p:grpSpPr>
          <p:sp>
            <p:nvSpPr>
              <p:cNvPr id="557" name="Google Shape;557;p18"/>
              <p:cNvSpPr/>
              <p:nvPr/>
            </p:nvSpPr>
            <p:spPr>
              <a:xfrm>
                <a:off x="954050" y="4731300"/>
                <a:ext cx="166450" cy="142100"/>
              </a:xfrm>
              <a:custGeom>
                <a:rect b="b" l="l" r="r" t="t"/>
                <a:pathLst>
                  <a:path extrusionOk="0" h="5684" w="6658">
                    <a:moveTo>
                      <a:pt x="5064" y="0"/>
                    </a:moveTo>
                    <a:cubicBezTo>
                      <a:pt x="4902" y="0"/>
                      <a:pt x="4733" y="38"/>
                      <a:pt x="4560" y="125"/>
                    </a:cubicBezTo>
                    <a:cubicBezTo>
                      <a:pt x="3466" y="581"/>
                      <a:pt x="2250" y="854"/>
                      <a:pt x="1277" y="1614"/>
                    </a:cubicBezTo>
                    <a:cubicBezTo>
                      <a:pt x="153" y="2556"/>
                      <a:pt x="1" y="4106"/>
                      <a:pt x="1126" y="5109"/>
                    </a:cubicBezTo>
                    <a:cubicBezTo>
                      <a:pt x="1555" y="5514"/>
                      <a:pt x="2002" y="5684"/>
                      <a:pt x="2447" y="5684"/>
                    </a:cubicBezTo>
                    <a:cubicBezTo>
                      <a:pt x="4178" y="5684"/>
                      <a:pt x="5882" y="3114"/>
                      <a:pt x="6414" y="1736"/>
                    </a:cubicBezTo>
                    <a:cubicBezTo>
                      <a:pt x="6658" y="1128"/>
                      <a:pt x="6384" y="672"/>
                      <a:pt x="5958" y="429"/>
                    </a:cubicBezTo>
                    <a:cubicBezTo>
                      <a:pt x="5730" y="179"/>
                      <a:pt x="5415" y="0"/>
                      <a:pt x="5064"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558" name="Google Shape;558;p18"/>
              <p:cNvGrpSpPr/>
              <p:nvPr/>
            </p:nvGrpSpPr>
            <p:grpSpPr>
              <a:xfrm>
                <a:off x="593100" y="4542650"/>
                <a:ext cx="1005375" cy="613950"/>
                <a:chOff x="593100" y="4542650"/>
                <a:chExt cx="1005375" cy="613950"/>
              </a:xfrm>
            </p:grpSpPr>
            <p:sp>
              <p:nvSpPr>
                <p:cNvPr id="559" name="Google Shape;559;p18"/>
                <p:cNvSpPr/>
                <p:nvPr/>
              </p:nvSpPr>
              <p:spPr>
                <a:xfrm>
                  <a:off x="1128825" y="4542650"/>
                  <a:ext cx="154300" cy="110700"/>
                </a:xfrm>
                <a:custGeom>
                  <a:rect b="b" l="l" r="r" t="t"/>
                  <a:pathLst>
                    <a:path extrusionOk="0" h="4428" w="6172">
                      <a:moveTo>
                        <a:pt x="3676" y="0"/>
                      </a:moveTo>
                      <a:cubicBezTo>
                        <a:pt x="3008" y="0"/>
                        <a:pt x="2340" y="91"/>
                        <a:pt x="1733" y="345"/>
                      </a:cubicBezTo>
                      <a:cubicBezTo>
                        <a:pt x="578" y="862"/>
                        <a:pt x="1" y="2199"/>
                        <a:pt x="548" y="3385"/>
                      </a:cubicBezTo>
                      <a:cubicBezTo>
                        <a:pt x="881" y="4147"/>
                        <a:pt x="1392" y="4428"/>
                        <a:pt x="1962" y="4428"/>
                      </a:cubicBezTo>
                      <a:cubicBezTo>
                        <a:pt x="3006" y="4428"/>
                        <a:pt x="4248" y="3486"/>
                        <a:pt x="4955" y="2838"/>
                      </a:cubicBezTo>
                      <a:cubicBezTo>
                        <a:pt x="5138" y="2686"/>
                        <a:pt x="5229" y="2534"/>
                        <a:pt x="5290" y="2351"/>
                      </a:cubicBezTo>
                      <a:cubicBezTo>
                        <a:pt x="6171" y="1895"/>
                        <a:pt x="6050" y="224"/>
                        <a:pt x="4773" y="72"/>
                      </a:cubicBezTo>
                      <a:cubicBezTo>
                        <a:pt x="4415" y="28"/>
                        <a:pt x="4046" y="0"/>
                        <a:pt x="3676"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60" name="Google Shape;560;p18"/>
                <p:cNvSpPr/>
                <p:nvPr/>
              </p:nvSpPr>
              <p:spPr>
                <a:xfrm>
                  <a:off x="1169875" y="4704100"/>
                  <a:ext cx="145925" cy="137650"/>
                </a:xfrm>
                <a:custGeom>
                  <a:rect b="b" l="l" r="r" t="t"/>
                  <a:pathLst>
                    <a:path extrusionOk="0" h="5506" w="5837">
                      <a:moveTo>
                        <a:pt x="4275" y="0"/>
                      </a:moveTo>
                      <a:cubicBezTo>
                        <a:pt x="4191" y="0"/>
                        <a:pt x="4104" y="9"/>
                        <a:pt x="4012" y="27"/>
                      </a:cubicBezTo>
                      <a:cubicBezTo>
                        <a:pt x="3009" y="240"/>
                        <a:pt x="1824" y="848"/>
                        <a:pt x="1094" y="1577"/>
                      </a:cubicBezTo>
                      <a:cubicBezTo>
                        <a:pt x="0" y="2611"/>
                        <a:pt x="547" y="4100"/>
                        <a:pt x="1398" y="5134"/>
                      </a:cubicBezTo>
                      <a:cubicBezTo>
                        <a:pt x="1621" y="5393"/>
                        <a:pt x="1934" y="5506"/>
                        <a:pt x="2248" y="5506"/>
                      </a:cubicBezTo>
                      <a:cubicBezTo>
                        <a:pt x="2448" y="5506"/>
                        <a:pt x="2649" y="5460"/>
                        <a:pt x="2827" y="5377"/>
                      </a:cubicBezTo>
                      <a:cubicBezTo>
                        <a:pt x="4134" y="4799"/>
                        <a:pt x="5137" y="3462"/>
                        <a:pt x="5654" y="2124"/>
                      </a:cubicBezTo>
                      <a:cubicBezTo>
                        <a:pt x="5836" y="1638"/>
                        <a:pt x="5684" y="1243"/>
                        <a:pt x="5411" y="1000"/>
                      </a:cubicBezTo>
                      <a:cubicBezTo>
                        <a:pt x="5304" y="465"/>
                        <a:pt x="4891" y="0"/>
                        <a:pt x="4275"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61" name="Google Shape;561;p18"/>
                <p:cNvSpPr/>
                <p:nvPr/>
              </p:nvSpPr>
              <p:spPr>
                <a:xfrm>
                  <a:off x="1378850" y="4709925"/>
                  <a:ext cx="90450" cy="100100"/>
                </a:xfrm>
                <a:custGeom>
                  <a:rect b="b" l="l" r="r" t="t"/>
                  <a:pathLst>
                    <a:path extrusionOk="0" h="4004" w="3618">
                      <a:moveTo>
                        <a:pt x="2264" y="1"/>
                      </a:moveTo>
                      <a:cubicBezTo>
                        <a:pt x="1988" y="1"/>
                        <a:pt x="1713" y="101"/>
                        <a:pt x="1489" y="311"/>
                      </a:cubicBezTo>
                      <a:cubicBezTo>
                        <a:pt x="973" y="767"/>
                        <a:pt x="395" y="1192"/>
                        <a:pt x="152" y="1891"/>
                      </a:cubicBezTo>
                      <a:cubicBezTo>
                        <a:pt x="0" y="2347"/>
                        <a:pt x="30" y="2834"/>
                        <a:pt x="274" y="3259"/>
                      </a:cubicBezTo>
                      <a:cubicBezTo>
                        <a:pt x="522" y="3756"/>
                        <a:pt x="967" y="4004"/>
                        <a:pt x="1433" y="4004"/>
                      </a:cubicBezTo>
                      <a:cubicBezTo>
                        <a:pt x="1766" y="4004"/>
                        <a:pt x="2110" y="3877"/>
                        <a:pt x="2401" y="3624"/>
                      </a:cubicBezTo>
                      <a:cubicBezTo>
                        <a:pt x="2736" y="3320"/>
                        <a:pt x="2857" y="2834"/>
                        <a:pt x="2736" y="2408"/>
                      </a:cubicBezTo>
                      <a:cubicBezTo>
                        <a:pt x="2857" y="2287"/>
                        <a:pt x="2979" y="2165"/>
                        <a:pt x="3100" y="2074"/>
                      </a:cubicBezTo>
                      <a:cubicBezTo>
                        <a:pt x="3556" y="1648"/>
                        <a:pt x="3617" y="828"/>
                        <a:pt x="3161" y="402"/>
                      </a:cubicBezTo>
                      <a:cubicBezTo>
                        <a:pt x="2915" y="139"/>
                        <a:pt x="2589" y="1"/>
                        <a:pt x="2264" y="1"/>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62" name="Google Shape;562;p18"/>
                <p:cNvSpPr/>
                <p:nvPr/>
              </p:nvSpPr>
              <p:spPr>
                <a:xfrm>
                  <a:off x="1312725" y="4918100"/>
                  <a:ext cx="145175" cy="140375"/>
                </a:xfrm>
                <a:custGeom>
                  <a:rect b="b" l="l" r="r" t="t"/>
                  <a:pathLst>
                    <a:path extrusionOk="0" h="5615" w="5807">
                      <a:moveTo>
                        <a:pt x="4037" y="1"/>
                      </a:moveTo>
                      <a:cubicBezTo>
                        <a:pt x="3867" y="1"/>
                        <a:pt x="3686" y="41"/>
                        <a:pt x="3496" y="130"/>
                      </a:cubicBezTo>
                      <a:cubicBezTo>
                        <a:pt x="1885" y="859"/>
                        <a:pt x="1" y="3443"/>
                        <a:pt x="1520" y="5084"/>
                      </a:cubicBezTo>
                      <a:cubicBezTo>
                        <a:pt x="1874" y="5461"/>
                        <a:pt x="2284" y="5615"/>
                        <a:pt x="2701" y="5615"/>
                      </a:cubicBezTo>
                      <a:cubicBezTo>
                        <a:pt x="3395" y="5615"/>
                        <a:pt x="4108" y="5190"/>
                        <a:pt x="4621" y="4659"/>
                      </a:cubicBezTo>
                      <a:cubicBezTo>
                        <a:pt x="5563" y="3686"/>
                        <a:pt x="5806" y="2562"/>
                        <a:pt x="5654" y="1224"/>
                      </a:cubicBezTo>
                      <a:cubicBezTo>
                        <a:pt x="5624" y="768"/>
                        <a:pt x="5229" y="434"/>
                        <a:pt x="4803" y="312"/>
                      </a:cubicBezTo>
                      <a:cubicBezTo>
                        <a:pt x="4592" y="120"/>
                        <a:pt x="4331" y="1"/>
                        <a:pt x="4037" y="1"/>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63" name="Google Shape;563;p18"/>
                <p:cNvSpPr/>
                <p:nvPr/>
              </p:nvSpPr>
              <p:spPr>
                <a:xfrm>
                  <a:off x="1474575" y="5016225"/>
                  <a:ext cx="123900" cy="132150"/>
                </a:xfrm>
                <a:custGeom>
                  <a:rect b="b" l="l" r="r" t="t"/>
                  <a:pathLst>
                    <a:path extrusionOk="0" h="5286" w="4956">
                      <a:moveTo>
                        <a:pt x="3402" y="1"/>
                      </a:moveTo>
                      <a:cubicBezTo>
                        <a:pt x="3157" y="1"/>
                        <a:pt x="2907" y="83"/>
                        <a:pt x="2676" y="278"/>
                      </a:cubicBezTo>
                      <a:cubicBezTo>
                        <a:pt x="1642" y="1159"/>
                        <a:pt x="1" y="2862"/>
                        <a:pt x="518" y="4351"/>
                      </a:cubicBezTo>
                      <a:cubicBezTo>
                        <a:pt x="703" y="4934"/>
                        <a:pt x="1097" y="5286"/>
                        <a:pt x="1658" y="5286"/>
                      </a:cubicBezTo>
                      <a:cubicBezTo>
                        <a:pt x="1740" y="5286"/>
                        <a:pt x="1826" y="5278"/>
                        <a:pt x="1916" y="5263"/>
                      </a:cubicBezTo>
                      <a:cubicBezTo>
                        <a:pt x="2767" y="5172"/>
                        <a:pt x="3436" y="4351"/>
                        <a:pt x="3922" y="3743"/>
                      </a:cubicBezTo>
                      <a:cubicBezTo>
                        <a:pt x="4408" y="3135"/>
                        <a:pt x="4955" y="2314"/>
                        <a:pt x="4895" y="1494"/>
                      </a:cubicBezTo>
                      <a:cubicBezTo>
                        <a:pt x="4864" y="1068"/>
                        <a:pt x="4682" y="673"/>
                        <a:pt x="4378" y="460"/>
                      </a:cubicBezTo>
                      <a:cubicBezTo>
                        <a:pt x="4123" y="187"/>
                        <a:pt x="3769" y="1"/>
                        <a:pt x="3402" y="1"/>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64" name="Google Shape;564;p18"/>
                <p:cNvSpPr/>
                <p:nvPr/>
              </p:nvSpPr>
              <p:spPr>
                <a:xfrm>
                  <a:off x="938475" y="4583700"/>
                  <a:ext cx="144100" cy="89400"/>
                </a:xfrm>
                <a:custGeom>
                  <a:rect b="b" l="l" r="r" t="t"/>
                  <a:pathLst>
                    <a:path extrusionOk="0" h="3576" w="5764">
                      <a:moveTo>
                        <a:pt x="4036" y="0"/>
                      </a:moveTo>
                      <a:cubicBezTo>
                        <a:pt x="3781" y="0"/>
                        <a:pt x="3515" y="94"/>
                        <a:pt x="3268" y="314"/>
                      </a:cubicBezTo>
                      <a:cubicBezTo>
                        <a:pt x="2752" y="770"/>
                        <a:pt x="1809" y="922"/>
                        <a:pt x="1141" y="1287"/>
                      </a:cubicBezTo>
                      <a:cubicBezTo>
                        <a:pt x="1" y="1935"/>
                        <a:pt x="627" y="3576"/>
                        <a:pt x="1665" y="3576"/>
                      </a:cubicBezTo>
                      <a:cubicBezTo>
                        <a:pt x="1845" y="3576"/>
                        <a:pt x="2037" y="3527"/>
                        <a:pt x="2235" y="3415"/>
                      </a:cubicBezTo>
                      <a:cubicBezTo>
                        <a:pt x="3116" y="2928"/>
                        <a:pt x="4119" y="2776"/>
                        <a:pt x="4879" y="2077"/>
                      </a:cubicBezTo>
                      <a:cubicBezTo>
                        <a:pt x="5764" y="1264"/>
                        <a:pt x="4975" y="0"/>
                        <a:pt x="4036"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65" name="Google Shape;565;p18"/>
                <p:cNvSpPr/>
                <p:nvPr/>
              </p:nvSpPr>
              <p:spPr>
                <a:xfrm>
                  <a:off x="732925" y="4767950"/>
                  <a:ext cx="147450" cy="142000"/>
                </a:xfrm>
                <a:custGeom>
                  <a:rect b="b" l="l" r="r" t="t"/>
                  <a:pathLst>
                    <a:path extrusionOk="0" h="5680" w="5898">
                      <a:moveTo>
                        <a:pt x="4577" y="1"/>
                      </a:moveTo>
                      <a:cubicBezTo>
                        <a:pt x="4372" y="1"/>
                        <a:pt x="4167" y="56"/>
                        <a:pt x="3983" y="178"/>
                      </a:cubicBezTo>
                      <a:cubicBezTo>
                        <a:pt x="2979" y="604"/>
                        <a:pt x="1885" y="999"/>
                        <a:pt x="1065" y="1789"/>
                      </a:cubicBezTo>
                      <a:cubicBezTo>
                        <a:pt x="1" y="2823"/>
                        <a:pt x="122" y="4221"/>
                        <a:pt x="1034" y="5315"/>
                      </a:cubicBezTo>
                      <a:cubicBezTo>
                        <a:pt x="1263" y="5563"/>
                        <a:pt x="1587" y="5679"/>
                        <a:pt x="1909" y="5679"/>
                      </a:cubicBezTo>
                      <a:cubicBezTo>
                        <a:pt x="2101" y="5679"/>
                        <a:pt x="2293" y="5638"/>
                        <a:pt x="2463" y="5558"/>
                      </a:cubicBezTo>
                      <a:cubicBezTo>
                        <a:pt x="3922" y="4920"/>
                        <a:pt x="4773" y="3339"/>
                        <a:pt x="5563" y="2032"/>
                      </a:cubicBezTo>
                      <a:cubicBezTo>
                        <a:pt x="5806" y="1789"/>
                        <a:pt x="5897" y="1455"/>
                        <a:pt x="5837" y="1121"/>
                      </a:cubicBezTo>
                      <a:cubicBezTo>
                        <a:pt x="5791" y="484"/>
                        <a:pt x="5185" y="1"/>
                        <a:pt x="4577" y="1"/>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66" name="Google Shape;566;p18"/>
                <p:cNvSpPr/>
                <p:nvPr/>
              </p:nvSpPr>
              <p:spPr>
                <a:xfrm>
                  <a:off x="820050" y="4957225"/>
                  <a:ext cx="143150" cy="128000"/>
                </a:xfrm>
                <a:custGeom>
                  <a:rect b="b" l="l" r="r" t="t"/>
                  <a:pathLst>
                    <a:path extrusionOk="0" h="5120" w="5726">
                      <a:moveTo>
                        <a:pt x="3752" y="0"/>
                      </a:moveTo>
                      <a:cubicBezTo>
                        <a:pt x="1793" y="0"/>
                        <a:pt x="0" y="2247"/>
                        <a:pt x="224" y="4188"/>
                      </a:cubicBezTo>
                      <a:cubicBezTo>
                        <a:pt x="316" y="4783"/>
                        <a:pt x="873" y="5120"/>
                        <a:pt x="1415" y="5120"/>
                      </a:cubicBezTo>
                      <a:cubicBezTo>
                        <a:pt x="1593" y="5120"/>
                        <a:pt x="1769" y="5084"/>
                        <a:pt x="1926" y="5009"/>
                      </a:cubicBezTo>
                      <a:cubicBezTo>
                        <a:pt x="3172" y="4431"/>
                        <a:pt x="4115" y="3489"/>
                        <a:pt x="5118" y="2577"/>
                      </a:cubicBezTo>
                      <a:cubicBezTo>
                        <a:pt x="5361" y="2334"/>
                        <a:pt x="5452" y="2091"/>
                        <a:pt x="5482" y="1848"/>
                      </a:cubicBezTo>
                      <a:cubicBezTo>
                        <a:pt x="5726" y="1361"/>
                        <a:pt x="5665" y="723"/>
                        <a:pt x="5057" y="358"/>
                      </a:cubicBezTo>
                      <a:cubicBezTo>
                        <a:pt x="4627" y="110"/>
                        <a:pt x="4185" y="0"/>
                        <a:pt x="3752"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67" name="Google Shape;567;p18"/>
                <p:cNvSpPr/>
                <p:nvPr/>
              </p:nvSpPr>
              <p:spPr>
                <a:xfrm>
                  <a:off x="593100" y="5021925"/>
                  <a:ext cx="169500" cy="134675"/>
                </a:xfrm>
                <a:custGeom>
                  <a:rect b="b" l="l" r="r" t="t"/>
                  <a:pathLst>
                    <a:path extrusionOk="0" h="5387" w="6780">
                      <a:moveTo>
                        <a:pt x="5206" y="0"/>
                      </a:moveTo>
                      <a:cubicBezTo>
                        <a:pt x="5032" y="0"/>
                        <a:pt x="4846" y="44"/>
                        <a:pt x="4651" y="141"/>
                      </a:cubicBezTo>
                      <a:cubicBezTo>
                        <a:pt x="3192" y="931"/>
                        <a:pt x="1" y="2755"/>
                        <a:pt x="1855" y="4792"/>
                      </a:cubicBezTo>
                      <a:cubicBezTo>
                        <a:pt x="2251" y="5214"/>
                        <a:pt x="2649" y="5387"/>
                        <a:pt x="3039" y="5387"/>
                      </a:cubicBezTo>
                      <a:cubicBezTo>
                        <a:pt x="4448" y="5387"/>
                        <a:pt x="5748" y="3130"/>
                        <a:pt x="6414" y="2178"/>
                      </a:cubicBezTo>
                      <a:cubicBezTo>
                        <a:pt x="6779" y="1630"/>
                        <a:pt x="6627" y="1083"/>
                        <a:pt x="6262" y="749"/>
                      </a:cubicBezTo>
                      <a:cubicBezTo>
                        <a:pt x="6062" y="326"/>
                        <a:pt x="5682" y="0"/>
                        <a:pt x="5206"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68" name="Google Shape;568;p18"/>
                <p:cNvSpPr/>
                <p:nvPr/>
              </p:nvSpPr>
              <p:spPr>
                <a:xfrm>
                  <a:off x="1115150" y="4931025"/>
                  <a:ext cx="148200" cy="117650"/>
                </a:xfrm>
                <a:custGeom>
                  <a:rect b="b" l="l" r="r" t="t"/>
                  <a:pathLst>
                    <a:path extrusionOk="0" h="4706" w="5928">
                      <a:moveTo>
                        <a:pt x="4546" y="0"/>
                      </a:moveTo>
                      <a:cubicBezTo>
                        <a:pt x="4396" y="0"/>
                        <a:pt x="4237" y="40"/>
                        <a:pt x="4074" y="130"/>
                      </a:cubicBezTo>
                      <a:cubicBezTo>
                        <a:pt x="2797" y="829"/>
                        <a:pt x="1" y="2409"/>
                        <a:pt x="1612" y="4172"/>
                      </a:cubicBezTo>
                      <a:cubicBezTo>
                        <a:pt x="1957" y="4551"/>
                        <a:pt x="2306" y="4706"/>
                        <a:pt x="2647" y="4706"/>
                      </a:cubicBezTo>
                      <a:cubicBezTo>
                        <a:pt x="3868" y="4706"/>
                        <a:pt x="5000" y="2724"/>
                        <a:pt x="5594" y="1893"/>
                      </a:cubicBezTo>
                      <a:cubicBezTo>
                        <a:pt x="5928" y="1437"/>
                        <a:pt x="5776" y="950"/>
                        <a:pt x="5442" y="646"/>
                      </a:cubicBezTo>
                      <a:cubicBezTo>
                        <a:pt x="5286" y="291"/>
                        <a:pt x="4952" y="0"/>
                        <a:pt x="4546"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sp>
          <p:nvSpPr>
            <p:cNvPr id="569" name="Google Shape;569;p18"/>
            <p:cNvSpPr/>
            <p:nvPr/>
          </p:nvSpPr>
          <p:spPr>
            <a:xfrm flipH="1" rot="-7037420">
              <a:off x="8416010" y="168143"/>
              <a:ext cx="622591" cy="511292"/>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70" name="Google Shape;570;p18"/>
            <p:cNvSpPr/>
            <p:nvPr/>
          </p:nvSpPr>
          <p:spPr>
            <a:xfrm>
              <a:off x="8555037" y="539504"/>
              <a:ext cx="209372" cy="168853"/>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71" name="Google Shape;571;p18"/>
            <p:cNvSpPr/>
            <p:nvPr/>
          </p:nvSpPr>
          <p:spPr>
            <a:xfrm rot="10800000">
              <a:off x="8686757" y="876604"/>
              <a:ext cx="410470" cy="318505"/>
            </a:xfrm>
            <a:custGeom>
              <a:rect b="b" l="l" r="r" t="t"/>
              <a:pathLst>
                <a:path extrusionOk="0" h="6840" w="8815">
                  <a:moveTo>
                    <a:pt x="4408" y="1"/>
                  </a:moveTo>
                  <a:cubicBezTo>
                    <a:pt x="31" y="1"/>
                    <a:pt x="0" y="6840"/>
                    <a:pt x="4408" y="6840"/>
                  </a:cubicBezTo>
                  <a:cubicBezTo>
                    <a:pt x="8815" y="6840"/>
                    <a:pt x="8815" y="1"/>
                    <a:pt x="4408"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72" name="Google Shape;572;p18"/>
            <p:cNvSpPr/>
            <p:nvPr/>
          </p:nvSpPr>
          <p:spPr>
            <a:xfrm flipH="1" rot="10800000">
              <a:off x="8764400" y="3780325"/>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73" name="Google Shape;573;p18"/>
            <p:cNvSpPr/>
            <p:nvPr/>
          </p:nvSpPr>
          <p:spPr>
            <a:xfrm flipH="1" rot="10800000">
              <a:off x="8867275" y="4329075"/>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74" name="Google Shape;574;p18"/>
            <p:cNvSpPr/>
            <p:nvPr/>
          </p:nvSpPr>
          <p:spPr>
            <a:xfrm flipH="1" rot="10800000">
              <a:off x="191650" y="4920575"/>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75" name="Google Shape;575;p18"/>
            <p:cNvSpPr/>
            <p:nvPr/>
          </p:nvSpPr>
          <p:spPr>
            <a:xfrm flipH="1" rot="10800000">
              <a:off x="909538" y="5011000"/>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76" name="Google Shape;576;p18"/>
            <p:cNvSpPr/>
            <p:nvPr/>
          </p:nvSpPr>
          <p:spPr>
            <a:xfrm flipH="1" rot="10800000">
              <a:off x="45913" y="4243175"/>
              <a:ext cx="110225" cy="85900"/>
            </a:xfrm>
            <a:custGeom>
              <a:rect b="b" l="l" r="r" t="t"/>
              <a:pathLst>
                <a:path extrusionOk="0" h="3436" w="4409">
                  <a:moveTo>
                    <a:pt x="2189" y="1"/>
                  </a:moveTo>
                  <a:cubicBezTo>
                    <a:pt x="1" y="1"/>
                    <a:pt x="1" y="3435"/>
                    <a:pt x="2189" y="3435"/>
                  </a:cubicBezTo>
                  <a:cubicBezTo>
                    <a:pt x="4408" y="3435"/>
                    <a:pt x="4408" y="1"/>
                    <a:pt x="2189"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77" name="Google Shape;577;p18"/>
            <p:cNvSpPr/>
            <p:nvPr/>
          </p:nvSpPr>
          <p:spPr>
            <a:xfrm flipH="1" rot="10800000">
              <a:off x="450700" y="4845250"/>
              <a:ext cx="36500" cy="28900"/>
            </a:xfrm>
            <a:custGeom>
              <a:rect b="b" l="l" r="r" t="t"/>
              <a:pathLst>
                <a:path extrusionOk="0" h="1156" w="1460">
                  <a:moveTo>
                    <a:pt x="730" y="0"/>
                  </a:moveTo>
                  <a:cubicBezTo>
                    <a:pt x="0" y="0"/>
                    <a:pt x="0" y="1155"/>
                    <a:pt x="730" y="1155"/>
                  </a:cubicBezTo>
                  <a:cubicBezTo>
                    <a:pt x="1459" y="115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6">
    <p:spTree>
      <p:nvGrpSpPr>
        <p:cNvPr id="578" name="Shape 578"/>
        <p:cNvGrpSpPr/>
        <p:nvPr/>
      </p:nvGrpSpPr>
      <p:grpSpPr>
        <a:xfrm>
          <a:off x="0" y="0"/>
          <a:ext cx="0" cy="0"/>
          <a:chOff x="0" y="0"/>
          <a:chExt cx="0" cy="0"/>
        </a:xfrm>
      </p:grpSpPr>
      <p:grpSp>
        <p:nvGrpSpPr>
          <p:cNvPr id="579" name="Google Shape;579;p19"/>
          <p:cNvGrpSpPr/>
          <p:nvPr/>
        </p:nvGrpSpPr>
        <p:grpSpPr>
          <a:xfrm>
            <a:off x="0" y="-199691"/>
            <a:ext cx="8054593" cy="3413127"/>
            <a:chOff x="0" y="-95601"/>
            <a:chExt cx="9205249" cy="1634013"/>
          </a:xfrm>
        </p:grpSpPr>
        <p:grpSp>
          <p:nvGrpSpPr>
            <p:cNvPr id="580" name="Google Shape;580;p19"/>
            <p:cNvGrpSpPr/>
            <p:nvPr/>
          </p:nvGrpSpPr>
          <p:grpSpPr>
            <a:xfrm>
              <a:off x="0" y="-95601"/>
              <a:ext cx="9205249" cy="1634013"/>
              <a:chOff x="0" y="-95601"/>
              <a:chExt cx="9205249" cy="1634013"/>
            </a:xfrm>
          </p:grpSpPr>
          <p:grpSp>
            <p:nvGrpSpPr>
              <p:cNvPr id="581" name="Google Shape;581;p19"/>
              <p:cNvGrpSpPr/>
              <p:nvPr/>
            </p:nvGrpSpPr>
            <p:grpSpPr>
              <a:xfrm>
                <a:off x="0" y="-22725"/>
                <a:ext cx="2270477" cy="1561138"/>
                <a:chOff x="0" y="-46050"/>
                <a:chExt cx="2270477" cy="1561138"/>
              </a:xfrm>
            </p:grpSpPr>
            <p:sp>
              <p:nvSpPr>
                <p:cNvPr id="582" name="Google Shape;582;p19"/>
                <p:cNvSpPr/>
                <p:nvPr/>
              </p:nvSpPr>
              <p:spPr>
                <a:xfrm flipH="1">
                  <a:off x="512225" y="940850"/>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83" name="Google Shape;583;p19"/>
                <p:cNvSpPr/>
                <p:nvPr/>
              </p:nvSpPr>
              <p:spPr>
                <a:xfrm flipH="1">
                  <a:off x="223863" y="121887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84" name="Google Shape;584;p19"/>
                <p:cNvSpPr/>
                <p:nvPr/>
              </p:nvSpPr>
              <p:spPr>
                <a:xfrm>
                  <a:off x="0" y="-46050"/>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85" name="Google Shape;585;p19"/>
                <p:cNvSpPr/>
                <p:nvPr/>
              </p:nvSpPr>
              <p:spPr>
                <a:xfrm>
                  <a:off x="470625" y="733863"/>
                  <a:ext cx="73750" cy="57025"/>
                </a:xfrm>
                <a:custGeom>
                  <a:rect b="b" l="l" r="r" t="t"/>
                  <a:pathLst>
                    <a:path extrusionOk="0" h="2281" w="2950">
                      <a:moveTo>
                        <a:pt x="1460" y="1"/>
                      </a:moveTo>
                      <a:cubicBezTo>
                        <a:pt x="1" y="1"/>
                        <a:pt x="1" y="2281"/>
                        <a:pt x="1460" y="2281"/>
                      </a:cubicBezTo>
                      <a:cubicBezTo>
                        <a:pt x="2949" y="2281"/>
                        <a:pt x="2949" y="1"/>
                        <a:pt x="146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86" name="Google Shape;586;p19"/>
                <p:cNvSpPr/>
                <p:nvPr/>
              </p:nvSpPr>
              <p:spPr>
                <a:xfrm>
                  <a:off x="138375" y="733863"/>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587" name="Google Shape;587;p19"/>
                <p:cNvGrpSpPr/>
                <p:nvPr/>
              </p:nvGrpSpPr>
              <p:grpSpPr>
                <a:xfrm>
                  <a:off x="188800" y="-23337"/>
                  <a:ext cx="991700" cy="703400"/>
                  <a:chOff x="4481975" y="890363"/>
                  <a:chExt cx="991700" cy="703400"/>
                </a:xfrm>
              </p:grpSpPr>
              <p:sp>
                <p:nvSpPr>
                  <p:cNvPr id="588" name="Google Shape;588;p19"/>
                  <p:cNvSpPr/>
                  <p:nvPr/>
                </p:nvSpPr>
                <p:spPr>
                  <a:xfrm>
                    <a:off x="5387775" y="1486863"/>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89" name="Google Shape;589;p19"/>
                  <p:cNvSpPr/>
                  <p:nvPr/>
                </p:nvSpPr>
                <p:spPr>
                  <a:xfrm>
                    <a:off x="4481975" y="1034313"/>
                    <a:ext cx="127700" cy="122200"/>
                  </a:xfrm>
                  <a:custGeom>
                    <a:rect b="b" l="l" r="r" t="t"/>
                    <a:pathLst>
                      <a:path extrusionOk="0" h="4888" w="5108">
                        <a:moveTo>
                          <a:pt x="1220" y="0"/>
                        </a:moveTo>
                        <a:cubicBezTo>
                          <a:pt x="683" y="0"/>
                          <a:pt x="116" y="347"/>
                          <a:pt x="62" y="1020"/>
                        </a:cubicBezTo>
                        <a:cubicBezTo>
                          <a:pt x="1" y="1932"/>
                          <a:pt x="62" y="2905"/>
                          <a:pt x="457" y="3725"/>
                        </a:cubicBezTo>
                        <a:cubicBezTo>
                          <a:pt x="824" y="4460"/>
                          <a:pt x="1545" y="4888"/>
                          <a:pt x="2302" y="4888"/>
                        </a:cubicBezTo>
                        <a:cubicBezTo>
                          <a:pt x="2610" y="4888"/>
                          <a:pt x="2924" y="4817"/>
                          <a:pt x="3223" y="4668"/>
                        </a:cubicBezTo>
                        <a:cubicBezTo>
                          <a:pt x="5107" y="3725"/>
                          <a:pt x="3496" y="1689"/>
                          <a:pt x="2554" y="747"/>
                        </a:cubicBezTo>
                        <a:cubicBezTo>
                          <a:pt x="2402" y="595"/>
                          <a:pt x="2250" y="503"/>
                          <a:pt x="2098" y="473"/>
                        </a:cubicBezTo>
                        <a:cubicBezTo>
                          <a:pt x="1927" y="156"/>
                          <a:pt x="1581" y="0"/>
                          <a:pt x="122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90" name="Google Shape;590;p19"/>
                  <p:cNvSpPr/>
                  <p:nvPr/>
                </p:nvSpPr>
                <p:spPr>
                  <a:xfrm>
                    <a:off x="4621800" y="993713"/>
                    <a:ext cx="130725" cy="115800"/>
                  </a:xfrm>
                  <a:custGeom>
                    <a:rect b="b" l="l" r="r" t="t"/>
                    <a:pathLst>
                      <a:path extrusionOk="0" h="4632" w="5229">
                        <a:moveTo>
                          <a:pt x="1661" y="0"/>
                        </a:moveTo>
                        <a:cubicBezTo>
                          <a:pt x="1376" y="0"/>
                          <a:pt x="1150" y="135"/>
                          <a:pt x="973" y="334"/>
                        </a:cubicBezTo>
                        <a:cubicBezTo>
                          <a:pt x="457" y="456"/>
                          <a:pt x="1" y="912"/>
                          <a:pt x="183" y="1580"/>
                        </a:cubicBezTo>
                        <a:cubicBezTo>
                          <a:pt x="426" y="2492"/>
                          <a:pt x="1004" y="3526"/>
                          <a:pt x="1672" y="4134"/>
                        </a:cubicBezTo>
                        <a:cubicBezTo>
                          <a:pt x="2049" y="4487"/>
                          <a:pt x="2468" y="4631"/>
                          <a:pt x="2891" y="4631"/>
                        </a:cubicBezTo>
                        <a:cubicBezTo>
                          <a:pt x="3596" y="4631"/>
                          <a:pt x="4313" y="4232"/>
                          <a:pt x="4864" y="3738"/>
                        </a:cubicBezTo>
                        <a:cubicBezTo>
                          <a:pt x="5198" y="3404"/>
                          <a:pt x="5229" y="2857"/>
                          <a:pt x="5016" y="2431"/>
                        </a:cubicBezTo>
                        <a:cubicBezTo>
                          <a:pt x="4438" y="1276"/>
                          <a:pt x="3223" y="456"/>
                          <a:pt x="2007" y="61"/>
                        </a:cubicBezTo>
                        <a:cubicBezTo>
                          <a:pt x="1883" y="19"/>
                          <a:pt x="1768" y="0"/>
                          <a:pt x="1661"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91" name="Google Shape;591;p19"/>
                  <p:cNvSpPr/>
                  <p:nvPr/>
                </p:nvSpPr>
                <p:spPr>
                  <a:xfrm>
                    <a:off x="4625600" y="890363"/>
                    <a:ext cx="91975" cy="42025"/>
                  </a:xfrm>
                  <a:custGeom>
                    <a:rect b="b" l="l" r="r" t="t"/>
                    <a:pathLst>
                      <a:path extrusionOk="0" h="1681" w="3679">
                        <a:moveTo>
                          <a:pt x="1" y="0"/>
                        </a:moveTo>
                        <a:cubicBezTo>
                          <a:pt x="31" y="182"/>
                          <a:pt x="122" y="334"/>
                          <a:pt x="274" y="486"/>
                        </a:cubicBezTo>
                        <a:cubicBezTo>
                          <a:pt x="700" y="942"/>
                          <a:pt x="1095" y="1459"/>
                          <a:pt x="1703" y="1611"/>
                        </a:cubicBezTo>
                        <a:cubicBezTo>
                          <a:pt x="1861" y="1656"/>
                          <a:pt x="2024" y="1680"/>
                          <a:pt x="2184" y="1680"/>
                        </a:cubicBezTo>
                        <a:cubicBezTo>
                          <a:pt x="2455" y="1680"/>
                          <a:pt x="2720" y="1612"/>
                          <a:pt x="2949" y="1459"/>
                        </a:cubicBezTo>
                        <a:cubicBezTo>
                          <a:pt x="3527" y="1155"/>
                          <a:pt x="3679" y="547"/>
                          <a:pt x="3466"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92" name="Google Shape;592;p19"/>
                  <p:cNvSpPr/>
                  <p:nvPr/>
                </p:nvSpPr>
                <p:spPr>
                  <a:xfrm>
                    <a:off x="4810250" y="890363"/>
                    <a:ext cx="134525" cy="71800"/>
                  </a:xfrm>
                  <a:custGeom>
                    <a:rect b="b" l="l" r="r" t="t"/>
                    <a:pathLst>
                      <a:path extrusionOk="0" h="2872" w="5381">
                        <a:moveTo>
                          <a:pt x="62" y="0"/>
                        </a:moveTo>
                        <a:cubicBezTo>
                          <a:pt x="1" y="213"/>
                          <a:pt x="31" y="486"/>
                          <a:pt x="153" y="729"/>
                        </a:cubicBezTo>
                        <a:cubicBezTo>
                          <a:pt x="680" y="1761"/>
                          <a:pt x="2078" y="2872"/>
                          <a:pt x="3341" y="2872"/>
                        </a:cubicBezTo>
                        <a:cubicBezTo>
                          <a:pt x="3827" y="2872"/>
                          <a:pt x="4293" y="2707"/>
                          <a:pt x="4682" y="2310"/>
                        </a:cubicBezTo>
                        <a:cubicBezTo>
                          <a:pt x="5381" y="1581"/>
                          <a:pt x="5138" y="699"/>
                          <a:pt x="4591"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93" name="Google Shape;593;p19"/>
                  <p:cNvSpPr/>
                  <p:nvPr/>
                </p:nvSpPr>
                <p:spPr>
                  <a:xfrm>
                    <a:off x="5024550" y="890363"/>
                    <a:ext cx="116275" cy="90450"/>
                  </a:xfrm>
                  <a:custGeom>
                    <a:rect b="b" l="l" r="r" t="t"/>
                    <a:pathLst>
                      <a:path extrusionOk="0" h="3618" w="4651">
                        <a:moveTo>
                          <a:pt x="639" y="0"/>
                        </a:moveTo>
                        <a:cubicBezTo>
                          <a:pt x="152" y="274"/>
                          <a:pt x="0" y="942"/>
                          <a:pt x="274" y="1429"/>
                        </a:cubicBezTo>
                        <a:cubicBezTo>
                          <a:pt x="426" y="1733"/>
                          <a:pt x="365" y="2128"/>
                          <a:pt x="578" y="2462"/>
                        </a:cubicBezTo>
                        <a:cubicBezTo>
                          <a:pt x="882" y="3009"/>
                          <a:pt x="1490" y="3161"/>
                          <a:pt x="2067" y="3192"/>
                        </a:cubicBezTo>
                        <a:cubicBezTo>
                          <a:pt x="2462" y="3465"/>
                          <a:pt x="2918" y="3617"/>
                          <a:pt x="3435" y="3617"/>
                        </a:cubicBezTo>
                        <a:cubicBezTo>
                          <a:pt x="4134" y="3617"/>
                          <a:pt x="4651" y="2948"/>
                          <a:pt x="4469" y="2280"/>
                        </a:cubicBezTo>
                        <a:cubicBezTo>
                          <a:pt x="4317" y="1550"/>
                          <a:pt x="3557" y="1003"/>
                          <a:pt x="3010" y="578"/>
                        </a:cubicBezTo>
                        <a:cubicBezTo>
                          <a:pt x="2736" y="365"/>
                          <a:pt x="2402" y="152"/>
                          <a:pt x="20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94" name="Google Shape;594;p19"/>
                  <p:cNvSpPr/>
                  <p:nvPr/>
                </p:nvSpPr>
                <p:spPr>
                  <a:xfrm>
                    <a:off x="5159800" y="993963"/>
                    <a:ext cx="101100" cy="66450"/>
                  </a:xfrm>
                  <a:custGeom>
                    <a:rect b="b" l="l" r="r" t="t"/>
                    <a:pathLst>
                      <a:path extrusionOk="0" h="2658" w="4044">
                        <a:moveTo>
                          <a:pt x="1902" y="1"/>
                        </a:moveTo>
                        <a:cubicBezTo>
                          <a:pt x="1572" y="1"/>
                          <a:pt x="1242" y="71"/>
                          <a:pt x="913" y="142"/>
                        </a:cubicBezTo>
                        <a:cubicBezTo>
                          <a:pt x="366" y="233"/>
                          <a:pt x="1" y="902"/>
                          <a:pt x="153" y="1449"/>
                        </a:cubicBezTo>
                        <a:cubicBezTo>
                          <a:pt x="305" y="1874"/>
                          <a:pt x="639" y="2148"/>
                          <a:pt x="1065" y="2209"/>
                        </a:cubicBezTo>
                        <a:cubicBezTo>
                          <a:pt x="1186" y="2239"/>
                          <a:pt x="1308" y="2269"/>
                          <a:pt x="1429" y="2269"/>
                        </a:cubicBezTo>
                        <a:cubicBezTo>
                          <a:pt x="1581" y="2330"/>
                          <a:pt x="1673" y="2421"/>
                          <a:pt x="1825" y="2482"/>
                        </a:cubicBezTo>
                        <a:cubicBezTo>
                          <a:pt x="2070" y="2599"/>
                          <a:pt x="2316" y="2658"/>
                          <a:pt x="2554" y="2658"/>
                        </a:cubicBezTo>
                        <a:cubicBezTo>
                          <a:pt x="2936" y="2658"/>
                          <a:pt x="3300" y="2508"/>
                          <a:pt x="3618" y="2209"/>
                        </a:cubicBezTo>
                        <a:cubicBezTo>
                          <a:pt x="3952" y="1935"/>
                          <a:pt x="4044" y="1297"/>
                          <a:pt x="3800" y="932"/>
                        </a:cubicBezTo>
                        <a:cubicBezTo>
                          <a:pt x="3405" y="385"/>
                          <a:pt x="2888" y="81"/>
                          <a:pt x="2189" y="20"/>
                        </a:cubicBezTo>
                        <a:cubicBezTo>
                          <a:pt x="2093" y="6"/>
                          <a:pt x="1998" y="1"/>
                          <a:pt x="1902"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95" name="Google Shape;595;p19"/>
                  <p:cNvSpPr/>
                  <p:nvPr/>
                </p:nvSpPr>
                <p:spPr>
                  <a:xfrm>
                    <a:off x="4999475" y="1135038"/>
                    <a:ext cx="134525" cy="124350"/>
                  </a:xfrm>
                  <a:custGeom>
                    <a:rect b="b" l="l" r="r" t="t"/>
                    <a:pathLst>
                      <a:path extrusionOk="0" h="4974" w="5381">
                        <a:moveTo>
                          <a:pt x="1950" y="0"/>
                        </a:moveTo>
                        <a:cubicBezTo>
                          <a:pt x="1623" y="0"/>
                          <a:pt x="1280" y="54"/>
                          <a:pt x="913" y="158"/>
                        </a:cubicBezTo>
                        <a:cubicBezTo>
                          <a:pt x="31" y="431"/>
                          <a:pt x="1" y="1465"/>
                          <a:pt x="487" y="1982"/>
                        </a:cubicBezTo>
                        <a:cubicBezTo>
                          <a:pt x="487" y="2194"/>
                          <a:pt x="578" y="2377"/>
                          <a:pt x="761" y="2559"/>
                        </a:cubicBezTo>
                        <a:cubicBezTo>
                          <a:pt x="1430" y="3258"/>
                          <a:pt x="1673" y="4352"/>
                          <a:pt x="2615" y="4808"/>
                        </a:cubicBezTo>
                        <a:cubicBezTo>
                          <a:pt x="2835" y="4922"/>
                          <a:pt x="3083" y="4973"/>
                          <a:pt x="3339" y="4973"/>
                        </a:cubicBezTo>
                        <a:cubicBezTo>
                          <a:pt x="4249" y="4973"/>
                          <a:pt x="5242" y="4312"/>
                          <a:pt x="5290" y="3410"/>
                        </a:cubicBezTo>
                        <a:cubicBezTo>
                          <a:pt x="5381" y="2438"/>
                          <a:pt x="4591" y="1495"/>
                          <a:pt x="3952" y="857"/>
                        </a:cubicBezTo>
                        <a:cubicBezTo>
                          <a:pt x="3323" y="269"/>
                          <a:pt x="2679" y="0"/>
                          <a:pt x="195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96" name="Google Shape;596;p19"/>
                  <p:cNvSpPr/>
                  <p:nvPr/>
                </p:nvSpPr>
                <p:spPr>
                  <a:xfrm>
                    <a:off x="4654475" y="1168463"/>
                    <a:ext cx="163400" cy="135100"/>
                  </a:xfrm>
                  <a:custGeom>
                    <a:rect b="b" l="l" r="r" t="t"/>
                    <a:pathLst>
                      <a:path extrusionOk="0" h="5404" w="6536">
                        <a:moveTo>
                          <a:pt x="1286" y="0"/>
                        </a:moveTo>
                        <a:cubicBezTo>
                          <a:pt x="913" y="0"/>
                          <a:pt x="628" y="220"/>
                          <a:pt x="487" y="548"/>
                        </a:cubicBezTo>
                        <a:cubicBezTo>
                          <a:pt x="153" y="852"/>
                          <a:pt x="1" y="1308"/>
                          <a:pt x="244" y="1794"/>
                        </a:cubicBezTo>
                        <a:cubicBezTo>
                          <a:pt x="730" y="2767"/>
                          <a:pt x="1004" y="3831"/>
                          <a:pt x="1733" y="4651"/>
                        </a:cubicBezTo>
                        <a:cubicBezTo>
                          <a:pt x="2181" y="5145"/>
                          <a:pt x="2753" y="5404"/>
                          <a:pt x="3324" y="5404"/>
                        </a:cubicBezTo>
                        <a:cubicBezTo>
                          <a:pt x="3878" y="5404"/>
                          <a:pt x="4430" y="5160"/>
                          <a:pt x="4864" y="4651"/>
                        </a:cubicBezTo>
                        <a:cubicBezTo>
                          <a:pt x="6536" y="2706"/>
                          <a:pt x="3192" y="609"/>
                          <a:pt x="1642" y="62"/>
                        </a:cubicBezTo>
                        <a:cubicBezTo>
                          <a:pt x="1517" y="20"/>
                          <a:pt x="1398" y="0"/>
                          <a:pt x="1286"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97" name="Google Shape;597;p19"/>
                  <p:cNvSpPr/>
                  <p:nvPr/>
                </p:nvSpPr>
                <p:spPr>
                  <a:xfrm>
                    <a:off x="4516375" y="1216138"/>
                    <a:ext cx="101650" cy="104625"/>
                  </a:xfrm>
                  <a:custGeom>
                    <a:rect b="b" l="l" r="r" t="t"/>
                    <a:pathLst>
                      <a:path extrusionOk="0" h="4185" w="4066">
                        <a:moveTo>
                          <a:pt x="1563" y="0"/>
                        </a:moveTo>
                        <a:cubicBezTo>
                          <a:pt x="739" y="0"/>
                          <a:pt x="0" y="1080"/>
                          <a:pt x="753" y="1832"/>
                        </a:cubicBezTo>
                        <a:cubicBezTo>
                          <a:pt x="1178" y="2258"/>
                          <a:pt x="1361" y="3109"/>
                          <a:pt x="1725" y="3687"/>
                        </a:cubicBezTo>
                        <a:cubicBezTo>
                          <a:pt x="1938" y="4039"/>
                          <a:pt x="2259" y="4185"/>
                          <a:pt x="2582" y="4185"/>
                        </a:cubicBezTo>
                        <a:cubicBezTo>
                          <a:pt x="3318" y="4185"/>
                          <a:pt x="4065" y="3426"/>
                          <a:pt x="3579" y="2623"/>
                        </a:cubicBezTo>
                        <a:cubicBezTo>
                          <a:pt x="3093" y="1863"/>
                          <a:pt x="2911" y="981"/>
                          <a:pt x="2272" y="313"/>
                        </a:cubicBezTo>
                        <a:cubicBezTo>
                          <a:pt x="2052" y="92"/>
                          <a:pt x="1804" y="0"/>
                          <a:pt x="1563"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98" name="Google Shape;598;p19"/>
                  <p:cNvSpPr/>
                  <p:nvPr/>
                </p:nvSpPr>
                <p:spPr>
                  <a:xfrm>
                    <a:off x="4692475" y="1379163"/>
                    <a:ext cx="139075" cy="121900"/>
                  </a:xfrm>
                  <a:custGeom>
                    <a:rect b="b" l="l" r="r" t="t"/>
                    <a:pathLst>
                      <a:path extrusionOk="0" h="4876" w="5563">
                        <a:moveTo>
                          <a:pt x="1467" y="0"/>
                        </a:moveTo>
                        <a:cubicBezTo>
                          <a:pt x="1394" y="0"/>
                          <a:pt x="1320" y="8"/>
                          <a:pt x="1247" y="23"/>
                        </a:cubicBezTo>
                        <a:cubicBezTo>
                          <a:pt x="487" y="114"/>
                          <a:pt x="1" y="1087"/>
                          <a:pt x="487" y="1725"/>
                        </a:cubicBezTo>
                        <a:cubicBezTo>
                          <a:pt x="912" y="2606"/>
                          <a:pt x="1308" y="3579"/>
                          <a:pt x="2037" y="4248"/>
                        </a:cubicBezTo>
                        <a:cubicBezTo>
                          <a:pt x="2483" y="4680"/>
                          <a:pt x="2981" y="4876"/>
                          <a:pt x="3482" y="4876"/>
                        </a:cubicBezTo>
                        <a:cubicBezTo>
                          <a:pt x="4074" y="4876"/>
                          <a:pt x="4672" y="4603"/>
                          <a:pt x="5198" y="4126"/>
                        </a:cubicBezTo>
                        <a:cubicBezTo>
                          <a:pt x="5533" y="3792"/>
                          <a:pt x="5563" y="3275"/>
                          <a:pt x="5350" y="2850"/>
                        </a:cubicBezTo>
                        <a:cubicBezTo>
                          <a:pt x="4742" y="1603"/>
                          <a:pt x="3283" y="874"/>
                          <a:pt x="2067" y="236"/>
                        </a:cubicBezTo>
                        <a:cubicBezTo>
                          <a:pt x="1906" y="74"/>
                          <a:pt x="1693" y="0"/>
                          <a:pt x="14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99" name="Google Shape;599;p19"/>
                  <p:cNvSpPr/>
                  <p:nvPr/>
                </p:nvSpPr>
                <p:spPr>
                  <a:xfrm>
                    <a:off x="4846475" y="1298813"/>
                    <a:ext cx="140875" cy="118350"/>
                  </a:xfrm>
                  <a:custGeom>
                    <a:rect b="b" l="l" r="r" t="t"/>
                    <a:pathLst>
                      <a:path extrusionOk="0" h="4734" w="5635">
                        <a:moveTo>
                          <a:pt x="1922" y="0"/>
                        </a:moveTo>
                        <a:cubicBezTo>
                          <a:pt x="1597" y="0"/>
                          <a:pt x="1280" y="162"/>
                          <a:pt x="1075" y="532"/>
                        </a:cubicBezTo>
                        <a:cubicBezTo>
                          <a:pt x="1" y="2567"/>
                          <a:pt x="2212" y="4734"/>
                          <a:pt x="4239" y="4734"/>
                        </a:cubicBezTo>
                        <a:cubicBezTo>
                          <a:pt x="4391" y="4734"/>
                          <a:pt x="4543" y="4721"/>
                          <a:pt x="4692" y="4696"/>
                        </a:cubicBezTo>
                        <a:cubicBezTo>
                          <a:pt x="5391" y="4574"/>
                          <a:pt x="5634" y="3693"/>
                          <a:pt x="5360" y="3146"/>
                        </a:cubicBezTo>
                        <a:cubicBezTo>
                          <a:pt x="4783" y="2082"/>
                          <a:pt x="3901" y="1261"/>
                          <a:pt x="3050" y="410"/>
                        </a:cubicBezTo>
                        <a:cubicBezTo>
                          <a:pt x="2838" y="197"/>
                          <a:pt x="2594" y="106"/>
                          <a:pt x="2382" y="106"/>
                        </a:cubicBezTo>
                        <a:cubicBezTo>
                          <a:pt x="2234" y="37"/>
                          <a:pt x="2077" y="0"/>
                          <a:pt x="1922"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00" name="Google Shape;600;p19"/>
                  <p:cNvSpPr/>
                  <p:nvPr/>
                </p:nvSpPr>
                <p:spPr>
                  <a:xfrm>
                    <a:off x="5057425" y="1335163"/>
                    <a:ext cx="138125" cy="107775"/>
                  </a:xfrm>
                  <a:custGeom>
                    <a:rect b="b" l="l" r="r" t="t"/>
                    <a:pathLst>
                      <a:path extrusionOk="0" h="4311" w="5525">
                        <a:moveTo>
                          <a:pt x="1035" y="1"/>
                        </a:moveTo>
                        <a:cubicBezTo>
                          <a:pt x="399" y="1"/>
                          <a:pt x="1" y="599"/>
                          <a:pt x="53" y="1175"/>
                        </a:cubicBezTo>
                        <a:cubicBezTo>
                          <a:pt x="23" y="1540"/>
                          <a:pt x="144" y="1874"/>
                          <a:pt x="509" y="2117"/>
                        </a:cubicBezTo>
                        <a:cubicBezTo>
                          <a:pt x="600" y="2208"/>
                          <a:pt x="661" y="2330"/>
                          <a:pt x="722" y="2421"/>
                        </a:cubicBezTo>
                        <a:cubicBezTo>
                          <a:pt x="965" y="2786"/>
                          <a:pt x="1208" y="3151"/>
                          <a:pt x="1482" y="3485"/>
                        </a:cubicBezTo>
                        <a:cubicBezTo>
                          <a:pt x="1834" y="3954"/>
                          <a:pt x="2387" y="4310"/>
                          <a:pt x="2939" y="4310"/>
                        </a:cubicBezTo>
                        <a:cubicBezTo>
                          <a:pt x="3246" y="4310"/>
                          <a:pt x="3551" y="4201"/>
                          <a:pt x="3822" y="3941"/>
                        </a:cubicBezTo>
                        <a:cubicBezTo>
                          <a:pt x="5524" y="2330"/>
                          <a:pt x="2728" y="476"/>
                          <a:pt x="1360" y="50"/>
                        </a:cubicBezTo>
                        <a:cubicBezTo>
                          <a:pt x="1246" y="16"/>
                          <a:pt x="1137" y="1"/>
                          <a:pt x="1035"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01" name="Google Shape;601;p19"/>
                  <p:cNvSpPr/>
                  <p:nvPr/>
                </p:nvSpPr>
                <p:spPr>
                  <a:xfrm>
                    <a:off x="5205150" y="1306713"/>
                    <a:ext cx="120350" cy="96225"/>
                  </a:xfrm>
                  <a:custGeom>
                    <a:rect b="b" l="l" r="r" t="t"/>
                    <a:pathLst>
                      <a:path extrusionOk="0" h="3849" w="4814">
                        <a:moveTo>
                          <a:pt x="1800" y="0"/>
                        </a:moveTo>
                        <a:cubicBezTo>
                          <a:pt x="1731" y="0"/>
                          <a:pt x="1661" y="10"/>
                          <a:pt x="1591" y="33"/>
                        </a:cubicBezTo>
                        <a:cubicBezTo>
                          <a:pt x="1569" y="32"/>
                          <a:pt x="1547" y="31"/>
                          <a:pt x="1525" y="31"/>
                        </a:cubicBezTo>
                        <a:cubicBezTo>
                          <a:pt x="729" y="31"/>
                          <a:pt x="1" y="1087"/>
                          <a:pt x="740" y="1827"/>
                        </a:cubicBezTo>
                        <a:cubicBezTo>
                          <a:pt x="1166" y="2282"/>
                          <a:pt x="1500" y="2799"/>
                          <a:pt x="1956" y="3225"/>
                        </a:cubicBezTo>
                        <a:cubicBezTo>
                          <a:pt x="2384" y="3600"/>
                          <a:pt x="2886" y="3849"/>
                          <a:pt x="3388" y="3849"/>
                        </a:cubicBezTo>
                        <a:cubicBezTo>
                          <a:pt x="3740" y="3849"/>
                          <a:pt x="4092" y="3726"/>
                          <a:pt x="4418" y="3437"/>
                        </a:cubicBezTo>
                        <a:cubicBezTo>
                          <a:pt x="4661" y="3194"/>
                          <a:pt x="4813" y="2738"/>
                          <a:pt x="4692" y="2404"/>
                        </a:cubicBezTo>
                        <a:cubicBezTo>
                          <a:pt x="4266" y="1219"/>
                          <a:pt x="3354" y="428"/>
                          <a:pt x="2138" y="64"/>
                        </a:cubicBezTo>
                        <a:cubicBezTo>
                          <a:pt x="2026" y="26"/>
                          <a:pt x="1913" y="0"/>
                          <a:pt x="180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02" name="Google Shape;602;p19"/>
                  <p:cNvSpPr/>
                  <p:nvPr/>
                </p:nvSpPr>
                <p:spPr>
                  <a:xfrm>
                    <a:off x="5170450" y="1097663"/>
                    <a:ext cx="123875" cy="111225"/>
                  </a:xfrm>
                  <a:custGeom>
                    <a:rect b="b" l="l" r="r" t="t"/>
                    <a:pathLst>
                      <a:path extrusionOk="0" h="4449" w="4955">
                        <a:moveTo>
                          <a:pt x="1247" y="0"/>
                        </a:moveTo>
                        <a:cubicBezTo>
                          <a:pt x="896" y="0"/>
                          <a:pt x="565" y="163"/>
                          <a:pt x="365" y="523"/>
                        </a:cubicBezTo>
                        <a:cubicBezTo>
                          <a:pt x="304" y="614"/>
                          <a:pt x="244" y="735"/>
                          <a:pt x="244" y="887"/>
                        </a:cubicBezTo>
                        <a:cubicBezTo>
                          <a:pt x="31" y="1252"/>
                          <a:pt x="0" y="1739"/>
                          <a:pt x="396" y="2134"/>
                        </a:cubicBezTo>
                        <a:cubicBezTo>
                          <a:pt x="1034" y="2802"/>
                          <a:pt x="1611" y="3593"/>
                          <a:pt x="2402" y="4140"/>
                        </a:cubicBezTo>
                        <a:cubicBezTo>
                          <a:pt x="2684" y="4340"/>
                          <a:pt x="3022" y="4449"/>
                          <a:pt x="3345" y="4449"/>
                        </a:cubicBezTo>
                        <a:cubicBezTo>
                          <a:pt x="3856" y="4449"/>
                          <a:pt x="4331" y="4177"/>
                          <a:pt x="4499" y="3562"/>
                        </a:cubicBezTo>
                        <a:cubicBezTo>
                          <a:pt x="4955" y="1891"/>
                          <a:pt x="3070" y="705"/>
                          <a:pt x="1794" y="128"/>
                        </a:cubicBezTo>
                        <a:cubicBezTo>
                          <a:pt x="1617" y="44"/>
                          <a:pt x="1429" y="0"/>
                          <a:pt x="124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03" name="Google Shape;603;p19"/>
                  <p:cNvSpPr/>
                  <p:nvPr/>
                </p:nvSpPr>
                <p:spPr>
                  <a:xfrm>
                    <a:off x="4926525" y="1476338"/>
                    <a:ext cx="158075" cy="117425"/>
                  </a:xfrm>
                  <a:custGeom>
                    <a:rect b="b" l="l" r="r" t="t"/>
                    <a:pathLst>
                      <a:path extrusionOk="0" h="4697" w="6323">
                        <a:moveTo>
                          <a:pt x="1573" y="1"/>
                        </a:moveTo>
                        <a:cubicBezTo>
                          <a:pt x="1279" y="1"/>
                          <a:pt x="1023" y="151"/>
                          <a:pt x="851" y="361"/>
                        </a:cubicBezTo>
                        <a:cubicBezTo>
                          <a:pt x="335" y="634"/>
                          <a:pt x="0" y="1212"/>
                          <a:pt x="365" y="1820"/>
                        </a:cubicBezTo>
                        <a:cubicBezTo>
                          <a:pt x="975" y="2805"/>
                          <a:pt x="2165" y="4697"/>
                          <a:pt x="3473" y="4697"/>
                        </a:cubicBezTo>
                        <a:cubicBezTo>
                          <a:pt x="3859" y="4697"/>
                          <a:pt x="4256" y="4532"/>
                          <a:pt x="4651" y="4130"/>
                        </a:cubicBezTo>
                        <a:cubicBezTo>
                          <a:pt x="6323" y="2428"/>
                          <a:pt x="3222" y="877"/>
                          <a:pt x="2128" y="178"/>
                        </a:cubicBezTo>
                        <a:cubicBezTo>
                          <a:pt x="1936" y="54"/>
                          <a:pt x="1747" y="1"/>
                          <a:pt x="1573"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04" name="Google Shape;604;p19"/>
                  <p:cNvSpPr/>
                  <p:nvPr/>
                </p:nvSpPr>
                <p:spPr>
                  <a:xfrm>
                    <a:off x="4826225" y="1032688"/>
                    <a:ext cx="136800" cy="102350"/>
                  </a:xfrm>
                  <a:custGeom>
                    <a:rect b="b" l="l" r="r" t="t"/>
                    <a:pathLst>
                      <a:path extrusionOk="0" h="4094" w="5472">
                        <a:moveTo>
                          <a:pt x="1367" y="0"/>
                        </a:moveTo>
                        <a:cubicBezTo>
                          <a:pt x="1109" y="0"/>
                          <a:pt x="873" y="132"/>
                          <a:pt x="699" y="325"/>
                        </a:cubicBezTo>
                        <a:cubicBezTo>
                          <a:pt x="274" y="538"/>
                          <a:pt x="0" y="1024"/>
                          <a:pt x="304" y="1572"/>
                        </a:cubicBezTo>
                        <a:cubicBezTo>
                          <a:pt x="821" y="2442"/>
                          <a:pt x="1866" y="4094"/>
                          <a:pt x="3002" y="4094"/>
                        </a:cubicBezTo>
                        <a:cubicBezTo>
                          <a:pt x="3335" y="4094"/>
                          <a:pt x="3675" y="3952"/>
                          <a:pt x="4012" y="3608"/>
                        </a:cubicBezTo>
                        <a:cubicBezTo>
                          <a:pt x="5471" y="2119"/>
                          <a:pt x="2797" y="781"/>
                          <a:pt x="1824" y="143"/>
                        </a:cubicBezTo>
                        <a:cubicBezTo>
                          <a:pt x="1669" y="43"/>
                          <a:pt x="1514" y="0"/>
                          <a:pt x="13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605" name="Google Shape;605;p19"/>
                <p:cNvSpPr/>
                <p:nvPr/>
              </p:nvSpPr>
              <p:spPr>
                <a:xfrm>
                  <a:off x="72750" y="1448188"/>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06" name="Google Shape;606;p19"/>
                <p:cNvSpPr/>
                <p:nvPr/>
              </p:nvSpPr>
              <p:spPr>
                <a:xfrm>
                  <a:off x="1297538" y="157125"/>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07" name="Google Shape;607;p19"/>
                <p:cNvSpPr/>
                <p:nvPr/>
              </p:nvSpPr>
              <p:spPr>
                <a:xfrm rot="10800000">
                  <a:off x="1860007" y="74754"/>
                  <a:ext cx="410470" cy="318505"/>
                </a:xfrm>
                <a:custGeom>
                  <a:rect b="b" l="l" r="r" t="t"/>
                  <a:pathLst>
                    <a:path extrusionOk="0" h="6840" w="8815">
                      <a:moveTo>
                        <a:pt x="4408" y="1"/>
                      </a:moveTo>
                      <a:cubicBezTo>
                        <a:pt x="31" y="1"/>
                        <a:pt x="0" y="6840"/>
                        <a:pt x="4408" y="6840"/>
                      </a:cubicBezTo>
                      <a:cubicBezTo>
                        <a:pt x="8815" y="6840"/>
                        <a:pt x="8815" y="1"/>
                        <a:pt x="4408"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nvGrpSpPr>
              <p:cNvPr id="608" name="Google Shape;608;p19"/>
              <p:cNvGrpSpPr/>
              <p:nvPr/>
            </p:nvGrpSpPr>
            <p:grpSpPr>
              <a:xfrm>
                <a:off x="7860550" y="-95601"/>
                <a:ext cx="1344699" cy="1298876"/>
                <a:chOff x="7860550" y="-95601"/>
                <a:chExt cx="1344699" cy="1298876"/>
              </a:xfrm>
            </p:grpSpPr>
            <p:sp>
              <p:nvSpPr>
                <p:cNvPr id="609" name="Google Shape;609;p19"/>
                <p:cNvSpPr/>
                <p:nvPr/>
              </p:nvSpPr>
              <p:spPr>
                <a:xfrm rot="3108773">
                  <a:off x="8049938" y="142001"/>
                  <a:ext cx="697321" cy="572662"/>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10" name="Google Shape;610;p19"/>
                <p:cNvSpPr/>
                <p:nvPr/>
              </p:nvSpPr>
              <p:spPr>
                <a:xfrm>
                  <a:off x="7860550" y="50200"/>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11" name="Google Shape;611;p19"/>
                <p:cNvSpPr/>
                <p:nvPr/>
              </p:nvSpPr>
              <p:spPr>
                <a:xfrm>
                  <a:off x="8473150" y="506050"/>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12" name="Google Shape;612;p19"/>
                <p:cNvSpPr/>
                <p:nvPr/>
              </p:nvSpPr>
              <p:spPr>
                <a:xfrm>
                  <a:off x="8920350" y="1165275"/>
                  <a:ext cx="48650" cy="38000"/>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13" name="Google Shape;613;p19"/>
                <p:cNvSpPr/>
                <p:nvPr/>
              </p:nvSpPr>
              <p:spPr>
                <a:xfrm>
                  <a:off x="8969000" y="409325"/>
                  <a:ext cx="48650" cy="38025"/>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14" name="Google Shape;614;p19"/>
                <p:cNvSpPr/>
                <p:nvPr/>
              </p:nvSpPr>
              <p:spPr>
                <a:xfrm rot="-1700448">
                  <a:off x="8522533" y="32672"/>
                  <a:ext cx="633335" cy="367911"/>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15" name="Google Shape;615;p19"/>
                <p:cNvSpPr/>
                <p:nvPr/>
              </p:nvSpPr>
              <p:spPr>
                <a:xfrm>
                  <a:off x="8660725" y="655975"/>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16" name="Google Shape;616;p19"/>
                <p:cNvSpPr/>
                <p:nvPr/>
              </p:nvSpPr>
              <p:spPr>
                <a:xfrm>
                  <a:off x="8559050" y="905875"/>
                  <a:ext cx="48650" cy="38000"/>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sp>
          <p:nvSpPr>
            <p:cNvPr id="617" name="Google Shape;617;p19"/>
            <p:cNvSpPr/>
            <p:nvPr/>
          </p:nvSpPr>
          <p:spPr>
            <a:xfrm>
              <a:off x="8339425" y="84147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618" name="Google Shape;618;p19"/>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CUSTOM_7">
    <p:spTree>
      <p:nvGrpSpPr>
        <p:cNvPr id="619" name="Shape 619"/>
        <p:cNvGrpSpPr/>
        <p:nvPr/>
      </p:nvGrpSpPr>
      <p:grpSpPr>
        <a:xfrm>
          <a:off x="0" y="0"/>
          <a:ext cx="0" cy="0"/>
          <a:chOff x="0" y="0"/>
          <a:chExt cx="0" cy="0"/>
        </a:xfrm>
      </p:grpSpPr>
      <p:grpSp>
        <p:nvGrpSpPr>
          <p:cNvPr id="620" name="Google Shape;620;p20"/>
          <p:cNvGrpSpPr/>
          <p:nvPr/>
        </p:nvGrpSpPr>
        <p:grpSpPr>
          <a:xfrm>
            <a:off x="-960017" y="-761942"/>
            <a:ext cx="8920091" cy="12237475"/>
            <a:chOff x="-1097162" y="-364775"/>
            <a:chExt cx="10194390" cy="5858615"/>
          </a:xfrm>
        </p:grpSpPr>
        <p:sp>
          <p:nvSpPr>
            <p:cNvPr id="621" name="Google Shape;621;p20"/>
            <p:cNvSpPr/>
            <p:nvPr/>
          </p:nvSpPr>
          <p:spPr>
            <a:xfrm flipH="1" rot="10800000">
              <a:off x="-1097162" y="-364775"/>
              <a:ext cx="2505375" cy="1363175"/>
            </a:xfrm>
            <a:custGeom>
              <a:rect b="b" l="l" r="r" t="t"/>
              <a:pathLst>
                <a:path extrusionOk="0" h="54527" w="100215">
                  <a:moveTo>
                    <a:pt x="34672" y="1"/>
                  </a:moveTo>
                  <a:cubicBezTo>
                    <a:pt x="27998" y="1"/>
                    <a:pt x="22358" y="4564"/>
                    <a:pt x="16171" y="7292"/>
                  </a:cubicBezTo>
                  <a:cubicBezTo>
                    <a:pt x="10487" y="9784"/>
                    <a:pt x="5137" y="11030"/>
                    <a:pt x="0" y="11182"/>
                  </a:cubicBezTo>
                  <a:lnTo>
                    <a:pt x="0" y="54526"/>
                  </a:lnTo>
                  <a:lnTo>
                    <a:pt x="67661" y="54526"/>
                  </a:lnTo>
                  <a:cubicBezTo>
                    <a:pt x="68816" y="44800"/>
                    <a:pt x="73497" y="39633"/>
                    <a:pt x="81734" y="33097"/>
                  </a:cubicBezTo>
                  <a:cubicBezTo>
                    <a:pt x="89029" y="27322"/>
                    <a:pt x="100215" y="22733"/>
                    <a:pt x="95503" y="10848"/>
                  </a:cubicBezTo>
                  <a:cubicBezTo>
                    <a:pt x="92626" y="3618"/>
                    <a:pt x="87733" y="1358"/>
                    <a:pt x="82057" y="1358"/>
                  </a:cubicBezTo>
                  <a:cubicBezTo>
                    <a:pt x="72600" y="1358"/>
                    <a:pt x="60970" y="7632"/>
                    <a:pt x="52878" y="7632"/>
                  </a:cubicBezTo>
                  <a:cubicBezTo>
                    <a:pt x="52229" y="7632"/>
                    <a:pt x="51604" y="7591"/>
                    <a:pt x="51004" y="7504"/>
                  </a:cubicBezTo>
                  <a:cubicBezTo>
                    <a:pt x="45016" y="6653"/>
                    <a:pt x="45138" y="2854"/>
                    <a:pt x="39849" y="939"/>
                  </a:cubicBezTo>
                  <a:cubicBezTo>
                    <a:pt x="38044" y="281"/>
                    <a:pt x="36326" y="1"/>
                    <a:pt x="34672"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22" name="Google Shape;622;p20"/>
            <p:cNvSpPr/>
            <p:nvPr/>
          </p:nvSpPr>
          <p:spPr>
            <a:xfrm flipH="1" rot="10800000">
              <a:off x="-523112" y="-156912"/>
              <a:ext cx="3796425" cy="947425"/>
            </a:xfrm>
            <a:custGeom>
              <a:rect b="b" l="l" r="r" t="t"/>
              <a:pathLst>
                <a:path extrusionOk="0" h="37897" w="151857">
                  <a:moveTo>
                    <a:pt x="52927" y="1"/>
                  </a:moveTo>
                  <a:cubicBezTo>
                    <a:pt x="50805" y="1"/>
                    <a:pt x="48661" y="253"/>
                    <a:pt x="46475" y="753"/>
                  </a:cubicBezTo>
                  <a:cubicBezTo>
                    <a:pt x="38967" y="2455"/>
                    <a:pt x="31824" y="6832"/>
                    <a:pt x="23921" y="11939"/>
                  </a:cubicBezTo>
                  <a:cubicBezTo>
                    <a:pt x="16262" y="16893"/>
                    <a:pt x="9149" y="19446"/>
                    <a:pt x="2736" y="19537"/>
                  </a:cubicBezTo>
                  <a:cubicBezTo>
                    <a:pt x="1824" y="19537"/>
                    <a:pt x="881" y="19507"/>
                    <a:pt x="0" y="19385"/>
                  </a:cubicBezTo>
                  <a:lnTo>
                    <a:pt x="0" y="19781"/>
                  </a:lnTo>
                  <a:cubicBezTo>
                    <a:pt x="912" y="19872"/>
                    <a:pt x="1824" y="19902"/>
                    <a:pt x="2736" y="19902"/>
                  </a:cubicBezTo>
                  <a:cubicBezTo>
                    <a:pt x="9240" y="19841"/>
                    <a:pt x="16414" y="17258"/>
                    <a:pt x="24134" y="12273"/>
                  </a:cubicBezTo>
                  <a:cubicBezTo>
                    <a:pt x="34504" y="5553"/>
                    <a:pt x="43475" y="428"/>
                    <a:pt x="52995" y="428"/>
                  </a:cubicBezTo>
                  <a:cubicBezTo>
                    <a:pt x="58461" y="428"/>
                    <a:pt x="64108" y="2117"/>
                    <a:pt x="70305" y="6163"/>
                  </a:cubicBezTo>
                  <a:cubicBezTo>
                    <a:pt x="73983" y="8595"/>
                    <a:pt x="76932" y="10723"/>
                    <a:pt x="79546" y="12607"/>
                  </a:cubicBezTo>
                  <a:cubicBezTo>
                    <a:pt x="88105" y="18832"/>
                    <a:pt x="92566" y="22049"/>
                    <a:pt x="105098" y="22049"/>
                  </a:cubicBezTo>
                  <a:cubicBezTo>
                    <a:pt x="106763" y="22049"/>
                    <a:pt x="108571" y="21992"/>
                    <a:pt x="110549" y="21878"/>
                  </a:cubicBezTo>
                  <a:cubicBezTo>
                    <a:pt x="112106" y="21785"/>
                    <a:pt x="113625" y="21738"/>
                    <a:pt x="115107" y="21738"/>
                  </a:cubicBezTo>
                  <a:cubicBezTo>
                    <a:pt x="130610" y="21738"/>
                    <a:pt x="142104" y="26855"/>
                    <a:pt x="151371" y="37896"/>
                  </a:cubicBezTo>
                  <a:lnTo>
                    <a:pt x="151857" y="37896"/>
                  </a:lnTo>
                  <a:cubicBezTo>
                    <a:pt x="142490" y="26584"/>
                    <a:pt x="130835" y="21346"/>
                    <a:pt x="115081" y="21346"/>
                  </a:cubicBezTo>
                  <a:cubicBezTo>
                    <a:pt x="113606" y="21346"/>
                    <a:pt x="112097" y="21392"/>
                    <a:pt x="110549" y="21483"/>
                  </a:cubicBezTo>
                  <a:cubicBezTo>
                    <a:pt x="108535" y="21603"/>
                    <a:pt x="106700" y="21663"/>
                    <a:pt x="105012" y="21663"/>
                  </a:cubicBezTo>
                  <a:cubicBezTo>
                    <a:pt x="92666" y="21663"/>
                    <a:pt x="88235" y="18454"/>
                    <a:pt x="79758" y="12303"/>
                  </a:cubicBezTo>
                  <a:cubicBezTo>
                    <a:pt x="77175" y="10419"/>
                    <a:pt x="74196" y="8261"/>
                    <a:pt x="70518" y="5859"/>
                  </a:cubicBezTo>
                  <a:cubicBezTo>
                    <a:pt x="64512" y="1930"/>
                    <a:pt x="58801" y="1"/>
                    <a:pt x="5292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23" name="Google Shape;623;p20"/>
            <p:cNvSpPr/>
            <p:nvPr/>
          </p:nvSpPr>
          <p:spPr>
            <a:xfrm flipH="1" rot="10800000">
              <a:off x="651013" y="185800"/>
              <a:ext cx="207475" cy="161875"/>
            </a:xfrm>
            <a:custGeom>
              <a:rect b="b" l="l" r="r" t="t"/>
              <a:pathLst>
                <a:path extrusionOk="0" h="6475" w="8299">
                  <a:moveTo>
                    <a:pt x="4165" y="1"/>
                  </a:moveTo>
                  <a:cubicBezTo>
                    <a:pt x="1" y="1"/>
                    <a:pt x="1" y="6475"/>
                    <a:pt x="4165" y="6475"/>
                  </a:cubicBezTo>
                  <a:cubicBezTo>
                    <a:pt x="8299" y="6475"/>
                    <a:pt x="8299" y="1"/>
                    <a:pt x="4165"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24" name="Google Shape;624;p20"/>
            <p:cNvSpPr/>
            <p:nvPr/>
          </p:nvSpPr>
          <p:spPr>
            <a:xfrm flipH="1" rot="10800000">
              <a:off x="149813" y="347675"/>
              <a:ext cx="60825" cy="47150"/>
            </a:xfrm>
            <a:custGeom>
              <a:rect b="b" l="l" r="r" t="t"/>
              <a:pathLst>
                <a:path extrusionOk="0" h="1886" w="2433">
                  <a:moveTo>
                    <a:pt x="1216" y="1"/>
                  </a:moveTo>
                  <a:cubicBezTo>
                    <a:pt x="0" y="1"/>
                    <a:pt x="0" y="1885"/>
                    <a:pt x="1216" y="1885"/>
                  </a:cubicBezTo>
                  <a:cubicBezTo>
                    <a:pt x="2432" y="1885"/>
                    <a:pt x="2432" y="1"/>
                    <a:pt x="1216"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25" name="Google Shape;625;p20"/>
            <p:cNvSpPr/>
            <p:nvPr/>
          </p:nvSpPr>
          <p:spPr>
            <a:xfrm flipH="1" rot="10800000">
              <a:off x="100425" y="1559425"/>
              <a:ext cx="110225" cy="85900"/>
            </a:xfrm>
            <a:custGeom>
              <a:rect b="b" l="l" r="r" t="t"/>
              <a:pathLst>
                <a:path extrusionOk="0" h="3436" w="4409">
                  <a:moveTo>
                    <a:pt x="2220" y="1"/>
                  </a:moveTo>
                  <a:cubicBezTo>
                    <a:pt x="1" y="1"/>
                    <a:pt x="1" y="3435"/>
                    <a:pt x="2220" y="3435"/>
                  </a:cubicBezTo>
                  <a:cubicBezTo>
                    <a:pt x="4408" y="3435"/>
                    <a:pt x="4408" y="1"/>
                    <a:pt x="222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626" name="Google Shape;626;p20"/>
            <p:cNvGrpSpPr/>
            <p:nvPr/>
          </p:nvGrpSpPr>
          <p:grpSpPr>
            <a:xfrm flipH="1">
              <a:off x="3854016" y="4706081"/>
              <a:ext cx="1289997" cy="787759"/>
              <a:chOff x="593100" y="4542650"/>
              <a:chExt cx="1005375" cy="613950"/>
            </a:xfrm>
          </p:grpSpPr>
          <p:sp>
            <p:nvSpPr>
              <p:cNvPr id="627" name="Google Shape;627;p20"/>
              <p:cNvSpPr/>
              <p:nvPr/>
            </p:nvSpPr>
            <p:spPr>
              <a:xfrm>
                <a:off x="954050" y="4731300"/>
                <a:ext cx="166450" cy="142100"/>
              </a:xfrm>
              <a:custGeom>
                <a:rect b="b" l="l" r="r" t="t"/>
                <a:pathLst>
                  <a:path extrusionOk="0" h="5684" w="6658">
                    <a:moveTo>
                      <a:pt x="5064" y="0"/>
                    </a:moveTo>
                    <a:cubicBezTo>
                      <a:pt x="4902" y="0"/>
                      <a:pt x="4733" y="38"/>
                      <a:pt x="4560" y="125"/>
                    </a:cubicBezTo>
                    <a:cubicBezTo>
                      <a:pt x="3466" y="581"/>
                      <a:pt x="2250" y="854"/>
                      <a:pt x="1277" y="1614"/>
                    </a:cubicBezTo>
                    <a:cubicBezTo>
                      <a:pt x="153" y="2556"/>
                      <a:pt x="1" y="4106"/>
                      <a:pt x="1126" y="5109"/>
                    </a:cubicBezTo>
                    <a:cubicBezTo>
                      <a:pt x="1555" y="5514"/>
                      <a:pt x="2002" y="5684"/>
                      <a:pt x="2447" y="5684"/>
                    </a:cubicBezTo>
                    <a:cubicBezTo>
                      <a:pt x="4178" y="5684"/>
                      <a:pt x="5882" y="3114"/>
                      <a:pt x="6414" y="1736"/>
                    </a:cubicBezTo>
                    <a:cubicBezTo>
                      <a:pt x="6658" y="1128"/>
                      <a:pt x="6384" y="672"/>
                      <a:pt x="5958" y="429"/>
                    </a:cubicBezTo>
                    <a:cubicBezTo>
                      <a:pt x="5730" y="179"/>
                      <a:pt x="5415" y="0"/>
                      <a:pt x="5064"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628" name="Google Shape;628;p20"/>
              <p:cNvGrpSpPr/>
              <p:nvPr/>
            </p:nvGrpSpPr>
            <p:grpSpPr>
              <a:xfrm>
                <a:off x="593100" y="4542650"/>
                <a:ext cx="1005375" cy="613950"/>
                <a:chOff x="593100" y="4542650"/>
                <a:chExt cx="1005375" cy="613950"/>
              </a:xfrm>
            </p:grpSpPr>
            <p:sp>
              <p:nvSpPr>
                <p:cNvPr id="629" name="Google Shape;629;p20"/>
                <p:cNvSpPr/>
                <p:nvPr/>
              </p:nvSpPr>
              <p:spPr>
                <a:xfrm>
                  <a:off x="1128825" y="4542650"/>
                  <a:ext cx="154300" cy="110700"/>
                </a:xfrm>
                <a:custGeom>
                  <a:rect b="b" l="l" r="r" t="t"/>
                  <a:pathLst>
                    <a:path extrusionOk="0" h="4428" w="6172">
                      <a:moveTo>
                        <a:pt x="3676" y="0"/>
                      </a:moveTo>
                      <a:cubicBezTo>
                        <a:pt x="3008" y="0"/>
                        <a:pt x="2340" y="91"/>
                        <a:pt x="1733" y="345"/>
                      </a:cubicBezTo>
                      <a:cubicBezTo>
                        <a:pt x="578" y="862"/>
                        <a:pt x="1" y="2199"/>
                        <a:pt x="548" y="3385"/>
                      </a:cubicBezTo>
                      <a:cubicBezTo>
                        <a:pt x="881" y="4147"/>
                        <a:pt x="1392" y="4428"/>
                        <a:pt x="1962" y="4428"/>
                      </a:cubicBezTo>
                      <a:cubicBezTo>
                        <a:pt x="3006" y="4428"/>
                        <a:pt x="4248" y="3486"/>
                        <a:pt x="4955" y="2838"/>
                      </a:cubicBezTo>
                      <a:cubicBezTo>
                        <a:pt x="5138" y="2686"/>
                        <a:pt x="5229" y="2534"/>
                        <a:pt x="5290" y="2351"/>
                      </a:cubicBezTo>
                      <a:cubicBezTo>
                        <a:pt x="6171" y="1895"/>
                        <a:pt x="6050" y="224"/>
                        <a:pt x="4773" y="72"/>
                      </a:cubicBezTo>
                      <a:cubicBezTo>
                        <a:pt x="4415" y="28"/>
                        <a:pt x="4046" y="0"/>
                        <a:pt x="3676"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30" name="Google Shape;630;p20"/>
                <p:cNvSpPr/>
                <p:nvPr/>
              </p:nvSpPr>
              <p:spPr>
                <a:xfrm>
                  <a:off x="1169875" y="4704100"/>
                  <a:ext cx="145925" cy="137650"/>
                </a:xfrm>
                <a:custGeom>
                  <a:rect b="b" l="l" r="r" t="t"/>
                  <a:pathLst>
                    <a:path extrusionOk="0" h="5506" w="5837">
                      <a:moveTo>
                        <a:pt x="4275" y="0"/>
                      </a:moveTo>
                      <a:cubicBezTo>
                        <a:pt x="4191" y="0"/>
                        <a:pt x="4104" y="9"/>
                        <a:pt x="4012" y="27"/>
                      </a:cubicBezTo>
                      <a:cubicBezTo>
                        <a:pt x="3009" y="240"/>
                        <a:pt x="1824" y="848"/>
                        <a:pt x="1094" y="1577"/>
                      </a:cubicBezTo>
                      <a:cubicBezTo>
                        <a:pt x="0" y="2611"/>
                        <a:pt x="547" y="4100"/>
                        <a:pt x="1398" y="5134"/>
                      </a:cubicBezTo>
                      <a:cubicBezTo>
                        <a:pt x="1621" y="5393"/>
                        <a:pt x="1934" y="5506"/>
                        <a:pt x="2248" y="5506"/>
                      </a:cubicBezTo>
                      <a:cubicBezTo>
                        <a:pt x="2448" y="5506"/>
                        <a:pt x="2649" y="5460"/>
                        <a:pt x="2827" y="5377"/>
                      </a:cubicBezTo>
                      <a:cubicBezTo>
                        <a:pt x="4134" y="4799"/>
                        <a:pt x="5137" y="3462"/>
                        <a:pt x="5654" y="2124"/>
                      </a:cubicBezTo>
                      <a:cubicBezTo>
                        <a:pt x="5836" y="1638"/>
                        <a:pt x="5684" y="1243"/>
                        <a:pt x="5411" y="1000"/>
                      </a:cubicBezTo>
                      <a:cubicBezTo>
                        <a:pt x="5304" y="465"/>
                        <a:pt x="4891" y="0"/>
                        <a:pt x="4275"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31" name="Google Shape;631;p20"/>
                <p:cNvSpPr/>
                <p:nvPr/>
              </p:nvSpPr>
              <p:spPr>
                <a:xfrm>
                  <a:off x="1378850" y="4709925"/>
                  <a:ext cx="90450" cy="100100"/>
                </a:xfrm>
                <a:custGeom>
                  <a:rect b="b" l="l" r="r" t="t"/>
                  <a:pathLst>
                    <a:path extrusionOk="0" h="4004" w="3618">
                      <a:moveTo>
                        <a:pt x="2264" y="1"/>
                      </a:moveTo>
                      <a:cubicBezTo>
                        <a:pt x="1988" y="1"/>
                        <a:pt x="1713" y="101"/>
                        <a:pt x="1489" y="311"/>
                      </a:cubicBezTo>
                      <a:cubicBezTo>
                        <a:pt x="973" y="767"/>
                        <a:pt x="395" y="1192"/>
                        <a:pt x="152" y="1891"/>
                      </a:cubicBezTo>
                      <a:cubicBezTo>
                        <a:pt x="0" y="2347"/>
                        <a:pt x="30" y="2834"/>
                        <a:pt x="274" y="3259"/>
                      </a:cubicBezTo>
                      <a:cubicBezTo>
                        <a:pt x="522" y="3756"/>
                        <a:pt x="967" y="4004"/>
                        <a:pt x="1433" y="4004"/>
                      </a:cubicBezTo>
                      <a:cubicBezTo>
                        <a:pt x="1766" y="4004"/>
                        <a:pt x="2110" y="3877"/>
                        <a:pt x="2401" y="3624"/>
                      </a:cubicBezTo>
                      <a:cubicBezTo>
                        <a:pt x="2736" y="3320"/>
                        <a:pt x="2857" y="2834"/>
                        <a:pt x="2736" y="2408"/>
                      </a:cubicBezTo>
                      <a:cubicBezTo>
                        <a:pt x="2857" y="2287"/>
                        <a:pt x="2979" y="2165"/>
                        <a:pt x="3100" y="2074"/>
                      </a:cubicBezTo>
                      <a:cubicBezTo>
                        <a:pt x="3556" y="1648"/>
                        <a:pt x="3617" y="828"/>
                        <a:pt x="3161" y="402"/>
                      </a:cubicBezTo>
                      <a:cubicBezTo>
                        <a:pt x="2915" y="139"/>
                        <a:pt x="2589" y="1"/>
                        <a:pt x="2264" y="1"/>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32" name="Google Shape;632;p20"/>
                <p:cNvSpPr/>
                <p:nvPr/>
              </p:nvSpPr>
              <p:spPr>
                <a:xfrm>
                  <a:off x="1312725" y="4918100"/>
                  <a:ext cx="145175" cy="140375"/>
                </a:xfrm>
                <a:custGeom>
                  <a:rect b="b" l="l" r="r" t="t"/>
                  <a:pathLst>
                    <a:path extrusionOk="0" h="5615" w="5807">
                      <a:moveTo>
                        <a:pt x="4037" y="1"/>
                      </a:moveTo>
                      <a:cubicBezTo>
                        <a:pt x="3867" y="1"/>
                        <a:pt x="3686" y="41"/>
                        <a:pt x="3496" y="130"/>
                      </a:cubicBezTo>
                      <a:cubicBezTo>
                        <a:pt x="1885" y="859"/>
                        <a:pt x="1" y="3443"/>
                        <a:pt x="1520" y="5084"/>
                      </a:cubicBezTo>
                      <a:cubicBezTo>
                        <a:pt x="1874" y="5461"/>
                        <a:pt x="2284" y="5615"/>
                        <a:pt x="2701" y="5615"/>
                      </a:cubicBezTo>
                      <a:cubicBezTo>
                        <a:pt x="3395" y="5615"/>
                        <a:pt x="4108" y="5190"/>
                        <a:pt x="4621" y="4659"/>
                      </a:cubicBezTo>
                      <a:cubicBezTo>
                        <a:pt x="5563" y="3686"/>
                        <a:pt x="5806" y="2562"/>
                        <a:pt x="5654" y="1224"/>
                      </a:cubicBezTo>
                      <a:cubicBezTo>
                        <a:pt x="5624" y="768"/>
                        <a:pt x="5229" y="434"/>
                        <a:pt x="4803" y="312"/>
                      </a:cubicBezTo>
                      <a:cubicBezTo>
                        <a:pt x="4592" y="120"/>
                        <a:pt x="4331" y="1"/>
                        <a:pt x="4037" y="1"/>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33" name="Google Shape;633;p20"/>
                <p:cNvSpPr/>
                <p:nvPr/>
              </p:nvSpPr>
              <p:spPr>
                <a:xfrm>
                  <a:off x="1474575" y="5016225"/>
                  <a:ext cx="123900" cy="132150"/>
                </a:xfrm>
                <a:custGeom>
                  <a:rect b="b" l="l" r="r" t="t"/>
                  <a:pathLst>
                    <a:path extrusionOk="0" h="5286" w="4956">
                      <a:moveTo>
                        <a:pt x="3402" y="1"/>
                      </a:moveTo>
                      <a:cubicBezTo>
                        <a:pt x="3157" y="1"/>
                        <a:pt x="2907" y="83"/>
                        <a:pt x="2676" y="278"/>
                      </a:cubicBezTo>
                      <a:cubicBezTo>
                        <a:pt x="1642" y="1159"/>
                        <a:pt x="1" y="2862"/>
                        <a:pt x="518" y="4351"/>
                      </a:cubicBezTo>
                      <a:cubicBezTo>
                        <a:pt x="703" y="4934"/>
                        <a:pt x="1097" y="5286"/>
                        <a:pt x="1658" y="5286"/>
                      </a:cubicBezTo>
                      <a:cubicBezTo>
                        <a:pt x="1740" y="5286"/>
                        <a:pt x="1826" y="5278"/>
                        <a:pt x="1916" y="5263"/>
                      </a:cubicBezTo>
                      <a:cubicBezTo>
                        <a:pt x="2767" y="5172"/>
                        <a:pt x="3436" y="4351"/>
                        <a:pt x="3922" y="3743"/>
                      </a:cubicBezTo>
                      <a:cubicBezTo>
                        <a:pt x="4408" y="3135"/>
                        <a:pt x="4955" y="2314"/>
                        <a:pt x="4895" y="1494"/>
                      </a:cubicBezTo>
                      <a:cubicBezTo>
                        <a:pt x="4864" y="1068"/>
                        <a:pt x="4682" y="673"/>
                        <a:pt x="4378" y="460"/>
                      </a:cubicBezTo>
                      <a:cubicBezTo>
                        <a:pt x="4123" y="187"/>
                        <a:pt x="3769" y="1"/>
                        <a:pt x="3402" y="1"/>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34" name="Google Shape;634;p20"/>
                <p:cNvSpPr/>
                <p:nvPr/>
              </p:nvSpPr>
              <p:spPr>
                <a:xfrm>
                  <a:off x="938475" y="4583700"/>
                  <a:ext cx="144100" cy="89400"/>
                </a:xfrm>
                <a:custGeom>
                  <a:rect b="b" l="l" r="r" t="t"/>
                  <a:pathLst>
                    <a:path extrusionOk="0" h="3576" w="5764">
                      <a:moveTo>
                        <a:pt x="4036" y="0"/>
                      </a:moveTo>
                      <a:cubicBezTo>
                        <a:pt x="3781" y="0"/>
                        <a:pt x="3515" y="94"/>
                        <a:pt x="3268" y="314"/>
                      </a:cubicBezTo>
                      <a:cubicBezTo>
                        <a:pt x="2752" y="770"/>
                        <a:pt x="1809" y="922"/>
                        <a:pt x="1141" y="1287"/>
                      </a:cubicBezTo>
                      <a:cubicBezTo>
                        <a:pt x="1" y="1935"/>
                        <a:pt x="627" y="3576"/>
                        <a:pt x="1665" y="3576"/>
                      </a:cubicBezTo>
                      <a:cubicBezTo>
                        <a:pt x="1845" y="3576"/>
                        <a:pt x="2037" y="3527"/>
                        <a:pt x="2235" y="3415"/>
                      </a:cubicBezTo>
                      <a:cubicBezTo>
                        <a:pt x="3116" y="2928"/>
                        <a:pt x="4119" y="2776"/>
                        <a:pt x="4879" y="2077"/>
                      </a:cubicBezTo>
                      <a:cubicBezTo>
                        <a:pt x="5764" y="1264"/>
                        <a:pt x="4975" y="0"/>
                        <a:pt x="4036"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35" name="Google Shape;635;p20"/>
                <p:cNvSpPr/>
                <p:nvPr/>
              </p:nvSpPr>
              <p:spPr>
                <a:xfrm>
                  <a:off x="732925" y="4767950"/>
                  <a:ext cx="147450" cy="142000"/>
                </a:xfrm>
                <a:custGeom>
                  <a:rect b="b" l="l" r="r" t="t"/>
                  <a:pathLst>
                    <a:path extrusionOk="0" h="5680" w="5898">
                      <a:moveTo>
                        <a:pt x="4577" y="1"/>
                      </a:moveTo>
                      <a:cubicBezTo>
                        <a:pt x="4372" y="1"/>
                        <a:pt x="4167" y="56"/>
                        <a:pt x="3983" y="178"/>
                      </a:cubicBezTo>
                      <a:cubicBezTo>
                        <a:pt x="2979" y="604"/>
                        <a:pt x="1885" y="999"/>
                        <a:pt x="1065" y="1789"/>
                      </a:cubicBezTo>
                      <a:cubicBezTo>
                        <a:pt x="1" y="2823"/>
                        <a:pt x="122" y="4221"/>
                        <a:pt x="1034" y="5315"/>
                      </a:cubicBezTo>
                      <a:cubicBezTo>
                        <a:pt x="1263" y="5563"/>
                        <a:pt x="1587" y="5679"/>
                        <a:pt x="1909" y="5679"/>
                      </a:cubicBezTo>
                      <a:cubicBezTo>
                        <a:pt x="2101" y="5679"/>
                        <a:pt x="2293" y="5638"/>
                        <a:pt x="2463" y="5558"/>
                      </a:cubicBezTo>
                      <a:cubicBezTo>
                        <a:pt x="3922" y="4920"/>
                        <a:pt x="4773" y="3339"/>
                        <a:pt x="5563" y="2032"/>
                      </a:cubicBezTo>
                      <a:cubicBezTo>
                        <a:pt x="5806" y="1789"/>
                        <a:pt x="5897" y="1455"/>
                        <a:pt x="5837" y="1121"/>
                      </a:cubicBezTo>
                      <a:cubicBezTo>
                        <a:pt x="5791" y="484"/>
                        <a:pt x="5185" y="1"/>
                        <a:pt x="4577" y="1"/>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36" name="Google Shape;636;p20"/>
                <p:cNvSpPr/>
                <p:nvPr/>
              </p:nvSpPr>
              <p:spPr>
                <a:xfrm>
                  <a:off x="820050" y="4957225"/>
                  <a:ext cx="143150" cy="128000"/>
                </a:xfrm>
                <a:custGeom>
                  <a:rect b="b" l="l" r="r" t="t"/>
                  <a:pathLst>
                    <a:path extrusionOk="0" h="5120" w="5726">
                      <a:moveTo>
                        <a:pt x="3752" y="0"/>
                      </a:moveTo>
                      <a:cubicBezTo>
                        <a:pt x="1793" y="0"/>
                        <a:pt x="0" y="2247"/>
                        <a:pt x="224" y="4188"/>
                      </a:cubicBezTo>
                      <a:cubicBezTo>
                        <a:pt x="316" y="4783"/>
                        <a:pt x="873" y="5120"/>
                        <a:pt x="1415" y="5120"/>
                      </a:cubicBezTo>
                      <a:cubicBezTo>
                        <a:pt x="1593" y="5120"/>
                        <a:pt x="1769" y="5084"/>
                        <a:pt x="1926" y="5009"/>
                      </a:cubicBezTo>
                      <a:cubicBezTo>
                        <a:pt x="3172" y="4431"/>
                        <a:pt x="4115" y="3489"/>
                        <a:pt x="5118" y="2577"/>
                      </a:cubicBezTo>
                      <a:cubicBezTo>
                        <a:pt x="5361" y="2334"/>
                        <a:pt x="5452" y="2091"/>
                        <a:pt x="5482" y="1848"/>
                      </a:cubicBezTo>
                      <a:cubicBezTo>
                        <a:pt x="5726" y="1361"/>
                        <a:pt x="5665" y="723"/>
                        <a:pt x="5057" y="358"/>
                      </a:cubicBezTo>
                      <a:cubicBezTo>
                        <a:pt x="4627" y="110"/>
                        <a:pt x="4185" y="0"/>
                        <a:pt x="3752"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37" name="Google Shape;637;p20"/>
                <p:cNvSpPr/>
                <p:nvPr/>
              </p:nvSpPr>
              <p:spPr>
                <a:xfrm>
                  <a:off x="593100" y="5021925"/>
                  <a:ext cx="169500" cy="134675"/>
                </a:xfrm>
                <a:custGeom>
                  <a:rect b="b" l="l" r="r" t="t"/>
                  <a:pathLst>
                    <a:path extrusionOk="0" h="5387" w="6780">
                      <a:moveTo>
                        <a:pt x="5206" y="0"/>
                      </a:moveTo>
                      <a:cubicBezTo>
                        <a:pt x="5032" y="0"/>
                        <a:pt x="4846" y="44"/>
                        <a:pt x="4651" y="141"/>
                      </a:cubicBezTo>
                      <a:cubicBezTo>
                        <a:pt x="3192" y="931"/>
                        <a:pt x="1" y="2755"/>
                        <a:pt x="1855" y="4792"/>
                      </a:cubicBezTo>
                      <a:cubicBezTo>
                        <a:pt x="2251" y="5214"/>
                        <a:pt x="2649" y="5387"/>
                        <a:pt x="3039" y="5387"/>
                      </a:cubicBezTo>
                      <a:cubicBezTo>
                        <a:pt x="4448" y="5387"/>
                        <a:pt x="5748" y="3130"/>
                        <a:pt x="6414" y="2178"/>
                      </a:cubicBezTo>
                      <a:cubicBezTo>
                        <a:pt x="6779" y="1630"/>
                        <a:pt x="6627" y="1083"/>
                        <a:pt x="6262" y="749"/>
                      </a:cubicBezTo>
                      <a:cubicBezTo>
                        <a:pt x="6062" y="326"/>
                        <a:pt x="5682" y="0"/>
                        <a:pt x="5206"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38" name="Google Shape;638;p20"/>
                <p:cNvSpPr/>
                <p:nvPr/>
              </p:nvSpPr>
              <p:spPr>
                <a:xfrm>
                  <a:off x="1115150" y="4931025"/>
                  <a:ext cx="148200" cy="117650"/>
                </a:xfrm>
                <a:custGeom>
                  <a:rect b="b" l="l" r="r" t="t"/>
                  <a:pathLst>
                    <a:path extrusionOk="0" h="4706" w="5928">
                      <a:moveTo>
                        <a:pt x="4546" y="0"/>
                      </a:moveTo>
                      <a:cubicBezTo>
                        <a:pt x="4396" y="0"/>
                        <a:pt x="4237" y="40"/>
                        <a:pt x="4074" y="130"/>
                      </a:cubicBezTo>
                      <a:cubicBezTo>
                        <a:pt x="2797" y="829"/>
                        <a:pt x="1" y="2409"/>
                        <a:pt x="1612" y="4172"/>
                      </a:cubicBezTo>
                      <a:cubicBezTo>
                        <a:pt x="1957" y="4551"/>
                        <a:pt x="2306" y="4706"/>
                        <a:pt x="2647" y="4706"/>
                      </a:cubicBezTo>
                      <a:cubicBezTo>
                        <a:pt x="3868" y="4706"/>
                        <a:pt x="5000" y="2724"/>
                        <a:pt x="5594" y="1893"/>
                      </a:cubicBezTo>
                      <a:cubicBezTo>
                        <a:pt x="5928" y="1437"/>
                        <a:pt x="5776" y="950"/>
                        <a:pt x="5442" y="646"/>
                      </a:cubicBezTo>
                      <a:cubicBezTo>
                        <a:pt x="5286" y="291"/>
                        <a:pt x="4952" y="0"/>
                        <a:pt x="4546"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sp>
          <p:nvSpPr>
            <p:cNvPr id="639" name="Google Shape;639;p20"/>
            <p:cNvSpPr/>
            <p:nvPr/>
          </p:nvSpPr>
          <p:spPr>
            <a:xfrm flipH="1" rot="-7037420">
              <a:off x="8416010" y="168143"/>
              <a:ext cx="622591" cy="511292"/>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40" name="Google Shape;640;p20"/>
            <p:cNvSpPr/>
            <p:nvPr/>
          </p:nvSpPr>
          <p:spPr>
            <a:xfrm>
              <a:off x="8555037" y="539504"/>
              <a:ext cx="209372" cy="168853"/>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rgbClr val="FFA381"/>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41" name="Google Shape;641;p20"/>
            <p:cNvSpPr/>
            <p:nvPr/>
          </p:nvSpPr>
          <p:spPr>
            <a:xfrm rot="10800000">
              <a:off x="8686757" y="876604"/>
              <a:ext cx="410470" cy="318505"/>
            </a:xfrm>
            <a:custGeom>
              <a:rect b="b" l="l" r="r" t="t"/>
              <a:pathLst>
                <a:path extrusionOk="0" h="6840" w="8815">
                  <a:moveTo>
                    <a:pt x="4408" y="1"/>
                  </a:moveTo>
                  <a:cubicBezTo>
                    <a:pt x="31" y="1"/>
                    <a:pt x="0" y="6840"/>
                    <a:pt x="4408" y="6840"/>
                  </a:cubicBezTo>
                  <a:cubicBezTo>
                    <a:pt x="8815" y="6840"/>
                    <a:pt x="8815" y="1"/>
                    <a:pt x="4408"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42" name="Google Shape;642;p20"/>
            <p:cNvSpPr/>
            <p:nvPr/>
          </p:nvSpPr>
          <p:spPr>
            <a:xfrm flipH="1" rot="10800000">
              <a:off x="8723500" y="4873088"/>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43" name="Google Shape;643;p20"/>
            <p:cNvSpPr/>
            <p:nvPr/>
          </p:nvSpPr>
          <p:spPr>
            <a:xfrm flipH="1" rot="10800000">
              <a:off x="9005350" y="5034925"/>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44" name="Google Shape;644;p20"/>
            <p:cNvSpPr/>
            <p:nvPr/>
          </p:nvSpPr>
          <p:spPr>
            <a:xfrm flipH="1" rot="10800000">
              <a:off x="191650" y="4920575"/>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45" name="Google Shape;645;p20"/>
            <p:cNvSpPr/>
            <p:nvPr/>
          </p:nvSpPr>
          <p:spPr>
            <a:xfrm flipH="1" rot="10800000">
              <a:off x="909538" y="5011000"/>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46" name="Google Shape;646;p20"/>
            <p:cNvSpPr/>
            <p:nvPr/>
          </p:nvSpPr>
          <p:spPr>
            <a:xfrm flipH="1" rot="10800000">
              <a:off x="45913" y="4243175"/>
              <a:ext cx="110225" cy="85900"/>
            </a:xfrm>
            <a:custGeom>
              <a:rect b="b" l="l" r="r" t="t"/>
              <a:pathLst>
                <a:path extrusionOk="0" h="3436" w="4409">
                  <a:moveTo>
                    <a:pt x="2189" y="1"/>
                  </a:moveTo>
                  <a:cubicBezTo>
                    <a:pt x="1" y="1"/>
                    <a:pt x="1" y="3435"/>
                    <a:pt x="2189" y="3435"/>
                  </a:cubicBezTo>
                  <a:cubicBezTo>
                    <a:pt x="4408" y="3435"/>
                    <a:pt x="4408" y="1"/>
                    <a:pt x="2189"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47" name="Google Shape;647;p20"/>
            <p:cNvSpPr/>
            <p:nvPr/>
          </p:nvSpPr>
          <p:spPr>
            <a:xfrm flipH="1" rot="10800000">
              <a:off x="450700" y="4845250"/>
              <a:ext cx="36500" cy="28900"/>
            </a:xfrm>
            <a:custGeom>
              <a:rect b="b" l="l" r="r" t="t"/>
              <a:pathLst>
                <a:path extrusionOk="0" h="1156" w="1460">
                  <a:moveTo>
                    <a:pt x="730" y="0"/>
                  </a:moveTo>
                  <a:cubicBezTo>
                    <a:pt x="0" y="0"/>
                    <a:pt x="0" y="1155"/>
                    <a:pt x="730" y="1155"/>
                  </a:cubicBezTo>
                  <a:cubicBezTo>
                    <a:pt x="1459" y="115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648" name="Google Shape;648;p20"/>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6" name="Shape 56"/>
        <p:cNvGrpSpPr/>
        <p:nvPr/>
      </p:nvGrpSpPr>
      <p:grpSpPr>
        <a:xfrm>
          <a:off x="0" y="0"/>
          <a:ext cx="0" cy="0"/>
          <a:chOff x="0" y="0"/>
          <a:chExt cx="0" cy="0"/>
        </a:xfrm>
      </p:grpSpPr>
      <p:grpSp>
        <p:nvGrpSpPr>
          <p:cNvPr id="57" name="Google Shape;57;p3"/>
          <p:cNvGrpSpPr/>
          <p:nvPr/>
        </p:nvGrpSpPr>
        <p:grpSpPr>
          <a:xfrm>
            <a:off x="-55090" y="0"/>
            <a:ext cx="8189440" cy="10743743"/>
            <a:chOff x="-62960" y="0"/>
            <a:chExt cx="9359360" cy="5143500"/>
          </a:xfrm>
        </p:grpSpPr>
        <p:grpSp>
          <p:nvGrpSpPr>
            <p:cNvPr id="58" name="Google Shape;58;p3"/>
            <p:cNvGrpSpPr/>
            <p:nvPr/>
          </p:nvGrpSpPr>
          <p:grpSpPr>
            <a:xfrm>
              <a:off x="0" y="0"/>
              <a:ext cx="9144000" cy="5143500"/>
              <a:chOff x="0" y="0"/>
              <a:chExt cx="9144000" cy="5143500"/>
            </a:xfrm>
          </p:grpSpPr>
          <p:grpSp>
            <p:nvGrpSpPr>
              <p:cNvPr id="59" name="Google Shape;59;p3"/>
              <p:cNvGrpSpPr/>
              <p:nvPr/>
            </p:nvGrpSpPr>
            <p:grpSpPr>
              <a:xfrm>
                <a:off x="0" y="0"/>
                <a:ext cx="2674075" cy="2497000"/>
                <a:chOff x="0" y="0"/>
                <a:chExt cx="2674075" cy="2497000"/>
              </a:xfrm>
            </p:grpSpPr>
            <p:sp>
              <p:nvSpPr>
                <p:cNvPr id="60" name="Google Shape;60;p3"/>
                <p:cNvSpPr/>
                <p:nvPr/>
              </p:nvSpPr>
              <p:spPr>
                <a:xfrm flipH="1">
                  <a:off x="0" y="0"/>
                  <a:ext cx="2535775" cy="1932525"/>
                </a:xfrm>
                <a:custGeom>
                  <a:rect b="b" l="l" r="r" t="t"/>
                  <a:pathLst>
                    <a:path extrusionOk="0" h="77301" w="101431">
                      <a:moveTo>
                        <a:pt x="14925" y="0"/>
                      </a:moveTo>
                      <a:cubicBezTo>
                        <a:pt x="14317" y="1277"/>
                        <a:pt x="13587" y="2796"/>
                        <a:pt x="12523" y="4681"/>
                      </a:cubicBezTo>
                      <a:cubicBezTo>
                        <a:pt x="7690" y="13252"/>
                        <a:pt x="0" y="23617"/>
                        <a:pt x="6231" y="34377"/>
                      </a:cubicBezTo>
                      <a:cubicBezTo>
                        <a:pt x="12675" y="45472"/>
                        <a:pt x="24742" y="43800"/>
                        <a:pt x="35563" y="45928"/>
                      </a:cubicBezTo>
                      <a:cubicBezTo>
                        <a:pt x="55260" y="49788"/>
                        <a:pt x="53922" y="66506"/>
                        <a:pt x="69515" y="74864"/>
                      </a:cubicBezTo>
                      <a:cubicBezTo>
                        <a:pt x="72638" y="76540"/>
                        <a:pt x="75607" y="77301"/>
                        <a:pt x="78417" y="77301"/>
                      </a:cubicBezTo>
                      <a:cubicBezTo>
                        <a:pt x="87944" y="77301"/>
                        <a:pt x="95657" y="68560"/>
                        <a:pt x="101431" y="57083"/>
                      </a:cubicBezTo>
                      <a:lnTo>
                        <a:pt x="101431" y="0"/>
                      </a:ln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1" name="Google Shape;61;p3"/>
                <p:cNvSpPr/>
                <p:nvPr/>
              </p:nvSpPr>
              <p:spPr>
                <a:xfrm flipH="1">
                  <a:off x="0" y="0"/>
                  <a:ext cx="2294900" cy="2413425"/>
                </a:xfrm>
                <a:custGeom>
                  <a:rect b="b" l="l" r="r" t="t"/>
                  <a:pathLst>
                    <a:path extrusionOk="0" h="96537" w="91796">
                      <a:moveTo>
                        <a:pt x="1" y="0"/>
                      </a:moveTo>
                      <a:cubicBezTo>
                        <a:pt x="639" y="3222"/>
                        <a:pt x="730" y="6778"/>
                        <a:pt x="821" y="10426"/>
                      </a:cubicBezTo>
                      <a:cubicBezTo>
                        <a:pt x="1034" y="19939"/>
                        <a:pt x="1308" y="29788"/>
                        <a:pt x="12068" y="33222"/>
                      </a:cubicBezTo>
                      <a:cubicBezTo>
                        <a:pt x="14326" y="33945"/>
                        <a:pt x="16704" y="34207"/>
                        <a:pt x="19136" y="34207"/>
                      </a:cubicBezTo>
                      <a:cubicBezTo>
                        <a:pt x="22433" y="34207"/>
                        <a:pt x="25827" y="33725"/>
                        <a:pt x="29150" y="33253"/>
                      </a:cubicBezTo>
                      <a:cubicBezTo>
                        <a:pt x="32430" y="32792"/>
                        <a:pt x="35656" y="32339"/>
                        <a:pt x="38705" y="32339"/>
                      </a:cubicBezTo>
                      <a:cubicBezTo>
                        <a:pt x="45912" y="32339"/>
                        <a:pt x="52127" y="34870"/>
                        <a:pt x="55716" y="45806"/>
                      </a:cubicBezTo>
                      <a:cubicBezTo>
                        <a:pt x="57996" y="52828"/>
                        <a:pt x="56142" y="59545"/>
                        <a:pt x="54318" y="66050"/>
                      </a:cubicBezTo>
                      <a:cubicBezTo>
                        <a:pt x="52038" y="74226"/>
                        <a:pt x="49910" y="81977"/>
                        <a:pt x="56446" y="89150"/>
                      </a:cubicBezTo>
                      <a:cubicBezTo>
                        <a:pt x="60853" y="93983"/>
                        <a:pt x="66537" y="96536"/>
                        <a:pt x="72586" y="96536"/>
                      </a:cubicBezTo>
                      <a:cubicBezTo>
                        <a:pt x="74805" y="96536"/>
                        <a:pt x="77054" y="96202"/>
                        <a:pt x="79303" y="95533"/>
                      </a:cubicBezTo>
                      <a:cubicBezTo>
                        <a:pt x="84166" y="94074"/>
                        <a:pt x="88483" y="91187"/>
                        <a:pt x="91796" y="87448"/>
                      </a:cubicBezTo>
                      <a:lnTo>
                        <a:pt x="91796" y="86871"/>
                      </a:lnTo>
                      <a:cubicBezTo>
                        <a:pt x="88513" y="90731"/>
                        <a:pt x="84136" y="93679"/>
                        <a:pt x="79182" y="95169"/>
                      </a:cubicBezTo>
                      <a:cubicBezTo>
                        <a:pt x="76963" y="95830"/>
                        <a:pt x="74757" y="96155"/>
                        <a:pt x="72603" y="96155"/>
                      </a:cubicBezTo>
                      <a:cubicBezTo>
                        <a:pt x="66641" y="96155"/>
                        <a:pt x="61073" y="93663"/>
                        <a:pt x="56719" y="88907"/>
                      </a:cubicBezTo>
                      <a:cubicBezTo>
                        <a:pt x="50336" y="81855"/>
                        <a:pt x="52433" y="74226"/>
                        <a:pt x="54683" y="66171"/>
                      </a:cubicBezTo>
                      <a:cubicBezTo>
                        <a:pt x="56506" y="59606"/>
                        <a:pt x="58391" y="52797"/>
                        <a:pt x="56050" y="45685"/>
                      </a:cubicBezTo>
                      <a:cubicBezTo>
                        <a:pt x="52420" y="34536"/>
                        <a:pt x="46117" y="31956"/>
                        <a:pt x="38799" y="31956"/>
                      </a:cubicBezTo>
                      <a:cubicBezTo>
                        <a:pt x="35703" y="31956"/>
                        <a:pt x="32424" y="32418"/>
                        <a:pt x="29089" y="32888"/>
                      </a:cubicBezTo>
                      <a:cubicBezTo>
                        <a:pt x="25774" y="33344"/>
                        <a:pt x="22398" y="33820"/>
                        <a:pt x="19125" y="33820"/>
                      </a:cubicBezTo>
                      <a:cubicBezTo>
                        <a:pt x="16726" y="33820"/>
                        <a:pt x="14383" y="33565"/>
                        <a:pt x="12159" y="32858"/>
                      </a:cubicBezTo>
                      <a:cubicBezTo>
                        <a:pt x="1672" y="29514"/>
                        <a:pt x="1429" y="19788"/>
                        <a:pt x="1186" y="10395"/>
                      </a:cubicBezTo>
                      <a:cubicBezTo>
                        <a:pt x="1095" y="6869"/>
                        <a:pt x="1004" y="3283"/>
                        <a:pt x="36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2" name="Google Shape;62;p3"/>
                <p:cNvSpPr/>
                <p:nvPr/>
              </p:nvSpPr>
              <p:spPr>
                <a:xfrm flipH="1">
                  <a:off x="2453700" y="389800"/>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3" name="Google Shape;63;p3"/>
                <p:cNvSpPr/>
                <p:nvPr/>
              </p:nvSpPr>
              <p:spPr>
                <a:xfrm flipH="1">
                  <a:off x="2471175" y="82827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4" name="Google Shape;64;p3"/>
                <p:cNvSpPr/>
                <p:nvPr/>
              </p:nvSpPr>
              <p:spPr>
                <a:xfrm flipH="1">
                  <a:off x="1053200" y="1737850"/>
                  <a:ext cx="159600" cy="123125"/>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5" name="Google Shape;65;p3"/>
                <p:cNvSpPr/>
                <p:nvPr/>
              </p:nvSpPr>
              <p:spPr>
                <a:xfrm flipH="1">
                  <a:off x="1215075" y="1567650"/>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6" name="Google Shape;66;p3"/>
                <p:cNvSpPr/>
                <p:nvPr/>
              </p:nvSpPr>
              <p:spPr>
                <a:xfrm flipH="1">
                  <a:off x="1495475" y="1369300"/>
                  <a:ext cx="48650" cy="38025"/>
                </a:xfrm>
                <a:custGeom>
                  <a:rect b="b" l="l" r="r" t="t"/>
                  <a:pathLst>
                    <a:path extrusionOk="0" h="1521" w="1946">
                      <a:moveTo>
                        <a:pt x="973" y="1"/>
                      </a:moveTo>
                      <a:cubicBezTo>
                        <a:pt x="1" y="1"/>
                        <a:pt x="1"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7" name="Google Shape;67;p3"/>
                <p:cNvSpPr/>
                <p:nvPr/>
              </p:nvSpPr>
              <p:spPr>
                <a:xfrm flipH="1">
                  <a:off x="1133000" y="2065375"/>
                  <a:ext cx="48650" cy="38000"/>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8" name="Google Shape;68;p3"/>
                <p:cNvSpPr/>
                <p:nvPr/>
              </p:nvSpPr>
              <p:spPr>
                <a:xfrm flipH="1">
                  <a:off x="983300" y="2181625"/>
                  <a:ext cx="48650" cy="38025"/>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9" name="Google Shape;69;p3"/>
                <p:cNvSpPr/>
                <p:nvPr/>
              </p:nvSpPr>
              <p:spPr>
                <a:xfrm flipH="1">
                  <a:off x="57750" y="2408825"/>
                  <a:ext cx="48650" cy="38025"/>
                </a:xfrm>
                <a:custGeom>
                  <a:rect b="b" l="l" r="r" t="t"/>
                  <a:pathLst>
                    <a:path extrusionOk="0" h="1521" w="1946">
                      <a:moveTo>
                        <a:pt x="973" y="1"/>
                      </a:moveTo>
                      <a:cubicBezTo>
                        <a:pt x="0" y="1"/>
                        <a:pt x="0"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0" name="Google Shape;70;p3"/>
                <p:cNvSpPr/>
                <p:nvPr/>
              </p:nvSpPr>
              <p:spPr>
                <a:xfrm flipH="1">
                  <a:off x="131450" y="1929350"/>
                  <a:ext cx="171775" cy="133000"/>
                </a:xfrm>
                <a:custGeom>
                  <a:rect b="b" l="l" r="r" t="t"/>
                  <a:pathLst>
                    <a:path extrusionOk="0" h="5320" w="6871">
                      <a:moveTo>
                        <a:pt x="3436" y="0"/>
                      </a:moveTo>
                      <a:cubicBezTo>
                        <a:pt x="1" y="0"/>
                        <a:pt x="1" y="5320"/>
                        <a:pt x="3436" y="5320"/>
                      </a:cubicBezTo>
                      <a:cubicBezTo>
                        <a:pt x="6840" y="5320"/>
                        <a:pt x="6870" y="0"/>
                        <a:pt x="343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1" name="Google Shape;71;p3"/>
                <p:cNvSpPr/>
                <p:nvPr/>
              </p:nvSpPr>
              <p:spPr>
                <a:xfrm flipH="1">
                  <a:off x="279625" y="2198350"/>
                  <a:ext cx="85900" cy="66125"/>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2" name="Google Shape;72;p3"/>
                <p:cNvSpPr/>
                <p:nvPr/>
              </p:nvSpPr>
              <p:spPr>
                <a:xfrm flipH="1">
                  <a:off x="835125" y="193087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3" name="Google Shape;73;p3"/>
                <p:cNvSpPr/>
                <p:nvPr/>
              </p:nvSpPr>
              <p:spPr>
                <a:xfrm flipH="1">
                  <a:off x="670975" y="2012175"/>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4" name="Google Shape;74;p3"/>
                <p:cNvSpPr/>
                <p:nvPr/>
              </p:nvSpPr>
              <p:spPr>
                <a:xfrm flipH="1">
                  <a:off x="631475" y="2477975"/>
                  <a:ext cx="24325" cy="19025"/>
                </a:xfrm>
                <a:custGeom>
                  <a:rect b="b" l="l" r="r" t="t"/>
                  <a:pathLst>
                    <a:path extrusionOk="0" h="761" w="973">
                      <a:moveTo>
                        <a:pt x="487" y="1"/>
                      </a:moveTo>
                      <a:cubicBezTo>
                        <a:pt x="0" y="1"/>
                        <a:pt x="0" y="761"/>
                        <a:pt x="487" y="761"/>
                      </a:cubicBezTo>
                      <a:cubicBezTo>
                        <a:pt x="973" y="761"/>
                        <a:pt x="973" y="1"/>
                        <a:pt x="48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5" name="Google Shape;75;p3"/>
                <p:cNvSpPr/>
                <p:nvPr/>
              </p:nvSpPr>
              <p:spPr>
                <a:xfrm flipH="1">
                  <a:off x="0" y="0"/>
                  <a:ext cx="1960550" cy="1491750"/>
                </a:xfrm>
                <a:custGeom>
                  <a:rect b="b" l="l" r="r" t="t"/>
                  <a:pathLst>
                    <a:path extrusionOk="0" h="59670" w="78422">
                      <a:moveTo>
                        <a:pt x="2189" y="0"/>
                      </a:moveTo>
                      <a:cubicBezTo>
                        <a:pt x="426" y="4985"/>
                        <a:pt x="1" y="10091"/>
                        <a:pt x="1673" y="13708"/>
                      </a:cubicBezTo>
                      <a:cubicBezTo>
                        <a:pt x="4602" y="19963"/>
                        <a:pt x="9708" y="21470"/>
                        <a:pt x="15404" y="21470"/>
                      </a:cubicBezTo>
                      <a:cubicBezTo>
                        <a:pt x="19757" y="21470"/>
                        <a:pt x="24454" y="20590"/>
                        <a:pt x="28786" y="20274"/>
                      </a:cubicBezTo>
                      <a:cubicBezTo>
                        <a:pt x="32688" y="19983"/>
                        <a:pt x="36623" y="19577"/>
                        <a:pt x="40322" y="19577"/>
                      </a:cubicBezTo>
                      <a:cubicBezTo>
                        <a:pt x="48983" y="19577"/>
                        <a:pt x="56349" y="21800"/>
                        <a:pt x="58968" y="32918"/>
                      </a:cubicBezTo>
                      <a:cubicBezTo>
                        <a:pt x="61096" y="42007"/>
                        <a:pt x="50974" y="54742"/>
                        <a:pt x="64197" y="59028"/>
                      </a:cubicBezTo>
                      <a:cubicBezTo>
                        <a:pt x="65521" y="59463"/>
                        <a:pt x="66776" y="59670"/>
                        <a:pt x="67964" y="59670"/>
                      </a:cubicBezTo>
                      <a:cubicBezTo>
                        <a:pt x="72257" y="59670"/>
                        <a:pt x="75684" y="56978"/>
                        <a:pt x="78422" y="52645"/>
                      </a:cubicBezTo>
                      <a:lnTo>
                        <a:pt x="78422" y="0"/>
                      </a:ln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6" name="Google Shape;76;p3"/>
                <p:cNvSpPr/>
                <p:nvPr/>
              </p:nvSpPr>
              <p:spPr>
                <a:xfrm rot="10800000">
                  <a:off x="1831457" y="1229054"/>
                  <a:ext cx="410470" cy="318505"/>
                </a:xfrm>
                <a:custGeom>
                  <a:rect b="b" l="l" r="r" t="t"/>
                  <a:pathLst>
                    <a:path extrusionOk="0" h="6840" w="8815">
                      <a:moveTo>
                        <a:pt x="4408" y="1"/>
                      </a:moveTo>
                      <a:cubicBezTo>
                        <a:pt x="31" y="1"/>
                        <a:pt x="0" y="6840"/>
                        <a:pt x="4408" y="6840"/>
                      </a:cubicBezTo>
                      <a:cubicBezTo>
                        <a:pt x="8815" y="6840"/>
                        <a:pt x="8815" y="1"/>
                        <a:pt x="4408"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nvGrpSpPr>
              <p:cNvPr id="77" name="Google Shape;77;p3"/>
              <p:cNvGrpSpPr/>
              <p:nvPr/>
            </p:nvGrpSpPr>
            <p:grpSpPr>
              <a:xfrm>
                <a:off x="7296832" y="3833329"/>
                <a:ext cx="1847168" cy="1310171"/>
                <a:chOff x="7296832" y="3833329"/>
                <a:chExt cx="1847168" cy="1310171"/>
              </a:xfrm>
            </p:grpSpPr>
            <p:sp>
              <p:nvSpPr>
                <p:cNvPr id="78" name="Google Shape;78;p3"/>
                <p:cNvSpPr/>
                <p:nvPr/>
              </p:nvSpPr>
              <p:spPr>
                <a:xfrm rot="10800000">
                  <a:off x="7296832" y="3907832"/>
                  <a:ext cx="159997" cy="124608"/>
                </a:xfrm>
                <a:custGeom>
                  <a:rect b="b" l="l" r="r" t="t"/>
                  <a:pathLst>
                    <a:path extrusionOk="0" h="2676" w="3436">
                      <a:moveTo>
                        <a:pt x="1703" y="1"/>
                      </a:moveTo>
                      <a:cubicBezTo>
                        <a:pt x="1" y="1"/>
                        <a:pt x="1" y="2675"/>
                        <a:pt x="1703" y="2675"/>
                      </a:cubicBezTo>
                      <a:cubicBezTo>
                        <a:pt x="3435" y="2675"/>
                        <a:pt x="3435" y="1"/>
                        <a:pt x="1703"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9" name="Google Shape;79;p3"/>
                <p:cNvSpPr/>
                <p:nvPr/>
              </p:nvSpPr>
              <p:spPr>
                <a:xfrm rot="10800000">
                  <a:off x="8906146" y="4647764"/>
                  <a:ext cx="237854" cy="227610"/>
                </a:xfrm>
                <a:custGeom>
                  <a:rect b="b" l="l" r="r" t="t"/>
                  <a:pathLst>
                    <a:path extrusionOk="0" h="4888" w="5108">
                      <a:moveTo>
                        <a:pt x="1220" y="0"/>
                      </a:moveTo>
                      <a:cubicBezTo>
                        <a:pt x="683" y="0"/>
                        <a:pt x="116" y="347"/>
                        <a:pt x="62" y="1020"/>
                      </a:cubicBezTo>
                      <a:cubicBezTo>
                        <a:pt x="1" y="1932"/>
                        <a:pt x="62" y="2905"/>
                        <a:pt x="457" y="3725"/>
                      </a:cubicBezTo>
                      <a:cubicBezTo>
                        <a:pt x="824" y="4460"/>
                        <a:pt x="1545" y="4888"/>
                        <a:pt x="2302" y="4888"/>
                      </a:cubicBezTo>
                      <a:cubicBezTo>
                        <a:pt x="2610" y="4888"/>
                        <a:pt x="2924" y="4817"/>
                        <a:pt x="3223" y="4668"/>
                      </a:cubicBezTo>
                      <a:cubicBezTo>
                        <a:pt x="5107" y="3725"/>
                        <a:pt x="3496" y="1689"/>
                        <a:pt x="2554" y="747"/>
                      </a:cubicBezTo>
                      <a:cubicBezTo>
                        <a:pt x="2402" y="595"/>
                        <a:pt x="2250" y="503"/>
                        <a:pt x="2098" y="473"/>
                      </a:cubicBezTo>
                      <a:cubicBezTo>
                        <a:pt x="1927" y="156"/>
                        <a:pt x="1581" y="0"/>
                        <a:pt x="122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0" name="Google Shape;80;p3"/>
                <p:cNvSpPr/>
                <p:nvPr/>
              </p:nvSpPr>
              <p:spPr>
                <a:xfrm rot="10800000">
                  <a:off x="8640069" y="4735308"/>
                  <a:ext cx="243488" cy="215689"/>
                </a:xfrm>
                <a:custGeom>
                  <a:rect b="b" l="l" r="r" t="t"/>
                  <a:pathLst>
                    <a:path extrusionOk="0" h="4632" w="5229">
                      <a:moveTo>
                        <a:pt x="1661" y="0"/>
                      </a:moveTo>
                      <a:cubicBezTo>
                        <a:pt x="1376" y="0"/>
                        <a:pt x="1150" y="135"/>
                        <a:pt x="973" y="334"/>
                      </a:cubicBezTo>
                      <a:cubicBezTo>
                        <a:pt x="457" y="456"/>
                        <a:pt x="1" y="912"/>
                        <a:pt x="183" y="1580"/>
                      </a:cubicBezTo>
                      <a:cubicBezTo>
                        <a:pt x="426" y="2492"/>
                        <a:pt x="1004" y="3526"/>
                        <a:pt x="1672" y="4134"/>
                      </a:cubicBezTo>
                      <a:cubicBezTo>
                        <a:pt x="2049" y="4487"/>
                        <a:pt x="2468" y="4631"/>
                        <a:pt x="2891" y="4631"/>
                      </a:cubicBezTo>
                      <a:cubicBezTo>
                        <a:pt x="3596" y="4631"/>
                        <a:pt x="4313" y="4232"/>
                        <a:pt x="4864" y="3738"/>
                      </a:cubicBezTo>
                      <a:cubicBezTo>
                        <a:pt x="5198" y="3404"/>
                        <a:pt x="5229" y="2857"/>
                        <a:pt x="5016" y="2431"/>
                      </a:cubicBezTo>
                      <a:cubicBezTo>
                        <a:pt x="4438" y="1276"/>
                        <a:pt x="3223" y="456"/>
                        <a:pt x="2007" y="61"/>
                      </a:cubicBezTo>
                      <a:cubicBezTo>
                        <a:pt x="1883" y="19"/>
                        <a:pt x="1768" y="0"/>
                        <a:pt x="1661"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1" name="Google Shape;81;p3"/>
                <p:cNvSpPr/>
                <p:nvPr/>
              </p:nvSpPr>
              <p:spPr>
                <a:xfrm rot="10800000">
                  <a:off x="8705167" y="5065224"/>
                  <a:ext cx="171313" cy="78276"/>
                </a:xfrm>
                <a:custGeom>
                  <a:rect b="b" l="l" r="r" t="t"/>
                  <a:pathLst>
                    <a:path extrusionOk="0" h="1681" w="3679">
                      <a:moveTo>
                        <a:pt x="1" y="0"/>
                      </a:moveTo>
                      <a:cubicBezTo>
                        <a:pt x="31" y="182"/>
                        <a:pt x="122" y="334"/>
                        <a:pt x="274" y="486"/>
                      </a:cubicBezTo>
                      <a:cubicBezTo>
                        <a:pt x="700" y="942"/>
                        <a:pt x="1095" y="1459"/>
                        <a:pt x="1703" y="1611"/>
                      </a:cubicBezTo>
                      <a:cubicBezTo>
                        <a:pt x="1861" y="1656"/>
                        <a:pt x="2024" y="1680"/>
                        <a:pt x="2184" y="1680"/>
                      </a:cubicBezTo>
                      <a:cubicBezTo>
                        <a:pt x="2455" y="1680"/>
                        <a:pt x="2720" y="1612"/>
                        <a:pt x="2949" y="1459"/>
                      </a:cubicBezTo>
                      <a:cubicBezTo>
                        <a:pt x="3527" y="1155"/>
                        <a:pt x="3679" y="547"/>
                        <a:pt x="3466"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2" name="Google Shape;82;p3"/>
                <p:cNvSpPr/>
                <p:nvPr/>
              </p:nvSpPr>
              <p:spPr>
                <a:xfrm rot="10800000">
                  <a:off x="8281979" y="5009765"/>
                  <a:ext cx="250566" cy="133735"/>
                </a:xfrm>
                <a:custGeom>
                  <a:rect b="b" l="l" r="r" t="t"/>
                  <a:pathLst>
                    <a:path extrusionOk="0" h="2872" w="5381">
                      <a:moveTo>
                        <a:pt x="62" y="0"/>
                      </a:moveTo>
                      <a:cubicBezTo>
                        <a:pt x="1" y="213"/>
                        <a:pt x="31" y="486"/>
                        <a:pt x="153" y="729"/>
                      </a:cubicBezTo>
                      <a:cubicBezTo>
                        <a:pt x="680" y="1761"/>
                        <a:pt x="2078" y="2872"/>
                        <a:pt x="3341" y="2872"/>
                      </a:cubicBezTo>
                      <a:cubicBezTo>
                        <a:pt x="3827" y="2872"/>
                        <a:pt x="4293" y="2707"/>
                        <a:pt x="4682" y="2310"/>
                      </a:cubicBezTo>
                      <a:cubicBezTo>
                        <a:pt x="5381" y="1581"/>
                        <a:pt x="5138" y="699"/>
                        <a:pt x="4591"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3" name="Google Shape;83;p3"/>
                <p:cNvSpPr/>
                <p:nvPr/>
              </p:nvSpPr>
              <p:spPr>
                <a:xfrm rot="10800000">
                  <a:off x="7916810" y="4975028"/>
                  <a:ext cx="216574" cy="168472"/>
                </a:xfrm>
                <a:custGeom>
                  <a:rect b="b" l="l" r="r" t="t"/>
                  <a:pathLst>
                    <a:path extrusionOk="0" h="3618" w="4651">
                      <a:moveTo>
                        <a:pt x="639" y="0"/>
                      </a:moveTo>
                      <a:cubicBezTo>
                        <a:pt x="152" y="274"/>
                        <a:pt x="0" y="942"/>
                        <a:pt x="274" y="1429"/>
                      </a:cubicBezTo>
                      <a:cubicBezTo>
                        <a:pt x="426" y="1733"/>
                        <a:pt x="365" y="2128"/>
                        <a:pt x="578" y="2462"/>
                      </a:cubicBezTo>
                      <a:cubicBezTo>
                        <a:pt x="882" y="3009"/>
                        <a:pt x="1490" y="3161"/>
                        <a:pt x="2067" y="3192"/>
                      </a:cubicBezTo>
                      <a:cubicBezTo>
                        <a:pt x="2462" y="3465"/>
                        <a:pt x="2918" y="3617"/>
                        <a:pt x="3435" y="3617"/>
                      </a:cubicBezTo>
                      <a:cubicBezTo>
                        <a:pt x="4134" y="3617"/>
                        <a:pt x="4651" y="2948"/>
                        <a:pt x="4469" y="2280"/>
                      </a:cubicBezTo>
                      <a:cubicBezTo>
                        <a:pt x="4317" y="1550"/>
                        <a:pt x="3557" y="1003"/>
                        <a:pt x="3010" y="578"/>
                      </a:cubicBezTo>
                      <a:cubicBezTo>
                        <a:pt x="2736" y="365"/>
                        <a:pt x="2402" y="152"/>
                        <a:pt x="20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4" name="Google Shape;84;p3"/>
                <p:cNvSpPr/>
                <p:nvPr/>
              </p:nvSpPr>
              <p:spPr>
                <a:xfrm rot="10800000">
                  <a:off x="7693154" y="4826762"/>
                  <a:ext cx="188309" cy="123770"/>
                </a:xfrm>
                <a:custGeom>
                  <a:rect b="b" l="l" r="r" t="t"/>
                  <a:pathLst>
                    <a:path extrusionOk="0" h="2658" w="4044">
                      <a:moveTo>
                        <a:pt x="1902" y="1"/>
                      </a:moveTo>
                      <a:cubicBezTo>
                        <a:pt x="1572" y="1"/>
                        <a:pt x="1242" y="71"/>
                        <a:pt x="913" y="142"/>
                      </a:cubicBezTo>
                      <a:cubicBezTo>
                        <a:pt x="366" y="233"/>
                        <a:pt x="1" y="902"/>
                        <a:pt x="153" y="1449"/>
                      </a:cubicBezTo>
                      <a:cubicBezTo>
                        <a:pt x="305" y="1874"/>
                        <a:pt x="639" y="2148"/>
                        <a:pt x="1065" y="2209"/>
                      </a:cubicBezTo>
                      <a:cubicBezTo>
                        <a:pt x="1186" y="2239"/>
                        <a:pt x="1308" y="2269"/>
                        <a:pt x="1429" y="2269"/>
                      </a:cubicBezTo>
                      <a:cubicBezTo>
                        <a:pt x="1581" y="2330"/>
                        <a:pt x="1673" y="2421"/>
                        <a:pt x="1825" y="2482"/>
                      </a:cubicBezTo>
                      <a:cubicBezTo>
                        <a:pt x="2070" y="2599"/>
                        <a:pt x="2316" y="2658"/>
                        <a:pt x="2554" y="2658"/>
                      </a:cubicBezTo>
                      <a:cubicBezTo>
                        <a:pt x="2936" y="2658"/>
                        <a:pt x="3300" y="2508"/>
                        <a:pt x="3618" y="2209"/>
                      </a:cubicBezTo>
                      <a:cubicBezTo>
                        <a:pt x="3952" y="1935"/>
                        <a:pt x="4044" y="1297"/>
                        <a:pt x="3800" y="932"/>
                      </a:cubicBezTo>
                      <a:cubicBezTo>
                        <a:pt x="3405" y="385"/>
                        <a:pt x="2888" y="81"/>
                        <a:pt x="2189" y="20"/>
                      </a:cubicBezTo>
                      <a:cubicBezTo>
                        <a:pt x="2093" y="6"/>
                        <a:pt x="1998" y="1"/>
                        <a:pt x="1902"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5" name="Google Shape;85;p3"/>
                <p:cNvSpPr/>
                <p:nvPr/>
              </p:nvSpPr>
              <p:spPr>
                <a:xfrm rot="10800000">
                  <a:off x="7916810" y="4504528"/>
                  <a:ext cx="250566" cy="231614"/>
                </a:xfrm>
                <a:custGeom>
                  <a:rect b="b" l="l" r="r" t="t"/>
                  <a:pathLst>
                    <a:path extrusionOk="0" h="4974" w="5381">
                      <a:moveTo>
                        <a:pt x="1950" y="0"/>
                      </a:moveTo>
                      <a:cubicBezTo>
                        <a:pt x="1623" y="0"/>
                        <a:pt x="1280" y="54"/>
                        <a:pt x="913" y="158"/>
                      </a:cubicBezTo>
                      <a:cubicBezTo>
                        <a:pt x="31" y="431"/>
                        <a:pt x="1" y="1465"/>
                        <a:pt x="487" y="1982"/>
                      </a:cubicBezTo>
                      <a:cubicBezTo>
                        <a:pt x="487" y="2194"/>
                        <a:pt x="578" y="2377"/>
                        <a:pt x="761" y="2559"/>
                      </a:cubicBezTo>
                      <a:cubicBezTo>
                        <a:pt x="1430" y="3258"/>
                        <a:pt x="1673" y="4352"/>
                        <a:pt x="2615" y="4808"/>
                      </a:cubicBezTo>
                      <a:cubicBezTo>
                        <a:pt x="2835" y="4922"/>
                        <a:pt x="3083" y="4973"/>
                        <a:pt x="3339" y="4973"/>
                      </a:cubicBezTo>
                      <a:cubicBezTo>
                        <a:pt x="4249" y="4973"/>
                        <a:pt x="5242" y="4312"/>
                        <a:pt x="5290" y="3410"/>
                      </a:cubicBezTo>
                      <a:cubicBezTo>
                        <a:pt x="5381" y="2438"/>
                        <a:pt x="4591" y="1495"/>
                        <a:pt x="3952" y="857"/>
                      </a:cubicBezTo>
                      <a:cubicBezTo>
                        <a:pt x="3323" y="269"/>
                        <a:pt x="2679" y="0"/>
                        <a:pt x="195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6" name="Google Shape;86;p3"/>
                <p:cNvSpPr/>
                <p:nvPr/>
              </p:nvSpPr>
              <p:spPr>
                <a:xfrm rot="10800000">
                  <a:off x="8518347" y="4373865"/>
                  <a:ext cx="304349" cy="251637"/>
                </a:xfrm>
                <a:custGeom>
                  <a:rect b="b" l="l" r="r" t="t"/>
                  <a:pathLst>
                    <a:path extrusionOk="0" h="5404" w="6536">
                      <a:moveTo>
                        <a:pt x="1286" y="0"/>
                      </a:moveTo>
                      <a:cubicBezTo>
                        <a:pt x="913" y="0"/>
                        <a:pt x="628" y="220"/>
                        <a:pt x="487" y="548"/>
                      </a:cubicBezTo>
                      <a:cubicBezTo>
                        <a:pt x="153" y="852"/>
                        <a:pt x="1" y="1308"/>
                        <a:pt x="244" y="1794"/>
                      </a:cubicBezTo>
                      <a:cubicBezTo>
                        <a:pt x="730" y="2767"/>
                        <a:pt x="1004" y="3831"/>
                        <a:pt x="1733" y="4651"/>
                      </a:cubicBezTo>
                      <a:cubicBezTo>
                        <a:pt x="2181" y="5145"/>
                        <a:pt x="2753" y="5404"/>
                        <a:pt x="3324" y="5404"/>
                      </a:cubicBezTo>
                      <a:cubicBezTo>
                        <a:pt x="3878" y="5404"/>
                        <a:pt x="4430" y="5160"/>
                        <a:pt x="4864" y="4651"/>
                      </a:cubicBezTo>
                      <a:cubicBezTo>
                        <a:pt x="6536" y="2706"/>
                        <a:pt x="3192" y="609"/>
                        <a:pt x="1642" y="62"/>
                      </a:cubicBezTo>
                      <a:cubicBezTo>
                        <a:pt x="1517" y="20"/>
                        <a:pt x="1398" y="0"/>
                        <a:pt x="1286"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7" name="Google Shape;87;p3"/>
                <p:cNvSpPr/>
                <p:nvPr/>
              </p:nvSpPr>
              <p:spPr>
                <a:xfrm rot="10800000">
                  <a:off x="8890592" y="4341827"/>
                  <a:ext cx="189333" cy="194875"/>
                </a:xfrm>
                <a:custGeom>
                  <a:rect b="b" l="l" r="r" t="t"/>
                  <a:pathLst>
                    <a:path extrusionOk="0" h="4185" w="4066">
                      <a:moveTo>
                        <a:pt x="1563" y="0"/>
                      </a:moveTo>
                      <a:cubicBezTo>
                        <a:pt x="739" y="0"/>
                        <a:pt x="0" y="1080"/>
                        <a:pt x="753" y="1832"/>
                      </a:cubicBezTo>
                      <a:cubicBezTo>
                        <a:pt x="1178" y="2258"/>
                        <a:pt x="1361" y="3109"/>
                        <a:pt x="1725" y="3687"/>
                      </a:cubicBezTo>
                      <a:cubicBezTo>
                        <a:pt x="1938" y="4039"/>
                        <a:pt x="2259" y="4185"/>
                        <a:pt x="2582" y="4185"/>
                      </a:cubicBezTo>
                      <a:cubicBezTo>
                        <a:pt x="3318" y="4185"/>
                        <a:pt x="4065" y="3426"/>
                        <a:pt x="3579" y="2623"/>
                      </a:cubicBezTo>
                      <a:cubicBezTo>
                        <a:pt x="3093" y="1863"/>
                        <a:pt x="2911" y="981"/>
                        <a:pt x="2272" y="313"/>
                      </a:cubicBezTo>
                      <a:cubicBezTo>
                        <a:pt x="2052" y="92"/>
                        <a:pt x="1804" y="0"/>
                        <a:pt x="1563"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8" name="Google Shape;88;p3"/>
                <p:cNvSpPr/>
                <p:nvPr/>
              </p:nvSpPr>
              <p:spPr>
                <a:xfrm rot="10800000">
                  <a:off x="8492875" y="4005995"/>
                  <a:ext cx="259041" cy="227051"/>
                </a:xfrm>
                <a:custGeom>
                  <a:rect b="b" l="l" r="r" t="t"/>
                  <a:pathLst>
                    <a:path extrusionOk="0" h="4876" w="5563">
                      <a:moveTo>
                        <a:pt x="1467" y="0"/>
                      </a:moveTo>
                      <a:cubicBezTo>
                        <a:pt x="1394" y="0"/>
                        <a:pt x="1320" y="8"/>
                        <a:pt x="1247" y="23"/>
                      </a:cubicBezTo>
                      <a:cubicBezTo>
                        <a:pt x="487" y="114"/>
                        <a:pt x="1" y="1087"/>
                        <a:pt x="487" y="1725"/>
                      </a:cubicBezTo>
                      <a:cubicBezTo>
                        <a:pt x="912" y="2606"/>
                        <a:pt x="1308" y="3579"/>
                        <a:pt x="2037" y="4248"/>
                      </a:cubicBezTo>
                      <a:cubicBezTo>
                        <a:pt x="2483" y="4680"/>
                        <a:pt x="2981" y="4876"/>
                        <a:pt x="3482" y="4876"/>
                      </a:cubicBezTo>
                      <a:cubicBezTo>
                        <a:pt x="4074" y="4876"/>
                        <a:pt x="4672" y="4603"/>
                        <a:pt x="5198" y="4126"/>
                      </a:cubicBezTo>
                      <a:cubicBezTo>
                        <a:pt x="5533" y="3792"/>
                        <a:pt x="5563" y="3275"/>
                        <a:pt x="5350" y="2850"/>
                      </a:cubicBezTo>
                      <a:cubicBezTo>
                        <a:pt x="4742" y="1603"/>
                        <a:pt x="3283" y="874"/>
                        <a:pt x="2067" y="236"/>
                      </a:cubicBezTo>
                      <a:cubicBezTo>
                        <a:pt x="1906" y="74"/>
                        <a:pt x="1693" y="0"/>
                        <a:pt x="14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9" name="Google Shape;89;p3"/>
                <p:cNvSpPr/>
                <p:nvPr/>
              </p:nvSpPr>
              <p:spPr>
                <a:xfrm rot="10800000">
                  <a:off x="8202678" y="4162269"/>
                  <a:ext cx="262394" cy="220439"/>
                </a:xfrm>
                <a:custGeom>
                  <a:rect b="b" l="l" r="r" t="t"/>
                  <a:pathLst>
                    <a:path extrusionOk="0" h="4734" w="5635">
                      <a:moveTo>
                        <a:pt x="1922" y="0"/>
                      </a:moveTo>
                      <a:cubicBezTo>
                        <a:pt x="1597" y="0"/>
                        <a:pt x="1280" y="162"/>
                        <a:pt x="1075" y="532"/>
                      </a:cubicBezTo>
                      <a:cubicBezTo>
                        <a:pt x="1" y="2567"/>
                        <a:pt x="2212" y="4734"/>
                        <a:pt x="4239" y="4734"/>
                      </a:cubicBezTo>
                      <a:cubicBezTo>
                        <a:pt x="4391" y="4734"/>
                        <a:pt x="4543" y="4721"/>
                        <a:pt x="4692" y="4696"/>
                      </a:cubicBezTo>
                      <a:cubicBezTo>
                        <a:pt x="5391" y="4574"/>
                        <a:pt x="5634" y="3693"/>
                        <a:pt x="5360" y="3146"/>
                      </a:cubicBezTo>
                      <a:cubicBezTo>
                        <a:pt x="4783" y="2082"/>
                        <a:pt x="3901" y="1261"/>
                        <a:pt x="3050" y="410"/>
                      </a:cubicBezTo>
                      <a:cubicBezTo>
                        <a:pt x="2838" y="197"/>
                        <a:pt x="2594" y="106"/>
                        <a:pt x="2382" y="106"/>
                      </a:cubicBezTo>
                      <a:cubicBezTo>
                        <a:pt x="2234" y="37"/>
                        <a:pt x="2077" y="0"/>
                        <a:pt x="1922"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0" name="Google Shape;90;p3"/>
                <p:cNvSpPr/>
                <p:nvPr/>
              </p:nvSpPr>
              <p:spPr>
                <a:xfrm rot="10800000">
                  <a:off x="7814878" y="4114260"/>
                  <a:ext cx="257272" cy="200742"/>
                </a:xfrm>
                <a:custGeom>
                  <a:rect b="b" l="l" r="r" t="t"/>
                  <a:pathLst>
                    <a:path extrusionOk="0" h="4311" w="5525">
                      <a:moveTo>
                        <a:pt x="1035" y="1"/>
                      </a:moveTo>
                      <a:cubicBezTo>
                        <a:pt x="399" y="1"/>
                        <a:pt x="1" y="599"/>
                        <a:pt x="53" y="1175"/>
                      </a:cubicBezTo>
                      <a:cubicBezTo>
                        <a:pt x="23" y="1540"/>
                        <a:pt x="144" y="1874"/>
                        <a:pt x="509" y="2117"/>
                      </a:cubicBezTo>
                      <a:cubicBezTo>
                        <a:pt x="600" y="2208"/>
                        <a:pt x="661" y="2330"/>
                        <a:pt x="722" y="2421"/>
                      </a:cubicBezTo>
                      <a:cubicBezTo>
                        <a:pt x="965" y="2786"/>
                        <a:pt x="1208" y="3151"/>
                        <a:pt x="1482" y="3485"/>
                      </a:cubicBezTo>
                      <a:cubicBezTo>
                        <a:pt x="1834" y="3954"/>
                        <a:pt x="2387" y="4310"/>
                        <a:pt x="2939" y="4310"/>
                      </a:cubicBezTo>
                      <a:cubicBezTo>
                        <a:pt x="3246" y="4310"/>
                        <a:pt x="3551" y="4201"/>
                        <a:pt x="3822" y="3941"/>
                      </a:cubicBezTo>
                      <a:cubicBezTo>
                        <a:pt x="5524" y="2330"/>
                        <a:pt x="2728" y="476"/>
                        <a:pt x="1360" y="50"/>
                      </a:cubicBezTo>
                      <a:cubicBezTo>
                        <a:pt x="1246" y="16"/>
                        <a:pt x="1137" y="1"/>
                        <a:pt x="1035"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1" name="Google Shape;91;p3"/>
                <p:cNvSpPr/>
                <p:nvPr/>
              </p:nvSpPr>
              <p:spPr>
                <a:xfrm rot="10800000">
                  <a:off x="7572829" y="4188765"/>
                  <a:ext cx="224164" cy="179229"/>
                </a:xfrm>
                <a:custGeom>
                  <a:rect b="b" l="l" r="r" t="t"/>
                  <a:pathLst>
                    <a:path extrusionOk="0" h="3849" w="4814">
                      <a:moveTo>
                        <a:pt x="1800" y="0"/>
                      </a:moveTo>
                      <a:cubicBezTo>
                        <a:pt x="1731" y="0"/>
                        <a:pt x="1661" y="10"/>
                        <a:pt x="1591" y="33"/>
                      </a:cubicBezTo>
                      <a:cubicBezTo>
                        <a:pt x="1569" y="32"/>
                        <a:pt x="1547" y="31"/>
                        <a:pt x="1525" y="31"/>
                      </a:cubicBezTo>
                      <a:cubicBezTo>
                        <a:pt x="729" y="31"/>
                        <a:pt x="1" y="1087"/>
                        <a:pt x="740" y="1827"/>
                      </a:cubicBezTo>
                      <a:cubicBezTo>
                        <a:pt x="1166" y="2282"/>
                        <a:pt x="1500" y="2799"/>
                        <a:pt x="1956" y="3225"/>
                      </a:cubicBezTo>
                      <a:cubicBezTo>
                        <a:pt x="2384" y="3600"/>
                        <a:pt x="2886" y="3849"/>
                        <a:pt x="3388" y="3849"/>
                      </a:cubicBezTo>
                      <a:cubicBezTo>
                        <a:pt x="3740" y="3849"/>
                        <a:pt x="4092" y="3726"/>
                        <a:pt x="4418" y="3437"/>
                      </a:cubicBezTo>
                      <a:cubicBezTo>
                        <a:pt x="4661" y="3194"/>
                        <a:pt x="4813" y="2738"/>
                        <a:pt x="4692" y="2404"/>
                      </a:cubicBezTo>
                      <a:cubicBezTo>
                        <a:pt x="4266" y="1219"/>
                        <a:pt x="3354" y="428"/>
                        <a:pt x="2138" y="64"/>
                      </a:cubicBezTo>
                      <a:cubicBezTo>
                        <a:pt x="2026" y="26"/>
                        <a:pt x="1913" y="0"/>
                        <a:pt x="180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2" name="Google Shape;92;p3"/>
                <p:cNvSpPr/>
                <p:nvPr/>
              </p:nvSpPr>
              <p:spPr>
                <a:xfrm rot="10800000">
                  <a:off x="7630896" y="4550209"/>
                  <a:ext cx="230730" cy="207168"/>
                </a:xfrm>
                <a:custGeom>
                  <a:rect b="b" l="l" r="r" t="t"/>
                  <a:pathLst>
                    <a:path extrusionOk="0" h="4449" w="4955">
                      <a:moveTo>
                        <a:pt x="1247" y="0"/>
                      </a:moveTo>
                      <a:cubicBezTo>
                        <a:pt x="896" y="0"/>
                        <a:pt x="565" y="163"/>
                        <a:pt x="365" y="523"/>
                      </a:cubicBezTo>
                      <a:cubicBezTo>
                        <a:pt x="304" y="614"/>
                        <a:pt x="244" y="735"/>
                        <a:pt x="244" y="887"/>
                      </a:cubicBezTo>
                      <a:cubicBezTo>
                        <a:pt x="31" y="1252"/>
                        <a:pt x="0" y="1739"/>
                        <a:pt x="396" y="2134"/>
                      </a:cubicBezTo>
                      <a:cubicBezTo>
                        <a:pt x="1034" y="2802"/>
                        <a:pt x="1611" y="3593"/>
                        <a:pt x="2402" y="4140"/>
                      </a:cubicBezTo>
                      <a:cubicBezTo>
                        <a:pt x="2684" y="4340"/>
                        <a:pt x="3022" y="4449"/>
                        <a:pt x="3345" y="4449"/>
                      </a:cubicBezTo>
                      <a:cubicBezTo>
                        <a:pt x="3856" y="4449"/>
                        <a:pt x="4331" y="4177"/>
                        <a:pt x="4499" y="3562"/>
                      </a:cubicBezTo>
                      <a:cubicBezTo>
                        <a:pt x="4955" y="1891"/>
                        <a:pt x="3070" y="705"/>
                        <a:pt x="1794" y="128"/>
                      </a:cubicBezTo>
                      <a:cubicBezTo>
                        <a:pt x="1617" y="44"/>
                        <a:pt x="1429" y="0"/>
                        <a:pt x="124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3" name="Google Shape;93;p3"/>
                <p:cNvSpPr/>
                <p:nvPr/>
              </p:nvSpPr>
              <p:spPr>
                <a:xfrm rot="10800000">
                  <a:off x="8021537" y="3833329"/>
                  <a:ext cx="294430" cy="218716"/>
                </a:xfrm>
                <a:custGeom>
                  <a:rect b="b" l="l" r="r" t="t"/>
                  <a:pathLst>
                    <a:path extrusionOk="0" h="4697" w="6323">
                      <a:moveTo>
                        <a:pt x="1573" y="1"/>
                      </a:moveTo>
                      <a:cubicBezTo>
                        <a:pt x="1279" y="1"/>
                        <a:pt x="1023" y="151"/>
                        <a:pt x="851" y="361"/>
                      </a:cubicBezTo>
                      <a:cubicBezTo>
                        <a:pt x="335" y="634"/>
                        <a:pt x="0" y="1212"/>
                        <a:pt x="365" y="1820"/>
                      </a:cubicBezTo>
                      <a:cubicBezTo>
                        <a:pt x="975" y="2805"/>
                        <a:pt x="2165" y="4697"/>
                        <a:pt x="3473" y="4697"/>
                      </a:cubicBezTo>
                      <a:cubicBezTo>
                        <a:pt x="3859" y="4697"/>
                        <a:pt x="4256" y="4532"/>
                        <a:pt x="4651" y="4130"/>
                      </a:cubicBezTo>
                      <a:cubicBezTo>
                        <a:pt x="6323" y="2428"/>
                        <a:pt x="3222" y="877"/>
                        <a:pt x="2128" y="178"/>
                      </a:cubicBezTo>
                      <a:cubicBezTo>
                        <a:pt x="1936" y="54"/>
                        <a:pt x="1747" y="1"/>
                        <a:pt x="1573"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4" name="Google Shape;94;p3"/>
                <p:cNvSpPr/>
                <p:nvPr/>
              </p:nvSpPr>
              <p:spPr>
                <a:xfrm rot="10800000">
                  <a:off x="8247986" y="4687764"/>
                  <a:ext cx="254804" cy="190637"/>
                </a:xfrm>
                <a:custGeom>
                  <a:rect b="b" l="l" r="r" t="t"/>
                  <a:pathLst>
                    <a:path extrusionOk="0" h="4094" w="5472">
                      <a:moveTo>
                        <a:pt x="1367" y="0"/>
                      </a:moveTo>
                      <a:cubicBezTo>
                        <a:pt x="1109" y="0"/>
                        <a:pt x="873" y="132"/>
                        <a:pt x="699" y="325"/>
                      </a:cubicBezTo>
                      <a:cubicBezTo>
                        <a:pt x="274" y="538"/>
                        <a:pt x="0" y="1024"/>
                        <a:pt x="304" y="1572"/>
                      </a:cubicBezTo>
                      <a:cubicBezTo>
                        <a:pt x="821" y="2442"/>
                        <a:pt x="1866" y="4094"/>
                        <a:pt x="3002" y="4094"/>
                      </a:cubicBezTo>
                      <a:cubicBezTo>
                        <a:pt x="3335" y="4094"/>
                        <a:pt x="3675" y="3952"/>
                        <a:pt x="4012" y="3608"/>
                      </a:cubicBezTo>
                      <a:cubicBezTo>
                        <a:pt x="5471" y="2119"/>
                        <a:pt x="2797" y="781"/>
                        <a:pt x="1824" y="143"/>
                      </a:cubicBezTo>
                      <a:cubicBezTo>
                        <a:pt x="1669" y="43"/>
                        <a:pt x="1514" y="0"/>
                        <a:pt x="13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grpSp>
          <p:nvGrpSpPr>
            <p:cNvPr id="95" name="Google Shape;95;p3"/>
            <p:cNvGrpSpPr/>
            <p:nvPr/>
          </p:nvGrpSpPr>
          <p:grpSpPr>
            <a:xfrm rot="10800000">
              <a:off x="-62960" y="0"/>
              <a:ext cx="9359360" cy="5107180"/>
              <a:chOff x="-53175" y="36345"/>
              <a:chExt cx="9359360" cy="5107180"/>
            </a:xfrm>
          </p:grpSpPr>
          <p:sp>
            <p:nvSpPr>
              <p:cNvPr id="96" name="Google Shape;96;p3"/>
              <p:cNvSpPr/>
              <p:nvPr/>
            </p:nvSpPr>
            <p:spPr>
              <a:xfrm flipH="1" rot="10800000">
                <a:off x="0" y="3000300"/>
                <a:ext cx="658850" cy="2143200"/>
              </a:xfrm>
              <a:custGeom>
                <a:rect b="b" l="l" r="r" t="t"/>
                <a:pathLst>
                  <a:path extrusionOk="0" h="85728" w="26354">
                    <a:moveTo>
                      <a:pt x="0" y="0"/>
                    </a:moveTo>
                    <a:lnTo>
                      <a:pt x="0" y="85442"/>
                    </a:lnTo>
                    <a:cubicBezTo>
                      <a:pt x="1037" y="85610"/>
                      <a:pt x="2093" y="85727"/>
                      <a:pt x="3146" y="85727"/>
                    </a:cubicBezTo>
                    <a:cubicBezTo>
                      <a:pt x="6476" y="85727"/>
                      <a:pt x="9770" y="84556"/>
                      <a:pt x="12310" y="80123"/>
                    </a:cubicBezTo>
                    <a:cubicBezTo>
                      <a:pt x="18055" y="70001"/>
                      <a:pt x="7477" y="58694"/>
                      <a:pt x="10426" y="47751"/>
                    </a:cubicBezTo>
                    <a:cubicBezTo>
                      <a:pt x="11824" y="42584"/>
                      <a:pt x="17204" y="39940"/>
                      <a:pt x="18815" y="35198"/>
                    </a:cubicBezTo>
                    <a:cubicBezTo>
                      <a:pt x="20699" y="29757"/>
                      <a:pt x="18997" y="24894"/>
                      <a:pt x="19696" y="19240"/>
                    </a:cubicBezTo>
                    <a:cubicBezTo>
                      <a:pt x="20365" y="13982"/>
                      <a:pt x="22797" y="6018"/>
                      <a:pt x="26353"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7" name="Google Shape;97;p3"/>
              <p:cNvSpPr/>
              <p:nvPr/>
            </p:nvSpPr>
            <p:spPr>
              <a:xfrm rot="10800000">
                <a:off x="371357" y="3620929"/>
                <a:ext cx="410470" cy="318505"/>
              </a:xfrm>
              <a:custGeom>
                <a:rect b="b" l="l" r="r" t="t"/>
                <a:pathLst>
                  <a:path extrusionOk="0" h="6840" w="8815">
                    <a:moveTo>
                      <a:pt x="4408" y="1"/>
                    </a:moveTo>
                    <a:cubicBezTo>
                      <a:pt x="31" y="1"/>
                      <a:pt x="0" y="6840"/>
                      <a:pt x="4408" y="6840"/>
                    </a:cubicBezTo>
                    <a:cubicBezTo>
                      <a:pt x="8815" y="6840"/>
                      <a:pt x="8815" y="1"/>
                      <a:pt x="4408" y="1"/>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8" name="Google Shape;98;p3"/>
              <p:cNvSpPr/>
              <p:nvPr/>
            </p:nvSpPr>
            <p:spPr>
              <a:xfrm>
                <a:off x="8415900" y="992925"/>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9" name="Google Shape;99;p3"/>
              <p:cNvSpPr/>
              <p:nvPr/>
            </p:nvSpPr>
            <p:spPr>
              <a:xfrm flipH="1" rot="10800000">
                <a:off x="-53175" y="2225550"/>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0" name="Google Shape;100;p3"/>
              <p:cNvSpPr/>
              <p:nvPr/>
            </p:nvSpPr>
            <p:spPr>
              <a:xfrm flipH="1" rot="10800000">
                <a:off x="1098800" y="4023400"/>
                <a:ext cx="73725" cy="57025"/>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1" name="Google Shape;101;p3"/>
              <p:cNvSpPr/>
              <p:nvPr/>
            </p:nvSpPr>
            <p:spPr>
              <a:xfrm flipH="1" rot="10800000">
                <a:off x="977975" y="3521875"/>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2" name="Google Shape;102;p3"/>
              <p:cNvSpPr/>
              <p:nvPr/>
            </p:nvSpPr>
            <p:spPr>
              <a:xfrm flipH="1" rot="10800000">
                <a:off x="996200" y="4451225"/>
                <a:ext cx="49425" cy="38025"/>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3" name="Google Shape;103;p3"/>
              <p:cNvSpPr/>
              <p:nvPr/>
            </p:nvSpPr>
            <p:spPr>
              <a:xfrm flipH="1" rot="10800000">
                <a:off x="879950" y="4098650"/>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4" name="Google Shape;104;p3"/>
              <p:cNvSpPr/>
              <p:nvPr/>
            </p:nvSpPr>
            <p:spPr>
              <a:xfrm flipH="1" rot="-8997185">
                <a:off x="8390949" y="215713"/>
                <a:ext cx="848810" cy="493141"/>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5" name="Google Shape;105;p3"/>
              <p:cNvSpPr/>
              <p:nvPr/>
            </p:nvSpPr>
            <p:spPr>
              <a:xfrm flipH="1">
                <a:off x="846425" y="2941100"/>
                <a:ext cx="220400" cy="171000"/>
              </a:xfrm>
              <a:custGeom>
                <a:rect b="b" l="l" r="r" t="t"/>
                <a:pathLst>
                  <a:path extrusionOk="0" h="6840" w="8816">
                    <a:moveTo>
                      <a:pt x="4408" y="0"/>
                    </a:moveTo>
                    <a:cubicBezTo>
                      <a:pt x="1" y="0"/>
                      <a:pt x="1" y="6839"/>
                      <a:pt x="4408" y="6839"/>
                    </a:cubicBezTo>
                    <a:cubicBezTo>
                      <a:pt x="8816" y="6839"/>
                      <a:pt x="8816" y="0"/>
                      <a:pt x="440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6" name="Google Shape;106;p3"/>
              <p:cNvSpPr/>
              <p:nvPr/>
            </p:nvSpPr>
            <p:spPr>
              <a:xfrm>
                <a:off x="147625" y="2384925"/>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sp>
        <p:nvSpPr>
          <p:cNvPr id="107" name="Google Shape;107;p3"/>
          <p:cNvSpPr txBox="1"/>
          <p:nvPr>
            <p:ph type="title"/>
          </p:nvPr>
        </p:nvSpPr>
        <p:spPr>
          <a:xfrm>
            <a:off x="1262450" y="5085243"/>
            <a:ext cx="5487000" cy="2415600"/>
          </a:xfrm>
          <a:prstGeom prst="rect">
            <a:avLst/>
          </a:prstGeom>
        </p:spPr>
        <p:txBody>
          <a:bodyPr anchorCtr="0" anchor="ctr" bIns="107175" lIns="107175" spcFirstLastPara="1" rIns="107175" wrap="square" tIns="107175">
            <a:noAutofit/>
          </a:bodyPr>
          <a:lstStyle>
            <a:lvl1pPr lvl="0" rtl="0" algn="ctr">
              <a:spcBef>
                <a:spcPts val="0"/>
              </a:spcBef>
              <a:spcAft>
                <a:spcPts val="0"/>
              </a:spcAft>
              <a:buSzPts val="4200"/>
              <a:buNone/>
              <a:defRPr sz="65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08" name="Google Shape;108;p3"/>
          <p:cNvSpPr txBox="1"/>
          <p:nvPr>
            <p:ph hasCustomPrompt="1" idx="2" type="title"/>
          </p:nvPr>
        </p:nvSpPr>
        <p:spPr>
          <a:xfrm>
            <a:off x="3074006" y="1583691"/>
            <a:ext cx="1852800" cy="3426600"/>
          </a:xfrm>
          <a:prstGeom prst="rect">
            <a:avLst/>
          </a:prstGeom>
        </p:spPr>
        <p:txBody>
          <a:bodyPr anchorCtr="0" anchor="ctr" bIns="107175" lIns="107175" spcFirstLastPara="1" rIns="107175" wrap="square" tIns="107175">
            <a:noAutofit/>
          </a:bodyPr>
          <a:lstStyle>
            <a:lvl1pPr lvl="0" rtl="0" algn="ctr">
              <a:spcBef>
                <a:spcPts val="0"/>
              </a:spcBef>
              <a:spcAft>
                <a:spcPts val="0"/>
              </a:spcAft>
              <a:buClr>
                <a:schemeClr val="accent5"/>
              </a:buClr>
              <a:buSzPts val="7000"/>
              <a:buNone/>
              <a:defRPr sz="8200">
                <a:solidFill>
                  <a:schemeClr val="accent5"/>
                </a:solidFill>
              </a:defRPr>
            </a:lvl1pPr>
            <a:lvl2pPr lvl="1" rtl="0" algn="ctr">
              <a:spcBef>
                <a:spcPts val="0"/>
              </a:spcBef>
              <a:spcAft>
                <a:spcPts val="0"/>
              </a:spcAft>
              <a:buClr>
                <a:schemeClr val="accent5"/>
              </a:buClr>
              <a:buSzPts val="7000"/>
              <a:buNone/>
              <a:defRPr sz="7000">
                <a:solidFill>
                  <a:schemeClr val="accent5"/>
                </a:solidFill>
              </a:defRPr>
            </a:lvl2pPr>
            <a:lvl3pPr lvl="2" rtl="0" algn="ctr">
              <a:spcBef>
                <a:spcPts val="0"/>
              </a:spcBef>
              <a:spcAft>
                <a:spcPts val="0"/>
              </a:spcAft>
              <a:buClr>
                <a:schemeClr val="accent5"/>
              </a:buClr>
              <a:buSzPts val="7000"/>
              <a:buNone/>
              <a:defRPr sz="7000">
                <a:solidFill>
                  <a:schemeClr val="accent5"/>
                </a:solidFill>
              </a:defRPr>
            </a:lvl3pPr>
            <a:lvl4pPr lvl="3" rtl="0" algn="ctr">
              <a:spcBef>
                <a:spcPts val="0"/>
              </a:spcBef>
              <a:spcAft>
                <a:spcPts val="0"/>
              </a:spcAft>
              <a:buClr>
                <a:schemeClr val="accent5"/>
              </a:buClr>
              <a:buSzPts val="7000"/>
              <a:buNone/>
              <a:defRPr sz="7000">
                <a:solidFill>
                  <a:schemeClr val="accent5"/>
                </a:solidFill>
              </a:defRPr>
            </a:lvl4pPr>
            <a:lvl5pPr lvl="4" rtl="0" algn="ctr">
              <a:spcBef>
                <a:spcPts val="0"/>
              </a:spcBef>
              <a:spcAft>
                <a:spcPts val="0"/>
              </a:spcAft>
              <a:buClr>
                <a:schemeClr val="accent5"/>
              </a:buClr>
              <a:buSzPts val="7000"/>
              <a:buNone/>
              <a:defRPr sz="7000">
                <a:solidFill>
                  <a:schemeClr val="accent5"/>
                </a:solidFill>
              </a:defRPr>
            </a:lvl5pPr>
            <a:lvl6pPr lvl="5" rtl="0" algn="ctr">
              <a:spcBef>
                <a:spcPts val="0"/>
              </a:spcBef>
              <a:spcAft>
                <a:spcPts val="0"/>
              </a:spcAft>
              <a:buClr>
                <a:schemeClr val="accent5"/>
              </a:buClr>
              <a:buSzPts val="7000"/>
              <a:buNone/>
              <a:defRPr sz="7000">
                <a:solidFill>
                  <a:schemeClr val="accent5"/>
                </a:solidFill>
              </a:defRPr>
            </a:lvl6pPr>
            <a:lvl7pPr lvl="6" rtl="0" algn="ctr">
              <a:spcBef>
                <a:spcPts val="0"/>
              </a:spcBef>
              <a:spcAft>
                <a:spcPts val="0"/>
              </a:spcAft>
              <a:buClr>
                <a:schemeClr val="accent5"/>
              </a:buClr>
              <a:buSzPts val="7000"/>
              <a:buNone/>
              <a:defRPr sz="7000">
                <a:solidFill>
                  <a:schemeClr val="accent5"/>
                </a:solidFill>
              </a:defRPr>
            </a:lvl7pPr>
            <a:lvl8pPr lvl="7" rtl="0" algn="ctr">
              <a:spcBef>
                <a:spcPts val="0"/>
              </a:spcBef>
              <a:spcAft>
                <a:spcPts val="0"/>
              </a:spcAft>
              <a:buClr>
                <a:schemeClr val="accent5"/>
              </a:buClr>
              <a:buSzPts val="7000"/>
              <a:buNone/>
              <a:defRPr sz="7000">
                <a:solidFill>
                  <a:schemeClr val="accent5"/>
                </a:solidFill>
              </a:defRPr>
            </a:lvl8pPr>
            <a:lvl9pPr lvl="8" rtl="0" algn="ctr">
              <a:spcBef>
                <a:spcPts val="0"/>
              </a:spcBef>
              <a:spcAft>
                <a:spcPts val="0"/>
              </a:spcAft>
              <a:buClr>
                <a:schemeClr val="accent5"/>
              </a:buClr>
              <a:buSzPts val="7000"/>
              <a:buNone/>
              <a:defRPr sz="7000">
                <a:solidFill>
                  <a:schemeClr val="accent5"/>
                </a:solidFill>
              </a:defRPr>
            </a:lvl9pPr>
          </a:lstStyle>
          <a:p>
            <a:r>
              <a:t>xx%</a:t>
            </a:r>
          </a:p>
        </p:txBody>
      </p:sp>
      <p:sp>
        <p:nvSpPr>
          <p:cNvPr id="109" name="Google Shape;109;p3"/>
          <p:cNvSpPr txBox="1"/>
          <p:nvPr>
            <p:ph idx="1" type="subTitle"/>
          </p:nvPr>
        </p:nvSpPr>
        <p:spPr>
          <a:xfrm>
            <a:off x="2092913" y="7511122"/>
            <a:ext cx="3815100" cy="5754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22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600"/>
              <a:buFont typeface="Krub Medium"/>
              <a:buNone/>
              <a:defRPr>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600"/>
              <a:buFont typeface="Krub Medium"/>
              <a:buNone/>
              <a:defRPr>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600"/>
              <a:buFont typeface="Krub Medium"/>
              <a:buNone/>
              <a:defRPr>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600"/>
              <a:buFont typeface="Krub Medium"/>
              <a:buNone/>
              <a:defRPr>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600"/>
              <a:buFont typeface="Krub Medium"/>
              <a:buNone/>
              <a:defRPr>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600"/>
              <a:buFont typeface="Krub Medium"/>
              <a:buNone/>
              <a:defRPr>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600"/>
              <a:buFont typeface="Krub Medium"/>
              <a:buNone/>
              <a:defRPr>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600"/>
              <a:buFont typeface="Krub Medium"/>
              <a:buNone/>
              <a:defRPr>
                <a:solidFill>
                  <a:schemeClr val="accent3"/>
                </a:solidFill>
                <a:latin typeface="Krub Medium"/>
                <a:ea typeface="Krub Medium"/>
                <a:cs typeface="Krub Medium"/>
                <a:sym typeface="Krub Medium"/>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5">
  <p:cSld name="CUSTOM_21">
    <p:spTree>
      <p:nvGrpSpPr>
        <p:cNvPr id="649" name="Shape 649"/>
        <p:cNvGrpSpPr/>
        <p:nvPr/>
      </p:nvGrpSpPr>
      <p:grpSpPr>
        <a:xfrm>
          <a:off x="0" y="0"/>
          <a:ext cx="0" cy="0"/>
          <a:chOff x="0" y="0"/>
          <a:chExt cx="0" cy="0"/>
        </a:xfrm>
      </p:grpSpPr>
      <p:grpSp>
        <p:nvGrpSpPr>
          <p:cNvPr id="650" name="Google Shape;650;p21"/>
          <p:cNvGrpSpPr/>
          <p:nvPr/>
        </p:nvGrpSpPr>
        <p:grpSpPr>
          <a:xfrm>
            <a:off x="148925" y="55405"/>
            <a:ext cx="7839955" cy="2891818"/>
            <a:chOff x="170200" y="26525"/>
            <a:chExt cx="8959949" cy="1384440"/>
          </a:xfrm>
        </p:grpSpPr>
        <p:grpSp>
          <p:nvGrpSpPr>
            <p:cNvPr id="651" name="Google Shape;651;p21"/>
            <p:cNvGrpSpPr/>
            <p:nvPr/>
          </p:nvGrpSpPr>
          <p:grpSpPr>
            <a:xfrm>
              <a:off x="170200" y="26525"/>
              <a:ext cx="8949500" cy="751975"/>
              <a:chOff x="170200" y="26525"/>
              <a:chExt cx="8949500" cy="751975"/>
            </a:xfrm>
          </p:grpSpPr>
          <p:sp>
            <p:nvSpPr>
              <p:cNvPr id="652" name="Google Shape;652;p21"/>
              <p:cNvSpPr/>
              <p:nvPr/>
            </p:nvSpPr>
            <p:spPr>
              <a:xfrm>
                <a:off x="8972175" y="740500"/>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53" name="Google Shape;653;p21"/>
              <p:cNvSpPr/>
              <p:nvPr/>
            </p:nvSpPr>
            <p:spPr>
              <a:xfrm>
                <a:off x="8703175" y="690300"/>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54" name="Google Shape;654;p21"/>
              <p:cNvSpPr/>
              <p:nvPr/>
            </p:nvSpPr>
            <p:spPr>
              <a:xfrm>
                <a:off x="8459575" y="135413"/>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55" name="Google Shape;655;p21"/>
              <p:cNvSpPr/>
              <p:nvPr/>
            </p:nvSpPr>
            <p:spPr>
              <a:xfrm>
                <a:off x="170200" y="509000"/>
                <a:ext cx="250800" cy="269500"/>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56" name="Google Shape;656;p21"/>
              <p:cNvSpPr/>
              <p:nvPr/>
            </p:nvSpPr>
            <p:spPr>
              <a:xfrm>
                <a:off x="8087550" y="26525"/>
                <a:ext cx="135300" cy="104875"/>
              </a:xfrm>
              <a:custGeom>
                <a:rect b="b" l="l" r="r" t="t"/>
                <a:pathLst>
                  <a:path extrusionOk="0" h="4195" w="5412">
                    <a:moveTo>
                      <a:pt x="2706" y="0"/>
                    </a:moveTo>
                    <a:cubicBezTo>
                      <a:pt x="1" y="0"/>
                      <a:pt x="1" y="4195"/>
                      <a:pt x="2706" y="4195"/>
                    </a:cubicBezTo>
                    <a:cubicBezTo>
                      <a:pt x="5411" y="4195"/>
                      <a:pt x="5411" y="0"/>
                      <a:pt x="270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57" name="Google Shape;657;p21"/>
              <p:cNvSpPr/>
              <p:nvPr/>
            </p:nvSpPr>
            <p:spPr>
              <a:xfrm>
                <a:off x="8403500" y="488275"/>
                <a:ext cx="85875" cy="66900"/>
              </a:xfrm>
              <a:custGeom>
                <a:rect b="b" l="l" r="r" t="t"/>
                <a:pathLst>
                  <a:path extrusionOk="0" h="2676" w="3435">
                    <a:moveTo>
                      <a:pt x="1733" y="1"/>
                    </a:moveTo>
                    <a:cubicBezTo>
                      <a:pt x="0" y="1"/>
                      <a:pt x="0" y="2675"/>
                      <a:pt x="1733" y="2675"/>
                    </a:cubicBezTo>
                    <a:cubicBezTo>
                      <a:pt x="3435" y="2675"/>
                      <a:pt x="3435" y="1"/>
                      <a:pt x="173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58" name="Google Shape;658;p21"/>
              <p:cNvSpPr/>
              <p:nvPr/>
            </p:nvSpPr>
            <p:spPr>
              <a:xfrm>
                <a:off x="8087550" y="347863"/>
                <a:ext cx="208250" cy="161125"/>
              </a:xfrm>
              <a:custGeom>
                <a:rect b="b" l="l" r="r" t="t"/>
                <a:pathLst>
                  <a:path extrusionOk="0" h="6445" w="8330">
                    <a:moveTo>
                      <a:pt x="4165" y="0"/>
                    </a:moveTo>
                    <a:cubicBezTo>
                      <a:pt x="1" y="0"/>
                      <a:pt x="1" y="6444"/>
                      <a:pt x="4165" y="6444"/>
                    </a:cubicBezTo>
                    <a:cubicBezTo>
                      <a:pt x="8299" y="6444"/>
                      <a:pt x="8329" y="0"/>
                      <a:pt x="416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59" name="Google Shape;659;p21"/>
              <p:cNvSpPr/>
              <p:nvPr/>
            </p:nvSpPr>
            <p:spPr>
              <a:xfrm>
                <a:off x="227813" y="49800"/>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660" name="Google Shape;660;p21"/>
            <p:cNvSpPr/>
            <p:nvPr/>
          </p:nvSpPr>
          <p:spPr>
            <a:xfrm flipH="1" rot="3925243">
              <a:off x="8203412" y="517329"/>
              <a:ext cx="848082" cy="717620"/>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61" name="Google Shape;661;p21"/>
            <p:cNvSpPr/>
            <p:nvPr/>
          </p:nvSpPr>
          <p:spPr>
            <a:xfrm flipH="1" rot="10800000">
              <a:off x="872450" y="46350"/>
              <a:ext cx="848825" cy="493150"/>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662" name="Google Shape;662;p21"/>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8">
    <p:spTree>
      <p:nvGrpSpPr>
        <p:cNvPr id="663" name="Shape 663"/>
        <p:cNvGrpSpPr/>
        <p:nvPr/>
      </p:nvGrpSpPr>
      <p:grpSpPr>
        <a:xfrm>
          <a:off x="0" y="0"/>
          <a:ext cx="0" cy="0"/>
          <a:chOff x="0" y="0"/>
          <a:chExt cx="0" cy="0"/>
        </a:xfrm>
      </p:grpSpPr>
      <p:grpSp>
        <p:nvGrpSpPr>
          <p:cNvPr id="664" name="Google Shape;664;p22"/>
          <p:cNvGrpSpPr/>
          <p:nvPr/>
        </p:nvGrpSpPr>
        <p:grpSpPr>
          <a:xfrm>
            <a:off x="-616632" y="20"/>
            <a:ext cx="8713890" cy="10909364"/>
            <a:chOff x="-704722" y="10"/>
            <a:chExt cx="9958731" cy="5222790"/>
          </a:xfrm>
        </p:grpSpPr>
        <p:sp>
          <p:nvSpPr>
            <p:cNvPr id="665" name="Google Shape;665;p22"/>
            <p:cNvSpPr/>
            <p:nvPr/>
          </p:nvSpPr>
          <p:spPr>
            <a:xfrm rot="10800000">
              <a:off x="6846257" y="4484375"/>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66" name="Google Shape;666;p22"/>
            <p:cNvSpPr/>
            <p:nvPr/>
          </p:nvSpPr>
          <p:spPr>
            <a:xfrm>
              <a:off x="7831507" y="103600"/>
              <a:ext cx="1061575" cy="871800"/>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67" name="Google Shape;667;p22"/>
            <p:cNvSpPr/>
            <p:nvPr/>
          </p:nvSpPr>
          <p:spPr>
            <a:xfrm rot="-2700000">
              <a:off x="8405251" y="150707"/>
              <a:ext cx="561316" cy="326113"/>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668" name="Google Shape;668;p22"/>
            <p:cNvGrpSpPr/>
            <p:nvPr/>
          </p:nvGrpSpPr>
          <p:grpSpPr>
            <a:xfrm flipH="1" rot="-2422428">
              <a:off x="-527639" y="2273558"/>
              <a:ext cx="1444461" cy="1077830"/>
              <a:chOff x="7296832" y="3833329"/>
              <a:chExt cx="1915808" cy="1429541"/>
            </a:xfrm>
          </p:grpSpPr>
          <p:sp>
            <p:nvSpPr>
              <p:cNvPr id="669" name="Google Shape;669;p22"/>
              <p:cNvSpPr/>
              <p:nvPr/>
            </p:nvSpPr>
            <p:spPr>
              <a:xfrm rot="10800000">
                <a:off x="7296832" y="3907832"/>
                <a:ext cx="159997" cy="124608"/>
              </a:xfrm>
              <a:custGeom>
                <a:rect b="b" l="l" r="r" t="t"/>
                <a:pathLst>
                  <a:path extrusionOk="0" h="2676" w="3436">
                    <a:moveTo>
                      <a:pt x="1703" y="1"/>
                    </a:moveTo>
                    <a:cubicBezTo>
                      <a:pt x="1" y="1"/>
                      <a:pt x="1" y="2675"/>
                      <a:pt x="1703" y="2675"/>
                    </a:cubicBezTo>
                    <a:cubicBezTo>
                      <a:pt x="3435" y="2675"/>
                      <a:pt x="3435" y="1"/>
                      <a:pt x="1703"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70" name="Google Shape;670;p22"/>
              <p:cNvSpPr/>
              <p:nvPr/>
            </p:nvSpPr>
            <p:spPr>
              <a:xfrm rot="10800000">
                <a:off x="8906146" y="4647764"/>
                <a:ext cx="237854" cy="227610"/>
              </a:xfrm>
              <a:custGeom>
                <a:rect b="b" l="l" r="r" t="t"/>
                <a:pathLst>
                  <a:path extrusionOk="0" h="4888" w="5108">
                    <a:moveTo>
                      <a:pt x="1220" y="0"/>
                    </a:moveTo>
                    <a:cubicBezTo>
                      <a:pt x="683" y="0"/>
                      <a:pt x="116" y="347"/>
                      <a:pt x="62" y="1020"/>
                    </a:cubicBezTo>
                    <a:cubicBezTo>
                      <a:pt x="1" y="1932"/>
                      <a:pt x="62" y="2905"/>
                      <a:pt x="457" y="3725"/>
                    </a:cubicBezTo>
                    <a:cubicBezTo>
                      <a:pt x="824" y="4460"/>
                      <a:pt x="1545" y="4888"/>
                      <a:pt x="2302" y="4888"/>
                    </a:cubicBezTo>
                    <a:cubicBezTo>
                      <a:pt x="2610" y="4888"/>
                      <a:pt x="2924" y="4817"/>
                      <a:pt x="3223" y="4668"/>
                    </a:cubicBezTo>
                    <a:cubicBezTo>
                      <a:pt x="5107" y="3725"/>
                      <a:pt x="3496" y="1689"/>
                      <a:pt x="2554" y="747"/>
                    </a:cubicBezTo>
                    <a:cubicBezTo>
                      <a:pt x="2402" y="595"/>
                      <a:pt x="2250" y="503"/>
                      <a:pt x="2098" y="473"/>
                    </a:cubicBezTo>
                    <a:cubicBezTo>
                      <a:pt x="1927" y="156"/>
                      <a:pt x="1581" y="0"/>
                      <a:pt x="122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71" name="Google Shape;671;p22"/>
              <p:cNvSpPr/>
              <p:nvPr/>
            </p:nvSpPr>
            <p:spPr>
              <a:xfrm rot="10800000">
                <a:off x="8640069" y="4735308"/>
                <a:ext cx="243488" cy="215689"/>
              </a:xfrm>
              <a:custGeom>
                <a:rect b="b" l="l" r="r" t="t"/>
                <a:pathLst>
                  <a:path extrusionOk="0" h="4632" w="5229">
                    <a:moveTo>
                      <a:pt x="1661" y="0"/>
                    </a:moveTo>
                    <a:cubicBezTo>
                      <a:pt x="1376" y="0"/>
                      <a:pt x="1150" y="135"/>
                      <a:pt x="973" y="334"/>
                    </a:cubicBezTo>
                    <a:cubicBezTo>
                      <a:pt x="457" y="456"/>
                      <a:pt x="1" y="912"/>
                      <a:pt x="183" y="1580"/>
                    </a:cubicBezTo>
                    <a:cubicBezTo>
                      <a:pt x="426" y="2492"/>
                      <a:pt x="1004" y="3526"/>
                      <a:pt x="1672" y="4134"/>
                    </a:cubicBezTo>
                    <a:cubicBezTo>
                      <a:pt x="2049" y="4487"/>
                      <a:pt x="2468" y="4631"/>
                      <a:pt x="2891" y="4631"/>
                    </a:cubicBezTo>
                    <a:cubicBezTo>
                      <a:pt x="3596" y="4631"/>
                      <a:pt x="4313" y="4232"/>
                      <a:pt x="4864" y="3738"/>
                    </a:cubicBezTo>
                    <a:cubicBezTo>
                      <a:pt x="5198" y="3404"/>
                      <a:pt x="5229" y="2857"/>
                      <a:pt x="5016" y="2431"/>
                    </a:cubicBezTo>
                    <a:cubicBezTo>
                      <a:pt x="4438" y="1276"/>
                      <a:pt x="3223" y="456"/>
                      <a:pt x="2007" y="61"/>
                    </a:cubicBezTo>
                    <a:cubicBezTo>
                      <a:pt x="1883" y="19"/>
                      <a:pt x="1768" y="0"/>
                      <a:pt x="1661"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72" name="Google Shape;672;p22"/>
              <p:cNvSpPr/>
              <p:nvPr/>
            </p:nvSpPr>
            <p:spPr>
              <a:xfrm rot="10800000">
                <a:off x="8996067" y="5094398"/>
                <a:ext cx="216574" cy="168472"/>
              </a:xfrm>
              <a:custGeom>
                <a:rect b="b" l="l" r="r" t="t"/>
                <a:pathLst>
                  <a:path extrusionOk="0" h="3618" w="4651">
                    <a:moveTo>
                      <a:pt x="639" y="0"/>
                    </a:moveTo>
                    <a:cubicBezTo>
                      <a:pt x="152" y="274"/>
                      <a:pt x="0" y="942"/>
                      <a:pt x="274" y="1429"/>
                    </a:cubicBezTo>
                    <a:cubicBezTo>
                      <a:pt x="426" y="1733"/>
                      <a:pt x="365" y="2128"/>
                      <a:pt x="578" y="2462"/>
                    </a:cubicBezTo>
                    <a:cubicBezTo>
                      <a:pt x="882" y="3009"/>
                      <a:pt x="1490" y="3161"/>
                      <a:pt x="2067" y="3192"/>
                    </a:cubicBezTo>
                    <a:cubicBezTo>
                      <a:pt x="2462" y="3465"/>
                      <a:pt x="2918" y="3617"/>
                      <a:pt x="3435" y="3617"/>
                    </a:cubicBezTo>
                    <a:cubicBezTo>
                      <a:pt x="4134" y="3617"/>
                      <a:pt x="4651" y="2948"/>
                      <a:pt x="4469" y="2280"/>
                    </a:cubicBezTo>
                    <a:cubicBezTo>
                      <a:pt x="4317" y="1550"/>
                      <a:pt x="3557" y="1003"/>
                      <a:pt x="3010" y="578"/>
                    </a:cubicBezTo>
                    <a:cubicBezTo>
                      <a:pt x="2736" y="365"/>
                      <a:pt x="2402" y="152"/>
                      <a:pt x="20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73" name="Google Shape;673;p22"/>
              <p:cNvSpPr/>
              <p:nvPr/>
            </p:nvSpPr>
            <p:spPr>
              <a:xfrm rot="10800000">
                <a:off x="8507213" y="4986996"/>
                <a:ext cx="188309" cy="123770"/>
              </a:xfrm>
              <a:custGeom>
                <a:rect b="b" l="l" r="r" t="t"/>
                <a:pathLst>
                  <a:path extrusionOk="0" h="2658" w="4044">
                    <a:moveTo>
                      <a:pt x="1902" y="1"/>
                    </a:moveTo>
                    <a:cubicBezTo>
                      <a:pt x="1572" y="1"/>
                      <a:pt x="1242" y="71"/>
                      <a:pt x="913" y="142"/>
                    </a:cubicBezTo>
                    <a:cubicBezTo>
                      <a:pt x="366" y="233"/>
                      <a:pt x="1" y="902"/>
                      <a:pt x="153" y="1449"/>
                    </a:cubicBezTo>
                    <a:cubicBezTo>
                      <a:pt x="305" y="1874"/>
                      <a:pt x="639" y="2148"/>
                      <a:pt x="1065" y="2209"/>
                    </a:cubicBezTo>
                    <a:cubicBezTo>
                      <a:pt x="1186" y="2239"/>
                      <a:pt x="1308" y="2269"/>
                      <a:pt x="1429" y="2269"/>
                    </a:cubicBezTo>
                    <a:cubicBezTo>
                      <a:pt x="1581" y="2330"/>
                      <a:pt x="1673" y="2421"/>
                      <a:pt x="1825" y="2482"/>
                    </a:cubicBezTo>
                    <a:cubicBezTo>
                      <a:pt x="2070" y="2599"/>
                      <a:pt x="2316" y="2658"/>
                      <a:pt x="2554" y="2658"/>
                    </a:cubicBezTo>
                    <a:cubicBezTo>
                      <a:pt x="2936" y="2658"/>
                      <a:pt x="3300" y="2508"/>
                      <a:pt x="3618" y="2209"/>
                    </a:cubicBezTo>
                    <a:cubicBezTo>
                      <a:pt x="3952" y="1935"/>
                      <a:pt x="4044" y="1297"/>
                      <a:pt x="3800" y="932"/>
                    </a:cubicBezTo>
                    <a:cubicBezTo>
                      <a:pt x="3405" y="385"/>
                      <a:pt x="2888" y="81"/>
                      <a:pt x="2189" y="20"/>
                    </a:cubicBezTo>
                    <a:cubicBezTo>
                      <a:pt x="2093" y="6"/>
                      <a:pt x="1998" y="1"/>
                      <a:pt x="1902"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74" name="Google Shape;674;p22"/>
              <p:cNvSpPr/>
              <p:nvPr/>
            </p:nvSpPr>
            <p:spPr>
              <a:xfrm rot="10183558">
                <a:off x="7979100" y="4432922"/>
                <a:ext cx="250561" cy="231610"/>
              </a:xfrm>
              <a:custGeom>
                <a:rect b="b" l="l" r="r" t="t"/>
                <a:pathLst>
                  <a:path extrusionOk="0" h="4974" w="5381">
                    <a:moveTo>
                      <a:pt x="1950" y="0"/>
                    </a:moveTo>
                    <a:cubicBezTo>
                      <a:pt x="1623" y="0"/>
                      <a:pt x="1280" y="54"/>
                      <a:pt x="913" y="158"/>
                    </a:cubicBezTo>
                    <a:cubicBezTo>
                      <a:pt x="31" y="431"/>
                      <a:pt x="1" y="1465"/>
                      <a:pt x="487" y="1982"/>
                    </a:cubicBezTo>
                    <a:cubicBezTo>
                      <a:pt x="487" y="2194"/>
                      <a:pt x="578" y="2377"/>
                      <a:pt x="761" y="2559"/>
                    </a:cubicBezTo>
                    <a:cubicBezTo>
                      <a:pt x="1430" y="3258"/>
                      <a:pt x="1673" y="4352"/>
                      <a:pt x="2615" y="4808"/>
                    </a:cubicBezTo>
                    <a:cubicBezTo>
                      <a:pt x="2835" y="4922"/>
                      <a:pt x="3083" y="4973"/>
                      <a:pt x="3339" y="4973"/>
                    </a:cubicBezTo>
                    <a:cubicBezTo>
                      <a:pt x="4249" y="4973"/>
                      <a:pt x="5242" y="4312"/>
                      <a:pt x="5290" y="3410"/>
                    </a:cubicBezTo>
                    <a:cubicBezTo>
                      <a:pt x="5381" y="2438"/>
                      <a:pt x="4591" y="1495"/>
                      <a:pt x="3952" y="857"/>
                    </a:cubicBezTo>
                    <a:cubicBezTo>
                      <a:pt x="3323" y="269"/>
                      <a:pt x="2679" y="0"/>
                      <a:pt x="195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75" name="Google Shape;675;p22"/>
              <p:cNvSpPr/>
              <p:nvPr/>
            </p:nvSpPr>
            <p:spPr>
              <a:xfrm rot="10800000">
                <a:off x="8518347" y="4373865"/>
                <a:ext cx="304349" cy="251637"/>
              </a:xfrm>
              <a:custGeom>
                <a:rect b="b" l="l" r="r" t="t"/>
                <a:pathLst>
                  <a:path extrusionOk="0" h="5404" w="6536">
                    <a:moveTo>
                      <a:pt x="1286" y="0"/>
                    </a:moveTo>
                    <a:cubicBezTo>
                      <a:pt x="913" y="0"/>
                      <a:pt x="628" y="220"/>
                      <a:pt x="487" y="548"/>
                    </a:cubicBezTo>
                    <a:cubicBezTo>
                      <a:pt x="153" y="852"/>
                      <a:pt x="1" y="1308"/>
                      <a:pt x="244" y="1794"/>
                    </a:cubicBezTo>
                    <a:cubicBezTo>
                      <a:pt x="730" y="2767"/>
                      <a:pt x="1004" y="3831"/>
                      <a:pt x="1733" y="4651"/>
                    </a:cubicBezTo>
                    <a:cubicBezTo>
                      <a:pt x="2181" y="5145"/>
                      <a:pt x="2753" y="5404"/>
                      <a:pt x="3324" y="5404"/>
                    </a:cubicBezTo>
                    <a:cubicBezTo>
                      <a:pt x="3878" y="5404"/>
                      <a:pt x="4430" y="5160"/>
                      <a:pt x="4864" y="4651"/>
                    </a:cubicBezTo>
                    <a:cubicBezTo>
                      <a:pt x="6536" y="2706"/>
                      <a:pt x="3192" y="609"/>
                      <a:pt x="1642" y="62"/>
                    </a:cubicBezTo>
                    <a:cubicBezTo>
                      <a:pt x="1517" y="20"/>
                      <a:pt x="1398" y="0"/>
                      <a:pt x="1286"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76" name="Google Shape;676;p22"/>
              <p:cNvSpPr/>
              <p:nvPr/>
            </p:nvSpPr>
            <p:spPr>
              <a:xfrm rot="10800000">
                <a:off x="8890592" y="4341827"/>
                <a:ext cx="189333" cy="194875"/>
              </a:xfrm>
              <a:custGeom>
                <a:rect b="b" l="l" r="r" t="t"/>
                <a:pathLst>
                  <a:path extrusionOk="0" h="4185" w="4066">
                    <a:moveTo>
                      <a:pt x="1563" y="0"/>
                    </a:moveTo>
                    <a:cubicBezTo>
                      <a:pt x="739" y="0"/>
                      <a:pt x="0" y="1080"/>
                      <a:pt x="753" y="1832"/>
                    </a:cubicBezTo>
                    <a:cubicBezTo>
                      <a:pt x="1178" y="2258"/>
                      <a:pt x="1361" y="3109"/>
                      <a:pt x="1725" y="3687"/>
                    </a:cubicBezTo>
                    <a:cubicBezTo>
                      <a:pt x="1938" y="4039"/>
                      <a:pt x="2259" y="4185"/>
                      <a:pt x="2582" y="4185"/>
                    </a:cubicBezTo>
                    <a:cubicBezTo>
                      <a:pt x="3318" y="4185"/>
                      <a:pt x="4065" y="3426"/>
                      <a:pt x="3579" y="2623"/>
                    </a:cubicBezTo>
                    <a:cubicBezTo>
                      <a:pt x="3093" y="1863"/>
                      <a:pt x="2911" y="981"/>
                      <a:pt x="2272" y="313"/>
                    </a:cubicBezTo>
                    <a:cubicBezTo>
                      <a:pt x="2052" y="92"/>
                      <a:pt x="1804" y="0"/>
                      <a:pt x="1563"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77" name="Google Shape;677;p22"/>
              <p:cNvSpPr/>
              <p:nvPr/>
            </p:nvSpPr>
            <p:spPr>
              <a:xfrm rot="10800000">
                <a:off x="8492875" y="4005995"/>
                <a:ext cx="259041" cy="227051"/>
              </a:xfrm>
              <a:custGeom>
                <a:rect b="b" l="l" r="r" t="t"/>
                <a:pathLst>
                  <a:path extrusionOk="0" h="4876" w="5563">
                    <a:moveTo>
                      <a:pt x="1467" y="0"/>
                    </a:moveTo>
                    <a:cubicBezTo>
                      <a:pt x="1394" y="0"/>
                      <a:pt x="1320" y="8"/>
                      <a:pt x="1247" y="23"/>
                    </a:cubicBezTo>
                    <a:cubicBezTo>
                      <a:pt x="487" y="114"/>
                      <a:pt x="1" y="1087"/>
                      <a:pt x="487" y="1725"/>
                    </a:cubicBezTo>
                    <a:cubicBezTo>
                      <a:pt x="912" y="2606"/>
                      <a:pt x="1308" y="3579"/>
                      <a:pt x="2037" y="4248"/>
                    </a:cubicBezTo>
                    <a:cubicBezTo>
                      <a:pt x="2483" y="4680"/>
                      <a:pt x="2981" y="4876"/>
                      <a:pt x="3482" y="4876"/>
                    </a:cubicBezTo>
                    <a:cubicBezTo>
                      <a:pt x="4074" y="4876"/>
                      <a:pt x="4672" y="4603"/>
                      <a:pt x="5198" y="4126"/>
                    </a:cubicBezTo>
                    <a:cubicBezTo>
                      <a:pt x="5533" y="3792"/>
                      <a:pt x="5563" y="3275"/>
                      <a:pt x="5350" y="2850"/>
                    </a:cubicBezTo>
                    <a:cubicBezTo>
                      <a:pt x="4742" y="1603"/>
                      <a:pt x="3283" y="874"/>
                      <a:pt x="2067" y="236"/>
                    </a:cubicBezTo>
                    <a:cubicBezTo>
                      <a:pt x="1906" y="74"/>
                      <a:pt x="1693" y="0"/>
                      <a:pt x="14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78" name="Google Shape;678;p22"/>
              <p:cNvSpPr/>
              <p:nvPr/>
            </p:nvSpPr>
            <p:spPr>
              <a:xfrm rot="10800000">
                <a:off x="8202678" y="4162269"/>
                <a:ext cx="262394" cy="220439"/>
              </a:xfrm>
              <a:custGeom>
                <a:rect b="b" l="l" r="r" t="t"/>
                <a:pathLst>
                  <a:path extrusionOk="0" h="4734" w="5635">
                    <a:moveTo>
                      <a:pt x="1922" y="0"/>
                    </a:moveTo>
                    <a:cubicBezTo>
                      <a:pt x="1597" y="0"/>
                      <a:pt x="1280" y="162"/>
                      <a:pt x="1075" y="532"/>
                    </a:cubicBezTo>
                    <a:cubicBezTo>
                      <a:pt x="1" y="2567"/>
                      <a:pt x="2212" y="4734"/>
                      <a:pt x="4239" y="4734"/>
                    </a:cubicBezTo>
                    <a:cubicBezTo>
                      <a:pt x="4391" y="4734"/>
                      <a:pt x="4543" y="4721"/>
                      <a:pt x="4692" y="4696"/>
                    </a:cubicBezTo>
                    <a:cubicBezTo>
                      <a:pt x="5391" y="4574"/>
                      <a:pt x="5634" y="3693"/>
                      <a:pt x="5360" y="3146"/>
                    </a:cubicBezTo>
                    <a:cubicBezTo>
                      <a:pt x="4783" y="2082"/>
                      <a:pt x="3901" y="1261"/>
                      <a:pt x="3050" y="410"/>
                    </a:cubicBezTo>
                    <a:cubicBezTo>
                      <a:pt x="2838" y="197"/>
                      <a:pt x="2594" y="106"/>
                      <a:pt x="2382" y="106"/>
                    </a:cubicBezTo>
                    <a:cubicBezTo>
                      <a:pt x="2234" y="37"/>
                      <a:pt x="2077" y="0"/>
                      <a:pt x="1922"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79" name="Google Shape;679;p22"/>
              <p:cNvSpPr/>
              <p:nvPr/>
            </p:nvSpPr>
            <p:spPr>
              <a:xfrm rot="10800000">
                <a:off x="7814878" y="4114260"/>
                <a:ext cx="257272" cy="200742"/>
              </a:xfrm>
              <a:custGeom>
                <a:rect b="b" l="l" r="r" t="t"/>
                <a:pathLst>
                  <a:path extrusionOk="0" h="4311" w="5525">
                    <a:moveTo>
                      <a:pt x="1035" y="1"/>
                    </a:moveTo>
                    <a:cubicBezTo>
                      <a:pt x="399" y="1"/>
                      <a:pt x="1" y="599"/>
                      <a:pt x="53" y="1175"/>
                    </a:cubicBezTo>
                    <a:cubicBezTo>
                      <a:pt x="23" y="1540"/>
                      <a:pt x="144" y="1874"/>
                      <a:pt x="509" y="2117"/>
                    </a:cubicBezTo>
                    <a:cubicBezTo>
                      <a:pt x="600" y="2208"/>
                      <a:pt x="661" y="2330"/>
                      <a:pt x="722" y="2421"/>
                    </a:cubicBezTo>
                    <a:cubicBezTo>
                      <a:pt x="965" y="2786"/>
                      <a:pt x="1208" y="3151"/>
                      <a:pt x="1482" y="3485"/>
                    </a:cubicBezTo>
                    <a:cubicBezTo>
                      <a:pt x="1834" y="3954"/>
                      <a:pt x="2387" y="4310"/>
                      <a:pt x="2939" y="4310"/>
                    </a:cubicBezTo>
                    <a:cubicBezTo>
                      <a:pt x="3246" y="4310"/>
                      <a:pt x="3551" y="4201"/>
                      <a:pt x="3822" y="3941"/>
                    </a:cubicBezTo>
                    <a:cubicBezTo>
                      <a:pt x="5524" y="2330"/>
                      <a:pt x="2728" y="476"/>
                      <a:pt x="1360" y="50"/>
                    </a:cubicBezTo>
                    <a:cubicBezTo>
                      <a:pt x="1246" y="16"/>
                      <a:pt x="1137" y="1"/>
                      <a:pt x="1035"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80" name="Google Shape;680;p22"/>
              <p:cNvSpPr/>
              <p:nvPr/>
            </p:nvSpPr>
            <p:spPr>
              <a:xfrm rot="10800000">
                <a:off x="7572829" y="4188765"/>
                <a:ext cx="224164" cy="179229"/>
              </a:xfrm>
              <a:custGeom>
                <a:rect b="b" l="l" r="r" t="t"/>
                <a:pathLst>
                  <a:path extrusionOk="0" h="3849" w="4814">
                    <a:moveTo>
                      <a:pt x="1800" y="0"/>
                    </a:moveTo>
                    <a:cubicBezTo>
                      <a:pt x="1731" y="0"/>
                      <a:pt x="1661" y="10"/>
                      <a:pt x="1591" y="33"/>
                    </a:cubicBezTo>
                    <a:cubicBezTo>
                      <a:pt x="1569" y="32"/>
                      <a:pt x="1547" y="31"/>
                      <a:pt x="1525" y="31"/>
                    </a:cubicBezTo>
                    <a:cubicBezTo>
                      <a:pt x="729" y="31"/>
                      <a:pt x="1" y="1087"/>
                      <a:pt x="740" y="1827"/>
                    </a:cubicBezTo>
                    <a:cubicBezTo>
                      <a:pt x="1166" y="2282"/>
                      <a:pt x="1500" y="2799"/>
                      <a:pt x="1956" y="3225"/>
                    </a:cubicBezTo>
                    <a:cubicBezTo>
                      <a:pt x="2384" y="3600"/>
                      <a:pt x="2886" y="3849"/>
                      <a:pt x="3388" y="3849"/>
                    </a:cubicBezTo>
                    <a:cubicBezTo>
                      <a:pt x="3740" y="3849"/>
                      <a:pt x="4092" y="3726"/>
                      <a:pt x="4418" y="3437"/>
                    </a:cubicBezTo>
                    <a:cubicBezTo>
                      <a:pt x="4661" y="3194"/>
                      <a:pt x="4813" y="2738"/>
                      <a:pt x="4692" y="2404"/>
                    </a:cubicBezTo>
                    <a:cubicBezTo>
                      <a:pt x="4266" y="1219"/>
                      <a:pt x="3354" y="428"/>
                      <a:pt x="2138" y="64"/>
                    </a:cubicBezTo>
                    <a:cubicBezTo>
                      <a:pt x="2026" y="26"/>
                      <a:pt x="1913" y="0"/>
                      <a:pt x="180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81" name="Google Shape;681;p22"/>
              <p:cNvSpPr/>
              <p:nvPr/>
            </p:nvSpPr>
            <p:spPr>
              <a:xfrm rot="10800000">
                <a:off x="8059408" y="4850091"/>
                <a:ext cx="230730" cy="207168"/>
              </a:xfrm>
              <a:custGeom>
                <a:rect b="b" l="l" r="r" t="t"/>
                <a:pathLst>
                  <a:path extrusionOk="0" h="4449" w="4955">
                    <a:moveTo>
                      <a:pt x="1247" y="0"/>
                    </a:moveTo>
                    <a:cubicBezTo>
                      <a:pt x="896" y="0"/>
                      <a:pt x="565" y="163"/>
                      <a:pt x="365" y="523"/>
                    </a:cubicBezTo>
                    <a:cubicBezTo>
                      <a:pt x="304" y="614"/>
                      <a:pt x="244" y="735"/>
                      <a:pt x="244" y="887"/>
                    </a:cubicBezTo>
                    <a:cubicBezTo>
                      <a:pt x="31" y="1252"/>
                      <a:pt x="0" y="1739"/>
                      <a:pt x="396" y="2134"/>
                    </a:cubicBezTo>
                    <a:cubicBezTo>
                      <a:pt x="1034" y="2802"/>
                      <a:pt x="1611" y="3593"/>
                      <a:pt x="2402" y="4140"/>
                    </a:cubicBezTo>
                    <a:cubicBezTo>
                      <a:pt x="2684" y="4340"/>
                      <a:pt x="3022" y="4449"/>
                      <a:pt x="3345" y="4449"/>
                    </a:cubicBezTo>
                    <a:cubicBezTo>
                      <a:pt x="3856" y="4449"/>
                      <a:pt x="4331" y="4177"/>
                      <a:pt x="4499" y="3562"/>
                    </a:cubicBezTo>
                    <a:cubicBezTo>
                      <a:pt x="4955" y="1891"/>
                      <a:pt x="3070" y="705"/>
                      <a:pt x="1794" y="128"/>
                    </a:cubicBezTo>
                    <a:cubicBezTo>
                      <a:pt x="1617" y="44"/>
                      <a:pt x="1429" y="0"/>
                      <a:pt x="124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82" name="Google Shape;682;p22"/>
              <p:cNvSpPr/>
              <p:nvPr/>
            </p:nvSpPr>
            <p:spPr>
              <a:xfrm rot="10800000">
                <a:off x="8021537" y="3833329"/>
                <a:ext cx="294430" cy="218716"/>
              </a:xfrm>
              <a:custGeom>
                <a:rect b="b" l="l" r="r" t="t"/>
                <a:pathLst>
                  <a:path extrusionOk="0" h="4697" w="6323">
                    <a:moveTo>
                      <a:pt x="1573" y="1"/>
                    </a:moveTo>
                    <a:cubicBezTo>
                      <a:pt x="1279" y="1"/>
                      <a:pt x="1023" y="151"/>
                      <a:pt x="851" y="361"/>
                    </a:cubicBezTo>
                    <a:cubicBezTo>
                      <a:pt x="335" y="634"/>
                      <a:pt x="0" y="1212"/>
                      <a:pt x="365" y="1820"/>
                    </a:cubicBezTo>
                    <a:cubicBezTo>
                      <a:pt x="975" y="2805"/>
                      <a:pt x="2165" y="4697"/>
                      <a:pt x="3473" y="4697"/>
                    </a:cubicBezTo>
                    <a:cubicBezTo>
                      <a:pt x="3859" y="4697"/>
                      <a:pt x="4256" y="4532"/>
                      <a:pt x="4651" y="4130"/>
                    </a:cubicBezTo>
                    <a:cubicBezTo>
                      <a:pt x="6323" y="2428"/>
                      <a:pt x="3222" y="877"/>
                      <a:pt x="2128" y="178"/>
                    </a:cubicBezTo>
                    <a:cubicBezTo>
                      <a:pt x="1936" y="54"/>
                      <a:pt x="1747" y="1"/>
                      <a:pt x="1573"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83" name="Google Shape;683;p22"/>
              <p:cNvSpPr/>
              <p:nvPr/>
            </p:nvSpPr>
            <p:spPr>
              <a:xfrm rot="10800000">
                <a:off x="8247986" y="4687764"/>
                <a:ext cx="254804" cy="190637"/>
              </a:xfrm>
              <a:custGeom>
                <a:rect b="b" l="l" r="r" t="t"/>
                <a:pathLst>
                  <a:path extrusionOk="0" h="4094" w="5472">
                    <a:moveTo>
                      <a:pt x="1367" y="0"/>
                    </a:moveTo>
                    <a:cubicBezTo>
                      <a:pt x="1109" y="0"/>
                      <a:pt x="873" y="132"/>
                      <a:pt x="699" y="325"/>
                    </a:cubicBezTo>
                    <a:cubicBezTo>
                      <a:pt x="274" y="538"/>
                      <a:pt x="0" y="1024"/>
                      <a:pt x="304" y="1572"/>
                    </a:cubicBezTo>
                    <a:cubicBezTo>
                      <a:pt x="821" y="2442"/>
                      <a:pt x="1866" y="4094"/>
                      <a:pt x="3002" y="4094"/>
                    </a:cubicBezTo>
                    <a:cubicBezTo>
                      <a:pt x="3335" y="4094"/>
                      <a:pt x="3675" y="3952"/>
                      <a:pt x="4012" y="3608"/>
                    </a:cubicBezTo>
                    <a:cubicBezTo>
                      <a:pt x="5471" y="2119"/>
                      <a:pt x="2797" y="781"/>
                      <a:pt x="1824" y="143"/>
                    </a:cubicBezTo>
                    <a:cubicBezTo>
                      <a:pt x="1669" y="43"/>
                      <a:pt x="1514" y="0"/>
                      <a:pt x="13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684" name="Google Shape;684;p22"/>
            <p:cNvSpPr/>
            <p:nvPr/>
          </p:nvSpPr>
          <p:spPr>
            <a:xfrm flipH="1">
              <a:off x="5227720" y="4275375"/>
              <a:ext cx="3796425" cy="947425"/>
            </a:xfrm>
            <a:custGeom>
              <a:rect b="b" l="l" r="r" t="t"/>
              <a:pathLst>
                <a:path extrusionOk="0" h="37897" w="151857">
                  <a:moveTo>
                    <a:pt x="52927" y="1"/>
                  </a:moveTo>
                  <a:cubicBezTo>
                    <a:pt x="50805" y="1"/>
                    <a:pt x="48661" y="253"/>
                    <a:pt x="46475" y="753"/>
                  </a:cubicBezTo>
                  <a:cubicBezTo>
                    <a:pt x="38967" y="2455"/>
                    <a:pt x="31824" y="6832"/>
                    <a:pt x="23921" y="11939"/>
                  </a:cubicBezTo>
                  <a:cubicBezTo>
                    <a:pt x="16262" y="16893"/>
                    <a:pt x="9149" y="19446"/>
                    <a:pt x="2736" y="19537"/>
                  </a:cubicBezTo>
                  <a:cubicBezTo>
                    <a:pt x="1824" y="19537"/>
                    <a:pt x="881" y="19507"/>
                    <a:pt x="0" y="19385"/>
                  </a:cubicBezTo>
                  <a:lnTo>
                    <a:pt x="0" y="19781"/>
                  </a:lnTo>
                  <a:cubicBezTo>
                    <a:pt x="912" y="19872"/>
                    <a:pt x="1824" y="19902"/>
                    <a:pt x="2736" y="19902"/>
                  </a:cubicBezTo>
                  <a:cubicBezTo>
                    <a:pt x="9240" y="19841"/>
                    <a:pt x="16414" y="17258"/>
                    <a:pt x="24134" y="12273"/>
                  </a:cubicBezTo>
                  <a:cubicBezTo>
                    <a:pt x="34504" y="5553"/>
                    <a:pt x="43475" y="428"/>
                    <a:pt x="52995" y="428"/>
                  </a:cubicBezTo>
                  <a:cubicBezTo>
                    <a:pt x="58461" y="428"/>
                    <a:pt x="64108" y="2117"/>
                    <a:pt x="70305" y="6163"/>
                  </a:cubicBezTo>
                  <a:cubicBezTo>
                    <a:pt x="73983" y="8595"/>
                    <a:pt x="76932" y="10723"/>
                    <a:pt x="79546" y="12607"/>
                  </a:cubicBezTo>
                  <a:cubicBezTo>
                    <a:pt x="88105" y="18832"/>
                    <a:pt x="92566" y="22049"/>
                    <a:pt x="105098" y="22049"/>
                  </a:cubicBezTo>
                  <a:cubicBezTo>
                    <a:pt x="106763" y="22049"/>
                    <a:pt x="108571" y="21992"/>
                    <a:pt x="110549" y="21878"/>
                  </a:cubicBezTo>
                  <a:cubicBezTo>
                    <a:pt x="112106" y="21785"/>
                    <a:pt x="113625" y="21738"/>
                    <a:pt x="115107" y="21738"/>
                  </a:cubicBezTo>
                  <a:cubicBezTo>
                    <a:pt x="130610" y="21738"/>
                    <a:pt x="142104" y="26855"/>
                    <a:pt x="151371" y="37896"/>
                  </a:cubicBezTo>
                  <a:lnTo>
                    <a:pt x="151857" y="37896"/>
                  </a:lnTo>
                  <a:cubicBezTo>
                    <a:pt x="142490" y="26584"/>
                    <a:pt x="130835" y="21346"/>
                    <a:pt x="115081" y="21346"/>
                  </a:cubicBezTo>
                  <a:cubicBezTo>
                    <a:pt x="113606" y="21346"/>
                    <a:pt x="112097" y="21392"/>
                    <a:pt x="110549" y="21483"/>
                  </a:cubicBezTo>
                  <a:cubicBezTo>
                    <a:pt x="108535" y="21603"/>
                    <a:pt x="106700" y="21663"/>
                    <a:pt x="105012" y="21663"/>
                  </a:cubicBezTo>
                  <a:cubicBezTo>
                    <a:pt x="92666" y="21663"/>
                    <a:pt x="88235" y="18454"/>
                    <a:pt x="79758" y="12303"/>
                  </a:cubicBezTo>
                  <a:cubicBezTo>
                    <a:pt x="77175" y="10419"/>
                    <a:pt x="74196" y="8261"/>
                    <a:pt x="70518" y="5859"/>
                  </a:cubicBezTo>
                  <a:cubicBezTo>
                    <a:pt x="64512" y="1930"/>
                    <a:pt x="58801" y="1"/>
                    <a:pt x="5292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85" name="Google Shape;685;p22"/>
            <p:cNvSpPr/>
            <p:nvPr/>
          </p:nvSpPr>
          <p:spPr>
            <a:xfrm flipH="1" rot="1845798">
              <a:off x="8338769" y="3749861"/>
              <a:ext cx="848837" cy="493157"/>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86" name="Google Shape;686;p22"/>
            <p:cNvSpPr/>
            <p:nvPr/>
          </p:nvSpPr>
          <p:spPr>
            <a:xfrm flipH="1">
              <a:off x="8460007" y="3385375"/>
              <a:ext cx="159600" cy="123125"/>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87" name="Google Shape;687;p22"/>
            <p:cNvSpPr/>
            <p:nvPr/>
          </p:nvSpPr>
          <p:spPr>
            <a:xfrm flipH="1">
              <a:off x="8661595" y="4387400"/>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88" name="Google Shape;688;p22"/>
            <p:cNvSpPr/>
            <p:nvPr/>
          </p:nvSpPr>
          <p:spPr>
            <a:xfrm flipH="1">
              <a:off x="8925957" y="3566325"/>
              <a:ext cx="48650" cy="38025"/>
            </a:xfrm>
            <a:custGeom>
              <a:rect b="b" l="l" r="r" t="t"/>
              <a:pathLst>
                <a:path extrusionOk="0" h="1521" w="1946">
                  <a:moveTo>
                    <a:pt x="973" y="1"/>
                  </a:moveTo>
                  <a:cubicBezTo>
                    <a:pt x="1" y="1"/>
                    <a:pt x="1"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689" name="Google Shape;689;p22"/>
            <p:cNvGrpSpPr/>
            <p:nvPr/>
          </p:nvGrpSpPr>
          <p:grpSpPr>
            <a:xfrm flipH="1">
              <a:off x="42707" y="103600"/>
              <a:ext cx="791800" cy="569275"/>
              <a:chOff x="4359175" y="2251625"/>
              <a:chExt cx="791800" cy="569275"/>
            </a:xfrm>
          </p:grpSpPr>
          <p:sp>
            <p:nvSpPr>
              <p:cNvPr id="690" name="Google Shape;690;p22"/>
              <p:cNvSpPr/>
              <p:nvPr/>
            </p:nvSpPr>
            <p:spPr>
              <a:xfrm>
                <a:off x="4930600" y="2344425"/>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91" name="Google Shape;691;p22"/>
              <p:cNvSpPr/>
              <p:nvPr/>
            </p:nvSpPr>
            <p:spPr>
              <a:xfrm>
                <a:off x="4727700" y="2551125"/>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92" name="Google Shape;692;p22"/>
              <p:cNvSpPr/>
              <p:nvPr/>
            </p:nvSpPr>
            <p:spPr>
              <a:xfrm>
                <a:off x="5084100" y="2782900"/>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93" name="Google Shape;693;p22"/>
              <p:cNvSpPr/>
              <p:nvPr/>
            </p:nvSpPr>
            <p:spPr>
              <a:xfrm>
                <a:off x="4359175" y="2251625"/>
                <a:ext cx="48650" cy="38000"/>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94" name="Google Shape;694;p22"/>
              <p:cNvSpPr/>
              <p:nvPr/>
            </p:nvSpPr>
            <p:spPr>
              <a:xfrm>
                <a:off x="4508875" y="2367875"/>
                <a:ext cx="48650" cy="38025"/>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695" name="Google Shape;695;p22"/>
            <p:cNvSpPr/>
            <p:nvPr/>
          </p:nvSpPr>
          <p:spPr>
            <a:xfrm flipH="1">
              <a:off x="8310607" y="417342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96" name="Google Shape;696;p22"/>
            <p:cNvSpPr/>
            <p:nvPr/>
          </p:nvSpPr>
          <p:spPr>
            <a:xfrm flipH="1">
              <a:off x="7994057" y="4178525"/>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97" name="Google Shape;697;p22"/>
            <p:cNvSpPr/>
            <p:nvPr/>
          </p:nvSpPr>
          <p:spPr>
            <a:xfrm flipH="1">
              <a:off x="7571082" y="4584575"/>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98" name="Google Shape;698;p22"/>
            <p:cNvSpPr/>
            <p:nvPr/>
          </p:nvSpPr>
          <p:spPr>
            <a:xfrm flipH="1">
              <a:off x="8032207" y="4717325"/>
              <a:ext cx="159600" cy="123125"/>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99" name="Google Shape;699;p22"/>
            <p:cNvSpPr/>
            <p:nvPr/>
          </p:nvSpPr>
          <p:spPr>
            <a:xfrm flipH="1">
              <a:off x="8460007" y="4864200"/>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00" name="Google Shape;700;p22"/>
            <p:cNvSpPr/>
            <p:nvPr/>
          </p:nvSpPr>
          <p:spPr>
            <a:xfrm flipH="1">
              <a:off x="7850957" y="5031050"/>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701" name="Google Shape;701;p22"/>
          <p:cNvSpPr txBox="1"/>
          <p:nvPr>
            <p:ph hasCustomPrompt="1" type="title"/>
          </p:nvPr>
        </p:nvSpPr>
        <p:spPr>
          <a:xfrm>
            <a:off x="630000" y="1137884"/>
            <a:ext cx="3525900" cy="1729800"/>
          </a:xfrm>
          <a:prstGeom prst="rect">
            <a:avLst/>
          </a:prstGeom>
        </p:spPr>
        <p:txBody>
          <a:bodyPr anchorCtr="0" anchor="ctr" bIns="107175" lIns="107175" spcFirstLastPara="1" rIns="107175" wrap="square" tIns="107175">
            <a:noAutofit/>
          </a:bodyPr>
          <a:lstStyle>
            <a:lvl1pPr lvl="0" rtl="0" algn="ctr">
              <a:spcBef>
                <a:spcPts val="0"/>
              </a:spcBef>
              <a:spcAft>
                <a:spcPts val="0"/>
              </a:spcAft>
              <a:buSzPts val="7300"/>
              <a:buNone/>
              <a:defRPr sz="7300"/>
            </a:lvl1pPr>
            <a:lvl2pPr lvl="1" rtl="0" algn="ctr">
              <a:spcBef>
                <a:spcPts val="0"/>
              </a:spcBef>
              <a:spcAft>
                <a:spcPts val="0"/>
              </a:spcAft>
              <a:buSzPts val="7300"/>
              <a:buNone/>
              <a:defRPr sz="7300"/>
            </a:lvl2pPr>
            <a:lvl3pPr lvl="2" rtl="0" algn="ctr">
              <a:spcBef>
                <a:spcPts val="0"/>
              </a:spcBef>
              <a:spcAft>
                <a:spcPts val="0"/>
              </a:spcAft>
              <a:buSzPts val="7300"/>
              <a:buNone/>
              <a:defRPr sz="7300"/>
            </a:lvl3pPr>
            <a:lvl4pPr lvl="3" rtl="0" algn="ctr">
              <a:spcBef>
                <a:spcPts val="0"/>
              </a:spcBef>
              <a:spcAft>
                <a:spcPts val="0"/>
              </a:spcAft>
              <a:buSzPts val="7300"/>
              <a:buNone/>
              <a:defRPr sz="7300"/>
            </a:lvl4pPr>
            <a:lvl5pPr lvl="4" rtl="0" algn="ctr">
              <a:spcBef>
                <a:spcPts val="0"/>
              </a:spcBef>
              <a:spcAft>
                <a:spcPts val="0"/>
              </a:spcAft>
              <a:buSzPts val="7300"/>
              <a:buNone/>
              <a:defRPr sz="7300"/>
            </a:lvl5pPr>
            <a:lvl6pPr lvl="5" rtl="0" algn="ctr">
              <a:spcBef>
                <a:spcPts val="0"/>
              </a:spcBef>
              <a:spcAft>
                <a:spcPts val="0"/>
              </a:spcAft>
              <a:buSzPts val="7300"/>
              <a:buNone/>
              <a:defRPr sz="7300"/>
            </a:lvl6pPr>
            <a:lvl7pPr lvl="6" rtl="0" algn="ctr">
              <a:spcBef>
                <a:spcPts val="0"/>
              </a:spcBef>
              <a:spcAft>
                <a:spcPts val="0"/>
              </a:spcAft>
              <a:buSzPts val="7300"/>
              <a:buNone/>
              <a:defRPr sz="7300"/>
            </a:lvl7pPr>
            <a:lvl8pPr lvl="7" rtl="0" algn="ctr">
              <a:spcBef>
                <a:spcPts val="0"/>
              </a:spcBef>
              <a:spcAft>
                <a:spcPts val="0"/>
              </a:spcAft>
              <a:buSzPts val="7300"/>
              <a:buNone/>
              <a:defRPr sz="7300"/>
            </a:lvl8pPr>
            <a:lvl9pPr lvl="8" rtl="0" algn="ctr">
              <a:spcBef>
                <a:spcPts val="0"/>
              </a:spcBef>
              <a:spcAft>
                <a:spcPts val="0"/>
              </a:spcAft>
              <a:buSzPts val="7300"/>
              <a:buNone/>
              <a:defRPr sz="7300"/>
            </a:lvl9pPr>
          </a:lstStyle>
          <a:p>
            <a:r>
              <a:t>xx%</a:t>
            </a:r>
          </a:p>
        </p:txBody>
      </p:sp>
      <p:sp>
        <p:nvSpPr>
          <p:cNvPr id="702" name="Google Shape;702;p22"/>
          <p:cNvSpPr txBox="1"/>
          <p:nvPr>
            <p:ph idx="1" type="subTitle"/>
          </p:nvPr>
        </p:nvSpPr>
        <p:spPr>
          <a:xfrm>
            <a:off x="630000" y="2779729"/>
            <a:ext cx="3525900" cy="11337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703" name="Google Shape;703;p22"/>
          <p:cNvSpPr txBox="1"/>
          <p:nvPr>
            <p:ph hasCustomPrompt="1" idx="2" type="title"/>
          </p:nvPr>
        </p:nvSpPr>
        <p:spPr>
          <a:xfrm>
            <a:off x="3851028" y="3980913"/>
            <a:ext cx="3525900" cy="1729800"/>
          </a:xfrm>
          <a:prstGeom prst="rect">
            <a:avLst/>
          </a:prstGeom>
        </p:spPr>
        <p:txBody>
          <a:bodyPr anchorCtr="0" anchor="ctr" bIns="107175" lIns="107175" spcFirstLastPara="1" rIns="107175" wrap="square" tIns="107175">
            <a:noAutofit/>
          </a:bodyPr>
          <a:lstStyle>
            <a:lvl1pPr lvl="0" rtl="0" algn="ctr">
              <a:spcBef>
                <a:spcPts val="0"/>
              </a:spcBef>
              <a:spcAft>
                <a:spcPts val="0"/>
              </a:spcAft>
              <a:buSzPts val="7300"/>
              <a:buNone/>
              <a:defRPr sz="7300"/>
            </a:lvl1pPr>
            <a:lvl2pPr lvl="1" rtl="0" algn="ctr">
              <a:spcBef>
                <a:spcPts val="0"/>
              </a:spcBef>
              <a:spcAft>
                <a:spcPts val="0"/>
              </a:spcAft>
              <a:buSzPts val="7300"/>
              <a:buNone/>
              <a:defRPr sz="7300"/>
            </a:lvl2pPr>
            <a:lvl3pPr lvl="2" rtl="0" algn="ctr">
              <a:spcBef>
                <a:spcPts val="0"/>
              </a:spcBef>
              <a:spcAft>
                <a:spcPts val="0"/>
              </a:spcAft>
              <a:buSzPts val="7300"/>
              <a:buNone/>
              <a:defRPr sz="7300"/>
            </a:lvl3pPr>
            <a:lvl4pPr lvl="3" rtl="0" algn="ctr">
              <a:spcBef>
                <a:spcPts val="0"/>
              </a:spcBef>
              <a:spcAft>
                <a:spcPts val="0"/>
              </a:spcAft>
              <a:buSzPts val="7300"/>
              <a:buNone/>
              <a:defRPr sz="7300"/>
            </a:lvl4pPr>
            <a:lvl5pPr lvl="4" rtl="0" algn="ctr">
              <a:spcBef>
                <a:spcPts val="0"/>
              </a:spcBef>
              <a:spcAft>
                <a:spcPts val="0"/>
              </a:spcAft>
              <a:buSzPts val="7300"/>
              <a:buNone/>
              <a:defRPr sz="7300"/>
            </a:lvl5pPr>
            <a:lvl6pPr lvl="5" rtl="0" algn="ctr">
              <a:spcBef>
                <a:spcPts val="0"/>
              </a:spcBef>
              <a:spcAft>
                <a:spcPts val="0"/>
              </a:spcAft>
              <a:buSzPts val="7300"/>
              <a:buNone/>
              <a:defRPr sz="7300"/>
            </a:lvl6pPr>
            <a:lvl7pPr lvl="6" rtl="0" algn="ctr">
              <a:spcBef>
                <a:spcPts val="0"/>
              </a:spcBef>
              <a:spcAft>
                <a:spcPts val="0"/>
              </a:spcAft>
              <a:buSzPts val="7300"/>
              <a:buNone/>
              <a:defRPr sz="7300"/>
            </a:lvl7pPr>
            <a:lvl8pPr lvl="7" rtl="0" algn="ctr">
              <a:spcBef>
                <a:spcPts val="0"/>
              </a:spcBef>
              <a:spcAft>
                <a:spcPts val="0"/>
              </a:spcAft>
              <a:buSzPts val="7300"/>
              <a:buNone/>
              <a:defRPr sz="7300"/>
            </a:lvl8pPr>
            <a:lvl9pPr lvl="8" rtl="0" algn="ctr">
              <a:spcBef>
                <a:spcPts val="0"/>
              </a:spcBef>
              <a:spcAft>
                <a:spcPts val="0"/>
              </a:spcAft>
              <a:buSzPts val="7300"/>
              <a:buNone/>
              <a:defRPr sz="7300"/>
            </a:lvl9pPr>
          </a:lstStyle>
          <a:p>
            <a:r>
              <a:t>xx%</a:t>
            </a:r>
          </a:p>
        </p:txBody>
      </p:sp>
      <p:sp>
        <p:nvSpPr>
          <p:cNvPr id="704" name="Google Shape;704;p22"/>
          <p:cNvSpPr txBox="1"/>
          <p:nvPr>
            <p:ph idx="3" type="subTitle"/>
          </p:nvPr>
        </p:nvSpPr>
        <p:spPr>
          <a:xfrm>
            <a:off x="3851028" y="5622777"/>
            <a:ext cx="3525900" cy="11337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705" name="Google Shape;705;p22"/>
          <p:cNvSpPr txBox="1"/>
          <p:nvPr>
            <p:ph hasCustomPrompt="1" idx="4" type="title"/>
          </p:nvPr>
        </p:nvSpPr>
        <p:spPr>
          <a:xfrm>
            <a:off x="630000" y="6823929"/>
            <a:ext cx="3525900" cy="1729800"/>
          </a:xfrm>
          <a:prstGeom prst="rect">
            <a:avLst/>
          </a:prstGeom>
        </p:spPr>
        <p:txBody>
          <a:bodyPr anchorCtr="0" anchor="ctr" bIns="107175" lIns="107175" spcFirstLastPara="1" rIns="107175" wrap="square" tIns="107175">
            <a:noAutofit/>
          </a:bodyPr>
          <a:lstStyle>
            <a:lvl1pPr lvl="0" rtl="0" algn="ctr">
              <a:spcBef>
                <a:spcPts val="0"/>
              </a:spcBef>
              <a:spcAft>
                <a:spcPts val="0"/>
              </a:spcAft>
              <a:buSzPts val="7300"/>
              <a:buNone/>
              <a:defRPr sz="7300"/>
            </a:lvl1pPr>
            <a:lvl2pPr lvl="1" rtl="0" algn="ctr">
              <a:spcBef>
                <a:spcPts val="0"/>
              </a:spcBef>
              <a:spcAft>
                <a:spcPts val="0"/>
              </a:spcAft>
              <a:buSzPts val="7300"/>
              <a:buNone/>
              <a:defRPr sz="7300"/>
            </a:lvl2pPr>
            <a:lvl3pPr lvl="2" rtl="0" algn="ctr">
              <a:spcBef>
                <a:spcPts val="0"/>
              </a:spcBef>
              <a:spcAft>
                <a:spcPts val="0"/>
              </a:spcAft>
              <a:buSzPts val="7300"/>
              <a:buNone/>
              <a:defRPr sz="7300"/>
            </a:lvl3pPr>
            <a:lvl4pPr lvl="3" rtl="0" algn="ctr">
              <a:spcBef>
                <a:spcPts val="0"/>
              </a:spcBef>
              <a:spcAft>
                <a:spcPts val="0"/>
              </a:spcAft>
              <a:buSzPts val="7300"/>
              <a:buNone/>
              <a:defRPr sz="7300"/>
            </a:lvl4pPr>
            <a:lvl5pPr lvl="4" rtl="0" algn="ctr">
              <a:spcBef>
                <a:spcPts val="0"/>
              </a:spcBef>
              <a:spcAft>
                <a:spcPts val="0"/>
              </a:spcAft>
              <a:buSzPts val="7300"/>
              <a:buNone/>
              <a:defRPr sz="7300"/>
            </a:lvl5pPr>
            <a:lvl6pPr lvl="5" rtl="0" algn="ctr">
              <a:spcBef>
                <a:spcPts val="0"/>
              </a:spcBef>
              <a:spcAft>
                <a:spcPts val="0"/>
              </a:spcAft>
              <a:buSzPts val="7300"/>
              <a:buNone/>
              <a:defRPr sz="7300"/>
            </a:lvl6pPr>
            <a:lvl7pPr lvl="6" rtl="0" algn="ctr">
              <a:spcBef>
                <a:spcPts val="0"/>
              </a:spcBef>
              <a:spcAft>
                <a:spcPts val="0"/>
              </a:spcAft>
              <a:buSzPts val="7300"/>
              <a:buNone/>
              <a:defRPr sz="7300"/>
            </a:lvl7pPr>
            <a:lvl8pPr lvl="7" rtl="0" algn="ctr">
              <a:spcBef>
                <a:spcPts val="0"/>
              </a:spcBef>
              <a:spcAft>
                <a:spcPts val="0"/>
              </a:spcAft>
              <a:buSzPts val="7300"/>
              <a:buNone/>
              <a:defRPr sz="7300"/>
            </a:lvl8pPr>
            <a:lvl9pPr lvl="8" rtl="0" algn="ctr">
              <a:spcBef>
                <a:spcPts val="0"/>
              </a:spcBef>
              <a:spcAft>
                <a:spcPts val="0"/>
              </a:spcAft>
              <a:buSzPts val="7300"/>
              <a:buNone/>
              <a:defRPr sz="7300"/>
            </a:lvl9pPr>
          </a:lstStyle>
          <a:p>
            <a:r>
              <a:t>xx%</a:t>
            </a:r>
          </a:p>
        </p:txBody>
      </p:sp>
      <p:sp>
        <p:nvSpPr>
          <p:cNvPr id="706" name="Google Shape;706;p22"/>
          <p:cNvSpPr txBox="1"/>
          <p:nvPr>
            <p:ph idx="5" type="subTitle"/>
          </p:nvPr>
        </p:nvSpPr>
        <p:spPr>
          <a:xfrm>
            <a:off x="630000" y="8465781"/>
            <a:ext cx="3525900" cy="11337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9">
    <p:spTree>
      <p:nvGrpSpPr>
        <p:cNvPr id="707" name="Shape 707"/>
        <p:cNvGrpSpPr/>
        <p:nvPr/>
      </p:nvGrpSpPr>
      <p:grpSpPr>
        <a:xfrm>
          <a:off x="0" y="0"/>
          <a:ext cx="0" cy="0"/>
          <a:chOff x="0" y="0"/>
          <a:chExt cx="0" cy="0"/>
        </a:xfrm>
      </p:grpSpPr>
      <p:grpSp>
        <p:nvGrpSpPr>
          <p:cNvPr id="708" name="Google Shape;708;p23"/>
          <p:cNvGrpSpPr/>
          <p:nvPr/>
        </p:nvGrpSpPr>
        <p:grpSpPr>
          <a:xfrm>
            <a:off x="0" y="0"/>
            <a:ext cx="8001000" cy="10805493"/>
            <a:chOff x="0" y="0"/>
            <a:chExt cx="9144000" cy="5173063"/>
          </a:xfrm>
        </p:grpSpPr>
        <p:sp>
          <p:nvSpPr>
            <p:cNvPr id="709" name="Google Shape;709;p23"/>
            <p:cNvSpPr/>
            <p:nvPr/>
          </p:nvSpPr>
          <p:spPr>
            <a:xfrm flipH="1" rot="10800000">
              <a:off x="8972250" y="3266925"/>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10" name="Google Shape;710;p23"/>
            <p:cNvSpPr/>
            <p:nvPr/>
          </p:nvSpPr>
          <p:spPr>
            <a:xfrm flipH="1" rot="10800000">
              <a:off x="8267075" y="3195700"/>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11" name="Google Shape;711;p23"/>
            <p:cNvSpPr/>
            <p:nvPr/>
          </p:nvSpPr>
          <p:spPr>
            <a:xfrm flipH="1" rot="10800000">
              <a:off x="7668575" y="3936675"/>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12" name="Google Shape;712;p23"/>
            <p:cNvSpPr/>
            <p:nvPr/>
          </p:nvSpPr>
          <p:spPr>
            <a:xfrm flipH="1" rot="10800000">
              <a:off x="8386463" y="4027100"/>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13" name="Google Shape;713;p23"/>
            <p:cNvSpPr/>
            <p:nvPr/>
          </p:nvSpPr>
          <p:spPr>
            <a:xfrm flipH="1" rot="10800000">
              <a:off x="7522838" y="3259275"/>
              <a:ext cx="110225" cy="85900"/>
            </a:xfrm>
            <a:custGeom>
              <a:rect b="b" l="l" r="r" t="t"/>
              <a:pathLst>
                <a:path extrusionOk="0" h="3436" w="4409">
                  <a:moveTo>
                    <a:pt x="2189" y="1"/>
                  </a:moveTo>
                  <a:cubicBezTo>
                    <a:pt x="1" y="1"/>
                    <a:pt x="1" y="3435"/>
                    <a:pt x="2189" y="3435"/>
                  </a:cubicBezTo>
                  <a:cubicBezTo>
                    <a:pt x="4408" y="3435"/>
                    <a:pt x="4408" y="1"/>
                    <a:pt x="2189"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14" name="Google Shape;714;p23"/>
            <p:cNvSpPr/>
            <p:nvPr/>
          </p:nvSpPr>
          <p:spPr>
            <a:xfrm flipH="1" rot="10800000">
              <a:off x="7927625" y="3861350"/>
              <a:ext cx="36500" cy="28900"/>
            </a:xfrm>
            <a:custGeom>
              <a:rect b="b" l="l" r="r" t="t"/>
              <a:pathLst>
                <a:path extrusionOk="0" h="1156" w="1460">
                  <a:moveTo>
                    <a:pt x="730" y="0"/>
                  </a:moveTo>
                  <a:cubicBezTo>
                    <a:pt x="0" y="0"/>
                    <a:pt x="0" y="1155"/>
                    <a:pt x="730" y="1155"/>
                  </a:cubicBezTo>
                  <a:cubicBezTo>
                    <a:pt x="1459" y="115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15" name="Google Shape;715;p23"/>
            <p:cNvSpPr/>
            <p:nvPr/>
          </p:nvSpPr>
          <p:spPr>
            <a:xfrm flipH="1" rot="10800000">
              <a:off x="7100075" y="2205450"/>
              <a:ext cx="36500" cy="28900"/>
            </a:xfrm>
            <a:custGeom>
              <a:rect b="b" l="l" r="r" t="t"/>
              <a:pathLst>
                <a:path extrusionOk="0" h="1156" w="1460">
                  <a:moveTo>
                    <a:pt x="730" y="0"/>
                  </a:moveTo>
                  <a:cubicBezTo>
                    <a:pt x="1" y="0"/>
                    <a:pt x="1" y="1155"/>
                    <a:pt x="730" y="1155"/>
                  </a:cubicBezTo>
                  <a:cubicBezTo>
                    <a:pt x="1460" y="1155"/>
                    <a:pt x="1460"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16" name="Google Shape;716;p23"/>
            <p:cNvSpPr/>
            <p:nvPr/>
          </p:nvSpPr>
          <p:spPr>
            <a:xfrm flipH="1" rot="10800000">
              <a:off x="7559700" y="4745250"/>
              <a:ext cx="36500" cy="28125"/>
            </a:xfrm>
            <a:custGeom>
              <a:rect b="b" l="l" r="r" t="t"/>
              <a:pathLst>
                <a:path extrusionOk="0" h="1125" w="1460">
                  <a:moveTo>
                    <a:pt x="730" y="0"/>
                  </a:moveTo>
                  <a:cubicBezTo>
                    <a:pt x="0" y="0"/>
                    <a:pt x="0" y="1125"/>
                    <a:pt x="730" y="1125"/>
                  </a:cubicBezTo>
                  <a:cubicBezTo>
                    <a:pt x="1459" y="112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17" name="Google Shape;717;p23"/>
            <p:cNvSpPr/>
            <p:nvPr/>
          </p:nvSpPr>
          <p:spPr>
            <a:xfrm flipH="1">
              <a:off x="0" y="0"/>
              <a:ext cx="2535775" cy="1932525"/>
            </a:xfrm>
            <a:custGeom>
              <a:rect b="b" l="l" r="r" t="t"/>
              <a:pathLst>
                <a:path extrusionOk="0" h="77301" w="101431">
                  <a:moveTo>
                    <a:pt x="14925" y="0"/>
                  </a:moveTo>
                  <a:cubicBezTo>
                    <a:pt x="14317" y="1277"/>
                    <a:pt x="13587" y="2796"/>
                    <a:pt x="12523" y="4681"/>
                  </a:cubicBezTo>
                  <a:cubicBezTo>
                    <a:pt x="7690" y="13252"/>
                    <a:pt x="0" y="23617"/>
                    <a:pt x="6231" y="34377"/>
                  </a:cubicBezTo>
                  <a:cubicBezTo>
                    <a:pt x="12675" y="45472"/>
                    <a:pt x="24742" y="43800"/>
                    <a:pt x="35563" y="45928"/>
                  </a:cubicBezTo>
                  <a:cubicBezTo>
                    <a:pt x="55260" y="49788"/>
                    <a:pt x="53922" y="66506"/>
                    <a:pt x="69515" y="74864"/>
                  </a:cubicBezTo>
                  <a:cubicBezTo>
                    <a:pt x="72638" y="76540"/>
                    <a:pt x="75607" y="77301"/>
                    <a:pt x="78417" y="77301"/>
                  </a:cubicBezTo>
                  <a:cubicBezTo>
                    <a:pt x="87944" y="77301"/>
                    <a:pt x="95657" y="68560"/>
                    <a:pt x="101431" y="57083"/>
                  </a:cubicBezTo>
                  <a:lnTo>
                    <a:pt x="101431" y="0"/>
                  </a:ln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18" name="Google Shape;718;p23"/>
            <p:cNvSpPr/>
            <p:nvPr/>
          </p:nvSpPr>
          <p:spPr>
            <a:xfrm flipH="1">
              <a:off x="0" y="0"/>
              <a:ext cx="2294900" cy="2413425"/>
            </a:xfrm>
            <a:custGeom>
              <a:rect b="b" l="l" r="r" t="t"/>
              <a:pathLst>
                <a:path extrusionOk="0" h="96537" w="91796">
                  <a:moveTo>
                    <a:pt x="1" y="0"/>
                  </a:moveTo>
                  <a:cubicBezTo>
                    <a:pt x="639" y="3222"/>
                    <a:pt x="730" y="6778"/>
                    <a:pt x="821" y="10426"/>
                  </a:cubicBezTo>
                  <a:cubicBezTo>
                    <a:pt x="1034" y="19939"/>
                    <a:pt x="1308" y="29788"/>
                    <a:pt x="12068" y="33222"/>
                  </a:cubicBezTo>
                  <a:cubicBezTo>
                    <a:pt x="14326" y="33945"/>
                    <a:pt x="16704" y="34207"/>
                    <a:pt x="19136" y="34207"/>
                  </a:cubicBezTo>
                  <a:cubicBezTo>
                    <a:pt x="22433" y="34207"/>
                    <a:pt x="25827" y="33725"/>
                    <a:pt x="29150" y="33253"/>
                  </a:cubicBezTo>
                  <a:cubicBezTo>
                    <a:pt x="32430" y="32792"/>
                    <a:pt x="35656" y="32339"/>
                    <a:pt x="38705" y="32339"/>
                  </a:cubicBezTo>
                  <a:cubicBezTo>
                    <a:pt x="45912" y="32339"/>
                    <a:pt x="52127" y="34870"/>
                    <a:pt x="55716" y="45806"/>
                  </a:cubicBezTo>
                  <a:cubicBezTo>
                    <a:pt x="57996" y="52828"/>
                    <a:pt x="56142" y="59545"/>
                    <a:pt x="54318" y="66050"/>
                  </a:cubicBezTo>
                  <a:cubicBezTo>
                    <a:pt x="52038" y="74226"/>
                    <a:pt x="49910" y="81977"/>
                    <a:pt x="56446" y="89150"/>
                  </a:cubicBezTo>
                  <a:cubicBezTo>
                    <a:pt x="60853" y="93983"/>
                    <a:pt x="66537" y="96536"/>
                    <a:pt x="72586" y="96536"/>
                  </a:cubicBezTo>
                  <a:cubicBezTo>
                    <a:pt x="74805" y="96536"/>
                    <a:pt x="77054" y="96202"/>
                    <a:pt x="79303" y="95533"/>
                  </a:cubicBezTo>
                  <a:cubicBezTo>
                    <a:pt x="84166" y="94074"/>
                    <a:pt x="88483" y="91187"/>
                    <a:pt x="91796" y="87448"/>
                  </a:cubicBezTo>
                  <a:lnTo>
                    <a:pt x="91796" y="86871"/>
                  </a:lnTo>
                  <a:cubicBezTo>
                    <a:pt x="88513" y="90731"/>
                    <a:pt x="84136" y="93679"/>
                    <a:pt x="79182" y="95169"/>
                  </a:cubicBezTo>
                  <a:cubicBezTo>
                    <a:pt x="76963" y="95830"/>
                    <a:pt x="74757" y="96155"/>
                    <a:pt x="72603" y="96155"/>
                  </a:cubicBezTo>
                  <a:cubicBezTo>
                    <a:pt x="66641" y="96155"/>
                    <a:pt x="61073" y="93663"/>
                    <a:pt x="56719" y="88907"/>
                  </a:cubicBezTo>
                  <a:cubicBezTo>
                    <a:pt x="50336" y="81855"/>
                    <a:pt x="52433" y="74226"/>
                    <a:pt x="54683" y="66171"/>
                  </a:cubicBezTo>
                  <a:cubicBezTo>
                    <a:pt x="56506" y="59606"/>
                    <a:pt x="58391" y="52797"/>
                    <a:pt x="56050" y="45685"/>
                  </a:cubicBezTo>
                  <a:cubicBezTo>
                    <a:pt x="52420" y="34536"/>
                    <a:pt x="46117" y="31956"/>
                    <a:pt x="38799" y="31956"/>
                  </a:cubicBezTo>
                  <a:cubicBezTo>
                    <a:pt x="35703" y="31956"/>
                    <a:pt x="32424" y="32418"/>
                    <a:pt x="29089" y="32888"/>
                  </a:cubicBezTo>
                  <a:cubicBezTo>
                    <a:pt x="25774" y="33344"/>
                    <a:pt x="22398" y="33820"/>
                    <a:pt x="19125" y="33820"/>
                  </a:cubicBezTo>
                  <a:cubicBezTo>
                    <a:pt x="16726" y="33820"/>
                    <a:pt x="14383" y="33565"/>
                    <a:pt x="12159" y="32858"/>
                  </a:cubicBezTo>
                  <a:cubicBezTo>
                    <a:pt x="1672" y="29514"/>
                    <a:pt x="1429" y="19788"/>
                    <a:pt x="1186" y="10395"/>
                  </a:cubicBezTo>
                  <a:cubicBezTo>
                    <a:pt x="1095" y="6869"/>
                    <a:pt x="1004" y="3283"/>
                    <a:pt x="36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19" name="Google Shape;719;p23"/>
            <p:cNvSpPr/>
            <p:nvPr/>
          </p:nvSpPr>
          <p:spPr>
            <a:xfrm flipH="1">
              <a:off x="2453700" y="389800"/>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20" name="Google Shape;720;p23"/>
            <p:cNvSpPr/>
            <p:nvPr/>
          </p:nvSpPr>
          <p:spPr>
            <a:xfrm flipH="1">
              <a:off x="2471175" y="82827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21" name="Google Shape;721;p23"/>
            <p:cNvSpPr/>
            <p:nvPr/>
          </p:nvSpPr>
          <p:spPr>
            <a:xfrm flipH="1">
              <a:off x="1053200" y="1737850"/>
              <a:ext cx="159600" cy="123125"/>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22" name="Google Shape;722;p23"/>
            <p:cNvSpPr/>
            <p:nvPr/>
          </p:nvSpPr>
          <p:spPr>
            <a:xfrm flipH="1">
              <a:off x="1215075" y="1567650"/>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23" name="Google Shape;723;p23"/>
            <p:cNvSpPr/>
            <p:nvPr/>
          </p:nvSpPr>
          <p:spPr>
            <a:xfrm flipH="1">
              <a:off x="1495475" y="1369300"/>
              <a:ext cx="48650" cy="38025"/>
            </a:xfrm>
            <a:custGeom>
              <a:rect b="b" l="l" r="r" t="t"/>
              <a:pathLst>
                <a:path extrusionOk="0" h="1521" w="1946">
                  <a:moveTo>
                    <a:pt x="973" y="1"/>
                  </a:moveTo>
                  <a:cubicBezTo>
                    <a:pt x="1" y="1"/>
                    <a:pt x="1"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24" name="Google Shape;724;p23"/>
            <p:cNvSpPr/>
            <p:nvPr/>
          </p:nvSpPr>
          <p:spPr>
            <a:xfrm flipH="1">
              <a:off x="1133000" y="2065375"/>
              <a:ext cx="48650" cy="38000"/>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25" name="Google Shape;725;p23"/>
            <p:cNvSpPr/>
            <p:nvPr/>
          </p:nvSpPr>
          <p:spPr>
            <a:xfrm flipH="1">
              <a:off x="983300" y="2181625"/>
              <a:ext cx="48650" cy="38025"/>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26" name="Google Shape;726;p23"/>
            <p:cNvSpPr/>
            <p:nvPr/>
          </p:nvSpPr>
          <p:spPr>
            <a:xfrm flipH="1">
              <a:off x="835125" y="193087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27" name="Google Shape;727;p23"/>
            <p:cNvSpPr/>
            <p:nvPr/>
          </p:nvSpPr>
          <p:spPr>
            <a:xfrm flipH="1">
              <a:off x="670975" y="2012175"/>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28" name="Google Shape;728;p23"/>
            <p:cNvSpPr/>
            <p:nvPr/>
          </p:nvSpPr>
          <p:spPr>
            <a:xfrm flipH="1">
              <a:off x="0" y="0"/>
              <a:ext cx="1960550" cy="1491750"/>
            </a:xfrm>
            <a:custGeom>
              <a:rect b="b" l="l" r="r" t="t"/>
              <a:pathLst>
                <a:path extrusionOk="0" h="59670" w="78422">
                  <a:moveTo>
                    <a:pt x="2189" y="0"/>
                  </a:moveTo>
                  <a:cubicBezTo>
                    <a:pt x="426" y="4985"/>
                    <a:pt x="1" y="10091"/>
                    <a:pt x="1673" y="13708"/>
                  </a:cubicBezTo>
                  <a:cubicBezTo>
                    <a:pt x="4602" y="19963"/>
                    <a:pt x="9708" y="21470"/>
                    <a:pt x="15404" y="21470"/>
                  </a:cubicBezTo>
                  <a:cubicBezTo>
                    <a:pt x="19757" y="21470"/>
                    <a:pt x="24454" y="20590"/>
                    <a:pt x="28786" y="20274"/>
                  </a:cubicBezTo>
                  <a:cubicBezTo>
                    <a:pt x="32688" y="19983"/>
                    <a:pt x="36623" y="19577"/>
                    <a:pt x="40322" y="19577"/>
                  </a:cubicBezTo>
                  <a:cubicBezTo>
                    <a:pt x="48983" y="19577"/>
                    <a:pt x="56349" y="21800"/>
                    <a:pt x="58968" y="32918"/>
                  </a:cubicBezTo>
                  <a:cubicBezTo>
                    <a:pt x="61096" y="42007"/>
                    <a:pt x="50974" y="54742"/>
                    <a:pt x="64197" y="59028"/>
                  </a:cubicBezTo>
                  <a:cubicBezTo>
                    <a:pt x="65521" y="59463"/>
                    <a:pt x="66776" y="59670"/>
                    <a:pt x="67964" y="59670"/>
                  </a:cubicBezTo>
                  <a:cubicBezTo>
                    <a:pt x="72257" y="59670"/>
                    <a:pt x="75684" y="56978"/>
                    <a:pt x="78422" y="52645"/>
                  </a:cubicBezTo>
                  <a:lnTo>
                    <a:pt x="78422" y="0"/>
                  </a:ln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29" name="Google Shape;729;p23"/>
            <p:cNvSpPr/>
            <p:nvPr/>
          </p:nvSpPr>
          <p:spPr>
            <a:xfrm rot="10800000">
              <a:off x="12107" y="2632879"/>
              <a:ext cx="410470" cy="318505"/>
            </a:xfrm>
            <a:custGeom>
              <a:rect b="b" l="l" r="r" t="t"/>
              <a:pathLst>
                <a:path extrusionOk="0" h="6840" w="8815">
                  <a:moveTo>
                    <a:pt x="4408" y="1"/>
                  </a:moveTo>
                  <a:cubicBezTo>
                    <a:pt x="31" y="1"/>
                    <a:pt x="0" y="6840"/>
                    <a:pt x="4408" y="6840"/>
                  </a:cubicBezTo>
                  <a:cubicBezTo>
                    <a:pt x="8815" y="6840"/>
                    <a:pt x="8815" y="1"/>
                    <a:pt x="4408"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30" name="Google Shape;730;p23"/>
            <p:cNvSpPr/>
            <p:nvPr/>
          </p:nvSpPr>
          <p:spPr>
            <a:xfrm>
              <a:off x="1212688" y="2195075"/>
              <a:ext cx="36500" cy="28125"/>
            </a:xfrm>
            <a:custGeom>
              <a:rect b="b" l="l" r="r" t="t"/>
              <a:pathLst>
                <a:path extrusionOk="0" h="1125" w="1460">
                  <a:moveTo>
                    <a:pt x="730" y="0"/>
                  </a:moveTo>
                  <a:cubicBezTo>
                    <a:pt x="0" y="0"/>
                    <a:pt x="0" y="1125"/>
                    <a:pt x="730" y="1125"/>
                  </a:cubicBezTo>
                  <a:cubicBezTo>
                    <a:pt x="1459" y="112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31" name="Google Shape;731;p23"/>
            <p:cNvSpPr/>
            <p:nvPr/>
          </p:nvSpPr>
          <p:spPr>
            <a:xfrm flipH="1" rot="-5400000">
              <a:off x="7219275" y="4206375"/>
              <a:ext cx="1061575" cy="871800"/>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32" name="Google Shape;732;p23"/>
            <p:cNvSpPr/>
            <p:nvPr/>
          </p:nvSpPr>
          <p:spPr>
            <a:xfrm flipH="1" rot="10800000">
              <a:off x="7811725" y="3356175"/>
              <a:ext cx="848825" cy="493150"/>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33" name="Google Shape;733;p23"/>
            <p:cNvSpPr/>
            <p:nvPr/>
          </p:nvSpPr>
          <p:spPr>
            <a:xfrm flipH="1">
              <a:off x="57750" y="2408825"/>
              <a:ext cx="48650" cy="38025"/>
            </a:xfrm>
            <a:custGeom>
              <a:rect b="b" l="l" r="r" t="t"/>
              <a:pathLst>
                <a:path extrusionOk="0" h="1521" w="1946">
                  <a:moveTo>
                    <a:pt x="973" y="1"/>
                  </a:moveTo>
                  <a:cubicBezTo>
                    <a:pt x="0" y="1"/>
                    <a:pt x="0"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34" name="Google Shape;734;p23"/>
            <p:cNvSpPr/>
            <p:nvPr/>
          </p:nvSpPr>
          <p:spPr>
            <a:xfrm flipH="1">
              <a:off x="131450" y="1929350"/>
              <a:ext cx="171775" cy="133000"/>
            </a:xfrm>
            <a:custGeom>
              <a:rect b="b" l="l" r="r" t="t"/>
              <a:pathLst>
                <a:path extrusionOk="0" h="5320" w="6871">
                  <a:moveTo>
                    <a:pt x="3436" y="0"/>
                  </a:moveTo>
                  <a:cubicBezTo>
                    <a:pt x="1" y="0"/>
                    <a:pt x="1" y="5320"/>
                    <a:pt x="3436" y="5320"/>
                  </a:cubicBezTo>
                  <a:cubicBezTo>
                    <a:pt x="6840" y="5320"/>
                    <a:pt x="6870" y="0"/>
                    <a:pt x="343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35" name="Google Shape;735;p23"/>
            <p:cNvSpPr/>
            <p:nvPr/>
          </p:nvSpPr>
          <p:spPr>
            <a:xfrm flipH="1">
              <a:off x="279625" y="2198350"/>
              <a:ext cx="85900" cy="66125"/>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36" name="Google Shape;736;p23"/>
            <p:cNvSpPr/>
            <p:nvPr/>
          </p:nvSpPr>
          <p:spPr>
            <a:xfrm>
              <a:off x="8316500" y="4419200"/>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37" name="Google Shape;737;p23"/>
            <p:cNvSpPr/>
            <p:nvPr/>
          </p:nvSpPr>
          <p:spPr>
            <a:xfrm rot="10800000">
              <a:off x="1676009" y="1224810"/>
              <a:ext cx="186217" cy="144495"/>
            </a:xfrm>
            <a:custGeom>
              <a:rect b="b" l="l" r="r" t="t"/>
              <a:pathLst>
                <a:path extrusionOk="0" h="6840" w="8815">
                  <a:moveTo>
                    <a:pt x="4408" y="1"/>
                  </a:moveTo>
                  <a:cubicBezTo>
                    <a:pt x="31" y="1"/>
                    <a:pt x="0" y="6840"/>
                    <a:pt x="4408" y="6840"/>
                  </a:cubicBezTo>
                  <a:cubicBezTo>
                    <a:pt x="8815" y="6840"/>
                    <a:pt x="8815" y="1"/>
                    <a:pt x="4408"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738" name="Google Shape;738;p23"/>
          <p:cNvSpPr txBox="1"/>
          <p:nvPr>
            <p:ph type="title"/>
          </p:nvPr>
        </p:nvSpPr>
        <p:spPr>
          <a:xfrm>
            <a:off x="2003794" y="6165073"/>
            <a:ext cx="3993300" cy="1111200"/>
          </a:xfrm>
          <a:prstGeom prst="rect">
            <a:avLst/>
          </a:prstGeom>
        </p:spPr>
        <p:txBody>
          <a:bodyPr anchorCtr="0" anchor="ctr" bIns="107175" lIns="107175" spcFirstLastPara="1" rIns="107175" wrap="square" tIns="107175">
            <a:noAutofit/>
          </a:bodyPr>
          <a:lstStyle>
            <a:lvl1pPr lvl="0" rtl="0" algn="ctr">
              <a:spcBef>
                <a:spcPts val="0"/>
              </a:spcBef>
              <a:spcAft>
                <a:spcPts val="0"/>
              </a:spcAft>
              <a:buClr>
                <a:schemeClr val="accent3"/>
              </a:buClr>
              <a:buSzPts val="3600"/>
              <a:buNone/>
              <a:defRPr sz="2400">
                <a:solidFill>
                  <a:schemeClr val="accent3"/>
                </a:solidFill>
              </a:defRPr>
            </a:lvl1pPr>
            <a:lvl2pPr lvl="1" rtl="0" algn="ctr">
              <a:spcBef>
                <a:spcPts val="0"/>
              </a:spcBef>
              <a:spcAft>
                <a:spcPts val="0"/>
              </a:spcAft>
              <a:buClr>
                <a:schemeClr val="accent3"/>
              </a:buClr>
              <a:buSzPts val="3600"/>
              <a:buNone/>
              <a:defRPr sz="3600">
                <a:solidFill>
                  <a:schemeClr val="accent3"/>
                </a:solidFill>
              </a:defRPr>
            </a:lvl2pPr>
            <a:lvl3pPr lvl="2" rtl="0" algn="ctr">
              <a:spcBef>
                <a:spcPts val="0"/>
              </a:spcBef>
              <a:spcAft>
                <a:spcPts val="0"/>
              </a:spcAft>
              <a:buClr>
                <a:schemeClr val="accent3"/>
              </a:buClr>
              <a:buSzPts val="3600"/>
              <a:buNone/>
              <a:defRPr sz="3600">
                <a:solidFill>
                  <a:schemeClr val="accent3"/>
                </a:solidFill>
              </a:defRPr>
            </a:lvl3pPr>
            <a:lvl4pPr lvl="3" rtl="0" algn="ctr">
              <a:spcBef>
                <a:spcPts val="0"/>
              </a:spcBef>
              <a:spcAft>
                <a:spcPts val="0"/>
              </a:spcAft>
              <a:buClr>
                <a:schemeClr val="accent3"/>
              </a:buClr>
              <a:buSzPts val="3600"/>
              <a:buNone/>
              <a:defRPr sz="3600">
                <a:solidFill>
                  <a:schemeClr val="accent3"/>
                </a:solidFill>
              </a:defRPr>
            </a:lvl4pPr>
            <a:lvl5pPr lvl="4" rtl="0" algn="ctr">
              <a:spcBef>
                <a:spcPts val="0"/>
              </a:spcBef>
              <a:spcAft>
                <a:spcPts val="0"/>
              </a:spcAft>
              <a:buClr>
                <a:schemeClr val="accent3"/>
              </a:buClr>
              <a:buSzPts val="3600"/>
              <a:buNone/>
              <a:defRPr sz="3600">
                <a:solidFill>
                  <a:schemeClr val="accent3"/>
                </a:solidFill>
              </a:defRPr>
            </a:lvl5pPr>
            <a:lvl6pPr lvl="5" rtl="0" algn="ctr">
              <a:spcBef>
                <a:spcPts val="0"/>
              </a:spcBef>
              <a:spcAft>
                <a:spcPts val="0"/>
              </a:spcAft>
              <a:buClr>
                <a:schemeClr val="accent3"/>
              </a:buClr>
              <a:buSzPts val="3600"/>
              <a:buNone/>
              <a:defRPr sz="3600">
                <a:solidFill>
                  <a:schemeClr val="accent3"/>
                </a:solidFill>
              </a:defRPr>
            </a:lvl6pPr>
            <a:lvl7pPr lvl="6" rtl="0" algn="ctr">
              <a:spcBef>
                <a:spcPts val="0"/>
              </a:spcBef>
              <a:spcAft>
                <a:spcPts val="0"/>
              </a:spcAft>
              <a:buClr>
                <a:schemeClr val="accent3"/>
              </a:buClr>
              <a:buSzPts val="3600"/>
              <a:buNone/>
              <a:defRPr sz="3600">
                <a:solidFill>
                  <a:schemeClr val="accent3"/>
                </a:solidFill>
              </a:defRPr>
            </a:lvl7pPr>
            <a:lvl8pPr lvl="7" rtl="0" algn="ctr">
              <a:spcBef>
                <a:spcPts val="0"/>
              </a:spcBef>
              <a:spcAft>
                <a:spcPts val="0"/>
              </a:spcAft>
              <a:buClr>
                <a:schemeClr val="accent3"/>
              </a:buClr>
              <a:buSzPts val="3600"/>
              <a:buNone/>
              <a:defRPr sz="3600">
                <a:solidFill>
                  <a:schemeClr val="accent3"/>
                </a:solidFill>
              </a:defRPr>
            </a:lvl8pPr>
            <a:lvl9pPr lvl="8" rtl="0" algn="ctr">
              <a:spcBef>
                <a:spcPts val="0"/>
              </a:spcBef>
              <a:spcAft>
                <a:spcPts val="0"/>
              </a:spcAft>
              <a:buClr>
                <a:schemeClr val="accent3"/>
              </a:buClr>
              <a:buSzPts val="3600"/>
              <a:buNone/>
              <a:defRPr sz="3600">
                <a:solidFill>
                  <a:schemeClr val="accent3"/>
                </a:solidFill>
              </a:defRPr>
            </a:lvl9pPr>
          </a:lstStyle>
          <a:p/>
        </p:txBody>
      </p:sp>
      <p:sp>
        <p:nvSpPr>
          <p:cNvPr id="739" name="Google Shape;739;p23"/>
          <p:cNvSpPr txBox="1"/>
          <p:nvPr>
            <p:ph idx="1" type="subTitle"/>
          </p:nvPr>
        </p:nvSpPr>
        <p:spPr>
          <a:xfrm>
            <a:off x="1275881" y="3536384"/>
            <a:ext cx="5449200" cy="26088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2900"/>
              <a:buFont typeface="Krub Medium"/>
              <a:buNone/>
              <a:defRPr sz="29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2900"/>
              <a:buFont typeface="Krub Medium"/>
              <a:buNone/>
              <a:defRPr sz="29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2900"/>
              <a:buFont typeface="Krub Medium"/>
              <a:buNone/>
              <a:defRPr sz="29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2900"/>
              <a:buFont typeface="Krub Medium"/>
              <a:buNone/>
              <a:defRPr sz="29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2900"/>
              <a:buFont typeface="Krub Medium"/>
              <a:buNone/>
              <a:defRPr sz="29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2900"/>
              <a:buFont typeface="Krub Medium"/>
              <a:buNone/>
              <a:defRPr sz="29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2900"/>
              <a:buFont typeface="Krub Medium"/>
              <a:buNone/>
              <a:defRPr sz="29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2900"/>
              <a:buFont typeface="Krub Medium"/>
              <a:buNone/>
              <a:defRPr sz="29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2900"/>
              <a:buFont typeface="Krub Medium"/>
              <a:buNone/>
              <a:defRPr sz="2900">
                <a:solidFill>
                  <a:schemeClr val="accent3"/>
                </a:solidFill>
                <a:latin typeface="Krub Medium"/>
                <a:ea typeface="Krub Medium"/>
                <a:cs typeface="Krub Medium"/>
                <a:sym typeface="Krub Medium"/>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1">
  <p:cSld name="CUSTOM_10">
    <p:spTree>
      <p:nvGrpSpPr>
        <p:cNvPr id="740" name="Shape 740"/>
        <p:cNvGrpSpPr/>
        <p:nvPr/>
      </p:nvGrpSpPr>
      <p:grpSpPr>
        <a:xfrm>
          <a:off x="0" y="0"/>
          <a:ext cx="0" cy="0"/>
          <a:chOff x="0" y="0"/>
          <a:chExt cx="0" cy="0"/>
        </a:xfrm>
      </p:grpSpPr>
      <p:grpSp>
        <p:nvGrpSpPr>
          <p:cNvPr id="741" name="Google Shape;741;p24"/>
          <p:cNvGrpSpPr/>
          <p:nvPr/>
        </p:nvGrpSpPr>
        <p:grpSpPr>
          <a:xfrm>
            <a:off x="-473528" y="-675309"/>
            <a:ext cx="8458450" cy="6436794"/>
            <a:chOff x="-541175" y="-323300"/>
            <a:chExt cx="9666800" cy="3081575"/>
          </a:xfrm>
        </p:grpSpPr>
        <p:sp>
          <p:nvSpPr>
            <p:cNvPr id="742" name="Google Shape;742;p24"/>
            <p:cNvSpPr/>
            <p:nvPr/>
          </p:nvSpPr>
          <p:spPr>
            <a:xfrm flipH="1">
              <a:off x="-541175" y="-323300"/>
              <a:ext cx="2294900" cy="2413425"/>
            </a:xfrm>
            <a:custGeom>
              <a:rect b="b" l="l" r="r" t="t"/>
              <a:pathLst>
                <a:path extrusionOk="0" h="96537" w="91796">
                  <a:moveTo>
                    <a:pt x="1" y="0"/>
                  </a:moveTo>
                  <a:cubicBezTo>
                    <a:pt x="639" y="3222"/>
                    <a:pt x="730" y="6778"/>
                    <a:pt x="821" y="10426"/>
                  </a:cubicBezTo>
                  <a:cubicBezTo>
                    <a:pt x="1034" y="19939"/>
                    <a:pt x="1308" y="29788"/>
                    <a:pt x="12068" y="33222"/>
                  </a:cubicBezTo>
                  <a:cubicBezTo>
                    <a:pt x="14326" y="33945"/>
                    <a:pt x="16704" y="34207"/>
                    <a:pt x="19136" y="34207"/>
                  </a:cubicBezTo>
                  <a:cubicBezTo>
                    <a:pt x="22433" y="34207"/>
                    <a:pt x="25827" y="33725"/>
                    <a:pt x="29150" y="33253"/>
                  </a:cubicBezTo>
                  <a:cubicBezTo>
                    <a:pt x="32430" y="32792"/>
                    <a:pt x="35656" y="32339"/>
                    <a:pt x="38705" y="32339"/>
                  </a:cubicBezTo>
                  <a:cubicBezTo>
                    <a:pt x="45912" y="32339"/>
                    <a:pt x="52127" y="34870"/>
                    <a:pt x="55716" y="45806"/>
                  </a:cubicBezTo>
                  <a:cubicBezTo>
                    <a:pt x="57996" y="52828"/>
                    <a:pt x="56142" y="59545"/>
                    <a:pt x="54318" y="66050"/>
                  </a:cubicBezTo>
                  <a:cubicBezTo>
                    <a:pt x="52038" y="74226"/>
                    <a:pt x="49910" y="81977"/>
                    <a:pt x="56446" y="89150"/>
                  </a:cubicBezTo>
                  <a:cubicBezTo>
                    <a:pt x="60853" y="93983"/>
                    <a:pt x="66537" y="96536"/>
                    <a:pt x="72586" y="96536"/>
                  </a:cubicBezTo>
                  <a:cubicBezTo>
                    <a:pt x="74805" y="96536"/>
                    <a:pt x="77054" y="96202"/>
                    <a:pt x="79303" y="95533"/>
                  </a:cubicBezTo>
                  <a:cubicBezTo>
                    <a:pt x="84166" y="94074"/>
                    <a:pt x="88483" y="91187"/>
                    <a:pt x="91796" y="87448"/>
                  </a:cubicBezTo>
                  <a:lnTo>
                    <a:pt x="91796" y="86871"/>
                  </a:lnTo>
                  <a:cubicBezTo>
                    <a:pt x="88513" y="90731"/>
                    <a:pt x="84136" y="93679"/>
                    <a:pt x="79182" y="95169"/>
                  </a:cubicBezTo>
                  <a:cubicBezTo>
                    <a:pt x="76963" y="95830"/>
                    <a:pt x="74757" y="96155"/>
                    <a:pt x="72603" y="96155"/>
                  </a:cubicBezTo>
                  <a:cubicBezTo>
                    <a:pt x="66641" y="96155"/>
                    <a:pt x="61073" y="93663"/>
                    <a:pt x="56719" y="88907"/>
                  </a:cubicBezTo>
                  <a:cubicBezTo>
                    <a:pt x="50336" y="81855"/>
                    <a:pt x="52433" y="74226"/>
                    <a:pt x="54683" y="66171"/>
                  </a:cubicBezTo>
                  <a:cubicBezTo>
                    <a:pt x="56506" y="59606"/>
                    <a:pt x="58391" y="52797"/>
                    <a:pt x="56050" y="45685"/>
                  </a:cubicBezTo>
                  <a:cubicBezTo>
                    <a:pt x="52420" y="34536"/>
                    <a:pt x="46117" y="31956"/>
                    <a:pt x="38799" y="31956"/>
                  </a:cubicBezTo>
                  <a:cubicBezTo>
                    <a:pt x="35703" y="31956"/>
                    <a:pt x="32424" y="32418"/>
                    <a:pt x="29089" y="32888"/>
                  </a:cubicBezTo>
                  <a:cubicBezTo>
                    <a:pt x="25774" y="33344"/>
                    <a:pt x="22398" y="33820"/>
                    <a:pt x="19125" y="33820"/>
                  </a:cubicBezTo>
                  <a:cubicBezTo>
                    <a:pt x="16726" y="33820"/>
                    <a:pt x="14383" y="33565"/>
                    <a:pt x="12159" y="32858"/>
                  </a:cubicBezTo>
                  <a:cubicBezTo>
                    <a:pt x="1672" y="29514"/>
                    <a:pt x="1429" y="19788"/>
                    <a:pt x="1186" y="10395"/>
                  </a:cubicBezTo>
                  <a:cubicBezTo>
                    <a:pt x="1095" y="6869"/>
                    <a:pt x="1004" y="3283"/>
                    <a:pt x="36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43" name="Google Shape;743;p24"/>
            <p:cNvSpPr/>
            <p:nvPr/>
          </p:nvSpPr>
          <p:spPr>
            <a:xfrm flipH="1">
              <a:off x="232650" y="2691375"/>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44" name="Google Shape;744;p24"/>
            <p:cNvSpPr/>
            <p:nvPr/>
          </p:nvSpPr>
          <p:spPr>
            <a:xfrm flipH="1">
              <a:off x="2400600" y="685700"/>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45" name="Google Shape;745;p24"/>
            <p:cNvSpPr/>
            <p:nvPr/>
          </p:nvSpPr>
          <p:spPr>
            <a:xfrm flipH="1">
              <a:off x="808775" y="132850"/>
              <a:ext cx="159600" cy="123125"/>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46" name="Google Shape;746;p24"/>
            <p:cNvSpPr/>
            <p:nvPr/>
          </p:nvSpPr>
          <p:spPr>
            <a:xfrm flipH="1">
              <a:off x="122438" y="2398950"/>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47" name="Google Shape;747;p24"/>
            <p:cNvSpPr/>
            <p:nvPr/>
          </p:nvSpPr>
          <p:spPr>
            <a:xfrm flipH="1">
              <a:off x="760125" y="349475"/>
              <a:ext cx="48650" cy="38025"/>
            </a:xfrm>
            <a:custGeom>
              <a:rect b="b" l="l" r="r" t="t"/>
              <a:pathLst>
                <a:path extrusionOk="0" h="1521" w="1946">
                  <a:moveTo>
                    <a:pt x="973" y="1"/>
                  </a:moveTo>
                  <a:cubicBezTo>
                    <a:pt x="1" y="1"/>
                    <a:pt x="1"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48" name="Google Shape;748;p24"/>
            <p:cNvSpPr/>
            <p:nvPr/>
          </p:nvSpPr>
          <p:spPr>
            <a:xfrm flipH="1">
              <a:off x="1319825" y="311238"/>
              <a:ext cx="48650" cy="38025"/>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49" name="Google Shape;749;p24"/>
            <p:cNvSpPr/>
            <p:nvPr/>
          </p:nvSpPr>
          <p:spPr>
            <a:xfrm flipH="1">
              <a:off x="60875" y="1786775"/>
              <a:ext cx="171775" cy="133000"/>
            </a:xfrm>
            <a:custGeom>
              <a:rect b="b" l="l" r="r" t="t"/>
              <a:pathLst>
                <a:path extrusionOk="0" h="5320" w="6871">
                  <a:moveTo>
                    <a:pt x="3436" y="0"/>
                  </a:moveTo>
                  <a:cubicBezTo>
                    <a:pt x="1" y="0"/>
                    <a:pt x="1" y="5320"/>
                    <a:pt x="3436" y="5320"/>
                  </a:cubicBezTo>
                  <a:cubicBezTo>
                    <a:pt x="6840" y="5320"/>
                    <a:pt x="6870" y="0"/>
                    <a:pt x="343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50" name="Google Shape;750;p24"/>
            <p:cNvSpPr/>
            <p:nvPr/>
          </p:nvSpPr>
          <p:spPr>
            <a:xfrm flipH="1">
              <a:off x="8678425" y="33275"/>
              <a:ext cx="85900" cy="66125"/>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51" name="Google Shape;751;p24"/>
            <p:cNvSpPr/>
            <p:nvPr/>
          </p:nvSpPr>
          <p:spPr>
            <a:xfrm flipH="1">
              <a:off x="250900" y="567600"/>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52" name="Google Shape;752;p24"/>
            <p:cNvSpPr/>
            <p:nvPr/>
          </p:nvSpPr>
          <p:spPr>
            <a:xfrm flipH="1">
              <a:off x="232650" y="1662513"/>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53" name="Google Shape;753;p24"/>
            <p:cNvSpPr/>
            <p:nvPr/>
          </p:nvSpPr>
          <p:spPr>
            <a:xfrm rot="-9007952">
              <a:off x="20508" y="93488"/>
              <a:ext cx="610205" cy="354517"/>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54" name="Google Shape;754;p24"/>
            <p:cNvSpPr/>
            <p:nvPr/>
          </p:nvSpPr>
          <p:spPr>
            <a:xfrm>
              <a:off x="60872" y="726575"/>
              <a:ext cx="263482" cy="212528"/>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55" name="Google Shape;755;p24"/>
            <p:cNvSpPr/>
            <p:nvPr/>
          </p:nvSpPr>
          <p:spPr>
            <a:xfrm>
              <a:off x="8819600" y="724075"/>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56" name="Google Shape;756;p24"/>
            <p:cNvSpPr/>
            <p:nvPr/>
          </p:nvSpPr>
          <p:spPr>
            <a:xfrm flipH="1" rot="10800000">
              <a:off x="8858200" y="1121038"/>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57" name="Google Shape;757;p24"/>
            <p:cNvSpPr/>
            <p:nvPr/>
          </p:nvSpPr>
          <p:spPr>
            <a:xfrm flipH="1">
              <a:off x="8567400" y="712350"/>
              <a:ext cx="48650" cy="38025"/>
            </a:xfrm>
            <a:custGeom>
              <a:rect b="b" l="l" r="r" t="t"/>
              <a:pathLst>
                <a:path extrusionOk="0" h="1521" w="1946">
                  <a:moveTo>
                    <a:pt x="973" y="1"/>
                  </a:moveTo>
                  <a:cubicBezTo>
                    <a:pt x="0" y="1"/>
                    <a:pt x="0"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58" name="Google Shape;758;p24"/>
            <p:cNvSpPr/>
            <p:nvPr/>
          </p:nvSpPr>
          <p:spPr>
            <a:xfrm>
              <a:off x="8362225" y="137438"/>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59" name="Google Shape;759;p24"/>
            <p:cNvSpPr/>
            <p:nvPr/>
          </p:nvSpPr>
          <p:spPr>
            <a:xfrm>
              <a:off x="8941725" y="33263"/>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60" name="Google Shape;760;p24"/>
            <p:cNvSpPr/>
            <p:nvPr/>
          </p:nvSpPr>
          <p:spPr>
            <a:xfrm flipH="1">
              <a:off x="8056550" y="137438"/>
              <a:ext cx="220400" cy="171000"/>
            </a:xfrm>
            <a:custGeom>
              <a:rect b="b" l="l" r="r" t="t"/>
              <a:pathLst>
                <a:path extrusionOk="0" h="6840" w="8816">
                  <a:moveTo>
                    <a:pt x="4408" y="0"/>
                  </a:moveTo>
                  <a:cubicBezTo>
                    <a:pt x="1" y="0"/>
                    <a:pt x="1" y="6839"/>
                    <a:pt x="4408" y="6839"/>
                  </a:cubicBezTo>
                  <a:cubicBezTo>
                    <a:pt x="8816" y="6839"/>
                    <a:pt x="8816" y="0"/>
                    <a:pt x="440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61" name="Google Shape;761;p24"/>
            <p:cNvSpPr/>
            <p:nvPr/>
          </p:nvSpPr>
          <p:spPr>
            <a:xfrm>
              <a:off x="1184575" y="73350"/>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62" name="Google Shape;762;p24"/>
            <p:cNvSpPr/>
            <p:nvPr/>
          </p:nvSpPr>
          <p:spPr>
            <a:xfrm rot="2054499">
              <a:off x="-185874" y="1180399"/>
              <a:ext cx="540128" cy="365070"/>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763" name="Google Shape;763;p24"/>
          <p:cNvSpPr txBox="1"/>
          <p:nvPr>
            <p:ph idx="1" type="subTitle"/>
          </p:nvPr>
        </p:nvSpPr>
        <p:spPr>
          <a:xfrm>
            <a:off x="624072" y="3563227"/>
            <a:ext cx="2298300" cy="11202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2900"/>
              <a:buFont typeface="Black Han Sans"/>
              <a:buNone/>
              <a:defRPr sz="2800">
                <a:solidFill>
                  <a:schemeClr val="accent3"/>
                </a:solidFill>
                <a:latin typeface="Black Han Sans"/>
                <a:ea typeface="Black Han Sans"/>
                <a:cs typeface="Black Han Sans"/>
                <a:sym typeface="Black Han Sans"/>
              </a:defRPr>
            </a:lvl1pPr>
            <a:lvl2pPr lvl="1"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2pPr>
            <a:lvl3pPr lvl="2"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3pPr>
            <a:lvl4pPr lvl="3"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4pPr>
            <a:lvl5pPr lvl="4"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5pPr>
            <a:lvl6pPr lvl="5"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6pPr>
            <a:lvl7pPr lvl="6"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7pPr>
            <a:lvl8pPr lvl="7"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8pPr>
            <a:lvl9pPr lvl="8"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9pPr>
          </a:lstStyle>
          <a:p/>
        </p:txBody>
      </p:sp>
      <p:sp>
        <p:nvSpPr>
          <p:cNvPr id="764" name="Google Shape;764;p24"/>
          <p:cNvSpPr txBox="1"/>
          <p:nvPr>
            <p:ph idx="2" type="subTitle"/>
          </p:nvPr>
        </p:nvSpPr>
        <p:spPr>
          <a:xfrm>
            <a:off x="2851384" y="3563227"/>
            <a:ext cx="2298300" cy="11202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2900"/>
              <a:buFont typeface="Black Han Sans"/>
              <a:buNone/>
              <a:defRPr sz="2800">
                <a:solidFill>
                  <a:schemeClr val="accent3"/>
                </a:solidFill>
                <a:latin typeface="Black Han Sans"/>
                <a:ea typeface="Black Han Sans"/>
                <a:cs typeface="Black Han Sans"/>
                <a:sym typeface="Black Han Sans"/>
              </a:defRPr>
            </a:lvl1pPr>
            <a:lvl2pPr lvl="1"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2pPr>
            <a:lvl3pPr lvl="2"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3pPr>
            <a:lvl4pPr lvl="3"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4pPr>
            <a:lvl5pPr lvl="4"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5pPr>
            <a:lvl6pPr lvl="5"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6pPr>
            <a:lvl7pPr lvl="6"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7pPr>
            <a:lvl8pPr lvl="7"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8pPr>
            <a:lvl9pPr lvl="8"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9pPr>
          </a:lstStyle>
          <a:p/>
        </p:txBody>
      </p:sp>
      <p:sp>
        <p:nvSpPr>
          <p:cNvPr id="765" name="Google Shape;765;p24"/>
          <p:cNvSpPr txBox="1"/>
          <p:nvPr>
            <p:ph idx="3" type="subTitle"/>
          </p:nvPr>
        </p:nvSpPr>
        <p:spPr>
          <a:xfrm>
            <a:off x="5078702" y="3563227"/>
            <a:ext cx="2298300" cy="11202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2900"/>
              <a:buFont typeface="Black Han Sans"/>
              <a:buNone/>
              <a:defRPr sz="2800">
                <a:solidFill>
                  <a:schemeClr val="accent3"/>
                </a:solidFill>
                <a:latin typeface="Black Han Sans"/>
                <a:ea typeface="Black Han Sans"/>
                <a:cs typeface="Black Han Sans"/>
                <a:sym typeface="Black Han Sans"/>
              </a:defRPr>
            </a:lvl1pPr>
            <a:lvl2pPr lvl="1"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2pPr>
            <a:lvl3pPr lvl="2"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3pPr>
            <a:lvl4pPr lvl="3"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4pPr>
            <a:lvl5pPr lvl="4"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5pPr>
            <a:lvl6pPr lvl="5"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6pPr>
            <a:lvl7pPr lvl="6"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7pPr>
            <a:lvl8pPr lvl="7"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8pPr>
            <a:lvl9pPr lvl="8"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9pPr>
          </a:lstStyle>
          <a:p/>
        </p:txBody>
      </p:sp>
      <p:sp>
        <p:nvSpPr>
          <p:cNvPr id="766" name="Google Shape;766;p24"/>
          <p:cNvSpPr txBox="1"/>
          <p:nvPr>
            <p:ph idx="4" type="subTitle"/>
          </p:nvPr>
        </p:nvSpPr>
        <p:spPr>
          <a:xfrm>
            <a:off x="624072" y="6814112"/>
            <a:ext cx="2298300" cy="10290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2900"/>
              <a:buFont typeface="Black Han Sans"/>
              <a:buNone/>
              <a:defRPr sz="2800">
                <a:solidFill>
                  <a:schemeClr val="accent3"/>
                </a:solidFill>
                <a:latin typeface="Black Han Sans"/>
                <a:ea typeface="Black Han Sans"/>
                <a:cs typeface="Black Han Sans"/>
                <a:sym typeface="Black Han Sans"/>
              </a:defRPr>
            </a:lvl1pPr>
            <a:lvl2pPr lvl="1"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2pPr>
            <a:lvl3pPr lvl="2"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3pPr>
            <a:lvl4pPr lvl="3"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4pPr>
            <a:lvl5pPr lvl="4"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5pPr>
            <a:lvl6pPr lvl="5"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6pPr>
            <a:lvl7pPr lvl="6"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7pPr>
            <a:lvl8pPr lvl="7"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8pPr>
            <a:lvl9pPr lvl="8"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9pPr>
          </a:lstStyle>
          <a:p/>
        </p:txBody>
      </p:sp>
      <p:sp>
        <p:nvSpPr>
          <p:cNvPr id="767" name="Google Shape;767;p24"/>
          <p:cNvSpPr txBox="1"/>
          <p:nvPr>
            <p:ph idx="5" type="subTitle"/>
          </p:nvPr>
        </p:nvSpPr>
        <p:spPr>
          <a:xfrm>
            <a:off x="2851384" y="6814112"/>
            <a:ext cx="2298300" cy="10290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2900"/>
              <a:buFont typeface="Black Han Sans"/>
              <a:buNone/>
              <a:defRPr sz="2800">
                <a:solidFill>
                  <a:schemeClr val="dk1"/>
                </a:solidFill>
                <a:latin typeface="Black Han Sans"/>
                <a:ea typeface="Black Han Sans"/>
                <a:cs typeface="Black Han Sans"/>
                <a:sym typeface="Black Han Sans"/>
              </a:defRPr>
            </a:lvl1pPr>
            <a:lvl2pPr lvl="1"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2pPr>
            <a:lvl3pPr lvl="2"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3pPr>
            <a:lvl4pPr lvl="3"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4pPr>
            <a:lvl5pPr lvl="4"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5pPr>
            <a:lvl6pPr lvl="5"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6pPr>
            <a:lvl7pPr lvl="6"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7pPr>
            <a:lvl8pPr lvl="7"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8pPr>
            <a:lvl9pPr lvl="8"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9pPr>
          </a:lstStyle>
          <a:p/>
        </p:txBody>
      </p:sp>
      <p:sp>
        <p:nvSpPr>
          <p:cNvPr id="768" name="Google Shape;768;p24"/>
          <p:cNvSpPr txBox="1"/>
          <p:nvPr>
            <p:ph idx="6" type="subTitle"/>
          </p:nvPr>
        </p:nvSpPr>
        <p:spPr>
          <a:xfrm>
            <a:off x="5078702" y="6814112"/>
            <a:ext cx="2298300" cy="10290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2900"/>
              <a:buFont typeface="Black Han Sans"/>
              <a:buNone/>
              <a:defRPr sz="2800">
                <a:solidFill>
                  <a:schemeClr val="accent3"/>
                </a:solidFill>
                <a:latin typeface="Black Han Sans"/>
                <a:ea typeface="Black Han Sans"/>
                <a:cs typeface="Black Han Sans"/>
                <a:sym typeface="Black Han Sans"/>
              </a:defRPr>
            </a:lvl1pPr>
            <a:lvl2pPr lvl="1"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2pPr>
            <a:lvl3pPr lvl="2"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3pPr>
            <a:lvl4pPr lvl="3"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4pPr>
            <a:lvl5pPr lvl="4"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5pPr>
            <a:lvl6pPr lvl="5"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6pPr>
            <a:lvl7pPr lvl="6"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7pPr>
            <a:lvl8pPr lvl="7"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8pPr>
            <a:lvl9pPr lvl="8"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9pPr>
          </a:lstStyle>
          <a:p/>
        </p:txBody>
      </p:sp>
      <p:sp>
        <p:nvSpPr>
          <p:cNvPr id="769" name="Google Shape;769;p24"/>
          <p:cNvSpPr txBox="1"/>
          <p:nvPr>
            <p:ph idx="7" type="subTitle"/>
          </p:nvPr>
        </p:nvSpPr>
        <p:spPr>
          <a:xfrm>
            <a:off x="624072" y="7662358"/>
            <a:ext cx="2298300" cy="1120200"/>
          </a:xfrm>
          <a:prstGeom prst="rect">
            <a:avLst/>
          </a:prstGeom>
        </p:spPr>
        <p:txBody>
          <a:bodyPr anchorCtr="0" anchor="ctr" bIns="107175" lIns="107175" spcFirstLastPara="1" rIns="107175" wrap="square" tIns="107175">
            <a:noAutofit/>
          </a:bodyPr>
          <a:lstStyle>
            <a:lvl1pPr lvl="0" rtl="0" algn="ctr">
              <a:spcBef>
                <a:spcPts val="0"/>
              </a:spcBef>
              <a:spcAft>
                <a:spcPts val="0"/>
              </a:spcAft>
              <a:buClr>
                <a:schemeClr val="accent3"/>
              </a:buClr>
              <a:buSzPts val="2400"/>
              <a:buFont typeface="Krub Medium"/>
              <a:buNone/>
              <a:defRPr sz="1800">
                <a:solidFill>
                  <a:schemeClr val="accent3"/>
                </a:solidFill>
                <a:latin typeface="Krub Medium"/>
                <a:ea typeface="Krub Medium"/>
                <a:cs typeface="Krub Medium"/>
                <a:sym typeface="Krub Medium"/>
              </a:defRPr>
            </a:lvl1pPr>
            <a:lvl2pPr lvl="1"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770" name="Google Shape;770;p24"/>
          <p:cNvSpPr txBox="1"/>
          <p:nvPr>
            <p:ph idx="8" type="subTitle"/>
          </p:nvPr>
        </p:nvSpPr>
        <p:spPr>
          <a:xfrm>
            <a:off x="624072" y="4471528"/>
            <a:ext cx="2298300" cy="1120200"/>
          </a:xfrm>
          <a:prstGeom prst="rect">
            <a:avLst/>
          </a:prstGeom>
        </p:spPr>
        <p:txBody>
          <a:bodyPr anchorCtr="0" anchor="ctr" bIns="107175" lIns="107175" spcFirstLastPara="1" rIns="107175" wrap="square" tIns="107175">
            <a:noAutofit/>
          </a:bodyPr>
          <a:lstStyle>
            <a:lvl1pPr lvl="0" rtl="0" algn="ctr">
              <a:spcBef>
                <a:spcPts val="0"/>
              </a:spcBef>
              <a:spcAft>
                <a:spcPts val="0"/>
              </a:spcAft>
              <a:buClr>
                <a:schemeClr val="accent3"/>
              </a:buClr>
              <a:buSzPts val="2400"/>
              <a:buFont typeface="Krub Medium"/>
              <a:buNone/>
              <a:defRPr sz="1800">
                <a:solidFill>
                  <a:schemeClr val="accent3"/>
                </a:solidFill>
                <a:latin typeface="Krub Medium"/>
                <a:ea typeface="Krub Medium"/>
                <a:cs typeface="Krub Medium"/>
                <a:sym typeface="Krub Medium"/>
              </a:defRPr>
            </a:lvl1pPr>
            <a:lvl2pPr lvl="1"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771" name="Google Shape;771;p24"/>
          <p:cNvSpPr txBox="1"/>
          <p:nvPr>
            <p:ph idx="9" type="subTitle"/>
          </p:nvPr>
        </p:nvSpPr>
        <p:spPr>
          <a:xfrm>
            <a:off x="2851384" y="4471528"/>
            <a:ext cx="2298300" cy="1120200"/>
          </a:xfrm>
          <a:prstGeom prst="rect">
            <a:avLst/>
          </a:prstGeom>
        </p:spPr>
        <p:txBody>
          <a:bodyPr anchorCtr="0" anchor="ctr" bIns="107175" lIns="107175" spcFirstLastPara="1" rIns="107175" wrap="square" tIns="107175">
            <a:noAutofit/>
          </a:bodyPr>
          <a:lstStyle>
            <a:lvl1pPr lvl="0" rtl="0" algn="ctr">
              <a:spcBef>
                <a:spcPts val="0"/>
              </a:spcBef>
              <a:spcAft>
                <a:spcPts val="0"/>
              </a:spcAft>
              <a:buClr>
                <a:schemeClr val="accent3"/>
              </a:buClr>
              <a:buSzPts val="2400"/>
              <a:buFont typeface="Krub Medium"/>
              <a:buNone/>
              <a:defRPr sz="1800">
                <a:solidFill>
                  <a:schemeClr val="accent3"/>
                </a:solidFill>
                <a:latin typeface="Krub Medium"/>
                <a:ea typeface="Krub Medium"/>
                <a:cs typeface="Krub Medium"/>
                <a:sym typeface="Krub Medium"/>
              </a:defRPr>
            </a:lvl1pPr>
            <a:lvl2pPr lvl="1"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772" name="Google Shape;772;p24"/>
          <p:cNvSpPr txBox="1"/>
          <p:nvPr>
            <p:ph idx="13" type="subTitle"/>
          </p:nvPr>
        </p:nvSpPr>
        <p:spPr>
          <a:xfrm>
            <a:off x="2851384" y="7662358"/>
            <a:ext cx="2298300" cy="1120200"/>
          </a:xfrm>
          <a:prstGeom prst="rect">
            <a:avLst/>
          </a:prstGeom>
        </p:spPr>
        <p:txBody>
          <a:bodyPr anchorCtr="0" anchor="ctr" bIns="107175" lIns="107175" spcFirstLastPara="1" rIns="107175" wrap="square" tIns="107175">
            <a:noAutofit/>
          </a:bodyPr>
          <a:lstStyle>
            <a:lvl1pPr lvl="0" rtl="0" algn="ctr">
              <a:spcBef>
                <a:spcPts val="0"/>
              </a:spcBef>
              <a:spcAft>
                <a:spcPts val="0"/>
              </a:spcAft>
              <a:buClr>
                <a:schemeClr val="accent3"/>
              </a:buClr>
              <a:buSzPts val="2400"/>
              <a:buFont typeface="Krub Medium"/>
              <a:buNone/>
              <a:defRPr sz="1800">
                <a:solidFill>
                  <a:schemeClr val="accent3"/>
                </a:solidFill>
                <a:latin typeface="Krub Medium"/>
                <a:ea typeface="Krub Medium"/>
                <a:cs typeface="Krub Medium"/>
                <a:sym typeface="Krub Medium"/>
              </a:defRPr>
            </a:lvl1pPr>
            <a:lvl2pPr lvl="1"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773" name="Google Shape;773;p24"/>
          <p:cNvSpPr txBox="1"/>
          <p:nvPr>
            <p:ph idx="14" type="subTitle"/>
          </p:nvPr>
        </p:nvSpPr>
        <p:spPr>
          <a:xfrm>
            <a:off x="5078702" y="7662358"/>
            <a:ext cx="2298300" cy="1120200"/>
          </a:xfrm>
          <a:prstGeom prst="rect">
            <a:avLst/>
          </a:prstGeom>
        </p:spPr>
        <p:txBody>
          <a:bodyPr anchorCtr="0" anchor="ctr" bIns="107175" lIns="107175" spcFirstLastPara="1" rIns="107175" wrap="square" tIns="107175">
            <a:noAutofit/>
          </a:bodyPr>
          <a:lstStyle>
            <a:lvl1pPr lvl="0" rtl="0" algn="ctr">
              <a:spcBef>
                <a:spcPts val="0"/>
              </a:spcBef>
              <a:spcAft>
                <a:spcPts val="0"/>
              </a:spcAft>
              <a:buClr>
                <a:schemeClr val="accent3"/>
              </a:buClr>
              <a:buSzPts val="2400"/>
              <a:buFont typeface="Krub Medium"/>
              <a:buNone/>
              <a:defRPr sz="1800">
                <a:solidFill>
                  <a:schemeClr val="accent3"/>
                </a:solidFill>
                <a:latin typeface="Krub Medium"/>
                <a:ea typeface="Krub Medium"/>
                <a:cs typeface="Krub Medium"/>
                <a:sym typeface="Krub Medium"/>
              </a:defRPr>
            </a:lvl1pPr>
            <a:lvl2pPr lvl="1"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774" name="Google Shape;774;p24"/>
          <p:cNvSpPr txBox="1"/>
          <p:nvPr>
            <p:ph idx="15" type="subTitle"/>
          </p:nvPr>
        </p:nvSpPr>
        <p:spPr>
          <a:xfrm>
            <a:off x="5078702" y="4471528"/>
            <a:ext cx="2298300" cy="1120200"/>
          </a:xfrm>
          <a:prstGeom prst="rect">
            <a:avLst/>
          </a:prstGeom>
        </p:spPr>
        <p:txBody>
          <a:bodyPr anchorCtr="0" anchor="ctr" bIns="107175" lIns="107175" spcFirstLastPara="1" rIns="107175" wrap="square" tIns="107175">
            <a:noAutofit/>
          </a:bodyPr>
          <a:lstStyle>
            <a:lvl1pPr lvl="0" rtl="0" algn="ctr">
              <a:spcBef>
                <a:spcPts val="0"/>
              </a:spcBef>
              <a:spcAft>
                <a:spcPts val="0"/>
              </a:spcAft>
              <a:buClr>
                <a:schemeClr val="accent3"/>
              </a:buClr>
              <a:buSzPts val="2400"/>
              <a:buFont typeface="Krub Medium"/>
              <a:buNone/>
              <a:defRPr sz="1800">
                <a:solidFill>
                  <a:schemeClr val="accent3"/>
                </a:solidFill>
                <a:latin typeface="Krub Medium"/>
                <a:ea typeface="Krub Medium"/>
                <a:cs typeface="Krub Medium"/>
                <a:sym typeface="Krub Medium"/>
              </a:defRPr>
            </a:lvl1pPr>
            <a:lvl2pPr lvl="1"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775" name="Google Shape;775;p24"/>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Tree>
  </p:cSld>
  <p:clrMapOvr>
    <a:masterClrMapping/>
  </p:clrMapOvr>
  <p:extLst>
    <p:ext uri="{DCECCB84-F9BA-43D5-87BE-67443E8EF086}">
      <p15:sldGuideLst>
        <p15:guide id="1" pos="393">
          <p15:clr>
            <a:srgbClr val="FA7B17"/>
          </p15:clr>
        </p15:guide>
        <p15:guide id="2" pos="4647">
          <p15:clr>
            <a:srgbClr val="FA7B17"/>
          </p15:clr>
        </p15:guide>
        <p15:guide id="3" orient="horz" pos="710">
          <p15:clr>
            <a:srgbClr val="FA7B17"/>
          </p15:clr>
        </p15:guide>
        <p15:guide id="4" orient="horz" pos="6064">
          <p15:clr>
            <a:srgbClr val="FA7B17"/>
          </p15:clr>
        </p15:guide>
      </p15:sldGuideLst>
    </p:ext>
  </p:extLst>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11">
    <p:spTree>
      <p:nvGrpSpPr>
        <p:cNvPr id="776" name="Shape 776"/>
        <p:cNvGrpSpPr/>
        <p:nvPr/>
      </p:nvGrpSpPr>
      <p:grpSpPr>
        <a:xfrm>
          <a:off x="0" y="0"/>
          <a:ext cx="0" cy="0"/>
          <a:chOff x="0" y="0"/>
          <a:chExt cx="0" cy="0"/>
        </a:xfrm>
      </p:grpSpPr>
      <p:grpSp>
        <p:nvGrpSpPr>
          <p:cNvPr id="777" name="Google Shape;777;p25"/>
          <p:cNvGrpSpPr/>
          <p:nvPr/>
        </p:nvGrpSpPr>
        <p:grpSpPr>
          <a:xfrm>
            <a:off x="-93169" y="54361"/>
            <a:ext cx="8013975" cy="5296727"/>
            <a:chOff x="-106479" y="26025"/>
            <a:chExt cx="9158829" cy="2535775"/>
          </a:xfrm>
        </p:grpSpPr>
        <p:grpSp>
          <p:nvGrpSpPr>
            <p:cNvPr id="778" name="Google Shape;778;p25"/>
            <p:cNvGrpSpPr/>
            <p:nvPr/>
          </p:nvGrpSpPr>
          <p:grpSpPr>
            <a:xfrm>
              <a:off x="-106479" y="26025"/>
              <a:ext cx="9158829" cy="2407204"/>
              <a:chOff x="-106479" y="26025"/>
              <a:chExt cx="9158829" cy="2407204"/>
            </a:xfrm>
          </p:grpSpPr>
          <p:grpSp>
            <p:nvGrpSpPr>
              <p:cNvPr id="779" name="Google Shape;779;p25"/>
              <p:cNvGrpSpPr/>
              <p:nvPr/>
            </p:nvGrpSpPr>
            <p:grpSpPr>
              <a:xfrm>
                <a:off x="-106479" y="26025"/>
                <a:ext cx="9158829" cy="2407204"/>
                <a:chOff x="-106479" y="26025"/>
                <a:chExt cx="9158829" cy="2407204"/>
              </a:xfrm>
            </p:grpSpPr>
            <p:sp>
              <p:nvSpPr>
                <p:cNvPr id="780" name="Google Shape;780;p25"/>
                <p:cNvSpPr/>
                <p:nvPr/>
              </p:nvSpPr>
              <p:spPr>
                <a:xfrm flipH="1" rot="10800000">
                  <a:off x="1551600" y="182600"/>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81" name="Google Shape;781;p25"/>
                <p:cNvSpPr/>
                <p:nvPr/>
              </p:nvSpPr>
              <p:spPr>
                <a:xfrm flipH="1" rot="10800000">
                  <a:off x="846425" y="111375"/>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82" name="Google Shape;782;p25"/>
                <p:cNvSpPr/>
                <p:nvPr/>
              </p:nvSpPr>
              <p:spPr>
                <a:xfrm flipH="1" rot="10800000">
                  <a:off x="247925" y="852350"/>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83" name="Google Shape;783;p25"/>
                <p:cNvSpPr/>
                <p:nvPr/>
              </p:nvSpPr>
              <p:spPr>
                <a:xfrm flipH="1" rot="10800000">
                  <a:off x="965813" y="942775"/>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84" name="Google Shape;784;p25"/>
                <p:cNvSpPr/>
                <p:nvPr/>
              </p:nvSpPr>
              <p:spPr>
                <a:xfrm flipH="1" rot="10800000">
                  <a:off x="102188" y="174950"/>
                  <a:ext cx="110225" cy="85900"/>
                </a:xfrm>
                <a:custGeom>
                  <a:rect b="b" l="l" r="r" t="t"/>
                  <a:pathLst>
                    <a:path extrusionOk="0" h="3436" w="4409">
                      <a:moveTo>
                        <a:pt x="2189" y="1"/>
                      </a:moveTo>
                      <a:cubicBezTo>
                        <a:pt x="1" y="1"/>
                        <a:pt x="1" y="3435"/>
                        <a:pt x="2189" y="3435"/>
                      </a:cubicBezTo>
                      <a:cubicBezTo>
                        <a:pt x="4408" y="3435"/>
                        <a:pt x="4408" y="1"/>
                        <a:pt x="2189"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85" name="Google Shape;785;p25"/>
                <p:cNvSpPr/>
                <p:nvPr/>
              </p:nvSpPr>
              <p:spPr>
                <a:xfrm flipH="1" rot="10800000">
                  <a:off x="506975" y="777025"/>
                  <a:ext cx="36500" cy="28900"/>
                </a:xfrm>
                <a:custGeom>
                  <a:rect b="b" l="l" r="r" t="t"/>
                  <a:pathLst>
                    <a:path extrusionOk="0" h="1156" w="1460">
                      <a:moveTo>
                        <a:pt x="730" y="0"/>
                      </a:moveTo>
                      <a:cubicBezTo>
                        <a:pt x="0" y="0"/>
                        <a:pt x="0" y="1155"/>
                        <a:pt x="730" y="1155"/>
                      </a:cubicBezTo>
                      <a:cubicBezTo>
                        <a:pt x="1459" y="115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86" name="Google Shape;786;p25"/>
                <p:cNvSpPr/>
                <p:nvPr/>
              </p:nvSpPr>
              <p:spPr>
                <a:xfrm flipH="1" rot="10800000">
                  <a:off x="360925" y="1960300"/>
                  <a:ext cx="36500" cy="28900"/>
                </a:xfrm>
                <a:custGeom>
                  <a:rect b="b" l="l" r="r" t="t"/>
                  <a:pathLst>
                    <a:path extrusionOk="0" h="1156" w="1460">
                      <a:moveTo>
                        <a:pt x="730" y="0"/>
                      </a:moveTo>
                      <a:cubicBezTo>
                        <a:pt x="1" y="0"/>
                        <a:pt x="1" y="1155"/>
                        <a:pt x="730" y="1155"/>
                      </a:cubicBezTo>
                      <a:cubicBezTo>
                        <a:pt x="1460" y="1155"/>
                        <a:pt x="1460"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87" name="Google Shape;787;p25"/>
                <p:cNvSpPr/>
                <p:nvPr/>
              </p:nvSpPr>
              <p:spPr>
                <a:xfrm flipH="1" rot="10800000">
                  <a:off x="139050" y="1660925"/>
                  <a:ext cx="36500" cy="28125"/>
                </a:xfrm>
                <a:custGeom>
                  <a:rect b="b" l="l" r="r" t="t"/>
                  <a:pathLst>
                    <a:path extrusionOk="0" h="1125" w="1460">
                      <a:moveTo>
                        <a:pt x="730" y="0"/>
                      </a:moveTo>
                      <a:cubicBezTo>
                        <a:pt x="0" y="0"/>
                        <a:pt x="0" y="1125"/>
                        <a:pt x="730" y="1125"/>
                      </a:cubicBezTo>
                      <a:cubicBezTo>
                        <a:pt x="1459" y="112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88" name="Google Shape;788;p25"/>
                <p:cNvSpPr/>
                <p:nvPr/>
              </p:nvSpPr>
              <p:spPr>
                <a:xfrm flipH="1" rot="-5400000">
                  <a:off x="-174295" y="1094988"/>
                  <a:ext cx="758708" cy="623075"/>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89" name="Google Shape;789;p25"/>
                <p:cNvSpPr/>
                <p:nvPr/>
              </p:nvSpPr>
              <p:spPr>
                <a:xfrm flipH="1" rot="10800000">
                  <a:off x="7981100" y="26025"/>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90" name="Google Shape;790;p25"/>
                <p:cNvSpPr/>
                <p:nvPr/>
              </p:nvSpPr>
              <p:spPr>
                <a:xfrm flipH="1" rot="10800000">
                  <a:off x="391075" y="271850"/>
                  <a:ext cx="848825" cy="493150"/>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91" name="Google Shape;791;p25"/>
                <p:cNvSpPr/>
                <p:nvPr/>
              </p:nvSpPr>
              <p:spPr>
                <a:xfrm rot="3456516">
                  <a:off x="-10233" y="1988447"/>
                  <a:ext cx="472574" cy="319410"/>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92" name="Google Shape;792;p25"/>
                <p:cNvSpPr/>
                <p:nvPr/>
              </p:nvSpPr>
              <p:spPr>
                <a:xfrm>
                  <a:off x="8500225" y="111375"/>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93" name="Google Shape;793;p25"/>
                <p:cNvSpPr/>
                <p:nvPr/>
              </p:nvSpPr>
              <p:spPr>
                <a:xfrm flipH="1" rot="10800000">
                  <a:off x="9002925" y="111375"/>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94" name="Google Shape;794;p25"/>
                <p:cNvSpPr/>
                <p:nvPr/>
              </p:nvSpPr>
              <p:spPr>
                <a:xfrm flipH="1" rot="10800000">
                  <a:off x="8364850" y="389250"/>
                  <a:ext cx="36500" cy="28900"/>
                </a:xfrm>
                <a:custGeom>
                  <a:rect b="b" l="l" r="r" t="t"/>
                  <a:pathLst>
                    <a:path extrusionOk="0" h="1156" w="1460">
                      <a:moveTo>
                        <a:pt x="730" y="0"/>
                      </a:moveTo>
                      <a:cubicBezTo>
                        <a:pt x="0" y="0"/>
                        <a:pt x="0" y="1155"/>
                        <a:pt x="730" y="1155"/>
                      </a:cubicBezTo>
                      <a:cubicBezTo>
                        <a:pt x="1459" y="115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95" name="Google Shape;795;p25"/>
                <p:cNvSpPr/>
                <p:nvPr/>
              </p:nvSpPr>
              <p:spPr>
                <a:xfrm flipH="1" rot="10800000">
                  <a:off x="8972825" y="852350"/>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96" name="Google Shape;796;p25"/>
                <p:cNvSpPr/>
                <p:nvPr/>
              </p:nvSpPr>
              <p:spPr>
                <a:xfrm flipH="1" rot="10800000">
                  <a:off x="7795138" y="87438"/>
                  <a:ext cx="110225" cy="85900"/>
                </a:xfrm>
                <a:custGeom>
                  <a:rect b="b" l="l" r="r" t="t"/>
                  <a:pathLst>
                    <a:path extrusionOk="0" h="3436" w="4409">
                      <a:moveTo>
                        <a:pt x="2189" y="1"/>
                      </a:moveTo>
                      <a:cubicBezTo>
                        <a:pt x="1" y="1"/>
                        <a:pt x="1" y="3435"/>
                        <a:pt x="2189" y="3435"/>
                      </a:cubicBezTo>
                      <a:cubicBezTo>
                        <a:pt x="4408" y="3435"/>
                        <a:pt x="4408" y="1"/>
                        <a:pt x="2189"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97" name="Google Shape;797;p25"/>
                <p:cNvSpPr/>
                <p:nvPr/>
              </p:nvSpPr>
              <p:spPr>
                <a:xfrm flipH="1" rot="10800000">
                  <a:off x="8073688" y="418150"/>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798" name="Google Shape;798;p25"/>
              <p:cNvSpPr/>
              <p:nvPr/>
            </p:nvSpPr>
            <p:spPr>
              <a:xfrm flipH="1" rot="10800000">
                <a:off x="1323900" y="699357"/>
                <a:ext cx="217010" cy="175043"/>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799" name="Google Shape;799;p25"/>
            <p:cNvSpPr/>
            <p:nvPr/>
          </p:nvSpPr>
          <p:spPr>
            <a:xfrm flipH="1">
              <a:off x="95475" y="2495675"/>
              <a:ext cx="85900" cy="66125"/>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800" name="Google Shape;800;p25"/>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
        <p:nvSpPr>
          <p:cNvPr id="801" name="Google Shape;801;p25"/>
          <p:cNvSpPr txBox="1"/>
          <p:nvPr>
            <p:ph idx="2" type="title"/>
          </p:nvPr>
        </p:nvSpPr>
        <p:spPr>
          <a:xfrm>
            <a:off x="957447" y="3037767"/>
            <a:ext cx="3713700" cy="1101900"/>
          </a:xfrm>
          <a:prstGeom prst="rect">
            <a:avLst/>
          </a:prstGeom>
        </p:spPr>
        <p:txBody>
          <a:bodyPr anchorCtr="0" anchor="ctr" bIns="107175" lIns="107175" spcFirstLastPara="1" rIns="107175" wrap="square" tIns="107175">
            <a:noAutofit/>
          </a:bodyPr>
          <a:lstStyle>
            <a:lvl1pPr lvl="0" rtl="0" algn="l">
              <a:spcBef>
                <a:spcPts val="0"/>
              </a:spcBef>
              <a:spcAft>
                <a:spcPts val="0"/>
              </a:spcAft>
              <a:buSzPts val="2900"/>
              <a:buNone/>
              <a:defRPr sz="2800"/>
            </a:lvl1pPr>
            <a:lvl2pPr lvl="1" rtl="0" algn="l">
              <a:spcBef>
                <a:spcPts val="0"/>
              </a:spcBef>
              <a:spcAft>
                <a:spcPts val="0"/>
              </a:spcAft>
              <a:buSzPts val="2900"/>
              <a:buNone/>
              <a:defRPr sz="2900"/>
            </a:lvl2pPr>
            <a:lvl3pPr lvl="2" rtl="0" algn="l">
              <a:spcBef>
                <a:spcPts val="0"/>
              </a:spcBef>
              <a:spcAft>
                <a:spcPts val="0"/>
              </a:spcAft>
              <a:buSzPts val="2900"/>
              <a:buNone/>
              <a:defRPr sz="2900"/>
            </a:lvl3pPr>
            <a:lvl4pPr lvl="3" rtl="0" algn="l">
              <a:spcBef>
                <a:spcPts val="0"/>
              </a:spcBef>
              <a:spcAft>
                <a:spcPts val="0"/>
              </a:spcAft>
              <a:buSzPts val="2900"/>
              <a:buNone/>
              <a:defRPr sz="2900"/>
            </a:lvl4pPr>
            <a:lvl5pPr lvl="4" rtl="0" algn="l">
              <a:spcBef>
                <a:spcPts val="0"/>
              </a:spcBef>
              <a:spcAft>
                <a:spcPts val="0"/>
              </a:spcAft>
              <a:buSzPts val="2900"/>
              <a:buNone/>
              <a:defRPr sz="2900"/>
            </a:lvl5pPr>
            <a:lvl6pPr lvl="5" rtl="0" algn="l">
              <a:spcBef>
                <a:spcPts val="0"/>
              </a:spcBef>
              <a:spcAft>
                <a:spcPts val="0"/>
              </a:spcAft>
              <a:buSzPts val="2900"/>
              <a:buNone/>
              <a:defRPr sz="2900"/>
            </a:lvl6pPr>
            <a:lvl7pPr lvl="6" rtl="0" algn="l">
              <a:spcBef>
                <a:spcPts val="0"/>
              </a:spcBef>
              <a:spcAft>
                <a:spcPts val="0"/>
              </a:spcAft>
              <a:buSzPts val="2900"/>
              <a:buNone/>
              <a:defRPr sz="2900"/>
            </a:lvl7pPr>
            <a:lvl8pPr lvl="7" rtl="0" algn="l">
              <a:spcBef>
                <a:spcPts val="0"/>
              </a:spcBef>
              <a:spcAft>
                <a:spcPts val="0"/>
              </a:spcAft>
              <a:buSzPts val="2900"/>
              <a:buNone/>
              <a:defRPr sz="2900"/>
            </a:lvl8pPr>
            <a:lvl9pPr lvl="8" rtl="0" algn="l">
              <a:spcBef>
                <a:spcPts val="0"/>
              </a:spcBef>
              <a:spcAft>
                <a:spcPts val="0"/>
              </a:spcAft>
              <a:buSzPts val="2900"/>
              <a:buNone/>
              <a:defRPr sz="2900"/>
            </a:lvl9pPr>
          </a:lstStyle>
          <a:p/>
        </p:txBody>
      </p:sp>
      <p:sp>
        <p:nvSpPr>
          <p:cNvPr id="802" name="Google Shape;802;p25"/>
          <p:cNvSpPr txBox="1"/>
          <p:nvPr>
            <p:ph idx="1" type="subTitle"/>
          </p:nvPr>
        </p:nvSpPr>
        <p:spPr>
          <a:xfrm>
            <a:off x="957447" y="3980900"/>
            <a:ext cx="3359100" cy="1013100"/>
          </a:xfrm>
          <a:prstGeom prst="rect">
            <a:avLst/>
          </a:prstGeom>
        </p:spPr>
        <p:txBody>
          <a:bodyPr anchorCtr="0" anchor="ctr" bIns="107175" lIns="107175" spcFirstLastPara="1" rIns="107175" wrap="square" tIns="107175">
            <a:noAutofit/>
          </a:bodyPr>
          <a:lstStyle>
            <a:lvl1pPr lvl="0"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803" name="Google Shape;803;p25"/>
          <p:cNvSpPr txBox="1"/>
          <p:nvPr>
            <p:ph idx="3" type="title"/>
          </p:nvPr>
        </p:nvSpPr>
        <p:spPr>
          <a:xfrm>
            <a:off x="957447" y="7664864"/>
            <a:ext cx="3713700" cy="1101900"/>
          </a:xfrm>
          <a:prstGeom prst="rect">
            <a:avLst/>
          </a:prstGeom>
        </p:spPr>
        <p:txBody>
          <a:bodyPr anchorCtr="0" anchor="ctr" bIns="107175" lIns="107175" spcFirstLastPara="1" rIns="107175" wrap="square" tIns="107175">
            <a:noAutofit/>
          </a:bodyPr>
          <a:lstStyle>
            <a:lvl1pPr lvl="0" rtl="0" algn="l">
              <a:spcBef>
                <a:spcPts val="0"/>
              </a:spcBef>
              <a:spcAft>
                <a:spcPts val="0"/>
              </a:spcAft>
              <a:buSzPts val="2900"/>
              <a:buNone/>
              <a:defRPr sz="2800"/>
            </a:lvl1pPr>
            <a:lvl2pPr lvl="1" rtl="0" algn="l">
              <a:spcBef>
                <a:spcPts val="0"/>
              </a:spcBef>
              <a:spcAft>
                <a:spcPts val="0"/>
              </a:spcAft>
              <a:buSzPts val="2900"/>
              <a:buNone/>
              <a:defRPr sz="2900"/>
            </a:lvl2pPr>
            <a:lvl3pPr lvl="2" rtl="0" algn="l">
              <a:spcBef>
                <a:spcPts val="0"/>
              </a:spcBef>
              <a:spcAft>
                <a:spcPts val="0"/>
              </a:spcAft>
              <a:buSzPts val="2900"/>
              <a:buNone/>
              <a:defRPr sz="2900"/>
            </a:lvl3pPr>
            <a:lvl4pPr lvl="3" rtl="0" algn="l">
              <a:spcBef>
                <a:spcPts val="0"/>
              </a:spcBef>
              <a:spcAft>
                <a:spcPts val="0"/>
              </a:spcAft>
              <a:buSzPts val="2900"/>
              <a:buNone/>
              <a:defRPr sz="2900"/>
            </a:lvl4pPr>
            <a:lvl5pPr lvl="4" rtl="0" algn="l">
              <a:spcBef>
                <a:spcPts val="0"/>
              </a:spcBef>
              <a:spcAft>
                <a:spcPts val="0"/>
              </a:spcAft>
              <a:buSzPts val="2900"/>
              <a:buNone/>
              <a:defRPr sz="2900"/>
            </a:lvl5pPr>
            <a:lvl6pPr lvl="5" rtl="0" algn="l">
              <a:spcBef>
                <a:spcPts val="0"/>
              </a:spcBef>
              <a:spcAft>
                <a:spcPts val="0"/>
              </a:spcAft>
              <a:buSzPts val="2900"/>
              <a:buNone/>
              <a:defRPr sz="2900"/>
            </a:lvl6pPr>
            <a:lvl7pPr lvl="6" rtl="0" algn="l">
              <a:spcBef>
                <a:spcPts val="0"/>
              </a:spcBef>
              <a:spcAft>
                <a:spcPts val="0"/>
              </a:spcAft>
              <a:buSzPts val="2900"/>
              <a:buNone/>
              <a:defRPr sz="2900"/>
            </a:lvl7pPr>
            <a:lvl8pPr lvl="7" rtl="0" algn="l">
              <a:spcBef>
                <a:spcPts val="0"/>
              </a:spcBef>
              <a:spcAft>
                <a:spcPts val="0"/>
              </a:spcAft>
              <a:buSzPts val="2900"/>
              <a:buNone/>
              <a:defRPr sz="2900"/>
            </a:lvl8pPr>
            <a:lvl9pPr lvl="8" rtl="0" algn="l">
              <a:spcBef>
                <a:spcPts val="0"/>
              </a:spcBef>
              <a:spcAft>
                <a:spcPts val="0"/>
              </a:spcAft>
              <a:buSzPts val="2900"/>
              <a:buNone/>
              <a:defRPr sz="2900"/>
            </a:lvl9pPr>
          </a:lstStyle>
          <a:p/>
        </p:txBody>
      </p:sp>
      <p:sp>
        <p:nvSpPr>
          <p:cNvPr id="804" name="Google Shape;804;p25"/>
          <p:cNvSpPr txBox="1"/>
          <p:nvPr>
            <p:ph idx="4" type="subTitle"/>
          </p:nvPr>
        </p:nvSpPr>
        <p:spPr>
          <a:xfrm>
            <a:off x="957447" y="8607998"/>
            <a:ext cx="3359100" cy="1013100"/>
          </a:xfrm>
          <a:prstGeom prst="rect">
            <a:avLst/>
          </a:prstGeom>
        </p:spPr>
        <p:txBody>
          <a:bodyPr anchorCtr="0" anchor="ctr" bIns="107175" lIns="107175" spcFirstLastPara="1" rIns="107175" wrap="square" tIns="107175">
            <a:noAutofit/>
          </a:bodyPr>
          <a:lstStyle>
            <a:lvl1pPr lvl="0"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805" name="Google Shape;805;p25"/>
          <p:cNvSpPr txBox="1"/>
          <p:nvPr>
            <p:ph idx="5" type="title"/>
          </p:nvPr>
        </p:nvSpPr>
        <p:spPr>
          <a:xfrm>
            <a:off x="957447" y="5351316"/>
            <a:ext cx="3713700" cy="1101900"/>
          </a:xfrm>
          <a:prstGeom prst="rect">
            <a:avLst/>
          </a:prstGeom>
        </p:spPr>
        <p:txBody>
          <a:bodyPr anchorCtr="0" anchor="ctr" bIns="107175" lIns="107175" spcFirstLastPara="1" rIns="107175" wrap="square" tIns="107175">
            <a:noAutofit/>
          </a:bodyPr>
          <a:lstStyle>
            <a:lvl1pPr lvl="0" rtl="0" algn="l">
              <a:spcBef>
                <a:spcPts val="0"/>
              </a:spcBef>
              <a:spcAft>
                <a:spcPts val="0"/>
              </a:spcAft>
              <a:buSzPts val="2900"/>
              <a:buNone/>
              <a:defRPr sz="2800"/>
            </a:lvl1pPr>
            <a:lvl2pPr lvl="1" rtl="0" algn="l">
              <a:spcBef>
                <a:spcPts val="0"/>
              </a:spcBef>
              <a:spcAft>
                <a:spcPts val="0"/>
              </a:spcAft>
              <a:buSzPts val="2900"/>
              <a:buNone/>
              <a:defRPr sz="2900"/>
            </a:lvl2pPr>
            <a:lvl3pPr lvl="2" rtl="0" algn="l">
              <a:spcBef>
                <a:spcPts val="0"/>
              </a:spcBef>
              <a:spcAft>
                <a:spcPts val="0"/>
              </a:spcAft>
              <a:buSzPts val="2900"/>
              <a:buNone/>
              <a:defRPr sz="2900"/>
            </a:lvl3pPr>
            <a:lvl4pPr lvl="3" rtl="0" algn="l">
              <a:spcBef>
                <a:spcPts val="0"/>
              </a:spcBef>
              <a:spcAft>
                <a:spcPts val="0"/>
              </a:spcAft>
              <a:buSzPts val="2900"/>
              <a:buNone/>
              <a:defRPr sz="2900"/>
            </a:lvl4pPr>
            <a:lvl5pPr lvl="4" rtl="0" algn="l">
              <a:spcBef>
                <a:spcPts val="0"/>
              </a:spcBef>
              <a:spcAft>
                <a:spcPts val="0"/>
              </a:spcAft>
              <a:buSzPts val="2900"/>
              <a:buNone/>
              <a:defRPr sz="2900"/>
            </a:lvl5pPr>
            <a:lvl6pPr lvl="5" rtl="0" algn="l">
              <a:spcBef>
                <a:spcPts val="0"/>
              </a:spcBef>
              <a:spcAft>
                <a:spcPts val="0"/>
              </a:spcAft>
              <a:buSzPts val="2900"/>
              <a:buNone/>
              <a:defRPr sz="2900"/>
            </a:lvl6pPr>
            <a:lvl7pPr lvl="6" rtl="0" algn="l">
              <a:spcBef>
                <a:spcPts val="0"/>
              </a:spcBef>
              <a:spcAft>
                <a:spcPts val="0"/>
              </a:spcAft>
              <a:buSzPts val="2900"/>
              <a:buNone/>
              <a:defRPr sz="2900"/>
            </a:lvl7pPr>
            <a:lvl8pPr lvl="7" rtl="0" algn="l">
              <a:spcBef>
                <a:spcPts val="0"/>
              </a:spcBef>
              <a:spcAft>
                <a:spcPts val="0"/>
              </a:spcAft>
              <a:buSzPts val="2900"/>
              <a:buNone/>
              <a:defRPr sz="2900"/>
            </a:lvl8pPr>
            <a:lvl9pPr lvl="8" rtl="0" algn="l">
              <a:spcBef>
                <a:spcPts val="0"/>
              </a:spcBef>
              <a:spcAft>
                <a:spcPts val="0"/>
              </a:spcAft>
              <a:buSzPts val="2900"/>
              <a:buNone/>
              <a:defRPr sz="2900"/>
            </a:lvl9pPr>
          </a:lstStyle>
          <a:p/>
        </p:txBody>
      </p:sp>
      <p:sp>
        <p:nvSpPr>
          <p:cNvPr id="806" name="Google Shape;806;p25"/>
          <p:cNvSpPr txBox="1"/>
          <p:nvPr>
            <p:ph idx="6" type="subTitle"/>
          </p:nvPr>
        </p:nvSpPr>
        <p:spPr>
          <a:xfrm>
            <a:off x="957447" y="6294437"/>
            <a:ext cx="3359100" cy="1013100"/>
          </a:xfrm>
          <a:prstGeom prst="rect">
            <a:avLst/>
          </a:prstGeom>
        </p:spPr>
        <p:txBody>
          <a:bodyPr anchorCtr="0" anchor="ctr" bIns="107175" lIns="107175" spcFirstLastPara="1" rIns="107175" wrap="square" tIns="107175">
            <a:noAutofit/>
          </a:bodyPr>
          <a:lstStyle>
            <a:lvl1pPr lvl="0"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12">
    <p:spTree>
      <p:nvGrpSpPr>
        <p:cNvPr id="807" name="Shape 807"/>
        <p:cNvGrpSpPr/>
        <p:nvPr/>
      </p:nvGrpSpPr>
      <p:grpSpPr>
        <a:xfrm>
          <a:off x="0" y="0"/>
          <a:ext cx="0" cy="0"/>
          <a:chOff x="0" y="0"/>
          <a:chExt cx="0" cy="0"/>
        </a:xfrm>
      </p:grpSpPr>
      <p:grpSp>
        <p:nvGrpSpPr>
          <p:cNvPr id="808" name="Google Shape;808;p26"/>
          <p:cNvGrpSpPr/>
          <p:nvPr/>
        </p:nvGrpSpPr>
        <p:grpSpPr>
          <a:xfrm>
            <a:off x="-214331" y="-565804"/>
            <a:ext cx="8620872" cy="10877210"/>
            <a:chOff x="-244950" y="-270875"/>
            <a:chExt cx="9852425" cy="5207397"/>
          </a:xfrm>
        </p:grpSpPr>
        <p:sp>
          <p:nvSpPr>
            <p:cNvPr id="809" name="Google Shape;809;p26"/>
            <p:cNvSpPr/>
            <p:nvPr/>
          </p:nvSpPr>
          <p:spPr>
            <a:xfrm flipH="1">
              <a:off x="-244950" y="-270875"/>
              <a:ext cx="2535775" cy="1932525"/>
            </a:xfrm>
            <a:custGeom>
              <a:rect b="b" l="l" r="r" t="t"/>
              <a:pathLst>
                <a:path extrusionOk="0" h="77301" w="101431">
                  <a:moveTo>
                    <a:pt x="14925" y="0"/>
                  </a:moveTo>
                  <a:cubicBezTo>
                    <a:pt x="14317" y="1277"/>
                    <a:pt x="13587" y="2796"/>
                    <a:pt x="12523" y="4681"/>
                  </a:cubicBezTo>
                  <a:cubicBezTo>
                    <a:pt x="7690" y="13252"/>
                    <a:pt x="0" y="23617"/>
                    <a:pt x="6231" y="34377"/>
                  </a:cubicBezTo>
                  <a:cubicBezTo>
                    <a:pt x="12675" y="45472"/>
                    <a:pt x="24742" y="43800"/>
                    <a:pt x="35563" y="45928"/>
                  </a:cubicBezTo>
                  <a:cubicBezTo>
                    <a:pt x="55260" y="49788"/>
                    <a:pt x="53922" y="66506"/>
                    <a:pt x="69515" y="74864"/>
                  </a:cubicBezTo>
                  <a:cubicBezTo>
                    <a:pt x="72638" y="76540"/>
                    <a:pt x="75607" y="77301"/>
                    <a:pt x="78417" y="77301"/>
                  </a:cubicBezTo>
                  <a:cubicBezTo>
                    <a:pt x="87944" y="77301"/>
                    <a:pt x="95657" y="68560"/>
                    <a:pt x="101431" y="57083"/>
                  </a:cubicBezTo>
                  <a:lnTo>
                    <a:pt x="101431" y="0"/>
                  </a:ln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10" name="Google Shape;810;p26"/>
            <p:cNvSpPr/>
            <p:nvPr/>
          </p:nvSpPr>
          <p:spPr>
            <a:xfrm flipH="1">
              <a:off x="-183600" y="-137550"/>
              <a:ext cx="2294900" cy="2413425"/>
            </a:xfrm>
            <a:custGeom>
              <a:rect b="b" l="l" r="r" t="t"/>
              <a:pathLst>
                <a:path extrusionOk="0" h="96537" w="91796">
                  <a:moveTo>
                    <a:pt x="1" y="0"/>
                  </a:moveTo>
                  <a:cubicBezTo>
                    <a:pt x="639" y="3222"/>
                    <a:pt x="730" y="6778"/>
                    <a:pt x="821" y="10426"/>
                  </a:cubicBezTo>
                  <a:cubicBezTo>
                    <a:pt x="1034" y="19939"/>
                    <a:pt x="1308" y="29788"/>
                    <a:pt x="12068" y="33222"/>
                  </a:cubicBezTo>
                  <a:cubicBezTo>
                    <a:pt x="14326" y="33945"/>
                    <a:pt x="16704" y="34207"/>
                    <a:pt x="19136" y="34207"/>
                  </a:cubicBezTo>
                  <a:cubicBezTo>
                    <a:pt x="22433" y="34207"/>
                    <a:pt x="25827" y="33725"/>
                    <a:pt x="29150" y="33253"/>
                  </a:cubicBezTo>
                  <a:cubicBezTo>
                    <a:pt x="32430" y="32792"/>
                    <a:pt x="35656" y="32339"/>
                    <a:pt x="38705" y="32339"/>
                  </a:cubicBezTo>
                  <a:cubicBezTo>
                    <a:pt x="45912" y="32339"/>
                    <a:pt x="52127" y="34870"/>
                    <a:pt x="55716" y="45806"/>
                  </a:cubicBezTo>
                  <a:cubicBezTo>
                    <a:pt x="57996" y="52828"/>
                    <a:pt x="56142" y="59545"/>
                    <a:pt x="54318" y="66050"/>
                  </a:cubicBezTo>
                  <a:cubicBezTo>
                    <a:pt x="52038" y="74226"/>
                    <a:pt x="49910" y="81977"/>
                    <a:pt x="56446" y="89150"/>
                  </a:cubicBezTo>
                  <a:cubicBezTo>
                    <a:pt x="60853" y="93983"/>
                    <a:pt x="66537" y="96536"/>
                    <a:pt x="72586" y="96536"/>
                  </a:cubicBezTo>
                  <a:cubicBezTo>
                    <a:pt x="74805" y="96536"/>
                    <a:pt x="77054" y="96202"/>
                    <a:pt x="79303" y="95533"/>
                  </a:cubicBezTo>
                  <a:cubicBezTo>
                    <a:pt x="84166" y="94074"/>
                    <a:pt x="88483" y="91187"/>
                    <a:pt x="91796" y="87448"/>
                  </a:cubicBezTo>
                  <a:lnTo>
                    <a:pt x="91796" y="86871"/>
                  </a:lnTo>
                  <a:cubicBezTo>
                    <a:pt x="88513" y="90731"/>
                    <a:pt x="84136" y="93679"/>
                    <a:pt x="79182" y="95169"/>
                  </a:cubicBezTo>
                  <a:cubicBezTo>
                    <a:pt x="76963" y="95830"/>
                    <a:pt x="74757" y="96155"/>
                    <a:pt x="72603" y="96155"/>
                  </a:cubicBezTo>
                  <a:cubicBezTo>
                    <a:pt x="66641" y="96155"/>
                    <a:pt x="61073" y="93663"/>
                    <a:pt x="56719" y="88907"/>
                  </a:cubicBezTo>
                  <a:cubicBezTo>
                    <a:pt x="50336" y="81855"/>
                    <a:pt x="52433" y="74226"/>
                    <a:pt x="54683" y="66171"/>
                  </a:cubicBezTo>
                  <a:cubicBezTo>
                    <a:pt x="56506" y="59606"/>
                    <a:pt x="58391" y="52797"/>
                    <a:pt x="56050" y="45685"/>
                  </a:cubicBezTo>
                  <a:cubicBezTo>
                    <a:pt x="52420" y="34536"/>
                    <a:pt x="46117" y="31956"/>
                    <a:pt x="38799" y="31956"/>
                  </a:cubicBezTo>
                  <a:cubicBezTo>
                    <a:pt x="35703" y="31956"/>
                    <a:pt x="32424" y="32418"/>
                    <a:pt x="29089" y="32888"/>
                  </a:cubicBezTo>
                  <a:cubicBezTo>
                    <a:pt x="25774" y="33344"/>
                    <a:pt x="22398" y="33820"/>
                    <a:pt x="19125" y="33820"/>
                  </a:cubicBezTo>
                  <a:cubicBezTo>
                    <a:pt x="16726" y="33820"/>
                    <a:pt x="14383" y="33565"/>
                    <a:pt x="12159" y="32858"/>
                  </a:cubicBezTo>
                  <a:cubicBezTo>
                    <a:pt x="1672" y="29514"/>
                    <a:pt x="1429" y="19788"/>
                    <a:pt x="1186" y="10395"/>
                  </a:cubicBezTo>
                  <a:cubicBezTo>
                    <a:pt x="1095" y="6869"/>
                    <a:pt x="1004" y="3283"/>
                    <a:pt x="36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11" name="Google Shape;811;p26"/>
            <p:cNvSpPr/>
            <p:nvPr/>
          </p:nvSpPr>
          <p:spPr>
            <a:xfrm flipH="1">
              <a:off x="234175" y="2518725"/>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12" name="Google Shape;812;p26"/>
            <p:cNvSpPr/>
            <p:nvPr/>
          </p:nvSpPr>
          <p:spPr>
            <a:xfrm flipH="1">
              <a:off x="1734750" y="99192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13" name="Google Shape;813;p26"/>
            <p:cNvSpPr/>
            <p:nvPr/>
          </p:nvSpPr>
          <p:spPr>
            <a:xfrm flipH="1">
              <a:off x="1211750" y="1234825"/>
              <a:ext cx="159600" cy="123125"/>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14" name="Google Shape;814;p26"/>
            <p:cNvSpPr/>
            <p:nvPr/>
          </p:nvSpPr>
          <p:spPr>
            <a:xfrm flipH="1">
              <a:off x="1373625" y="1064625"/>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15" name="Google Shape;815;p26"/>
            <p:cNvSpPr/>
            <p:nvPr/>
          </p:nvSpPr>
          <p:spPr>
            <a:xfrm flipH="1">
              <a:off x="658825" y="2352075"/>
              <a:ext cx="48650" cy="38025"/>
            </a:xfrm>
            <a:custGeom>
              <a:rect b="b" l="l" r="r" t="t"/>
              <a:pathLst>
                <a:path extrusionOk="0" h="1521" w="1946">
                  <a:moveTo>
                    <a:pt x="973" y="1"/>
                  </a:moveTo>
                  <a:cubicBezTo>
                    <a:pt x="1" y="1"/>
                    <a:pt x="1"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16" name="Google Shape;816;p26"/>
            <p:cNvSpPr/>
            <p:nvPr/>
          </p:nvSpPr>
          <p:spPr>
            <a:xfrm flipH="1">
              <a:off x="1062950" y="1486150"/>
              <a:ext cx="48650" cy="38000"/>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17" name="Google Shape;817;p26"/>
            <p:cNvSpPr/>
            <p:nvPr/>
          </p:nvSpPr>
          <p:spPr>
            <a:xfrm flipH="1">
              <a:off x="989450" y="1678600"/>
              <a:ext cx="48650" cy="38025"/>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18" name="Google Shape;818;p26"/>
            <p:cNvSpPr/>
            <p:nvPr/>
          </p:nvSpPr>
          <p:spPr>
            <a:xfrm flipH="1">
              <a:off x="57750" y="2408825"/>
              <a:ext cx="48650" cy="38025"/>
            </a:xfrm>
            <a:custGeom>
              <a:rect b="b" l="l" r="r" t="t"/>
              <a:pathLst>
                <a:path extrusionOk="0" h="1521" w="1946">
                  <a:moveTo>
                    <a:pt x="973" y="1"/>
                  </a:moveTo>
                  <a:cubicBezTo>
                    <a:pt x="0" y="1"/>
                    <a:pt x="0"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19" name="Google Shape;819;p26"/>
            <p:cNvSpPr/>
            <p:nvPr/>
          </p:nvSpPr>
          <p:spPr>
            <a:xfrm flipH="1">
              <a:off x="131450" y="1929350"/>
              <a:ext cx="171775" cy="133000"/>
            </a:xfrm>
            <a:custGeom>
              <a:rect b="b" l="l" r="r" t="t"/>
              <a:pathLst>
                <a:path extrusionOk="0" h="5320" w="6871">
                  <a:moveTo>
                    <a:pt x="3436" y="0"/>
                  </a:moveTo>
                  <a:cubicBezTo>
                    <a:pt x="1" y="0"/>
                    <a:pt x="1" y="5320"/>
                    <a:pt x="3436" y="5320"/>
                  </a:cubicBezTo>
                  <a:cubicBezTo>
                    <a:pt x="6840" y="5320"/>
                    <a:pt x="6870" y="0"/>
                    <a:pt x="343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20" name="Google Shape;820;p26"/>
            <p:cNvSpPr/>
            <p:nvPr/>
          </p:nvSpPr>
          <p:spPr>
            <a:xfrm flipH="1">
              <a:off x="279625" y="2198350"/>
              <a:ext cx="85900" cy="66125"/>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21" name="Google Shape;821;p26"/>
            <p:cNvSpPr/>
            <p:nvPr/>
          </p:nvSpPr>
          <p:spPr>
            <a:xfrm flipH="1">
              <a:off x="670975" y="2012175"/>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22" name="Google Shape;822;p26"/>
            <p:cNvSpPr/>
            <p:nvPr/>
          </p:nvSpPr>
          <p:spPr>
            <a:xfrm flipH="1">
              <a:off x="790025" y="1974950"/>
              <a:ext cx="24325" cy="19025"/>
            </a:xfrm>
            <a:custGeom>
              <a:rect b="b" l="l" r="r" t="t"/>
              <a:pathLst>
                <a:path extrusionOk="0" h="761" w="973">
                  <a:moveTo>
                    <a:pt x="487" y="1"/>
                  </a:moveTo>
                  <a:cubicBezTo>
                    <a:pt x="0" y="1"/>
                    <a:pt x="0" y="761"/>
                    <a:pt x="487" y="761"/>
                  </a:cubicBezTo>
                  <a:cubicBezTo>
                    <a:pt x="973" y="761"/>
                    <a:pt x="973" y="1"/>
                    <a:pt x="48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23" name="Google Shape;823;p26"/>
            <p:cNvSpPr/>
            <p:nvPr/>
          </p:nvSpPr>
          <p:spPr>
            <a:xfrm flipH="1">
              <a:off x="0" y="0"/>
              <a:ext cx="1960550" cy="1491750"/>
            </a:xfrm>
            <a:custGeom>
              <a:rect b="b" l="l" r="r" t="t"/>
              <a:pathLst>
                <a:path extrusionOk="0" h="59670" w="78422">
                  <a:moveTo>
                    <a:pt x="2189" y="0"/>
                  </a:moveTo>
                  <a:cubicBezTo>
                    <a:pt x="426" y="4985"/>
                    <a:pt x="1" y="10091"/>
                    <a:pt x="1673" y="13708"/>
                  </a:cubicBezTo>
                  <a:cubicBezTo>
                    <a:pt x="4602" y="19963"/>
                    <a:pt x="9708" y="21470"/>
                    <a:pt x="15404" y="21470"/>
                  </a:cubicBezTo>
                  <a:cubicBezTo>
                    <a:pt x="19757" y="21470"/>
                    <a:pt x="24454" y="20590"/>
                    <a:pt x="28786" y="20274"/>
                  </a:cubicBezTo>
                  <a:cubicBezTo>
                    <a:pt x="32688" y="19983"/>
                    <a:pt x="36623" y="19577"/>
                    <a:pt x="40322" y="19577"/>
                  </a:cubicBezTo>
                  <a:cubicBezTo>
                    <a:pt x="48983" y="19577"/>
                    <a:pt x="56349" y="21800"/>
                    <a:pt x="58968" y="32918"/>
                  </a:cubicBezTo>
                  <a:cubicBezTo>
                    <a:pt x="61096" y="42007"/>
                    <a:pt x="50974" y="54742"/>
                    <a:pt x="64197" y="59028"/>
                  </a:cubicBezTo>
                  <a:cubicBezTo>
                    <a:pt x="65521" y="59463"/>
                    <a:pt x="66776" y="59670"/>
                    <a:pt x="67964" y="59670"/>
                  </a:cubicBezTo>
                  <a:cubicBezTo>
                    <a:pt x="72257" y="59670"/>
                    <a:pt x="75684" y="56978"/>
                    <a:pt x="78422" y="52645"/>
                  </a:cubicBezTo>
                  <a:lnTo>
                    <a:pt x="78422" y="0"/>
                  </a:ln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24" name="Google Shape;824;p26"/>
            <p:cNvSpPr/>
            <p:nvPr/>
          </p:nvSpPr>
          <p:spPr>
            <a:xfrm rot="10800000">
              <a:off x="82432" y="2840004"/>
              <a:ext cx="410470" cy="318505"/>
            </a:xfrm>
            <a:custGeom>
              <a:rect b="b" l="l" r="r" t="t"/>
              <a:pathLst>
                <a:path extrusionOk="0" h="6840" w="8815">
                  <a:moveTo>
                    <a:pt x="4408" y="1"/>
                  </a:moveTo>
                  <a:cubicBezTo>
                    <a:pt x="31" y="1"/>
                    <a:pt x="0" y="6840"/>
                    <a:pt x="4408" y="6840"/>
                  </a:cubicBezTo>
                  <a:cubicBezTo>
                    <a:pt x="8815" y="6840"/>
                    <a:pt x="8815" y="1"/>
                    <a:pt x="4408"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25" name="Google Shape;825;p26"/>
            <p:cNvSpPr/>
            <p:nvPr/>
          </p:nvSpPr>
          <p:spPr>
            <a:xfrm>
              <a:off x="1523638" y="1158650"/>
              <a:ext cx="36500" cy="28125"/>
            </a:xfrm>
            <a:custGeom>
              <a:rect b="b" l="l" r="r" t="t"/>
              <a:pathLst>
                <a:path extrusionOk="0" h="1125" w="1460">
                  <a:moveTo>
                    <a:pt x="730" y="0"/>
                  </a:moveTo>
                  <a:cubicBezTo>
                    <a:pt x="0" y="0"/>
                    <a:pt x="0" y="1125"/>
                    <a:pt x="730" y="1125"/>
                  </a:cubicBezTo>
                  <a:cubicBezTo>
                    <a:pt x="1459" y="112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26" name="Google Shape;826;p26"/>
            <p:cNvSpPr/>
            <p:nvPr/>
          </p:nvSpPr>
          <p:spPr>
            <a:xfrm rot="3119873">
              <a:off x="7998856" y="4203690"/>
              <a:ext cx="848838" cy="493158"/>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27" name="Google Shape;827;p26"/>
            <p:cNvSpPr/>
            <p:nvPr/>
          </p:nvSpPr>
          <p:spPr>
            <a:xfrm>
              <a:off x="8468813" y="3809000"/>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28" name="Google Shape;828;p26"/>
            <p:cNvSpPr/>
            <p:nvPr/>
          </p:nvSpPr>
          <p:spPr>
            <a:xfrm flipH="1">
              <a:off x="8511700" y="-61350"/>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829" name="Google Shape;829;p26"/>
            <p:cNvGrpSpPr/>
            <p:nvPr/>
          </p:nvGrpSpPr>
          <p:grpSpPr>
            <a:xfrm>
              <a:off x="8413400" y="231950"/>
              <a:ext cx="500600" cy="2331375"/>
              <a:chOff x="8072350" y="130700"/>
              <a:chExt cx="500600" cy="2331375"/>
            </a:xfrm>
          </p:grpSpPr>
          <p:sp>
            <p:nvSpPr>
              <p:cNvPr id="830" name="Google Shape;830;p26"/>
              <p:cNvSpPr/>
              <p:nvPr/>
            </p:nvSpPr>
            <p:spPr>
              <a:xfrm flipH="1">
                <a:off x="8176675" y="539525"/>
                <a:ext cx="73725" cy="57025"/>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31" name="Google Shape;831;p26"/>
              <p:cNvSpPr/>
              <p:nvPr/>
            </p:nvSpPr>
            <p:spPr>
              <a:xfrm flipH="1">
                <a:off x="8209900" y="1760675"/>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32" name="Google Shape;832;p26"/>
              <p:cNvSpPr/>
              <p:nvPr/>
            </p:nvSpPr>
            <p:spPr>
              <a:xfrm flipH="1">
                <a:off x="8072350" y="1955950"/>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33" name="Google Shape;833;p26"/>
              <p:cNvSpPr/>
              <p:nvPr/>
            </p:nvSpPr>
            <p:spPr>
              <a:xfrm flipH="1">
                <a:off x="8325400" y="1541050"/>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34" name="Google Shape;834;p26"/>
              <p:cNvSpPr/>
              <p:nvPr/>
            </p:nvSpPr>
            <p:spPr>
              <a:xfrm flipH="1">
                <a:off x="8159750" y="1309300"/>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35" name="Google Shape;835;p26"/>
              <p:cNvSpPr/>
              <p:nvPr/>
            </p:nvSpPr>
            <p:spPr>
              <a:xfrm flipH="1">
                <a:off x="8321825" y="1060050"/>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36" name="Google Shape;836;p26"/>
              <p:cNvSpPr/>
              <p:nvPr/>
            </p:nvSpPr>
            <p:spPr>
              <a:xfrm flipH="1">
                <a:off x="8303575" y="130700"/>
                <a:ext cx="49425" cy="38025"/>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37" name="Google Shape;837;p26"/>
              <p:cNvSpPr/>
              <p:nvPr/>
            </p:nvSpPr>
            <p:spPr>
              <a:xfrm flipH="1">
                <a:off x="8419850" y="483300"/>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38" name="Google Shape;838;p26"/>
              <p:cNvSpPr/>
              <p:nvPr/>
            </p:nvSpPr>
            <p:spPr>
              <a:xfrm flipH="1">
                <a:off x="8462725" y="2376175"/>
                <a:ext cx="110225" cy="85900"/>
              </a:xfrm>
              <a:custGeom>
                <a:rect b="b" l="l" r="r" t="t"/>
                <a:pathLst>
                  <a:path extrusionOk="0" h="3436" w="4409">
                    <a:moveTo>
                      <a:pt x="2189" y="1"/>
                    </a:moveTo>
                    <a:cubicBezTo>
                      <a:pt x="1" y="1"/>
                      <a:pt x="1" y="3435"/>
                      <a:pt x="2189" y="3435"/>
                    </a:cubicBezTo>
                    <a:cubicBezTo>
                      <a:pt x="4408" y="3435"/>
                      <a:pt x="4408" y="1"/>
                      <a:pt x="2189"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sp>
        <p:nvSpPr>
          <p:cNvPr id="839" name="Google Shape;839;p26"/>
          <p:cNvSpPr txBox="1"/>
          <p:nvPr>
            <p:ph type="title"/>
          </p:nvPr>
        </p:nvSpPr>
        <p:spPr>
          <a:xfrm>
            <a:off x="986081" y="3014110"/>
            <a:ext cx="6029100" cy="2247000"/>
          </a:xfrm>
          <a:prstGeom prst="rect">
            <a:avLst/>
          </a:prstGeom>
        </p:spPr>
        <p:txBody>
          <a:bodyPr anchorCtr="0" anchor="ctr" bIns="107175" lIns="107175" spcFirstLastPara="1" rIns="107175" wrap="square" tIns="107175">
            <a:noAutofit/>
          </a:bodyPr>
          <a:lstStyle>
            <a:lvl1pPr lvl="0" rtl="0" algn="ctr">
              <a:spcBef>
                <a:spcPts val="0"/>
              </a:spcBef>
              <a:spcAft>
                <a:spcPts val="0"/>
              </a:spcAft>
              <a:buSzPts val="4200"/>
              <a:buNone/>
              <a:defRPr sz="65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40" name="Google Shape;840;p26"/>
          <p:cNvSpPr txBox="1"/>
          <p:nvPr>
            <p:ph idx="1" type="subTitle"/>
          </p:nvPr>
        </p:nvSpPr>
        <p:spPr>
          <a:xfrm>
            <a:off x="986081" y="5261337"/>
            <a:ext cx="6029100" cy="23298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SzPts val="2200"/>
              <a:buNone/>
              <a:defRPr>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13">
    <p:spTree>
      <p:nvGrpSpPr>
        <p:cNvPr id="841" name="Shape 841"/>
        <p:cNvGrpSpPr/>
        <p:nvPr/>
      </p:nvGrpSpPr>
      <p:grpSpPr>
        <a:xfrm>
          <a:off x="0" y="0"/>
          <a:ext cx="0" cy="0"/>
          <a:chOff x="0" y="0"/>
          <a:chExt cx="0" cy="0"/>
        </a:xfrm>
      </p:grpSpPr>
      <p:grpSp>
        <p:nvGrpSpPr>
          <p:cNvPr id="842" name="Google Shape;842;p27"/>
          <p:cNvGrpSpPr/>
          <p:nvPr/>
        </p:nvGrpSpPr>
        <p:grpSpPr>
          <a:xfrm flipH="1">
            <a:off x="-616632" y="20"/>
            <a:ext cx="8713890" cy="10909364"/>
            <a:chOff x="-704722" y="10"/>
            <a:chExt cx="9958731" cy="5222790"/>
          </a:xfrm>
        </p:grpSpPr>
        <p:sp>
          <p:nvSpPr>
            <p:cNvPr id="843" name="Google Shape;843;p27"/>
            <p:cNvSpPr/>
            <p:nvPr/>
          </p:nvSpPr>
          <p:spPr>
            <a:xfrm rot="10800000">
              <a:off x="6846257" y="4484375"/>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44" name="Google Shape;844;p27"/>
            <p:cNvSpPr/>
            <p:nvPr/>
          </p:nvSpPr>
          <p:spPr>
            <a:xfrm>
              <a:off x="7831507" y="103600"/>
              <a:ext cx="1061575" cy="871800"/>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45" name="Google Shape;845;p27"/>
            <p:cNvSpPr/>
            <p:nvPr/>
          </p:nvSpPr>
          <p:spPr>
            <a:xfrm rot="-2700000">
              <a:off x="8405251" y="150707"/>
              <a:ext cx="561316" cy="326113"/>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846" name="Google Shape;846;p27"/>
            <p:cNvGrpSpPr/>
            <p:nvPr/>
          </p:nvGrpSpPr>
          <p:grpSpPr>
            <a:xfrm flipH="1" rot="-2422428">
              <a:off x="-527639" y="2273558"/>
              <a:ext cx="1444461" cy="1077830"/>
              <a:chOff x="7296832" y="3833329"/>
              <a:chExt cx="1915808" cy="1429541"/>
            </a:xfrm>
          </p:grpSpPr>
          <p:sp>
            <p:nvSpPr>
              <p:cNvPr id="847" name="Google Shape;847;p27"/>
              <p:cNvSpPr/>
              <p:nvPr/>
            </p:nvSpPr>
            <p:spPr>
              <a:xfrm rot="10800000">
                <a:off x="7296832" y="3907832"/>
                <a:ext cx="159997" cy="124608"/>
              </a:xfrm>
              <a:custGeom>
                <a:rect b="b" l="l" r="r" t="t"/>
                <a:pathLst>
                  <a:path extrusionOk="0" h="2676" w="3436">
                    <a:moveTo>
                      <a:pt x="1703" y="1"/>
                    </a:moveTo>
                    <a:cubicBezTo>
                      <a:pt x="1" y="1"/>
                      <a:pt x="1" y="2675"/>
                      <a:pt x="1703" y="2675"/>
                    </a:cubicBezTo>
                    <a:cubicBezTo>
                      <a:pt x="3435" y="2675"/>
                      <a:pt x="3435" y="1"/>
                      <a:pt x="1703"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48" name="Google Shape;848;p27"/>
              <p:cNvSpPr/>
              <p:nvPr/>
            </p:nvSpPr>
            <p:spPr>
              <a:xfrm rot="10800000">
                <a:off x="8906146" y="4647764"/>
                <a:ext cx="237854" cy="227610"/>
              </a:xfrm>
              <a:custGeom>
                <a:rect b="b" l="l" r="r" t="t"/>
                <a:pathLst>
                  <a:path extrusionOk="0" h="4888" w="5108">
                    <a:moveTo>
                      <a:pt x="1220" y="0"/>
                    </a:moveTo>
                    <a:cubicBezTo>
                      <a:pt x="683" y="0"/>
                      <a:pt x="116" y="347"/>
                      <a:pt x="62" y="1020"/>
                    </a:cubicBezTo>
                    <a:cubicBezTo>
                      <a:pt x="1" y="1932"/>
                      <a:pt x="62" y="2905"/>
                      <a:pt x="457" y="3725"/>
                    </a:cubicBezTo>
                    <a:cubicBezTo>
                      <a:pt x="824" y="4460"/>
                      <a:pt x="1545" y="4888"/>
                      <a:pt x="2302" y="4888"/>
                    </a:cubicBezTo>
                    <a:cubicBezTo>
                      <a:pt x="2610" y="4888"/>
                      <a:pt x="2924" y="4817"/>
                      <a:pt x="3223" y="4668"/>
                    </a:cubicBezTo>
                    <a:cubicBezTo>
                      <a:pt x="5107" y="3725"/>
                      <a:pt x="3496" y="1689"/>
                      <a:pt x="2554" y="747"/>
                    </a:cubicBezTo>
                    <a:cubicBezTo>
                      <a:pt x="2402" y="595"/>
                      <a:pt x="2250" y="503"/>
                      <a:pt x="2098" y="473"/>
                    </a:cubicBezTo>
                    <a:cubicBezTo>
                      <a:pt x="1927" y="156"/>
                      <a:pt x="1581" y="0"/>
                      <a:pt x="122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49" name="Google Shape;849;p27"/>
              <p:cNvSpPr/>
              <p:nvPr/>
            </p:nvSpPr>
            <p:spPr>
              <a:xfrm rot="10800000">
                <a:off x="8640069" y="4735308"/>
                <a:ext cx="243488" cy="215689"/>
              </a:xfrm>
              <a:custGeom>
                <a:rect b="b" l="l" r="r" t="t"/>
                <a:pathLst>
                  <a:path extrusionOk="0" h="4632" w="5229">
                    <a:moveTo>
                      <a:pt x="1661" y="0"/>
                    </a:moveTo>
                    <a:cubicBezTo>
                      <a:pt x="1376" y="0"/>
                      <a:pt x="1150" y="135"/>
                      <a:pt x="973" y="334"/>
                    </a:cubicBezTo>
                    <a:cubicBezTo>
                      <a:pt x="457" y="456"/>
                      <a:pt x="1" y="912"/>
                      <a:pt x="183" y="1580"/>
                    </a:cubicBezTo>
                    <a:cubicBezTo>
                      <a:pt x="426" y="2492"/>
                      <a:pt x="1004" y="3526"/>
                      <a:pt x="1672" y="4134"/>
                    </a:cubicBezTo>
                    <a:cubicBezTo>
                      <a:pt x="2049" y="4487"/>
                      <a:pt x="2468" y="4631"/>
                      <a:pt x="2891" y="4631"/>
                    </a:cubicBezTo>
                    <a:cubicBezTo>
                      <a:pt x="3596" y="4631"/>
                      <a:pt x="4313" y="4232"/>
                      <a:pt x="4864" y="3738"/>
                    </a:cubicBezTo>
                    <a:cubicBezTo>
                      <a:pt x="5198" y="3404"/>
                      <a:pt x="5229" y="2857"/>
                      <a:pt x="5016" y="2431"/>
                    </a:cubicBezTo>
                    <a:cubicBezTo>
                      <a:pt x="4438" y="1276"/>
                      <a:pt x="3223" y="456"/>
                      <a:pt x="2007" y="61"/>
                    </a:cubicBezTo>
                    <a:cubicBezTo>
                      <a:pt x="1883" y="19"/>
                      <a:pt x="1768" y="0"/>
                      <a:pt x="1661"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50" name="Google Shape;850;p27"/>
              <p:cNvSpPr/>
              <p:nvPr/>
            </p:nvSpPr>
            <p:spPr>
              <a:xfrm rot="10800000">
                <a:off x="8996067" y="5094398"/>
                <a:ext cx="216574" cy="168472"/>
              </a:xfrm>
              <a:custGeom>
                <a:rect b="b" l="l" r="r" t="t"/>
                <a:pathLst>
                  <a:path extrusionOk="0" h="3618" w="4651">
                    <a:moveTo>
                      <a:pt x="639" y="0"/>
                    </a:moveTo>
                    <a:cubicBezTo>
                      <a:pt x="152" y="274"/>
                      <a:pt x="0" y="942"/>
                      <a:pt x="274" y="1429"/>
                    </a:cubicBezTo>
                    <a:cubicBezTo>
                      <a:pt x="426" y="1733"/>
                      <a:pt x="365" y="2128"/>
                      <a:pt x="578" y="2462"/>
                    </a:cubicBezTo>
                    <a:cubicBezTo>
                      <a:pt x="882" y="3009"/>
                      <a:pt x="1490" y="3161"/>
                      <a:pt x="2067" y="3192"/>
                    </a:cubicBezTo>
                    <a:cubicBezTo>
                      <a:pt x="2462" y="3465"/>
                      <a:pt x="2918" y="3617"/>
                      <a:pt x="3435" y="3617"/>
                    </a:cubicBezTo>
                    <a:cubicBezTo>
                      <a:pt x="4134" y="3617"/>
                      <a:pt x="4651" y="2948"/>
                      <a:pt x="4469" y="2280"/>
                    </a:cubicBezTo>
                    <a:cubicBezTo>
                      <a:pt x="4317" y="1550"/>
                      <a:pt x="3557" y="1003"/>
                      <a:pt x="3010" y="578"/>
                    </a:cubicBezTo>
                    <a:cubicBezTo>
                      <a:pt x="2736" y="365"/>
                      <a:pt x="2402" y="152"/>
                      <a:pt x="20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51" name="Google Shape;851;p27"/>
              <p:cNvSpPr/>
              <p:nvPr/>
            </p:nvSpPr>
            <p:spPr>
              <a:xfrm rot="10800000">
                <a:off x="8507213" y="4986996"/>
                <a:ext cx="188309" cy="123770"/>
              </a:xfrm>
              <a:custGeom>
                <a:rect b="b" l="l" r="r" t="t"/>
                <a:pathLst>
                  <a:path extrusionOk="0" h="2658" w="4044">
                    <a:moveTo>
                      <a:pt x="1902" y="1"/>
                    </a:moveTo>
                    <a:cubicBezTo>
                      <a:pt x="1572" y="1"/>
                      <a:pt x="1242" y="71"/>
                      <a:pt x="913" y="142"/>
                    </a:cubicBezTo>
                    <a:cubicBezTo>
                      <a:pt x="366" y="233"/>
                      <a:pt x="1" y="902"/>
                      <a:pt x="153" y="1449"/>
                    </a:cubicBezTo>
                    <a:cubicBezTo>
                      <a:pt x="305" y="1874"/>
                      <a:pt x="639" y="2148"/>
                      <a:pt x="1065" y="2209"/>
                    </a:cubicBezTo>
                    <a:cubicBezTo>
                      <a:pt x="1186" y="2239"/>
                      <a:pt x="1308" y="2269"/>
                      <a:pt x="1429" y="2269"/>
                    </a:cubicBezTo>
                    <a:cubicBezTo>
                      <a:pt x="1581" y="2330"/>
                      <a:pt x="1673" y="2421"/>
                      <a:pt x="1825" y="2482"/>
                    </a:cubicBezTo>
                    <a:cubicBezTo>
                      <a:pt x="2070" y="2599"/>
                      <a:pt x="2316" y="2658"/>
                      <a:pt x="2554" y="2658"/>
                    </a:cubicBezTo>
                    <a:cubicBezTo>
                      <a:pt x="2936" y="2658"/>
                      <a:pt x="3300" y="2508"/>
                      <a:pt x="3618" y="2209"/>
                    </a:cubicBezTo>
                    <a:cubicBezTo>
                      <a:pt x="3952" y="1935"/>
                      <a:pt x="4044" y="1297"/>
                      <a:pt x="3800" y="932"/>
                    </a:cubicBezTo>
                    <a:cubicBezTo>
                      <a:pt x="3405" y="385"/>
                      <a:pt x="2888" y="81"/>
                      <a:pt x="2189" y="20"/>
                    </a:cubicBezTo>
                    <a:cubicBezTo>
                      <a:pt x="2093" y="6"/>
                      <a:pt x="1998" y="1"/>
                      <a:pt x="1902"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52" name="Google Shape;852;p27"/>
              <p:cNvSpPr/>
              <p:nvPr/>
            </p:nvSpPr>
            <p:spPr>
              <a:xfrm rot="10183558">
                <a:off x="7979100" y="4432922"/>
                <a:ext cx="250561" cy="231610"/>
              </a:xfrm>
              <a:custGeom>
                <a:rect b="b" l="l" r="r" t="t"/>
                <a:pathLst>
                  <a:path extrusionOk="0" h="4974" w="5381">
                    <a:moveTo>
                      <a:pt x="1950" y="0"/>
                    </a:moveTo>
                    <a:cubicBezTo>
                      <a:pt x="1623" y="0"/>
                      <a:pt x="1280" y="54"/>
                      <a:pt x="913" y="158"/>
                    </a:cubicBezTo>
                    <a:cubicBezTo>
                      <a:pt x="31" y="431"/>
                      <a:pt x="1" y="1465"/>
                      <a:pt x="487" y="1982"/>
                    </a:cubicBezTo>
                    <a:cubicBezTo>
                      <a:pt x="487" y="2194"/>
                      <a:pt x="578" y="2377"/>
                      <a:pt x="761" y="2559"/>
                    </a:cubicBezTo>
                    <a:cubicBezTo>
                      <a:pt x="1430" y="3258"/>
                      <a:pt x="1673" y="4352"/>
                      <a:pt x="2615" y="4808"/>
                    </a:cubicBezTo>
                    <a:cubicBezTo>
                      <a:pt x="2835" y="4922"/>
                      <a:pt x="3083" y="4973"/>
                      <a:pt x="3339" y="4973"/>
                    </a:cubicBezTo>
                    <a:cubicBezTo>
                      <a:pt x="4249" y="4973"/>
                      <a:pt x="5242" y="4312"/>
                      <a:pt x="5290" y="3410"/>
                    </a:cubicBezTo>
                    <a:cubicBezTo>
                      <a:pt x="5381" y="2438"/>
                      <a:pt x="4591" y="1495"/>
                      <a:pt x="3952" y="857"/>
                    </a:cubicBezTo>
                    <a:cubicBezTo>
                      <a:pt x="3323" y="269"/>
                      <a:pt x="2679" y="0"/>
                      <a:pt x="195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53" name="Google Shape;853;p27"/>
              <p:cNvSpPr/>
              <p:nvPr/>
            </p:nvSpPr>
            <p:spPr>
              <a:xfrm rot="10800000">
                <a:off x="8518347" y="4373865"/>
                <a:ext cx="304349" cy="251637"/>
              </a:xfrm>
              <a:custGeom>
                <a:rect b="b" l="l" r="r" t="t"/>
                <a:pathLst>
                  <a:path extrusionOk="0" h="5404" w="6536">
                    <a:moveTo>
                      <a:pt x="1286" y="0"/>
                    </a:moveTo>
                    <a:cubicBezTo>
                      <a:pt x="913" y="0"/>
                      <a:pt x="628" y="220"/>
                      <a:pt x="487" y="548"/>
                    </a:cubicBezTo>
                    <a:cubicBezTo>
                      <a:pt x="153" y="852"/>
                      <a:pt x="1" y="1308"/>
                      <a:pt x="244" y="1794"/>
                    </a:cubicBezTo>
                    <a:cubicBezTo>
                      <a:pt x="730" y="2767"/>
                      <a:pt x="1004" y="3831"/>
                      <a:pt x="1733" y="4651"/>
                    </a:cubicBezTo>
                    <a:cubicBezTo>
                      <a:pt x="2181" y="5145"/>
                      <a:pt x="2753" y="5404"/>
                      <a:pt x="3324" y="5404"/>
                    </a:cubicBezTo>
                    <a:cubicBezTo>
                      <a:pt x="3878" y="5404"/>
                      <a:pt x="4430" y="5160"/>
                      <a:pt x="4864" y="4651"/>
                    </a:cubicBezTo>
                    <a:cubicBezTo>
                      <a:pt x="6536" y="2706"/>
                      <a:pt x="3192" y="609"/>
                      <a:pt x="1642" y="62"/>
                    </a:cubicBezTo>
                    <a:cubicBezTo>
                      <a:pt x="1517" y="20"/>
                      <a:pt x="1398" y="0"/>
                      <a:pt x="1286"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54" name="Google Shape;854;p27"/>
              <p:cNvSpPr/>
              <p:nvPr/>
            </p:nvSpPr>
            <p:spPr>
              <a:xfrm rot="10800000">
                <a:off x="8890592" y="4341827"/>
                <a:ext cx="189333" cy="194875"/>
              </a:xfrm>
              <a:custGeom>
                <a:rect b="b" l="l" r="r" t="t"/>
                <a:pathLst>
                  <a:path extrusionOk="0" h="4185" w="4066">
                    <a:moveTo>
                      <a:pt x="1563" y="0"/>
                    </a:moveTo>
                    <a:cubicBezTo>
                      <a:pt x="739" y="0"/>
                      <a:pt x="0" y="1080"/>
                      <a:pt x="753" y="1832"/>
                    </a:cubicBezTo>
                    <a:cubicBezTo>
                      <a:pt x="1178" y="2258"/>
                      <a:pt x="1361" y="3109"/>
                      <a:pt x="1725" y="3687"/>
                    </a:cubicBezTo>
                    <a:cubicBezTo>
                      <a:pt x="1938" y="4039"/>
                      <a:pt x="2259" y="4185"/>
                      <a:pt x="2582" y="4185"/>
                    </a:cubicBezTo>
                    <a:cubicBezTo>
                      <a:pt x="3318" y="4185"/>
                      <a:pt x="4065" y="3426"/>
                      <a:pt x="3579" y="2623"/>
                    </a:cubicBezTo>
                    <a:cubicBezTo>
                      <a:pt x="3093" y="1863"/>
                      <a:pt x="2911" y="981"/>
                      <a:pt x="2272" y="313"/>
                    </a:cubicBezTo>
                    <a:cubicBezTo>
                      <a:pt x="2052" y="92"/>
                      <a:pt x="1804" y="0"/>
                      <a:pt x="1563"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55" name="Google Shape;855;p27"/>
              <p:cNvSpPr/>
              <p:nvPr/>
            </p:nvSpPr>
            <p:spPr>
              <a:xfrm rot="10800000">
                <a:off x="8492875" y="4005995"/>
                <a:ext cx="259041" cy="227051"/>
              </a:xfrm>
              <a:custGeom>
                <a:rect b="b" l="l" r="r" t="t"/>
                <a:pathLst>
                  <a:path extrusionOk="0" h="4876" w="5563">
                    <a:moveTo>
                      <a:pt x="1467" y="0"/>
                    </a:moveTo>
                    <a:cubicBezTo>
                      <a:pt x="1394" y="0"/>
                      <a:pt x="1320" y="8"/>
                      <a:pt x="1247" y="23"/>
                    </a:cubicBezTo>
                    <a:cubicBezTo>
                      <a:pt x="487" y="114"/>
                      <a:pt x="1" y="1087"/>
                      <a:pt x="487" y="1725"/>
                    </a:cubicBezTo>
                    <a:cubicBezTo>
                      <a:pt x="912" y="2606"/>
                      <a:pt x="1308" y="3579"/>
                      <a:pt x="2037" y="4248"/>
                    </a:cubicBezTo>
                    <a:cubicBezTo>
                      <a:pt x="2483" y="4680"/>
                      <a:pt x="2981" y="4876"/>
                      <a:pt x="3482" y="4876"/>
                    </a:cubicBezTo>
                    <a:cubicBezTo>
                      <a:pt x="4074" y="4876"/>
                      <a:pt x="4672" y="4603"/>
                      <a:pt x="5198" y="4126"/>
                    </a:cubicBezTo>
                    <a:cubicBezTo>
                      <a:pt x="5533" y="3792"/>
                      <a:pt x="5563" y="3275"/>
                      <a:pt x="5350" y="2850"/>
                    </a:cubicBezTo>
                    <a:cubicBezTo>
                      <a:pt x="4742" y="1603"/>
                      <a:pt x="3283" y="874"/>
                      <a:pt x="2067" y="236"/>
                    </a:cubicBezTo>
                    <a:cubicBezTo>
                      <a:pt x="1906" y="74"/>
                      <a:pt x="1693" y="0"/>
                      <a:pt x="14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56" name="Google Shape;856;p27"/>
              <p:cNvSpPr/>
              <p:nvPr/>
            </p:nvSpPr>
            <p:spPr>
              <a:xfrm rot="10800000">
                <a:off x="8202678" y="4162269"/>
                <a:ext cx="262394" cy="220439"/>
              </a:xfrm>
              <a:custGeom>
                <a:rect b="b" l="l" r="r" t="t"/>
                <a:pathLst>
                  <a:path extrusionOk="0" h="4734" w="5635">
                    <a:moveTo>
                      <a:pt x="1922" y="0"/>
                    </a:moveTo>
                    <a:cubicBezTo>
                      <a:pt x="1597" y="0"/>
                      <a:pt x="1280" y="162"/>
                      <a:pt x="1075" y="532"/>
                    </a:cubicBezTo>
                    <a:cubicBezTo>
                      <a:pt x="1" y="2567"/>
                      <a:pt x="2212" y="4734"/>
                      <a:pt x="4239" y="4734"/>
                    </a:cubicBezTo>
                    <a:cubicBezTo>
                      <a:pt x="4391" y="4734"/>
                      <a:pt x="4543" y="4721"/>
                      <a:pt x="4692" y="4696"/>
                    </a:cubicBezTo>
                    <a:cubicBezTo>
                      <a:pt x="5391" y="4574"/>
                      <a:pt x="5634" y="3693"/>
                      <a:pt x="5360" y="3146"/>
                    </a:cubicBezTo>
                    <a:cubicBezTo>
                      <a:pt x="4783" y="2082"/>
                      <a:pt x="3901" y="1261"/>
                      <a:pt x="3050" y="410"/>
                    </a:cubicBezTo>
                    <a:cubicBezTo>
                      <a:pt x="2838" y="197"/>
                      <a:pt x="2594" y="106"/>
                      <a:pt x="2382" y="106"/>
                    </a:cubicBezTo>
                    <a:cubicBezTo>
                      <a:pt x="2234" y="37"/>
                      <a:pt x="2077" y="0"/>
                      <a:pt x="1922"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57" name="Google Shape;857;p27"/>
              <p:cNvSpPr/>
              <p:nvPr/>
            </p:nvSpPr>
            <p:spPr>
              <a:xfrm rot="10800000">
                <a:off x="7814878" y="4114260"/>
                <a:ext cx="257272" cy="200742"/>
              </a:xfrm>
              <a:custGeom>
                <a:rect b="b" l="l" r="r" t="t"/>
                <a:pathLst>
                  <a:path extrusionOk="0" h="4311" w="5525">
                    <a:moveTo>
                      <a:pt x="1035" y="1"/>
                    </a:moveTo>
                    <a:cubicBezTo>
                      <a:pt x="399" y="1"/>
                      <a:pt x="1" y="599"/>
                      <a:pt x="53" y="1175"/>
                    </a:cubicBezTo>
                    <a:cubicBezTo>
                      <a:pt x="23" y="1540"/>
                      <a:pt x="144" y="1874"/>
                      <a:pt x="509" y="2117"/>
                    </a:cubicBezTo>
                    <a:cubicBezTo>
                      <a:pt x="600" y="2208"/>
                      <a:pt x="661" y="2330"/>
                      <a:pt x="722" y="2421"/>
                    </a:cubicBezTo>
                    <a:cubicBezTo>
                      <a:pt x="965" y="2786"/>
                      <a:pt x="1208" y="3151"/>
                      <a:pt x="1482" y="3485"/>
                    </a:cubicBezTo>
                    <a:cubicBezTo>
                      <a:pt x="1834" y="3954"/>
                      <a:pt x="2387" y="4310"/>
                      <a:pt x="2939" y="4310"/>
                    </a:cubicBezTo>
                    <a:cubicBezTo>
                      <a:pt x="3246" y="4310"/>
                      <a:pt x="3551" y="4201"/>
                      <a:pt x="3822" y="3941"/>
                    </a:cubicBezTo>
                    <a:cubicBezTo>
                      <a:pt x="5524" y="2330"/>
                      <a:pt x="2728" y="476"/>
                      <a:pt x="1360" y="50"/>
                    </a:cubicBezTo>
                    <a:cubicBezTo>
                      <a:pt x="1246" y="16"/>
                      <a:pt x="1137" y="1"/>
                      <a:pt x="1035"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58" name="Google Shape;858;p27"/>
              <p:cNvSpPr/>
              <p:nvPr/>
            </p:nvSpPr>
            <p:spPr>
              <a:xfrm rot="10800000">
                <a:off x="7572829" y="4188765"/>
                <a:ext cx="224164" cy="179229"/>
              </a:xfrm>
              <a:custGeom>
                <a:rect b="b" l="l" r="r" t="t"/>
                <a:pathLst>
                  <a:path extrusionOk="0" h="3849" w="4814">
                    <a:moveTo>
                      <a:pt x="1800" y="0"/>
                    </a:moveTo>
                    <a:cubicBezTo>
                      <a:pt x="1731" y="0"/>
                      <a:pt x="1661" y="10"/>
                      <a:pt x="1591" y="33"/>
                    </a:cubicBezTo>
                    <a:cubicBezTo>
                      <a:pt x="1569" y="32"/>
                      <a:pt x="1547" y="31"/>
                      <a:pt x="1525" y="31"/>
                    </a:cubicBezTo>
                    <a:cubicBezTo>
                      <a:pt x="729" y="31"/>
                      <a:pt x="1" y="1087"/>
                      <a:pt x="740" y="1827"/>
                    </a:cubicBezTo>
                    <a:cubicBezTo>
                      <a:pt x="1166" y="2282"/>
                      <a:pt x="1500" y="2799"/>
                      <a:pt x="1956" y="3225"/>
                    </a:cubicBezTo>
                    <a:cubicBezTo>
                      <a:pt x="2384" y="3600"/>
                      <a:pt x="2886" y="3849"/>
                      <a:pt x="3388" y="3849"/>
                    </a:cubicBezTo>
                    <a:cubicBezTo>
                      <a:pt x="3740" y="3849"/>
                      <a:pt x="4092" y="3726"/>
                      <a:pt x="4418" y="3437"/>
                    </a:cubicBezTo>
                    <a:cubicBezTo>
                      <a:pt x="4661" y="3194"/>
                      <a:pt x="4813" y="2738"/>
                      <a:pt x="4692" y="2404"/>
                    </a:cubicBezTo>
                    <a:cubicBezTo>
                      <a:pt x="4266" y="1219"/>
                      <a:pt x="3354" y="428"/>
                      <a:pt x="2138" y="64"/>
                    </a:cubicBezTo>
                    <a:cubicBezTo>
                      <a:pt x="2026" y="26"/>
                      <a:pt x="1913" y="0"/>
                      <a:pt x="180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59" name="Google Shape;859;p27"/>
              <p:cNvSpPr/>
              <p:nvPr/>
            </p:nvSpPr>
            <p:spPr>
              <a:xfrm rot="10800000">
                <a:off x="8059408" y="4850091"/>
                <a:ext cx="230730" cy="207168"/>
              </a:xfrm>
              <a:custGeom>
                <a:rect b="b" l="l" r="r" t="t"/>
                <a:pathLst>
                  <a:path extrusionOk="0" h="4449" w="4955">
                    <a:moveTo>
                      <a:pt x="1247" y="0"/>
                    </a:moveTo>
                    <a:cubicBezTo>
                      <a:pt x="896" y="0"/>
                      <a:pt x="565" y="163"/>
                      <a:pt x="365" y="523"/>
                    </a:cubicBezTo>
                    <a:cubicBezTo>
                      <a:pt x="304" y="614"/>
                      <a:pt x="244" y="735"/>
                      <a:pt x="244" y="887"/>
                    </a:cubicBezTo>
                    <a:cubicBezTo>
                      <a:pt x="31" y="1252"/>
                      <a:pt x="0" y="1739"/>
                      <a:pt x="396" y="2134"/>
                    </a:cubicBezTo>
                    <a:cubicBezTo>
                      <a:pt x="1034" y="2802"/>
                      <a:pt x="1611" y="3593"/>
                      <a:pt x="2402" y="4140"/>
                    </a:cubicBezTo>
                    <a:cubicBezTo>
                      <a:pt x="2684" y="4340"/>
                      <a:pt x="3022" y="4449"/>
                      <a:pt x="3345" y="4449"/>
                    </a:cubicBezTo>
                    <a:cubicBezTo>
                      <a:pt x="3856" y="4449"/>
                      <a:pt x="4331" y="4177"/>
                      <a:pt x="4499" y="3562"/>
                    </a:cubicBezTo>
                    <a:cubicBezTo>
                      <a:pt x="4955" y="1891"/>
                      <a:pt x="3070" y="705"/>
                      <a:pt x="1794" y="128"/>
                    </a:cubicBezTo>
                    <a:cubicBezTo>
                      <a:pt x="1617" y="44"/>
                      <a:pt x="1429" y="0"/>
                      <a:pt x="124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60" name="Google Shape;860;p27"/>
              <p:cNvSpPr/>
              <p:nvPr/>
            </p:nvSpPr>
            <p:spPr>
              <a:xfrm rot="10800000">
                <a:off x="8021537" y="3833329"/>
                <a:ext cx="294430" cy="218716"/>
              </a:xfrm>
              <a:custGeom>
                <a:rect b="b" l="l" r="r" t="t"/>
                <a:pathLst>
                  <a:path extrusionOk="0" h="4697" w="6323">
                    <a:moveTo>
                      <a:pt x="1573" y="1"/>
                    </a:moveTo>
                    <a:cubicBezTo>
                      <a:pt x="1279" y="1"/>
                      <a:pt x="1023" y="151"/>
                      <a:pt x="851" y="361"/>
                    </a:cubicBezTo>
                    <a:cubicBezTo>
                      <a:pt x="335" y="634"/>
                      <a:pt x="0" y="1212"/>
                      <a:pt x="365" y="1820"/>
                    </a:cubicBezTo>
                    <a:cubicBezTo>
                      <a:pt x="975" y="2805"/>
                      <a:pt x="2165" y="4697"/>
                      <a:pt x="3473" y="4697"/>
                    </a:cubicBezTo>
                    <a:cubicBezTo>
                      <a:pt x="3859" y="4697"/>
                      <a:pt x="4256" y="4532"/>
                      <a:pt x="4651" y="4130"/>
                    </a:cubicBezTo>
                    <a:cubicBezTo>
                      <a:pt x="6323" y="2428"/>
                      <a:pt x="3222" y="877"/>
                      <a:pt x="2128" y="178"/>
                    </a:cubicBezTo>
                    <a:cubicBezTo>
                      <a:pt x="1936" y="54"/>
                      <a:pt x="1747" y="1"/>
                      <a:pt x="1573"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61" name="Google Shape;861;p27"/>
              <p:cNvSpPr/>
              <p:nvPr/>
            </p:nvSpPr>
            <p:spPr>
              <a:xfrm rot="10800000">
                <a:off x="8247986" y="4687764"/>
                <a:ext cx="254804" cy="190637"/>
              </a:xfrm>
              <a:custGeom>
                <a:rect b="b" l="l" r="r" t="t"/>
                <a:pathLst>
                  <a:path extrusionOk="0" h="4094" w="5472">
                    <a:moveTo>
                      <a:pt x="1367" y="0"/>
                    </a:moveTo>
                    <a:cubicBezTo>
                      <a:pt x="1109" y="0"/>
                      <a:pt x="873" y="132"/>
                      <a:pt x="699" y="325"/>
                    </a:cubicBezTo>
                    <a:cubicBezTo>
                      <a:pt x="274" y="538"/>
                      <a:pt x="0" y="1024"/>
                      <a:pt x="304" y="1572"/>
                    </a:cubicBezTo>
                    <a:cubicBezTo>
                      <a:pt x="821" y="2442"/>
                      <a:pt x="1866" y="4094"/>
                      <a:pt x="3002" y="4094"/>
                    </a:cubicBezTo>
                    <a:cubicBezTo>
                      <a:pt x="3335" y="4094"/>
                      <a:pt x="3675" y="3952"/>
                      <a:pt x="4012" y="3608"/>
                    </a:cubicBezTo>
                    <a:cubicBezTo>
                      <a:pt x="5471" y="2119"/>
                      <a:pt x="2797" y="781"/>
                      <a:pt x="1824" y="143"/>
                    </a:cubicBezTo>
                    <a:cubicBezTo>
                      <a:pt x="1669" y="43"/>
                      <a:pt x="1514" y="0"/>
                      <a:pt x="13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862" name="Google Shape;862;p27"/>
            <p:cNvSpPr/>
            <p:nvPr/>
          </p:nvSpPr>
          <p:spPr>
            <a:xfrm flipH="1">
              <a:off x="5227720" y="4275375"/>
              <a:ext cx="3796425" cy="947425"/>
            </a:xfrm>
            <a:custGeom>
              <a:rect b="b" l="l" r="r" t="t"/>
              <a:pathLst>
                <a:path extrusionOk="0" h="37897" w="151857">
                  <a:moveTo>
                    <a:pt x="52927" y="1"/>
                  </a:moveTo>
                  <a:cubicBezTo>
                    <a:pt x="50805" y="1"/>
                    <a:pt x="48661" y="253"/>
                    <a:pt x="46475" y="753"/>
                  </a:cubicBezTo>
                  <a:cubicBezTo>
                    <a:pt x="38967" y="2455"/>
                    <a:pt x="31824" y="6832"/>
                    <a:pt x="23921" y="11939"/>
                  </a:cubicBezTo>
                  <a:cubicBezTo>
                    <a:pt x="16262" y="16893"/>
                    <a:pt x="9149" y="19446"/>
                    <a:pt x="2736" y="19537"/>
                  </a:cubicBezTo>
                  <a:cubicBezTo>
                    <a:pt x="1824" y="19537"/>
                    <a:pt x="881" y="19507"/>
                    <a:pt x="0" y="19385"/>
                  </a:cubicBezTo>
                  <a:lnTo>
                    <a:pt x="0" y="19781"/>
                  </a:lnTo>
                  <a:cubicBezTo>
                    <a:pt x="912" y="19872"/>
                    <a:pt x="1824" y="19902"/>
                    <a:pt x="2736" y="19902"/>
                  </a:cubicBezTo>
                  <a:cubicBezTo>
                    <a:pt x="9240" y="19841"/>
                    <a:pt x="16414" y="17258"/>
                    <a:pt x="24134" y="12273"/>
                  </a:cubicBezTo>
                  <a:cubicBezTo>
                    <a:pt x="34504" y="5553"/>
                    <a:pt x="43475" y="428"/>
                    <a:pt x="52995" y="428"/>
                  </a:cubicBezTo>
                  <a:cubicBezTo>
                    <a:pt x="58461" y="428"/>
                    <a:pt x="64108" y="2117"/>
                    <a:pt x="70305" y="6163"/>
                  </a:cubicBezTo>
                  <a:cubicBezTo>
                    <a:pt x="73983" y="8595"/>
                    <a:pt x="76932" y="10723"/>
                    <a:pt x="79546" y="12607"/>
                  </a:cubicBezTo>
                  <a:cubicBezTo>
                    <a:pt x="88105" y="18832"/>
                    <a:pt x="92566" y="22049"/>
                    <a:pt x="105098" y="22049"/>
                  </a:cubicBezTo>
                  <a:cubicBezTo>
                    <a:pt x="106763" y="22049"/>
                    <a:pt x="108571" y="21992"/>
                    <a:pt x="110549" y="21878"/>
                  </a:cubicBezTo>
                  <a:cubicBezTo>
                    <a:pt x="112106" y="21785"/>
                    <a:pt x="113625" y="21738"/>
                    <a:pt x="115107" y="21738"/>
                  </a:cubicBezTo>
                  <a:cubicBezTo>
                    <a:pt x="130610" y="21738"/>
                    <a:pt x="142104" y="26855"/>
                    <a:pt x="151371" y="37896"/>
                  </a:cubicBezTo>
                  <a:lnTo>
                    <a:pt x="151857" y="37896"/>
                  </a:lnTo>
                  <a:cubicBezTo>
                    <a:pt x="142490" y="26584"/>
                    <a:pt x="130835" y="21346"/>
                    <a:pt x="115081" y="21346"/>
                  </a:cubicBezTo>
                  <a:cubicBezTo>
                    <a:pt x="113606" y="21346"/>
                    <a:pt x="112097" y="21392"/>
                    <a:pt x="110549" y="21483"/>
                  </a:cubicBezTo>
                  <a:cubicBezTo>
                    <a:pt x="108535" y="21603"/>
                    <a:pt x="106700" y="21663"/>
                    <a:pt x="105012" y="21663"/>
                  </a:cubicBezTo>
                  <a:cubicBezTo>
                    <a:pt x="92666" y="21663"/>
                    <a:pt x="88235" y="18454"/>
                    <a:pt x="79758" y="12303"/>
                  </a:cubicBezTo>
                  <a:cubicBezTo>
                    <a:pt x="77175" y="10419"/>
                    <a:pt x="74196" y="8261"/>
                    <a:pt x="70518" y="5859"/>
                  </a:cubicBezTo>
                  <a:cubicBezTo>
                    <a:pt x="64512" y="1930"/>
                    <a:pt x="58801" y="1"/>
                    <a:pt x="5292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63" name="Google Shape;863;p27"/>
            <p:cNvSpPr/>
            <p:nvPr/>
          </p:nvSpPr>
          <p:spPr>
            <a:xfrm flipH="1" rot="1845798">
              <a:off x="8338769" y="3749861"/>
              <a:ext cx="848837" cy="493157"/>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64" name="Google Shape;864;p27"/>
            <p:cNvSpPr/>
            <p:nvPr/>
          </p:nvSpPr>
          <p:spPr>
            <a:xfrm flipH="1">
              <a:off x="8460007" y="3385375"/>
              <a:ext cx="159600" cy="123125"/>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65" name="Google Shape;865;p27"/>
            <p:cNvSpPr/>
            <p:nvPr/>
          </p:nvSpPr>
          <p:spPr>
            <a:xfrm flipH="1">
              <a:off x="8661595" y="4387400"/>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66" name="Google Shape;866;p27"/>
            <p:cNvSpPr/>
            <p:nvPr/>
          </p:nvSpPr>
          <p:spPr>
            <a:xfrm flipH="1">
              <a:off x="8925957" y="3566325"/>
              <a:ext cx="48650" cy="38025"/>
            </a:xfrm>
            <a:custGeom>
              <a:rect b="b" l="l" r="r" t="t"/>
              <a:pathLst>
                <a:path extrusionOk="0" h="1521" w="1946">
                  <a:moveTo>
                    <a:pt x="973" y="1"/>
                  </a:moveTo>
                  <a:cubicBezTo>
                    <a:pt x="1" y="1"/>
                    <a:pt x="1"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867" name="Google Shape;867;p27"/>
            <p:cNvGrpSpPr/>
            <p:nvPr/>
          </p:nvGrpSpPr>
          <p:grpSpPr>
            <a:xfrm flipH="1">
              <a:off x="42707" y="103600"/>
              <a:ext cx="791800" cy="569275"/>
              <a:chOff x="4359175" y="2251625"/>
              <a:chExt cx="791800" cy="569275"/>
            </a:xfrm>
          </p:grpSpPr>
          <p:sp>
            <p:nvSpPr>
              <p:cNvPr id="868" name="Google Shape;868;p27"/>
              <p:cNvSpPr/>
              <p:nvPr/>
            </p:nvSpPr>
            <p:spPr>
              <a:xfrm>
                <a:off x="4930600" y="2344425"/>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69" name="Google Shape;869;p27"/>
              <p:cNvSpPr/>
              <p:nvPr/>
            </p:nvSpPr>
            <p:spPr>
              <a:xfrm>
                <a:off x="4727700" y="2551125"/>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70" name="Google Shape;870;p27"/>
              <p:cNvSpPr/>
              <p:nvPr/>
            </p:nvSpPr>
            <p:spPr>
              <a:xfrm>
                <a:off x="5084100" y="2782900"/>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71" name="Google Shape;871;p27"/>
              <p:cNvSpPr/>
              <p:nvPr/>
            </p:nvSpPr>
            <p:spPr>
              <a:xfrm>
                <a:off x="4359175" y="2251625"/>
                <a:ext cx="48650" cy="38000"/>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72" name="Google Shape;872;p27"/>
              <p:cNvSpPr/>
              <p:nvPr/>
            </p:nvSpPr>
            <p:spPr>
              <a:xfrm>
                <a:off x="4508875" y="2367875"/>
                <a:ext cx="48650" cy="38025"/>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873" name="Google Shape;873;p27"/>
            <p:cNvSpPr/>
            <p:nvPr/>
          </p:nvSpPr>
          <p:spPr>
            <a:xfrm flipH="1">
              <a:off x="8310607" y="417342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74" name="Google Shape;874;p27"/>
            <p:cNvSpPr/>
            <p:nvPr/>
          </p:nvSpPr>
          <p:spPr>
            <a:xfrm flipH="1">
              <a:off x="7994057" y="4178525"/>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75" name="Google Shape;875;p27"/>
            <p:cNvSpPr/>
            <p:nvPr/>
          </p:nvSpPr>
          <p:spPr>
            <a:xfrm flipH="1">
              <a:off x="7571082" y="4584575"/>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76" name="Google Shape;876;p27"/>
            <p:cNvSpPr/>
            <p:nvPr/>
          </p:nvSpPr>
          <p:spPr>
            <a:xfrm flipH="1">
              <a:off x="8032207" y="4717325"/>
              <a:ext cx="159600" cy="123125"/>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77" name="Google Shape;877;p27"/>
            <p:cNvSpPr/>
            <p:nvPr/>
          </p:nvSpPr>
          <p:spPr>
            <a:xfrm flipH="1">
              <a:off x="8460007" y="4864200"/>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78" name="Google Shape;878;p27"/>
            <p:cNvSpPr/>
            <p:nvPr/>
          </p:nvSpPr>
          <p:spPr>
            <a:xfrm flipH="1">
              <a:off x="7850957" y="5031050"/>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879" name="Google Shape;879;p27"/>
          <p:cNvSpPr txBox="1"/>
          <p:nvPr>
            <p:ph idx="1" type="subTitle"/>
          </p:nvPr>
        </p:nvSpPr>
        <p:spPr>
          <a:xfrm>
            <a:off x="1669369" y="4035054"/>
            <a:ext cx="4662300" cy="4548300"/>
          </a:xfrm>
          <a:prstGeom prst="rect">
            <a:avLst/>
          </a:prstGeom>
        </p:spPr>
        <p:txBody>
          <a:bodyPr anchorCtr="0" anchor="ctr" bIns="107175" lIns="107175" spcFirstLastPara="1" rIns="107175" wrap="square" tIns="107175">
            <a:noAutofit/>
          </a:bodyPr>
          <a:lstStyle>
            <a:lvl1pPr lvl="0" rtl="0">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9pPr>
          </a:lstStyle>
          <a:p/>
        </p:txBody>
      </p:sp>
      <p:sp>
        <p:nvSpPr>
          <p:cNvPr id="880" name="Google Shape;880;p27"/>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15">
    <p:spTree>
      <p:nvGrpSpPr>
        <p:cNvPr id="881" name="Shape 881"/>
        <p:cNvGrpSpPr/>
        <p:nvPr/>
      </p:nvGrpSpPr>
      <p:grpSpPr>
        <a:xfrm>
          <a:off x="0" y="0"/>
          <a:ext cx="0" cy="0"/>
          <a:chOff x="0" y="0"/>
          <a:chExt cx="0" cy="0"/>
        </a:xfrm>
      </p:grpSpPr>
      <p:grpSp>
        <p:nvGrpSpPr>
          <p:cNvPr id="882" name="Google Shape;882;p28"/>
          <p:cNvGrpSpPr/>
          <p:nvPr/>
        </p:nvGrpSpPr>
        <p:grpSpPr>
          <a:xfrm>
            <a:off x="-685409" y="-1194898"/>
            <a:ext cx="8670331" cy="11803132"/>
            <a:chOff x="-783325" y="-572050"/>
            <a:chExt cx="9908950" cy="5650676"/>
          </a:xfrm>
        </p:grpSpPr>
        <p:sp>
          <p:nvSpPr>
            <p:cNvPr id="883" name="Google Shape;883;p28"/>
            <p:cNvSpPr/>
            <p:nvPr/>
          </p:nvSpPr>
          <p:spPr>
            <a:xfrm flipH="1">
              <a:off x="-783325" y="-495850"/>
              <a:ext cx="2737876" cy="1737920"/>
            </a:xfrm>
            <a:custGeom>
              <a:rect b="b" l="l" r="r" t="t"/>
              <a:pathLst>
                <a:path extrusionOk="0" h="77301" w="101431">
                  <a:moveTo>
                    <a:pt x="14925" y="0"/>
                  </a:moveTo>
                  <a:cubicBezTo>
                    <a:pt x="14317" y="1277"/>
                    <a:pt x="13587" y="2796"/>
                    <a:pt x="12523" y="4681"/>
                  </a:cubicBezTo>
                  <a:cubicBezTo>
                    <a:pt x="7690" y="13252"/>
                    <a:pt x="0" y="23617"/>
                    <a:pt x="6231" y="34377"/>
                  </a:cubicBezTo>
                  <a:cubicBezTo>
                    <a:pt x="12675" y="45472"/>
                    <a:pt x="24742" y="43800"/>
                    <a:pt x="35563" y="45928"/>
                  </a:cubicBezTo>
                  <a:cubicBezTo>
                    <a:pt x="55260" y="49788"/>
                    <a:pt x="53922" y="66506"/>
                    <a:pt x="69515" y="74864"/>
                  </a:cubicBezTo>
                  <a:cubicBezTo>
                    <a:pt x="72638" y="76540"/>
                    <a:pt x="75607" y="77301"/>
                    <a:pt x="78417" y="77301"/>
                  </a:cubicBezTo>
                  <a:cubicBezTo>
                    <a:pt x="87944" y="77301"/>
                    <a:pt x="95657" y="68560"/>
                    <a:pt x="101431" y="57083"/>
                  </a:cubicBezTo>
                  <a:lnTo>
                    <a:pt x="101431" y="0"/>
                  </a:ln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84" name="Google Shape;884;p28"/>
            <p:cNvSpPr/>
            <p:nvPr/>
          </p:nvSpPr>
          <p:spPr>
            <a:xfrm flipH="1">
              <a:off x="-438324" y="-572050"/>
              <a:ext cx="2294900" cy="2413425"/>
            </a:xfrm>
            <a:custGeom>
              <a:rect b="b" l="l" r="r" t="t"/>
              <a:pathLst>
                <a:path extrusionOk="0" h="96537" w="91796">
                  <a:moveTo>
                    <a:pt x="1" y="0"/>
                  </a:moveTo>
                  <a:cubicBezTo>
                    <a:pt x="639" y="3222"/>
                    <a:pt x="730" y="6778"/>
                    <a:pt x="821" y="10426"/>
                  </a:cubicBezTo>
                  <a:cubicBezTo>
                    <a:pt x="1034" y="19939"/>
                    <a:pt x="1308" y="29788"/>
                    <a:pt x="12068" y="33222"/>
                  </a:cubicBezTo>
                  <a:cubicBezTo>
                    <a:pt x="14326" y="33945"/>
                    <a:pt x="16704" y="34207"/>
                    <a:pt x="19136" y="34207"/>
                  </a:cubicBezTo>
                  <a:cubicBezTo>
                    <a:pt x="22433" y="34207"/>
                    <a:pt x="25827" y="33725"/>
                    <a:pt x="29150" y="33253"/>
                  </a:cubicBezTo>
                  <a:cubicBezTo>
                    <a:pt x="32430" y="32792"/>
                    <a:pt x="35656" y="32339"/>
                    <a:pt x="38705" y="32339"/>
                  </a:cubicBezTo>
                  <a:cubicBezTo>
                    <a:pt x="45912" y="32339"/>
                    <a:pt x="52127" y="34870"/>
                    <a:pt x="55716" y="45806"/>
                  </a:cubicBezTo>
                  <a:cubicBezTo>
                    <a:pt x="57996" y="52828"/>
                    <a:pt x="56142" y="59545"/>
                    <a:pt x="54318" y="66050"/>
                  </a:cubicBezTo>
                  <a:cubicBezTo>
                    <a:pt x="52038" y="74226"/>
                    <a:pt x="49910" y="81977"/>
                    <a:pt x="56446" y="89150"/>
                  </a:cubicBezTo>
                  <a:cubicBezTo>
                    <a:pt x="60853" y="93983"/>
                    <a:pt x="66537" y="96536"/>
                    <a:pt x="72586" y="96536"/>
                  </a:cubicBezTo>
                  <a:cubicBezTo>
                    <a:pt x="74805" y="96536"/>
                    <a:pt x="77054" y="96202"/>
                    <a:pt x="79303" y="95533"/>
                  </a:cubicBezTo>
                  <a:cubicBezTo>
                    <a:pt x="84166" y="94074"/>
                    <a:pt x="88483" y="91187"/>
                    <a:pt x="91796" y="87448"/>
                  </a:cubicBezTo>
                  <a:lnTo>
                    <a:pt x="91796" y="86871"/>
                  </a:lnTo>
                  <a:cubicBezTo>
                    <a:pt x="88513" y="90731"/>
                    <a:pt x="84136" y="93679"/>
                    <a:pt x="79182" y="95169"/>
                  </a:cubicBezTo>
                  <a:cubicBezTo>
                    <a:pt x="76963" y="95830"/>
                    <a:pt x="74757" y="96155"/>
                    <a:pt x="72603" y="96155"/>
                  </a:cubicBezTo>
                  <a:cubicBezTo>
                    <a:pt x="66641" y="96155"/>
                    <a:pt x="61073" y="93663"/>
                    <a:pt x="56719" y="88907"/>
                  </a:cubicBezTo>
                  <a:cubicBezTo>
                    <a:pt x="50336" y="81855"/>
                    <a:pt x="52433" y="74226"/>
                    <a:pt x="54683" y="66171"/>
                  </a:cubicBezTo>
                  <a:cubicBezTo>
                    <a:pt x="56506" y="59606"/>
                    <a:pt x="58391" y="52797"/>
                    <a:pt x="56050" y="45685"/>
                  </a:cubicBezTo>
                  <a:cubicBezTo>
                    <a:pt x="52420" y="34536"/>
                    <a:pt x="46117" y="31956"/>
                    <a:pt x="38799" y="31956"/>
                  </a:cubicBezTo>
                  <a:cubicBezTo>
                    <a:pt x="35703" y="31956"/>
                    <a:pt x="32424" y="32418"/>
                    <a:pt x="29089" y="32888"/>
                  </a:cubicBezTo>
                  <a:cubicBezTo>
                    <a:pt x="25774" y="33344"/>
                    <a:pt x="22398" y="33820"/>
                    <a:pt x="19125" y="33820"/>
                  </a:cubicBezTo>
                  <a:cubicBezTo>
                    <a:pt x="16726" y="33820"/>
                    <a:pt x="14383" y="33565"/>
                    <a:pt x="12159" y="32858"/>
                  </a:cubicBezTo>
                  <a:cubicBezTo>
                    <a:pt x="1672" y="29514"/>
                    <a:pt x="1429" y="19788"/>
                    <a:pt x="1186" y="10395"/>
                  </a:cubicBezTo>
                  <a:cubicBezTo>
                    <a:pt x="1095" y="6869"/>
                    <a:pt x="1004" y="3283"/>
                    <a:pt x="36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85" name="Google Shape;885;p28"/>
            <p:cNvSpPr/>
            <p:nvPr/>
          </p:nvSpPr>
          <p:spPr>
            <a:xfrm flipH="1">
              <a:off x="263051" y="287600"/>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86" name="Google Shape;886;p28"/>
            <p:cNvSpPr/>
            <p:nvPr/>
          </p:nvSpPr>
          <p:spPr>
            <a:xfrm flipH="1">
              <a:off x="2505151" y="100650"/>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87" name="Google Shape;887;p28"/>
            <p:cNvSpPr/>
            <p:nvPr/>
          </p:nvSpPr>
          <p:spPr>
            <a:xfrm flipH="1">
              <a:off x="2185251" y="33242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88" name="Google Shape;888;p28"/>
            <p:cNvSpPr/>
            <p:nvPr/>
          </p:nvSpPr>
          <p:spPr>
            <a:xfrm flipH="1">
              <a:off x="614551" y="703850"/>
              <a:ext cx="159600" cy="123125"/>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89" name="Google Shape;889;p28"/>
            <p:cNvSpPr/>
            <p:nvPr/>
          </p:nvSpPr>
          <p:spPr>
            <a:xfrm flipH="1">
              <a:off x="483426" y="137450"/>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90" name="Google Shape;890;p28"/>
            <p:cNvSpPr/>
            <p:nvPr/>
          </p:nvSpPr>
          <p:spPr>
            <a:xfrm flipH="1">
              <a:off x="1147151" y="137438"/>
              <a:ext cx="48650" cy="38025"/>
            </a:xfrm>
            <a:custGeom>
              <a:rect b="b" l="l" r="r" t="t"/>
              <a:pathLst>
                <a:path extrusionOk="0" h="1521" w="1946">
                  <a:moveTo>
                    <a:pt x="973" y="1"/>
                  </a:moveTo>
                  <a:cubicBezTo>
                    <a:pt x="1" y="1"/>
                    <a:pt x="1"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91" name="Google Shape;891;p28"/>
            <p:cNvSpPr/>
            <p:nvPr/>
          </p:nvSpPr>
          <p:spPr>
            <a:xfrm flipH="1">
              <a:off x="2092676" y="115088"/>
              <a:ext cx="48650" cy="38025"/>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92" name="Google Shape;892;p28"/>
            <p:cNvSpPr/>
            <p:nvPr/>
          </p:nvSpPr>
          <p:spPr>
            <a:xfrm flipH="1">
              <a:off x="-154474" y="1433500"/>
              <a:ext cx="171775" cy="133000"/>
            </a:xfrm>
            <a:custGeom>
              <a:rect b="b" l="l" r="r" t="t"/>
              <a:pathLst>
                <a:path extrusionOk="0" h="5320" w="6871">
                  <a:moveTo>
                    <a:pt x="3436" y="0"/>
                  </a:moveTo>
                  <a:cubicBezTo>
                    <a:pt x="1" y="0"/>
                    <a:pt x="1" y="5320"/>
                    <a:pt x="3436" y="5320"/>
                  </a:cubicBezTo>
                  <a:cubicBezTo>
                    <a:pt x="6840" y="5320"/>
                    <a:pt x="6870" y="0"/>
                    <a:pt x="343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93" name="Google Shape;893;p28"/>
            <p:cNvSpPr/>
            <p:nvPr/>
          </p:nvSpPr>
          <p:spPr>
            <a:xfrm flipH="1">
              <a:off x="146101" y="1626300"/>
              <a:ext cx="85900" cy="66125"/>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94" name="Google Shape;894;p28"/>
            <p:cNvSpPr/>
            <p:nvPr/>
          </p:nvSpPr>
          <p:spPr>
            <a:xfrm flipH="1">
              <a:off x="560914" y="1059350"/>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95" name="Google Shape;895;p28"/>
            <p:cNvSpPr/>
            <p:nvPr/>
          </p:nvSpPr>
          <p:spPr>
            <a:xfrm flipH="1">
              <a:off x="308851" y="1211525"/>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96" name="Google Shape;896;p28"/>
            <p:cNvSpPr/>
            <p:nvPr/>
          </p:nvSpPr>
          <p:spPr>
            <a:xfrm flipH="1">
              <a:off x="-285924" y="-495850"/>
              <a:ext cx="1960550" cy="1491750"/>
            </a:xfrm>
            <a:custGeom>
              <a:rect b="b" l="l" r="r" t="t"/>
              <a:pathLst>
                <a:path extrusionOk="0" h="59670" w="78422">
                  <a:moveTo>
                    <a:pt x="2189" y="0"/>
                  </a:moveTo>
                  <a:cubicBezTo>
                    <a:pt x="426" y="4985"/>
                    <a:pt x="1" y="10091"/>
                    <a:pt x="1673" y="13708"/>
                  </a:cubicBezTo>
                  <a:cubicBezTo>
                    <a:pt x="4602" y="19963"/>
                    <a:pt x="9708" y="21470"/>
                    <a:pt x="15404" y="21470"/>
                  </a:cubicBezTo>
                  <a:cubicBezTo>
                    <a:pt x="19757" y="21470"/>
                    <a:pt x="24454" y="20590"/>
                    <a:pt x="28786" y="20274"/>
                  </a:cubicBezTo>
                  <a:cubicBezTo>
                    <a:pt x="32688" y="19983"/>
                    <a:pt x="36623" y="19577"/>
                    <a:pt x="40322" y="19577"/>
                  </a:cubicBezTo>
                  <a:cubicBezTo>
                    <a:pt x="48983" y="19577"/>
                    <a:pt x="56349" y="21800"/>
                    <a:pt x="58968" y="32918"/>
                  </a:cubicBezTo>
                  <a:cubicBezTo>
                    <a:pt x="61096" y="42007"/>
                    <a:pt x="50974" y="54742"/>
                    <a:pt x="64197" y="59028"/>
                  </a:cubicBezTo>
                  <a:cubicBezTo>
                    <a:pt x="65521" y="59463"/>
                    <a:pt x="66776" y="59670"/>
                    <a:pt x="67964" y="59670"/>
                  </a:cubicBezTo>
                  <a:cubicBezTo>
                    <a:pt x="72257" y="59670"/>
                    <a:pt x="75684" y="56978"/>
                    <a:pt x="78422" y="52645"/>
                  </a:cubicBezTo>
                  <a:lnTo>
                    <a:pt x="78422" y="0"/>
                  </a:ln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97" name="Google Shape;897;p28"/>
            <p:cNvSpPr/>
            <p:nvPr/>
          </p:nvSpPr>
          <p:spPr>
            <a:xfrm rot="-9007872">
              <a:off x="7956631" y="4535434"/>
              <a:ext cx="686368" cy="398766"/>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98" name="Google Shape;898;p28"/>
            <p:cNvSpPr/>
            <p:nvPr/>
          </p:nvSpPr>
          <p:spPr>
            <a:xfrm>
              <a:off x="8665413" y="4459200"/>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99" name="Google Shape;899;p28"/>
            <p:cNvSpPr/>
            <p:nvPr/>
          </p:nvSpPr>
          <p:spPr>
            <a:xfrm>
              <a:off x="8819600" y="724075"/>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00" name="Google Shape;900;p28"/>
            <p:cNvSpPr/>
            <p:nvPr/>
          </p:nvSpPr>
          <p:spPr>
            <a:xfrm flipH="1" rot="10800000">
              <a:off x="8858200" y="1121038"/>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01" name="Google Shape;901;p28"/>
            <p:cNvSpPr/>
            <p:nvPr/>
          </p:nvSpPr>
          <p:spPr>
            <a:xfrm flipH="1">
              <a:off x="8567400" y="712350"/>
              <a:ext cx="48650" cy="38025"/>
            </a:xfrm>
            <a:custGeom>
              <a:rect b="b" l="l" r="r" t="t"/>
              <a:pathLst>
                <a:path extrusionOk="0" h="1521" w="1946">
                  <a:moveTo>
                    <a:pt x="973" y="1"/>
                  </a:moveTo>
                  <a:cubicBezTo>
                    <a:pt x="0" y="1"/>
                    <a:pt x="0"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02" name="Google Shape;902;p28"/>
            <p:cNvSpPr/>
            <p:nvPr/>
          </p:nvSpPr>
          <p:spPr>
            <a:xfrm>
              <a:off x="8362225" y="137438"/>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03" name="Google Shape;903;p28"/>
            <p:cNvSpPr/>
            <p:nvPr/>
          </p:nvSpPr>
          <p:spPr>
            <a:xfrm>
              <a:off x="8941725" y="33263"/>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04" name="Google Shape;904;p28"/>
            <p:cNvSpPr/>
            <p:nvPr/>
          </p:nvSpPr>
          <p:spPr>
            <a:xfrm flipH="1">
              <a:off x="8056550" y="137438"/>
              <a:ext cx="220400" cy="171000"/>
            </a:xfrm>
            <a:custGeom>
              <a:rect b="b" l="l" r="r" t="t"/>
              <a:pathLst>
                <a:path extrusionOk="0" h="6840" w="8816">
                  <a:moveTo>
                    <a:pt x="4408" y="0"/>
                  </a:moveTo>
                  <a:cubicBezTo>
                    <a:pt x="1" y="0"/>
                    <a:pt x="1" y="6839"/>
                    <a:pt x="4408" y="6839"/>
                  </a:cubicBezTo>
                  <a:cubicBezTo>
                    <a:pt x="8816" y="6839"/>
                    <a:pt x="8816" y="0"/>
                    <a:pt x="440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905" name="Google Shape;905;p28"/>
          <p:cNvSpPr txBox="1"/>
          <p:nvPr>
            <p:ph idx="1" type="subTitle"/>
          </p:nvPr>
        </p:nvSpPr>
        <p:spPr>
          <a:xfrm>
            <a:off x="844725" y="3478157"/>
            <a:ext cx="3332100" cy="4457100"/>
          </a:xfrm>
          <a:prstGeom prst="rect">
            <a:avLst/>
          </a:prstGeom>
        </p:spPr>
        <p:txBody>
          <a:bodyPr anchorCtr="0" anchor="ctr" bIns="107175" lIns="107175" spcFirstLastPara="1" rIns="107175" wrap="square" tIns="107175">
            <a:noAutofit/>
          </a:bodyPr>
          <a:lstStyle>
            <a:lvl1pPr lvl="0"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906" name="Google Shape;906;p28"/>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16">
    <p:spTree>
      <p:nvGrpSpPr>
        <p:cNvPr id="907" name="Shape 907"/>
        <p:cNvGrpSpPr/>
        <p:nvPr/>
      </p:nvGrpSpPr>
      <p:grpSpPr>
        <a:xfrm>
          <a:off x="0" y="0"/>
          <a:ext cx="0" cy="0"/>
          <a:chOff x="0" y="0"/>
          <a:chExt cx="0" cy="0"/>
        </a:xfrm>
      </p:grpSpPr>
      <p:sp>
        <p:nvSpPr>
          <p:cNvPr id="908" name="Google Shape;908;p29"/>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
        <p:nvSpPr>
          <p:cNvPr id="909" name="Google Shape;909;p29"/>
          <p:cNvSpPr txBox="1"/>
          <p:nvPr>
            <p:ph idx="1" type="subTitle"/>
          </p:nvPr>
        </p:nvSpPr>
        <p:spPr>
          <a:xfrm>
            <a:off x="3835016" y="3498784"/>
            <a:ext cx="3332100" cy="4457100"/>
          </a:xfrm>
          <a:prstGeom prst="rect">
            <a:avLst/>
          </a:prstGeom>
        </p:spPr>
        <p:txBody>
          <a:bodyPr anchorCtr="0" anchor="ctr" bIns="107175" lIns="107175" spcFirstLastPara="1" rIns="107175" wrap="square" tIns="107175">
            <a:noAutofit/>
          </a:bodyPr>
          <a:lstStyle>
            <a:lvl1pPr lvl="0" rtl="0" algn="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grpSp>
        <p:nvGrpSpPr>
          <p:cNvPr id="910" name="Google Shape;910;p29"/>
          <p:cNvGrpSpPr/>
          <p:nvPr/>
        </p:nvGrpSpPr>
        <p:grpSpPr>
          <a:xfrm flipH="1">
            <a:off x="-625406" y="-158233"/>
            <a:ext cx="8496322" cy="10477264"/>
            <a:chOff x="25150" y="0"/>
            <a:chExt cx="9710083" cy="5015925"/>
          </a:xfrm>
        </p:grpSpPr>
        <p:sp>
          <p:nvSpPr>
            <p:cNvPr id="911" name="Google Shape;911;p29"/>
            <p:cNvSpPr/>
            <p:nvPr/>
          </p:nvSpPr>
          <p:spPr>
            <a:xfrm flipH="1">
              <a:off x="136458" y="95500"/>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912" name="Google Shape;912;p29"/>
            <p:cNvGrpSpPr/>
            <p:nvPr/>
          </p:nvGrpSpPr>
          <p:grpSpPr>
            <a:xfrm flipH="1" rot="10800000">
              <a:off x="8461408" y="0"/>
              <a:ext cx="1273825" cy="3291400"/>
              <a:chOff x="5857950" y="1902450"/>
              <a:chExt cx="1273825" cy="3291400"/>
            </a:xfrm>
          </p:grpSpPr>
          <p:sp>
            <p:nvSpPr>
              <p:cNvPr id="913" name="Google Shape;913;p29"/>
              <p:cNvSpPr/>
              <p:nvPr/>
            </p:nvSpPr>
            <p:spPr>
              <a:xfrm rot="5400000">
                <a:off x="5150325" y="2661825"/>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14" name="Google Shape;914;p29"/>
              <p:cNvSpPr/>
              <p:nvPr/>
            </p:nvSpPr>
            <p:spPr>
              <a:xfrm rot="10800000">
                <a:off x="6036000" y="2275875"/>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15" name="Google Shape;915;p29"/>
              <p:cNvSpPr/>
              <p:nvPr/>
            </p:nvSpPr>
            <p:spPr>
              <a:xfrm flipH="1">
                <a:off x="5962275" y="2965525"/>
                <a:ext cx="73725" cy="57025"/>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16" name="Google Shape;916;p29"/>
              <p:cNvSpPr/>
              <p:nvPr/>
            </p:nvSpPr>
            <p:spPr>
              <a:xfrm flipH="1">
                <a:off x="5995500" y="4186675"/>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17" name="Google Shape;917;p29"/>
              <p:cNvSpPr/>
              <p:nvPr/>
            </p:nvSpPr>
            <p:spPr>
              <a:xfrm flipH="1">
                <a:off x="5857950" y="4381950"/>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18" name="Google Shape;918;p29"/>
              <p:cNvSpPr/>
              <p:nvPr/>
            </p:nvSpPr>
            <p:spPr>
              <a:xfrm flipH="1">
                <a:off x="6111000" y="3967050"/>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19" name="Google Shape;919;p29"/>
              <p:cNvSpPr/>
              <p:nvPr/>
            </p:nvSpPr>
            <p:spPr>
              <a:xfrm flipH="1">
                <a:off x="5945350" y="3735300"/>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20" name="Google Shape;920;p29"/>
              <p:cNvSpPr/>
              <p:nvPr/>
            </p:nvSpPr>
            <p:spPr>
              <a:xfrm flipH="1">
                <a:off x="6107425" y="3486050"/>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21" name="Google Shape;921;p29"/>
              <p:cNvSpPr/>
              <p:nvPr/>
            </p:nvSpPr>
            <p:spPr>
              <a:xfrm flipH="1">
                <a:off x="6089175" y="2556700"/>
                <a:ext cx="49425" cy="38025"/>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22" name="Google Shape;922;p29"/>
              <p:cNvSpPr/>
              <p:nvPr/>
            </p:nvSpPr>
            <p:spPr>
              <a:xfrm flipH="1">
                <a:off x="6205450" y="2909300"/>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923" name="Google Shape;923;p29"/>
            <p:cNvSpPr/>
            <p:nvPr/>
          </p:nvSpPr>
          <p:spPr>
            <a:xfrm flipH="1">
              <a:off x="25150" y="820275"/>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24" name="Google Shape;924;p29"/>
            <p:cNvSpPr/>
            <p:nvPr/>
          </p:nvSpPr>
          <p:spPr>
            <a:xfrm flipH="1">
              <a:off x="162700" y="4314525"/>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25" name="Google Shape;925;p29"/>
            <p:cNvSpPr/>
            <p:nvPr/>
          </p:nvSpPr>
          <p:spPr>
            <a:xfrm flipH="1">
              <a:off x="25150" y="4509800"/>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26" name="Google Shape;926;p29"/>
            <p:cNvSpPr/>
            <p:nvPr/>
          </p:nvSpPr>
          <p:spPr>
            <a:xfrm flipH="1">
              <a:off x="278200" y="4094900"/>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27" name="Google Shape;927;p29"/>
            <p:cNvSpPr/>
            <p:nvPr/>
          </p:nvSpPr>
          <p:spPr>
            <a:xfrm flipH="1">
              <a:off x="112550" y="3863150"/>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28" name="Google Shape;928;p29"/>
            <p:cNvSpPr/>
            <p:nvPr/>
          </p:nvSpPr>
          <p:spPr>
            <a:xfrm flipH="1">
              <a:off x="274625" y="3613900"/>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29" name="Google Shape;929;p29"/>
            <p:cNvSpPr/>
            <p:nvPr/>
          </p:nvSpPr>
          <p:spPr>
            <a:xfrm flipH="1">
              <a:off x="415525" y="4930025"/>
              <a:ext cx="110225" cy="85900"/>
            </a:xfrm>
            <a:custGeom>
              <a:rect b="b" l="l" r="r" t="t"/>
              <a:pathLst>
                <a:path extrusionOk="0" h="3436" w="4409">
                  <a:moveTo>
                    <a:pt x="2189" y="1"/>
                  </a:moveTo>
                  <a:cubicBezTo>
                    <a:pt x="1" y="1"/>
                    <a:pt x="1" y="3435"/>
                    <a:pt x="2189" y="3435"/>
                  </a:cubicBezTo>
                  <a:cubicBezTo>
                    <a:pt x="4408" y="3435"/>
                    <a:pt x="4408" y="1"/>
                    <a:pt x="2189"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CUSTOM_17">
    <p:spTree>
      <p:nvGrpSpPr>
        <p:cNvPr id="930" name="Shape 930"/>
        <p:cNvGrpSpPr/>
        <p:nvPr/>
      </p:nvGrpSpPr>
      <p:grpSpPr>
        <a:xfrm>
          <a:off x="0" y="0"/>
          <a:ext cx="0" cy="0"/>
          <a:chOff x="0" y="0"/>
          <a:chExt cx="0" cy="0"/>
        </a:xfrm>
      </p:grpSpPr>
      <p:grpSp>
        <p:nvGrpSpPr>
          <p:cNvPr id="931" name="Google Shape;931;p30"/>
          <p:cNvGrpSpPr/>
          <p:nvPr/>
        </p:nvGrpSpPr>
        <p:grpSpPr>
          <a:xfrm>
            <a:off x="14257" y="-83990"/>
            <a:ext cx="8300000" cy="10827733"/>
            <a:chOff x="16293" y="-40210"/>
            <a:chExt cx="9485714" cy="5183710"/>
          </a:xfrm>
        </p:grpSpPr>
        <p:grpSp>
          <p:nvGrpSpPr>
            <p:cNvPr id="932" name="Google Shape;932;p30"/>
            <p:cNvGrpSpPr/>
            <p:nvPr/>
          </p:nvGrpSpPr>
          <p:grpSpPr>
            <a:xfrm>
              <a:off x="16293" y="-40210"/>
              <a:ext cx="927567" cy="1633710"/>
              <a:chOff x="16293" y="-40210"/>
              <a:chExt cx="927567" cy="1633710"/>
            </a:xfrm>
          </p:grpSpPr>
          <p:sp>
            <p:nvSpPr>
              <p:cNvPr id="933" name="Google Shape;933;p30"/>
              <p:cNvSpPr/>
              <p:nvPr/>
            </p:nvSpPr>
            <p:spPr>
              <a:xfrm>
                <a:off x="713225" y="689600"/>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34" name="Google Shape;934;p30"/>
              <p:cNvSpPr/>
              <p:nvPr/>
            </p:nvSpPr>
            <p:spPr>
              <a:xfrm>
                <a:off x="532550" y="1555500"/>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35" name="Google Shape;935;p30"/>
              <p:cNvSpPr/>
              <p:nvPr/>
            </p:nvSpPr>
            <p:spPr>
              <a:xfrm flipH="1" rot="7843796">
                <a:off x="55661" y="195723"/>
                <a:ext cx="848832" cy="493154"/>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36" name="Google Shape;936;p30"/>
              <p:cNvSpPr/>
              <p:nvPr/>
            </p:nvSpPr>
            <p:spPr>
              <a:xfrm>
                <a:off x="135925" y="1223313"/>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37" name="Google Shape;937;p30"/>
              <p:cNvSpPr/>
              <p:nvPr/>
            </p:nvSpPr>
            <p:spPr>
              <a:xfrm>
                <a:off x="356288" y="797350"/>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nvGrpSpPr>
            <p:cNvPr id="938" name="Google Shape;938;p30"/>
            <p:cNvGrpSpPr/>
            <p:nvPr/>
          </p:nvGrpSpPr>
          <p:grpSpPr>
            <a:xfrm>
              <a:off x="8006425" y="2225525"/>
              <a:ext cx="1495583" cy="2917975"/>
              <a:chOff x="8006425" y="2225525"/>
              <a:chExt cx="1495583" cy="2917975"/>
            </a:xfrm>
          </p:grpSpPr>
          <p:sp>
            <p:nvSpPr>
              <p:cNvPr id="939" name="Google Shape;939;p30"/>
              <p:cNvSpPr/>
              <p:nvPr/>
            </p:nvSpPr>
            <p:spPr>
              <a:xfrm rot="10800000">
                <a:off x="8097408" y="4260025"/>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40" name="Google Shape;940;p30"/>
              <p:cNvSpPr/>
              <p:nvPr/>
            </p:nvSpPr>
            <p:spPr>
              <a:xfrm rot="10800000">
                <a:off x="8720833" y="3962025"/>
                <a:ext cx="73725" cy="57025"/>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41" name="Google Shape;941;p30"/>
              <p:cNvSpPr/>
              <p:nvPr/>
            </p:nvSpPr>
            <p:spPr>
              <a:xfrm rot="10800000">
                <a:off x="8671433" y="3726450"/>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42" name="Google Shape;942;p30"/>
              <p:cNvSpPr/>
              <p:nvPr/>
            </p:nvSpPr>
            <p:spPr>
              <a:xfrm rot="10800000">
                <a:off x="8404908" y="4931950"/>
                <a:ext cx="49425" cy="38025"/>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43" name="Google Shape;943;p30"/>
              <p:cNvSpPr/>
              <p:nvPr/>
            </p:nvSpPr>
            <p:spPr>
              <a:xfrm rot="10800000">
                <a:off x="8429633" y="4608575"/>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44" name="Google Shape;944;p30"/>
              <p:cNvSpPr/>
              <p:nvPr/>
            </p:nvSpPr>
            <p:spPr>
              <a:xfrm rot="10800000">
                <a:off x="8508708" y="3000300"/>
                <a:ext cx="658850" cy="2143200"/>
              </a:xfrm>
              <a:custGeom>
                <a:rect b="b" l="l" r="r" t="t"/>
                <a:pathLst>
                  <a:path extrusionOk="0" h="85728" w="26354">
                    <a:moveTo>
                      <a:pt x="0" y="0"/>
                    </a:moveTo>
                    <a:lnTo>
                      <a:pt x="0" y="85442"/>
                    </a:lnTo>
                    <a:cubicBezTo>
                      <a:pt x="1037" y="85610"/>
                      <a:pt x="2093" y="85727"/>
                      <a:pt x="3146" y="85727"/>
                    </a:cubicBezTo>
                    <a:cubicBezTo>
                      <a:pt x="6476" y="85727"/>
                      <a:pt x="9770" y="84556"/>
                      <a:pt x="12310" y="80123"/>
                    </a:cubicBezTo>
                    <a:cubicBezTo>
                      <a:pt x="18055" y="70001"/>
                      <a:pt x="7477" y="58694"/>
                      <a:pt x="10426" y="47751"/>
                    </a:cubicBezTo>
                    <a:cubicBezTo>
                      <a:pt x="11824" y="42584"/>
                      <a:pt x="17204" y="39940"/>
                      <a:pt x="18815" y="35198"/>
                    </a:cubicBezTo>
                    <a:cubicBezTo>
                      <a:pt x="20699" y="29757"/>
                      <a:pt x="18997" y="24894"/>
                      <a:pt x="19696" y="19240"/>
                    </a:cubicBezTo>
                    <a:cubicBezTo>
                      <a:pt x="20365" y="13982"/>
                      <a:pt x="22797" y="6018"/>
                      <a:pt x="26353"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45" name="Google Shape;945;p30"/>
              <p:cNvSpPr/>
              <p:nvPr/>
            </p:nvSpPr>
            <p:spPr>
              <a:xfrm flipH="1">
                <a:off x="8487533" y="3000300"/>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46" name="Google Shape;946;p30"/>
              <p:cNvSpPr/>
              <p:nvPr/>
            </p:nvSpPr>
            <p:spPr>
              <a:xfrm>
                <a:off x="8816708" y="2547325"/>
                <a:ext cx="220400" cy="171000"/>
              </a:xfrm>
              <a:custGeom>
                <a:rect b="b" l="l" r="r" t="t"/>
                <a:pathLst>
                  <a:path extrusionOk="0" h="6840" w="8816">
                    <a:moveTo>
                      <a:pt x="4408" y="0"/>
                    </a:moveTo>
                    <a:cubicBezTo>
                      <a:pt x="1" y="0"/>
                      <a:pt x="1" y="6839"/>
                      <a:pt x="4408" y="6839"/>
                    </a:cubicBezTo>
                    <a:cubicBezTo>
                      <a:pt x="8816" y="6839"/>
                      <a:pt x="8816" y="0"/>
                      <a:pt x="440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47" name="Google Shape;947;p30"/>
              <p:cNvSpPr/>
              <p:nvPr/>
            </p:nvSpPr>
            <p:spPr>
              <a:xfrm flipH="1">
                <a:off x="8006425" y="3368150"/>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48" name="Google Shape;948;p30"/>
              <p:cNvSpPr/>
              <p:nvPr/>
            </p:nvSpPr>
            <p:spPr>
              <a:xfrm rot="10800000">
                <a:off x="8406233" y="2225525"/>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sp>
        <p:nvSpPr>
          <p:cNvPr id="949" name="Google Shape;949;p30"/>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
        <p:nvSpPr>
          <p:cNvPr id="950" name="Google Shape;950;p30"/>
          <p:cNvSpPr txBox="1"/>
          <p:nvPr>
            <p:ph idx="1" type="subTitle"/>
          </p:nvPr>
        </p:nvSpPr>
        <p:spPr>
          <a:xfrm>
            <a:off x="844725" y="3478157"/>
            <a:ext cx="3332100" cy="4457100"/>
          </a:xfrm>
          <a:prstGeom prst="rect">
            <a:avLst/>
          </a:prstGeom>
        </p:spPr>
        <p:txBody>
          <a:bodyPr anchorCtr="0" anchor="ctr" bIns="107175" lIns="107175" spcFirstLastPara="1" rIns="107175" wrap="square" tIns="107175">
            <a:noAutofit/>
          </a:bodyPr>
          <a:lstStyle>
            <a:lvl1pPr lvl="0"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10" name="Shape 110"/>
        <p:cNvGrpSpPr/>
        <p:nvPr/>
      </p:nvGrpSpPr>
      <p:grpSpPr>
        <a:xfrm>
          <a:off x="0" y="0"/>
          <a:ext cx="0" cy="0"/>
          <a:chOff x="0" y="0"/>
          <a:chExt cx="0" cy="0"/>
        </a:xfrm>
      </p:grpSpPr>
      <p:grpSp>
        <p:nvGrpSpPr>
          <p:cNvPr id="111" name="Google Shape;111;p4"/>
          <p:cNvGrpSpPr/>
          <p:nvPr/>
        </p:nvGrpSpPr>
        <p:grpSpPr>
          <a:xfrm>
            <a:off x="-165200" y="-414888"/>
            <a:ext cx="8514163" cy="11086202"/>
            <a:chOff x="-188800" y="-198625"/>
            <a:chExt cx="9730472" cy="5307450"/>
          </a:xfrm>
        </p:grpSpPr>
        <p:grpSp>
          <p:nvGrpSpPr>
            <p:cNvPr id="112" name="Google Shape;112;p4"/>
            <p:cNvGrpSpPr/>
            <p:nvPr/>
          </p:nvGrpSpPr>
          <p:grpSpPr>
            <a:xfrm>
              <a:off x="-188800" y="-198625"/>
              <a:ext cx="3260650" cy="1645100"/>
              <a:chOff x="-188800" y="-198625"/>
              <a:chExt cx="3260650" cy="1645100"/>
            </a:xfrm>
          </p:grpSpPr>
          <p:sp>
            <p:nvSpPr>
              <p:cNvPr id="113" name="Google Shape;113;p4"/>
              <p:cNvSpPr/>
              <p:nvPr/>
            </p:nvSpPr>
            <p:spPr>
              <a:xfrm>
                <a:off x="-188800" y="-100537"/>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4" name="Google Shape;114;p4"/>
              <p:cNvSpPr/>
              <p:nvPr/>
            </p:nvSpPr>
            <p:spPr>
              <a:xfrm>
                <a:off x="2223025" y="-30450"/>
                <a:ext cx="848825" cy="493150"/>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5" name="Google Shape;115;p4"/>
              <p:cNvSpPr/>
              <p:nvPr/>
            </p:nvSpPr>
            <p:spPr>
              <a:xfrm>
                <a:off x="151575" y="614675"/>
                <a:ext cx="73750" cy="57025"/>
              </a:xfrm>
              <a:custGeom>
                <a:rect b="b" l="l" r="r" t="t"/>
                <a:pathLst>
                  <a:path extrusionOk="0" h="2281" w="2950">
                    <a:moveTo>
                      <a:pt x="1460" y="1"/>
                    </a:moveTo>
                    <a:cubicBezTo>
                      <a:pt x="1" y="1"/>
                      <a:pt x="1" y="2281"/>
                      <a:pt x="1460" y="2281"/>
                    </a:cubicBezTo>
                    <a:cubicBezTo>
                      <a:pt x="2949" y="2281"/>
                      <a:pt x="2949" y="1"/>
                      <a:pt x="146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6" name="Google Shape;116;p4"/>
              <p:cNvSpPr/>
              <p:nvPr/>
            </p:nvSpPr>
            <p:spPr>
              <a:xfrm>
                <a:off x="1798275" y="359350"/>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7" name="Google Shape;117;p4"/>
              <p:cNvSpPr/>
              <p:nvPr/>
            </p:nvSpPr>
            <p:spPr>
              <a:xfrm>
                <a:off x="905800" y="397875"/>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8" name="Google Shape;118;p4"/>
              <p:cNvSpPr/>
              <p:nvPr/>
            </p:nvSpPr>
            <p:spPr>
              <a:xfrm>
                <a:off x="0" y="-54675"/>
                <a:ext cx="127700" cy="122200"/>
              </a:xfrm>
              <a:custGeom>
                <a:rect b="b" l="l" r="r" t="t"/>
                <a:pathLst>
                  <a:path extrusionOk="0" h="4888" w="5108">
                    <a:moveTo>
                      <a:pt x="1220" y="0"/>
                    </a:moveTo>
                    <a:cubicBezTo>
                      <a:pt x="683" y="0"/>
                      <a:pt x="116" y="347"/>
                      <a:pt x="62" y="1020"/>
                    </a:cubicBezTo>
                    <a:cubicBezTo>
                      <a:pt x="1" y="1932"/>
                      <a:pt x="62" y="2905"/>
                      <a:pt x="457" y="3725"/>
                    </a:cubicBezTo>
                    <a:cubicBezTo>
                      <a:pt x="824" y="4460"/>
                      <a:pt x="1545" y="4888"/>
                      <a:pt x="2302" y="4888"/>
                    </a:cubicBezTo>
                    <a:cubicBezTo>
                      <a:pt x="2610" y="4888"/>
                      <a:pt x="2924" y="4817"/>
                      <a:pt x="3223" y="4668"/>
                    </a:cubicBezTo>
                    <a:cubicBezTo>
                      <a:pt x="5107" y="3725"/>
                      <a:pt x="3496" y="1689"/>
                      <a:pt x="2554" y="747"/>
                    </a:cubicBezTo>
                    <a:cubicBezTo>
                      <a:pt x="2402" y="595"/>
                      <a:pt x="2250" y="503"/>
                      <a:pt x="2098" y="473"/>
                    </a:cubicBezTo>
                    <a:cubicBezTo>
                      <a:pt x="1927" y="156"/>
                      <a:pt x="1581" y="0"/>
                      <a:pt x="122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9" name="Google Shape;119;p4"/>
              <p:cNvSpPr/>
              <p:nvPr/>
            </p:nvSpPr>
            <p:spPr>
              <a:xfrm>
                <a:off x="139825" y="-95275"/>
                <a:ext cx="130725" cy="115800"/>
              </a:xfrm>
              <a:custGeom>
                <a:rect b="b" l="l" r="r" t="t"/>
                <a:pathLst>
                  <a:path extrusionOk="0" h="4632" w="5229">
                    <a:moveTo>
                      <a:pt x="1661" y="0"/>
                    </a:moveTo>
                    <a:cubicBezTo>
                      <a:pt x="1376" y="0"/>
                      <a:pt x="1150" y="135"/>
                      <a:pt x="973" y="334"/>
                    </a:cubicBezTo>
                    <a:cubicBezTo>
                      <a:pt x="457" y="456"/>
                      <a:pt x="1" y="912"/>
                      <a:pt x="183" y="1580"/>
                    </a:cubicBezTo>
                    <a:cubicBezTo>
                      <a:pt x="426" y="2492"/>
                      <a:pt x="1004" y="3526"/>
                      <a:pt x="1672" y="4134"/>
                    </a:cubicBezTo>
                    <a:cubicBezTo>
                      <a:pt x="2049" y="4487"/>
                      <a:pt x="2468" y="4631"/>
                      <a:pt x="2891" y="4631"/>
                    </a:cubicBezTo>
                    <a:cubicBezTo>
                      <a:pt x="3596" y="4631"/>
                      <a:pt x="4313" y="4232"/>
                      <a:pt x="4864" y="3738"/>
                    </a:cubicBezTo>
                    <a:cubicBezTo>
                      <a:pt x="5198" y="3404"/>
                      <a:pt x="5229" y="2857"/>
                      <a:pt x="5016" y="2431"/>
                    </a:cubicBezTo>
                    <a:cubicBezTo>
                      <a:pt x="4438" y="1276"/>
                      <a:pt x="3223" y="456"/>
                      <a:pt x="2007" y="61"/>
                    </a:cubicBezTo>
                    <a:cubicBezTo>
                      <a:pt x="1883" y="19"/>
                      <a:pt x="1768" y="0"/>
                      <a:pt x="166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20" name="Google Shape;120;p4"/>
              <p:cNvSpPr/>
              <p:nvPr/>
            </p:nvSpPr>
            <p:spPr>
              <a:xfrm>
                <a:off x="143625" y="-198625"/>
                <a:ext cx="91975" cy="42025"/>
              </a:xfrm>
              <a:custGeom>
                <a:rect b="b" l="l" r="r" t="t"/>
                <a:pathLst>
                  <a:path extrusionOk="0" h="1681" w="3679">
                    <a:moveTo>
                      <a:pt x="1" y="0"/>
                    </a:moveTo>
                    <a:cubicBezTo>
                      <a:pt x="31" y="182"/>
                      <a:pt x="122" y="334"/>
                      <a:pt x="274" y="486"/>
                    </a:cubicBezTo>
                    <a:cubicBezTo>
                      <a:pt x="700" y="942"/>
                      <a:pt x="1095" y="1459"/>
                      <a:pt x="1703" y="1611"/>
                    </a:cubicBezTo>
                    <a:cubicBezTo>
                      <a:pt x="1861" y="1656"/>
                      <a:pt x="2024" y="1680"/>
                      <a:pt x="2184" y="1680"/>
                    </a:cubicBezTo>
                    <a:cubicBezTo>
                      <a:pt x="2455" y="1680"/>
                      <a:pt x="2720" y="1612"/>
                      <a:pt x="2949" y="1459"/>
                    </a:cubicBezTo>
                    <a:cubicBezTo>
                      <a:pt x="3527" y="1155"/>
                      <a:pt x="3679" y="547"/>
                      <a:pt x="346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21" name="Google Shape;121;p4"/>
              <p:cNvSpPr/>
              <p:nvPr/>
            </p:nvSpPr>
            <p:spPr>
              <a:xfrm>
                <a:off x="328275" y="-198625"/>
                <a:ext cx="134525" cy="71800"/>
              </a:xfrm>
              <a:custGeom>
                <a:rect b="b" l="l" r="r" t="t"/>
                <a:pathLst>
                  <a:path extrusionOk="0" h="2872" w="5381">
                    <a:moveTo>
                      <a:pt x="62" y="0"/>
                    </a:moveTo>
                    <a:cubicBezTo>
                      <a:pt x="1" y="213"/>
                      <a:pt x="31" y="486"/>
                      <a:pt x="153" y="729"/>
                    </a:cubicBezTo>
                    <a:cubicBezTo>
                      <a:pt x="680" y="1761"/>
                      <a:pt x="2078" y="2872"/>
                      <a:pt x="3341" y="2872"/>
                    </a:cubicBezTo>
                    <a:cubicBezTo>
                      <a:pt x="3827" y="2872"/>
                      <a:pt x="4293" y="2707"/>
                      <a:pt x="4682" y="2310"/>
                    </a:cubicBezTo>
                    <a:cubicBezTo>
                      <a:pt x="5381" y="1581"/>
                      <a:pt x="5138" y="699"/>
                      <a:pt x="459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22" name="Google Shape;122;p4"/>
              <p:cNvSpPr/>
              <p:nvPr/>
            </p:nvSpPr>
            <p:spPr>
              <a:xfrm>
                <a:off x="542575" y="-198625"/>
                <a:ext cx="116275" cy="90450"/>
              </a:xfrm>
              <a:custGeom>
                <a:rect b="b" l="l" r="r" t="t"/>
                <a:pathLst>
                  <a:path extrusionOk="0" h="3618" w="4651">
                    <a:moveTo>
                      <a:pt x="639" y="0"/>
                    </a:moveTo>
                    <a:cubicBezTo>
                      <a:pt x="152" y="274"/>
                      <a:pt x="0" y="942"/>
                      <a:pt x="274" y="1429"/>
                    </a:cubicBezTo>
                    <a:cubicBezTo>
                      <a:pt x="426" y="1733"/>
                      <a:pt x="365" y="2128"/>
                      <a:pt x="578" y="2462"/>
                    </a:cubicBezTo>
                    <a:cubicBezTo>
                      <a:pt x="882" y="3009"/>
                      <a:pt x="1490" y="3161"/>
                      <a:pt x="2067" y="3192"/>
                    </a:cubicBezTo>
                    <a:cubicBezTo>
                      <a:pt x="2462" y="3465"/>
                      <a:pt x="2918" y="3617"/>
                      <a:pt x="3435" y="3617"/>
                    </a:cubicBezTo>
                    <a:cubicBezTo>
                      <a:pt x="4134" y="3617"/>
                      <a:pt x="4651" y="2948"/>
                      <a:pt x="4469" y="2280"/>
                    </a:cubicBezTo>
                    <a:cubicBezTo>
                      <a:pt x="4317" y="1550"/>
                      <a:pt x="3557" y="1003"/>
                      <a:pt x="3010" y="578"/>
                    </a:cubicBezTo>
                    <a:cubicBezTo>
                      <a:pt x="2736" y="365"/>
                      <a:pt x="2402" y="152"/>
                      <a:pt x="206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23" name="Google Shape;123;p4"/>
              <p:cNvSpPr/>
              <p:nvPr/>
            </p:nvSpPr>
            <p:spPr>
              <a:xfrm>
                <a:off x="677825" y="-95025"/>
                <a:ext cx="101100" cy="66450"/>
              </a:xfrm>
              <a:custGeom>
                <a:rect b="b" l="l" r="r" t="t"/>
                <a:pathLst>
                  <a:path extrusionOk="0" h="2658" w="4044">
                    <a:moveTo>
                      <a:pt x="1902" y="1"/>
                    </a:moveTo>
                    <a:cubicBezTo>
                      <a:pt x="1572" y="1"/>
                      <a:pt x="1242" y="71"/>
                      <a:pt x="913" y="142"/>
                    </a:cubicBezTo>
                    <a:cubicBezTo>
                      <a:pt x="366" y="233"/>
                      <a:pt x="1" y="902"/>
                      <a:pt x="153" y="1449"/>
                    </a:cubicBezTo>
                    <a:cubicBezTo>
                      <a:pt x="305" y="1874"/>
                      <a:pt x="639" y="2148"/>
                      <a:pt x="1065" y="2209"/>
                    </a:cubicBezTo>
                    <a:cubicBezTo>
                      <a:pt x="1186" y="2239"/>
                      <a:pt x="1308" y="2269"/>
                      <a:pt x="1429" y="2269"/>
                    </a:cubicBezTo>
                    <a:cubicBezTo>
                      <a:pt x="1581" y="2330"/>
                      <a:pt x="1673" y="2421"/>
                      <a:pt x="1825" y="2482"/>
                    </a:cubicBezTo>
                    <a:cubicBezTo>
                      <a:pt x="2070" y="2599"/>
                      <a:pt x="2316" y="2658"/>
                      <a:pt x="2554" y="2658"/>
                    </a:cubicBezTo>
                    <a:cubicBezTo>
                      <a:pt x="2936" y="2658"/>
                      <a:pt x="3300" y="2508"/>
                      <a:pt x="3618" y="2209"/>
                    </a:cubicBezTo>
                    <a:cubicBezTo>
                      <a:pt x="3952" y="1935"/>
                      <a:pt x="4044" y="1297"/>
                      <a:pt x="3800" y="932"/>
                    </a:cubicBezTo>
                    <a:cubicBezTo>
                      <a:pt x="3405" y="385"/>
                      <a:pt x="2888" y="81"/>
                      <a:pt x="2189" y="20"/>
                    </a:cubicBezTo>
                    <a:cubicBezTo>
                      <a:pt x="2093" y="6"/>
                      <a:pt x="1998" y="1"/>
                      <a:pt x="190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24" name="Google Shape;124;p4"/>
              <p:cNvSpPr/>
              <p:nvPr/>
            </p:nvSpPr>
            <p:spPr>
              <a:xfrm>
                <a:off x="517500" y="46050"/>
                <a:ext cx="134525" cy="124350"/>
              </a:xfrm>
              <a:custGeom>
                <a:rect b="b" l="l" r="r" t="t"/>
                <a:pathLst>
                  <a:path extrusionOk="0" h="4974" w="5381">
                    <a:moveTo>
                      <a:pt x="1950" y="0"/>
                    </a:moveTo>
                    <a:cubicBezTo>
                      <a:pt x="1623" y="0"/>
                      <a:pt x="1280" y="54"/>
                      <a:pt x="913" y="158"/>
                    </a:cubicBezTo>
                    <a:cubicBezTo>
                      <a:pt x="31" y="431"/>
                      <a:pt x="1" y="1465"/>
                      <a:pt x="487" y="1982"/>
                    </a:cubicBezTo>
                    <a:cubicBezTo>
                      <a:pt x="487" y="2194"/>
                      <a:pt x="578" y="2377"/>
                      <a:pt x="761" y="2559"/>
                    </a:cubicBezTo>
                    <a:cubicBezTo>
                      <a:pt x="1430" y="3258"/>
                      <a:pt x="1673" y="4352"/>
                      <a:pt x="2615" y="4808"/>
                    </a:cubicBezTo>
                    <a:cubicBezTo>
                      <a:pt x="2835" y="4922"/>
                      <a:pt x="3083" y="4973"/>
                      <a:pt x="3339" y="4973"/>
                    </a:cubicBezTo>
                    <a:cubicBezTo>
                      <a:pt x="4249" y="4973"/>
                      <a:pt x="5242" y="4312"/>
                      <a:pt x="5290" y="3410"/>
                    </a:cubicBezTo>
                    <a:cubicBezTo>
                      <a:pt x="5381" y="2438"/>
                      <a:pt x="4591" y="1495"/>
                      <a:pt x="3952" y="857"/>
                    </a:cubicBezTo>
                    <a:cubicBezTo>
                      <a:pt x="3323" y="269"/>
                      <a:pt x="2679" y="0"/>
                      <a:pt x="195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25" name="Google Shape;125;p4"/>
              <p:cNvSpPr/>
              <p:nvPr/>
            </p:nvSpPr>
            <p:spPr>
              <a:xfrm>
                <a:off x="172500" y="79475"/>
                <a:ext cx="163400" cy="135100"/>
              </a:xfrm>
              <a:custGeom>
                <a:rect b="b" l="l" r="r" t="t"/>
                <a:pathLst>
                  <a:path extrusionOk="0" h="5404" w="6536">
                    <a:moveTo>
                      <a:pt x="1286" y="0"/>
                    </a:moveTo>
                    <a:cubicBezTo>
                      <a:pt x="913" y="0"/>
                      <a:pt x="628" y="220"/>
                      <a:pt x="487" y="548"/>
                    </a:cubicBezTo>
                    <a:cubicBezTo>
                      <a:pt x="153" y="852"/>
                      <a:pt x="1" y="1308"/>
                      <a:pt x="244" y="1794"/>
                    </a:cubicBezTo>
                    <a:cubicBezTo>
                      <a:pt x="730" y="2767"/>
                      <a:pt x="1004" y="3831"/>
                      <a:pt x="1733" y="4651"/>
                    </a:cubicBezTo>
                    <a:cubicBezTo>
                      <a:pt x="2181" y="5145"/>
                      <a:pt x="2753" y="5404"/>
                      <a:pt x="3324" y="5404"/>
                    </a:cubicBezTo>
                    <a:cubicBezTo>
                      <a:pt x="3878" y="5404"/>
                      <a:pt x="4430" y="5160"/>
                      <a:pt x="4864" y="4651"/>
                    </a:cubicBezTo>
                    <a:cubicBezTo>
                      <a:pt x="6536" y="2706"/>
                      <a:pt x="3192" y="609"/>
                      <a:pt x="1642" y="62"/>
                    </a:cubicBezTo>
                    <a:cubicBezTo>
                      <a:pt x="1517" y="20"/>
                      <a:pt x="1398" y="0"/>
                      <a:pt x="128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26" name="Google Shape;126;p4"/>
              <p:cNvSpPr/>
              <p:nvPr/>
            </p:nvSpPr>
            <p:spPr>
              <a:xfrm>
                <a:off x="34400" y="127150"/>
                <a:ext cx="101650" cy="104625"/>
              </a:xfrm>
              <a:custGeom>
                <a:rect b="b" l="l" r="r" t="t"/>
                <a:pathLst>
                  <a:path extrusionOk="0" h="4185" w="4066">
                    <a:moveTo>
                      <a:pt x="1563" y="0"/>
                    </a:moveTo>
                    <a:cubicBezTo>
                      <a:pt x="739" y="0"/>
                      <a:pt x="0" y="1080"/>
                      <a:pt x="753" y="1832"/>
                    </a:cubicBezTo>
                    <a:cubicBezTo>
                      <a:pt x="1178" y="2258"/>
                      <a:pt x="1361" y="3109"/>
                      <a:pt x="1725" y="3687"/>
                    </a:cubicBezTo>
                    <a:cubicBezTo>
                      <a:pt x="1938" y="4039"/>
                      <a:pt x="2259" y="4185"/>
                      <a:pt x="2582" y="4185"/>
                    </a:cubicBezTo>
                    <a:cubicBezTo>
                      <a:pt x="3318" y="4185"/>
                      <a:pt x="4065" y="3426"/>
                      <a:pt x="3579" y="2623"/>
                    </a:cubicBezTo>
                    <a:cubicBezTo>
                      <a:pt x="3093" y="1863"/>
                      <a:pt x="2911" y="981"/>
                      <a:pt x="2272" y="313"/>
                    </a:cubicBezTo>
                    <a:cubicBezTo>
                      <a:pt x="2052" y="92"/>
                      <a:pt x="1804" y="0"/>
                      <a:pt x="156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27" name="Google Shape;127;p4"/>
              <p:cNvSpPr/>
              <p:nvPr/>
            </p:nvSpPr>
            <p:spPr>
              <a:xfrm>
                <a:off x="210500" y="290175"/>
                <a:ext cx="139075" cy="121900"/>
              </a:xfrm>
              <a:custGeom>
                <a:rect b="b" l="l" r="r" t="t"/>
                <a:pathLst>
                  <a:path extrusionOk="0" h="4876" w="5563">
                    <a:moveTo>
                      <a:pt x="1467" y="0"/>
                    </a:moveTo>
                    <a:cubicBezTo>
                      <a:pt x="1394" y="0"/>
                      <a:pt x="1320" y="8"/>
                      <a:pt x="1247" y="23"/>
                    </a:cubicBezTo>
                    <a:cubicBezTo>
                      <a:pt x="487" y="114"/>
                      <a:pt x="1" y="1087"/>
                      <a:pt x="487" y="1725"/>
                    </a:cubicBezTo>
                    <a:cubicBezTo>
                      <a:pt x="912" y="2606"/>
                      <a:pt x="1308" y="3579"/>
                      <a:pt x="2037" y="4248"/>
                    </a:cubicBezTo>
                    <a:cubicBezTo>
                      <a:pt x="2483" y="4680"/>
                      <a:pt x="2981" y="4876"/>
                      <a:pt x="3482" y="4876"/>
                    </a:cubicBezTo>
                    <a:cubicBezTo>
                      <a:pt x="4074" y="4876"/>
                      <a:pt x="4672" y="4603"/>
                      <a:pt x="5198" y="4126"/>
                    </a:cubicBezTo>
                    <a:cubicBezTo>
                      <a:pt x="5533" y="3792"/>
                      <a:pt x="5563" y="3275"/>
                      <a:pt x="5350" y="2850"/>
                    </a:cubicBezTo>
                    <a:cubicBezTo>
                      <a:pt x="4742" y="1603"/>
                      <a:pt x="3283" y="874"/>
                      <a:pt x="2067" y="236"/>
                    </a:cubicBezTo>
                    <a:cubicBezTo>
                      <a:pt x="1906" y="74"/>
                      <a:pt x="1693" y="0"/>
                      <a:pt x="146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28" name="Google Shape;128;p4"/>
              <p:cNvSpPr/>
              <p:nvPr/>
            </p:nvSpPr>
            <p:spPr>
              <a:xfrm>
                <a:off x="364500" y="209825"/>
                <a:ext cx="140875" cy="118350"/>
              </a:xfrm>
              <a:custGeom>
                <a:rect b="b" l="l" r="r" t="t"/>
                <a:pathLst>
                  <a:path extrusionOk="0" h="4734" w="5635">
                    <a:moveTo>
                      <a:pt x="1922" y="0"/>
                    </a:moveTo>
                    <a:cubicBezTo>
                      <a:pt x="1597" y="0"/>
                      <a:pt x="1280" y="162"/>
                      <a:pt x="1075" y="532"/>
                    </a:cubicBezTo>
                    <a:cubicBezTo>
                      <a:pt x="1" y="2567"/>
                      <a:pt x="2212" y="4734"/>
                      <a:pt x="4239" y="4734"/>
                    </a:cubicBezTo>
                    <a:cubicBezTo>
                      <a:pt x="4391" y="4734"/>
                      <a:pt x="4543" y="4721"/>
                      <a:pt x="4692" y="4696"/>
                    </a:cubicBezTo>
                    <a:cubicBezTo>
                      <a:pt x="5391" y="4574"/>
                      <a:pt x="5634" y="3693"/>
                      <a:pt x="5360" y="3146"/>
                    </a:cubicBezTo>
                    <a:cubicBezTo>
                      <a:pt x="4783" y="2082"/>
                      <a:pt x="3901" y="1261"/>
                      <a:pt x="3050" y="410"/>
                    </a:cubicBezTo>
                    <a:cubicBezTo>
                      <a:pt x="2838" y="197"/>
                      <a:pt x="2594" y="106"/>
                      <a:pt x="2382" y="106"/>
                    </a:cubicBezTo>
                    <a:cubicBezTo>
                      <a:pt x="2234" y="37"/>
                      <a:pt x="2077" y="0"/>
                      <a:pt x="1922"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29" name="Google Shape;129;p4"/>
              <p:cNvSpPr/>
              <p:nvPr/>
            </p:nvSpPr>
            <p:spPr>
              <a:xfrm>
                <a:off x="575450" y="246175"/>
                <a:ext cx="138125" cy="107775"/>
              </a:xfrm>
              <a:custGeom>
                <a:rect b="b" l="l" r="r" t="t"/>
                <a:pathLst>
                  <a:path extrusionOk="0" h="4311" w="5525">
                    <a:moveTo>
                      <a:pt x="1035" y="1"/>
                    </a:moveTo>
                    <a:cubicBezTo>
                      <a:pt x="399" y="1"/>
                      <a:pt x="1" y="599"/>
                      <a:pt x="53" y="1175"/>
                    </a:cubicBezTo>
                    <a:cubicBezTo>
                      <a:pt x="23" y="1540"/>
                      <a:pt x="144" y="1874"/>
                      <a:pt x="509" y="2117"/>
                    </a:cubicBezTo>
                    <a:cubicBezTo>
                      <a:pt x="600" y="2208"/>
                      <a:pt x="661" y="2330"/>
                      <a:pt x="722" y="2421"/>
                    </a:cubicBezTo>
                    <a:cubicBezTo>
                      <a:pt x="965" y="2786"/>
                      <a:pt x="1208" y="3151"/>
                      <a:pt x="1482" y="3485"/>
                    </a:cubicBezTo>
                    <a:cubicBezTo>
                      <a:pt x="1834" y="3954"/>
                      <a:pt x="2387" y="4310"/>
                      <a:pt x="2939" y="4310"/>
                    </a:cubicBezTo>
                    <a:cubicBezTo>
                      <a:pt x="3246" y="4310"/>
                      <a:pt x="3551" y="4201"/>
                      <a:pt x="3822" y="3941"/>
                    </a:cubicBezTo>
                    <a:cubicBezTo>
                      <a:pt x="5524" y="2330"/>
                      <a:pt x="2728" y="476"/>
                      <a:pt x="1360" y="50"/>
                    </a:cubicBezTo>
                    <a:cubicBezTo>
                      <a:pt x="1246" y="16"/>
                      <a:pt x="1137" y="1"/>
                      <a:pt x="1035"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30" name="Google Shape;130;p4"/>
              <p:cNvSpPr/>
              <p:nvPr/>
            </p:nvSpPr>
            <p:spPr>
              <a:xfrm>
                <a:off x="723175" y="217725"/>
                <a:ext cx="120350" cy="96225"/>
              </a:xfrm>
              <a:custGeom>
                <a:rect b="b" l="l" r="r" t="t"/>
                <a:pathLst>
                  <a:path extrusionOk="0" h="3849" w="4814">
                    <a:moveTo>
                      <a:pt x="1800" y="0"/>
                    </a:moveTo>
                    <a:cubicBezTo>
                      <a:pt x="1731" y="0"/>
                      <a:pt x="1661" y="10"/>
                      <a:pt x="1591" y="33"/>
                    </a:cubicBezTo>
                    <a:cubicBezTo>
                      <a:pt x="1569" y="32"/>
                      <a:pt x="1547" y="31"/>
                      <a:pt x="1525" y="31"/>
                    </a:cubicBezTo>
                    <a:cubicBezTo>
                      <a:pt x="729" y="31"/>
                      <a:pt x="1" y="1087"/>
                      <a:pt x="740" y="1827"/>
                    </a:cubicBezTo>
                    <a:cubicBezTo>
                      <a:pt x="1166" y="2282"/>
                      <a:pt x="1500" y="2799"/>
                      <a:pt x="1956" y="3225"/>
                    </a:cubicBezTo>
                    <a:cubicBezTo>
                      <a:pt x="2384" y="3600"/>
                      <a:pt x="2886" y="3849"/>
                      <a:pt x="3388" y="3849"/>
                    </a:cubicBezTo>
                    <a:cubicBezTo>
                      <a:pt x="3740" y="3849"/>
                      <a:pt x="4092" y="3726"/>
                      <a:pt x="4418" y="3437"/>
                    </a:cubicBezTo>
                    <a:cubicBezTo>
                      <a:pt x="4661" y="3194"/>
                      <a:pt x="4813" y="2738"/>
                      <a:pt x="4692" y="2404"/>
                    </a:cubicBezTo>
                    <a:cubicBezTo>
                      <a:pt x="4266" y="1219"/>
                      <a:pt x="3354" y="428"/>
                      <a:pt x="2138" y="64"/>
                    </a:cubicBezTo>
                    <a:cubicBezTo>
                      <a:pt x="2026" y="26"/>
                      <a:pt x="1913" y="0"/>
                      <a:pt x="180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31" name="Google Shape;131;p4"/>
              <p:cNvSpPr/>
              <p:nvPr/>
            </p:nvSpPr>
            <p:spPr>
              <a:xfrm>
                <a:off x="688475" y="8675"/>
                <a:ext cx="123875" cy="111225"/>
              </a:xfrm>
              <a:custGeom>
                <a:rect b="b" l="l" r="r" t="t"/>
                <a:pathLst>
                  <a:path extrusionOk="0" h="4449" w="4955">
                    <a:moveTo>
                      <a:pt x="1247" y="0"/>
                    </a:moveTo>
                    <a:cubicBezTo>
                      <a:pt x="896" y="0"/>
                      <a:pt x="565" y="163"/>
                      <a:pt x="365" y="523"/>
                    </a:cubicBezTo>
                    <a:cubicBezTo>
                      <a:pt x="304" y="614"/>
                      <a:pt x="244" y="735"/>
                      <a:pt x="244" y="887"/>
                    </a:cubicBezTo>
                    <a:cubicBezTo>
                      <a:pt x="31" y="1252"/>
                      <a:pt x="0" y="1739"/>
                      <a:pt x="396" y="2134"/>
                    </a:cubicBezTo>
                    <a:cubicBezTo>
                      <a:pt x="1034" y="2802"/>
                      <a:pt x="1611" y="3593"/>
                      <a:pt x="2402" y="4140"/>
                    </a:cubicBezTo>
                    <a:cubicBezTo>
                      <a:pt x="2684" y="4340"/>
                      <a:pt x="3022" y="4449"/>
                      <a:pt x="3345" y="4449"/>
                    </a:cubicBezTo>
                    <a:cubicBezTo>
                      <a:pt x="3856" y="4449"/>
                      <a:pt x="4331" y="4177"/>
                      <a:pt x="4499" y="3562"/>
                    </a:cubicBezTo>
                    <a:cubicBezTo>
                      <a:pt x="4955" y="1891"/>
                      <a:pt x="3070" y="705"/>
                      <a:pt x="1794" y="128"/>
                    </a:cubicBezTo>
                    <a:cubicBezTo>
                      <a:pt x="1617" y="44"/>
                      <a:pt x="1429" y="0"/>
                      <a:pt x="124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32" name="Google Shape;132;p4"/>
              <p:cNvSpPr/>
              <p:nvPr/>
            </p:nvSpPr>
            <p:spPr>
              <a:xfrm>
                <a:off x="444550" y="387350"/>
                <a:ext cx="158075" cy="117425"/>
              </a:xfrm>
              <a:custGeom>
                <a:rect b="b" l="l" r="r" t="t"/>
                <a:pathLst>
                  <a:path extrusionOk="0" h="4697" w="6323">
                    <a:moveTo>
                      <a:pt x="1573" y="1"/>
                    </a:moveTo>
                    <a:cubicBezTo>
                      <a:pt x="1279" y="1"/>
                      <a:pt x="1023" y="151"/>
                      <a:pt x="851" y="361"/>
                    </a:cubicBezTo>
                    <a:cubicBezTo>
                      <a:pt x="335" y="634"/>
                      <a:pt x="0" y="1212"/>
                      <a:pt x="365" y="1820"/>
                    </a:cubicBezTo>
                    <a:cubicBezTo>
                      <a:pt x="975" y="2805"/>
                      <a:pt x="2165" y="4697"/>
                      <a:pt x="3473" y="4697"/>
                    </a:cubicBezTo>
                    <a:cubicBezTo>
                      <a:pt x="3859" y="4697"/>
                      <a:pt x="4256" y="4532"/>
                      <a:pt x="4651" y="4130"/>
                    </a:cubicBezTo>
                    <a:cubicBezTo>
                      <a:pt x="6323" y="2428"/>
                      <a:pt x="3222" y="877"/>
                      <a:pt x="2128" y="178"/>
                    </a:cubicBezTo>
                    <a:cubicBezTo>
                      <a:pt x="1936" y="54"/>
                      <a:pt x="1747" y="1"/>
                      <a:pt x="15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33" name="Google Shape;133;p4"/>
              <p:cNvSpPr/>
              <p:nvPr/>
            </p:nvSpPr>
            <p:spPr>
              <a:xfrm>
                <a:off x="344250" y="-56300"/>
                <a:ext cx="136800" cy="102350"/>
              </a:xfrm>
              <a:custGeom>
                <a:rect b="b" l="l" r="r" t="t"/>
                <a:pathLst>
                  <a:path extrusionOk="0" h="4094" w="5472">
                    <a:moveTo>
                      <a:pt x="1367" y="0"/>
                    </a:moveTo>
                    <a:cubicBezTo>
                      <a:pt x="1109" y="0"/>
                      <a:pt x="873" y="132"/>
                      <a:pt x="699" y="325"/>
                    </a:cubicBezTo>
                    <a:cubicBezTo>
                      <a:pt x="274" y="538"/>
                      <a:pt x="0" y="1024"/>
                      <a:pt x="304" y="1572"/>
                    </a:cubicBezTo>
                    <a:cubicBezTo>
                      <a:pt x="821" y="2442"/>
                      <a:pt x="1866" y="4094"/>
                      <a:pt x="3002" y="4094"/>
                    </a:cubicBezTo>
                    <a:cubicBezTo>
                      <a:pt x="3335" y="4094"/>
                      <a:pt x="3675" y="3952"/>
                      <a:pt x="4012" y="3608"/>
                    </a:cubicBezTo>
                    <a:cubicBezTo>
                      <a:pt x="5471" y="2119"/>
                      <a:pt x="2797" y="781"/>
                      <a:pt x="1824" y="143"/>
                    </a:cubicBezTo>
                    <a:cubicBezTo>
                      <a:pt x="1669" y="43"/>
                      <a:pt x="1514" y="0"/>
                      <a:pt x="136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34" name="Google Shape;134;p4"/>
              <p:cNvSpPr/>
              <p:nvPr/>
            </p:nvSpPr>
            <p:spPr>
              <a:xfrm>
                <a:off x="34400" y="1000300"/>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35" name="Google Shape;135;p4"/>
              <p:cNvSpPr/>
              <p:nvPr/>
            </p:nvSpPr>
            <p:spPr>
              <a:xfrm>
                <a:off x="444550" y="813825"/>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136" name="Google Shape;136;p4"/>
            <p:cNvSpPr/>
            <p:nvPr/>
          </p:nvSpPr>
          <p:spPr>
            <a:xfrm flipH="1" rot="2700000">
              <a:off x="8642809" y="3594904"/>
              <a:ext cx="848817" cy="493145"/>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37" name="Google Shape;137;p4"/>
            <p:cNvSpPr/>
            <p:nvPr/>
          </p:nvSpPr>
          <p:spPr>
            <a:xfrm flipH="1">
              <a:off x="8008750" y="4237025"/>
              <a:ext cx="1061575" cy="871800"/>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138" name="Google Shape;138;p4"/>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a:spcBef>
                <a:spcPts val="0"/>
              </a:spcBef>
              <a:spcAft>
                <a:spcPts val="0"/>
              </a:spcAft>
              <a:buSzPts val="3800"/>
              <a:buNone/>
              <a:defRPr/>
            </a:lvl1pPr>
            <a:lvl2pPr lvl="1">
              <a:spcBef>
                <a:spcPts val="0"/>
              </a:spcBef>
              <a:spcAft>
                <a:spcPts val="0"/>
              </a:spcAft>
              <a:buSzPts val="3800"/>
              <a:buNone/>
              <a:defRPr/>
            </a:lvl2pPr>
            <a:lvl3pPr lvl="2">
              <a:spcBef>
                <a:spcPts val="0"/>
              </a:spcBef>
              <a:spcAft>
                <a:spcPts val="0"/>
              </a:spcAft>
              <a:buSzPts val="3800"/>
              <a:buNone/>
              <a:defRPr/>
            </a:lvl3pPr>
            <a:lvl4pPr lvl="3">
              <a:spcBef>
                <a:spcPts val="0"/>
              </a:spcBef>
              <a:spcAft>
                <a:spcPts val="0"/>
              </a:spcAft>
              <a:buSzPts val="3800"/>
              <a:buNone/>
              <a:defRPr/>
            </a:lvl4pPr>
            <a:lvl5pPr lvl="4">
              <a:spcBef>
                <a:spcPts val="0"/>
              </a:spcBef>
              <a:spcAft>
                <a:spcPts val="0"/>
              </a:spcAft>
              <a:buSzPts val="3800"/>
              <a:buNone/>
              <a:defRPr/>
            </a:lvl5pPr>
            <a:lvl6pPr lvl="5">
              <a:spcBef>
                <a:spcPts val="0"/>
              </a:spcBef>
              <a:spcAft>
                <a:spcPts val="0"/>
              </a:spcAft>
              <a:buSzPts val="3800"/>
              <a:buNone/>
              <a:defRPr/>
            </a:lvl6pPr>
            <a:lvl7pPr lvl="6">
              <a:spcBef>
                <a:spcPts val="0"/>
              </a:spcBef>
              <a:spcAft>
                <a:spcPts val="0"/>
              </a:spcAft>
              <a:buSzPts val="3800"/>
              <a:buNone/>
              <a:defRPr/>
            </a:lvl7pPr>
            <a:lvl8pPr lvl="7">
              <a:spcBef>
                <a:spcPts val="0"/>
              </a:spcBef>
              <a:spcAft>
                <a:spcPts val="0"/>
              </a:spcAft>
              <a:buSzPts val="3800"/>
              <a:buNone/>
              <a:defRPr/>
            </a:lvl8pPr>
            <a:lvl9pPr lvl="8">
              <a:spcBef>
                <a:spcPts val="0"/>
              </a:spcBef>
              <a:spcAft>
                <a:spcPts val="0"/>
              </a:spcAft>
              <a:buSzPts val="3800"/>
              <a:buNone/>
              <a:defRPr/>
            </a:lvl9pPr>
          </a:lstStyle>
          <a:p/>
        </p:txBody>
      </p:sp>
      <p:sp>
        <p:nvSpPr>
          <p:cNvPr id="139" name="Google Shape;139;p4"/>
          <p:cNvSpPr txBox="1"/>
          <p:nvPr>
            <p:ph idx="1" type="body"/>
          </p:nvPr>
        </p:nvSpPr>
        <p:spPr>
          <a:xfrm>
            <a:off x="624072" y="2407392"/>
            <a:ext cx="6752700" cy="7219200"/>
          </a:xfrm>
          <a:prstGeom prst="rect">
            <a:avLst/>
          </a:prstGeom>
        </p:spPr>
        <p:txBody>
          <a:bodyPr anchorCtr="0" anchor="t" bIns="107175" lIns="107175" spcFirstLastPara="1" rIns="107175" wrap="square" tIns="107175">
            <a:noAutofit/>
          </a:bodyPr>
          <a:lstStyle>
            <a:lvl1pPr indent="-317500" lvl="0" marL="457200">
              <a:spcBef>
                <a:spcPts val="0"/>
              </a:spcBef>
              <a:spcAft>
                <a:spcPts val="0"/>
              </a:spcAft>
              <a:buClr>
                <a:schemeClr val="accent4"/>
              </a:buClr>
              <a:buSzPts val="1400"/>
              <a:buFont typeface="Krub Medium"/>
              <a:buAutoNum type="arabicPeriod"/>
              <a:defRPr sz="1400"/>
            </a:lvl1pPr>
            <a:lvl2pPr indent="-317500" lvl="1" marL="914400">
              <a:spcBef>
                <a:spcPts val="0"/>
              </a:spcBef>
              <a:spcAft>
                <a:spcPts val="0"/>
              </a:spcAft>
              <a:buClr>
                <a:srgbClr val="434343"/>
              </a:buClr>
              <a:buSzPts val="1400"/>
              <a:buFont typeface="Roboto Condensed Light"/>
              <a:buAutoNum type="alphaLcPeriod"/>
              <a:defRPr/>
            </a:lvl2pPr>
            <a:lvl3pPr indent="-317500" lvl="2" marL="1371600">
              <a:spcBef>
                <a:spcPts val="0"/>
              </a:spcBef>
              <a:spcAft>
                <a:spcPts val="0"/>
              </a:spcAft>
              <a:buClr>
                <a:srgbClr val="434343"/>
              </a:buClr>
              <a:buSzPts val="1400"/>
              <a:buFont typeface="Roboto Condensed Light"/>
              <a:buAutoNum type="romanLcPeriod"/>
              <a:defRPr/>
            </a:lvl3pPr>
            <a:lvl4pPr indent="-317500" lvl="3" marL="1828800">
              <a:spcBef>
                <a:spcPts val="0"/>
              </a:spcBef>
              <a:spcAft>
                <a:spcPts val="0"/>
              </a:spcAft>
              <a:buClr>
                <a:srgbClr val="434343"/>
              </a:buClr>
              <a:buSzPts val="1400"/>
              <a:buFont typeface="Roboto Condensed Light"/>
              <a:buAutoNum type="arabicPeriod"/>
              <a:defRPr/>
            </a:lvl4pPr>
            <a:lvl5pPr indent="-317500" lvl="4" marL="2286000">
              <a:spcBef>
                <a:spcPts val="0"/>
              </a:spcBef>
              <a:spcAft>
                <a:spcPts val="0"/>
              </a:spcAft>
              <a:buClr>
                <a:srgbClr val="434343"/>
              </a:buClr>
              <a:buSzPts val="1400"/>
              <a:buFont typeface="Roboto Condensed Light"/>
              <a:buAutoNum type="alphaLcPeriod"/>
              <a:defRPr/>
            </a:lvl5pPr>
            <a:lvl6pPr indent="-317500" lvl="5" marL="2743200">
              <a:spcBef>
                <a:spcPts val="0"/>
              </a:spcBef>
              <a:spcAft>
                <a:spcPts val="0"/>
              </a:spcAft>
              <a:buClr>
                <a:srgbClr val="434343"/>
              </a:buClr>
              <a:buSzPts val="1400"/>
              <a:buFont typeface="Roboto Condensed Light"/>
              <a:buAutoNum type="romanLcPeriod"/>
              <a:defRPr/>
            </a:lvl6pPr>
            <a:lvl7pPr indent="-317500" lvl="6" marL="3200400">
              <a:spcBef>
                <a:spcPts val="0"/>
              </a:spcBef>
              <a:spcAft>
                <a:spcPts val="0"/>
              </a:spcAft>
              <a:buClr>
                <a:srgbClr val="434343"/>
              </a:buClr>
              <a:buSzPts val="1400"/>
              <a:buFont typeface="Roboto Condensed Light"/>
              <a:buAutoNum type="arabicPeriod"/>
              <a:defRPr/>
            </a:lvl7pPr>
            <a:lvl8pPr indent="-317500" lvl="7" marL="3657600">
              <a:spcBef>
                <a:spcPts val="0"/>
              </a:spcBef>
              <a:spcAft>
                <a:spcPts val="0"/>
              </a:spcAft>
              <a:buClr>
                <a:srgbClr val="434343"/>
              </a:buClr>
              <a:buSzPts val="1400"/>
              <a:buFont typeface="Roboto Condensed Light"/>
              <a:buAutoNum type="alphaLcPeriod"/>
              <a:defRPr/>
            </a:lvl8pPr>
            <a:lvl9pPr indent="-317500" lvl="8" marL="4114800">
              <a:spcBef>
                <a:spcPts val="0"/>
              </a:spcBef>
              <a:spcAft>
                <a:spcPts val="0"/>
              </a:spcAft>
              <a:buClr>
                <a:srgbClr val="434343"/>
              </a:buClr>
              <a:buSzPts val="1400"/>
              <a:buFont typeface="Roboto Condensed Light"/>
              <a:buAutoNum type="romanLcPeriod"/>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
  <p:cSld name="CUSTOM_14">
    <p:spTree>
      <p:nvGrpSpPr>
        <p:cNvPr id="951" name="Shape 951"/>
        <p:cNvGrpSpPr/>
        <p:nvPr/>
      </p:nvGrpSpPr>
      <p:grpSpPr>
        <a:xfrm>
          <a:off x="0" y="0"/>
          <a:ext cx="0" cy="0"/>
          <a:chOff x="0" y="0"/>
          <a:chExt cx="0" cy="0"/>
        </a:xfrm>
      </p:grpSpPr>
      <p:grpSp>
        <p:nvGrpSpPr>
          <p:cNvPr id="952" name="Google Shape;952;p31"/>
          <p:cNvGrpSpPr/>
          <p:nvPr/>
        </p:nvGrpSpPr>
        <p:grpSpPr>
          <a:xfrm>
            <a:off x="159380" y="-477500"/>
            <a:ext cx="8276846" cy="10832351"/>
            <a:chOff x="182149" y="-228600"/>
            <a:chExt cx="9459252" cy="5185921"/>
          </a:xfrm>
        </p:grpSpPr>
        <p:sp>
          <p:nvSpPr>
            <p:cNvPr id="953" name="Google Shape;953;p31"/>
            <p:cNvSpPr/>
            <p:nvPr/>
          </p:nvSpPr>
          <p:spPr>
            <a:xfrm rot="-1845798">
              <a:off x="248551" y="4281773"/>
              <a:ext cx="848837" cy="493157"/>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54" name="Google Shape;954;p31"/>
            <p:cNvSpPr/>
            <p:nvPr/>
          </p:nvSpPr>
          <p:spPr>
            <a:xfrm>
              <a:off x="240238" y="3701625"/>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955" name="Google Shape;955;p31"/>
            <p:cNvGrpSpPr/>
            <p:nvPr/>
          </p:nvGrpSpPr>
          <p:grpSpPr>
            <a:xfrm>
              <a:off x="6903525" y="-228600"/>
              <a:ext cx="2737876" cy="2413425"/>
              <a:chOff x="6903525" y="-228600"/>
              <a:chExt cx="2737876" cy="2413425"/>
            </a:xfrm>
          </p:grpSpPr>
          <p:sp>
            <p:nvSpPr>
              <p:cNvPr id="956" name="Google Shape;956;p31"/>
              <p:cNvSpPr/>
              <p:nvPr/>
            </p:nvSpPr>
            <p:spPr>
              <a:xfrm>
                <a:off x="6903525" y="-152400"/>
                <a:ext cx="2737876" cy="1737920"/>
              </a:xfrm>
              <a:custGeom>
                <a:rect b="b" l="l" r="r" t="t"/>
                <a:pathLst>
                  <a:path extrusionOk="0" h="77301" w="101431">
                    <a:moveTo>
                      <a:pt x="14925" y="0"/>
                    </a:moveTo>
                    <a:cubicBezTo>
                      <a:pt x="14317" y="1277"/>
                      <a:pt x="13587" y="2796"/>
                      <a:pt x="12523" y="4681"/>
                    </a:cubicBezTo>
                    <a:cubicBezTo>
                      <a:pt x="7690" y="13252"/>
                      <a:pt x="0" y="23617"/>
                      <a:pt x="6231" y="34377"/>
                    </a:cubicBezTo>
                    <a:cubicBezTo>
                      <a:pt x="12675" y="45472"/>
                      <a:pt x="24742" y="43800"/>
                      <a:pt x="35563" y="45928"/>
                    </a:cubicBezTo>
                    <a:cubicBezTo>
                      <a:pt x="55260" y="49788"/>
                      <a:pt x="53922" y="66506"/>
                      <a:pt x="69515" y="74864"/>
                    </a:cubicBezTo>
                    <a:cubicBezTo>
                      <a:pt x="72638" y="76540"/>
                      <a:pt x="75607" y="77301"/>
                      <a:pt x="78417" y="77301"/>
                    </a:cubicBezTo>
                    <a:cubicBezTo>
                      <a:pt x="87944" y="77301"/>
                      <a:pt x="95657" y="68560"/>
                      <a:pt x="101431" y="57083"/>
                    </a:cubicBezTo>
                    <a:lnTo>
                      <a:pt x="101431" y="0"/>
                    </a:ln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57" name="Google Shape;957;p31"/>
              <p:cNvSpPr/>
              <p:nvPr/>
            </p:nvSpPr>
            <p:spPr>
              <a:xfrm>
                <a:off x="7001500" y="-228600"/>
                <a:ext cx="2294900" cy="2413425"/>
              </a:xfrm>
              <a:custGeom>
                <a:rect b="b" l="l" r="r" t="t"/>
                <a:pathLst>
                  <a:path extrusionOk="0" h="96537" w="91796">
                    <a:moveTo>
                      <a:pt x="1" y="0"/>
                    </a:moveTo>
                    <a:cubicBezTo>
                      <a:pt x="639" y="3222"/>
                      <a:pt x="730" y="6778"/>
                      <a:pt x="821" y="10426"/>
                    </a:cubicBezTo>
                    <a:cubicBezTo>
                      <a:pt x="1034" y="19939"/>
                      <a:pt x="1308" y="29788"/>
                      <a:pt x="12068" y="33222"/>
                    </a:cubicBezTo>
                    <a:cubicBezTo>
                      <a:pt x="14326" y="33945"/>
                      <a:pt x="16704" y="34207"/>
                      <a:pt x="19136" y="34207"/>
                    </a:cubicBezTo>
                    <a:cubicBezTo>
                      <a:pt x="22433" y="34207"/>
                      <a:pt x="25827" y="33725"/>
                      <a:pt x="29150" y="33253"/>
                    </a:cubicBezTo>
                    <a:cubicBezTo>
                      <a:pt x="32430" y="32792"/>
                      <a:pt x="35656" y="32339"/>
                      <a:pt x="38705" y="32339"/>
                    </a:cubicBezTo>
                    <a:cubicBezTo>
                      <a:pt x="45912" y="32339"/>
                      <a:pt x="52127" y="34870"/>
                      <a:pt x="55716" y="45806"/>
                    </a:cubicBezTo>
                    <a:cubicBezTo>
                      <a:pt x="57996" y="52828"/>
                      <a:pt x="56142" y="59545"/>
                      <a:pt x="54318" y="66050"/>
                    </a:cubicBezTo>
                    <a:cubicBezTo>
                      <a:pt x="52038" y="74226"/>
                      <a:pt x="49910" y="81977"/>
                      <a:pt x="56446" y="89150"/>
                    </a:cubicBezTo>
                    <a:cubicBezTo>
                      <a:pt x="60853" y="93983"/>
                      <a:pt x="66537" y="96536"/>
                      <a:pt x="72586" y="96536"/>
                    </a:cubicBezTo>
                    <a:cubicBezTo>
                      <a:pt x="74805" y="96536"/>
                      <a:pt x="77054" y="96202"/>
                      <a:pt x="79303" y="95533"/>
                    </a:cubicBezTo>
                    <a:cubicBezTo>
                      <a:pt x="84166" y="94074"/>
                      <a:pt x="88483" y="91187"/>
                      <a:pt x="91796" y="87448"/>
                    </a:cubicBezTo>
                    <a:lnTo>
                      <a:pt x="91796" y="86871"/>
                    </a:lnTo>
                    <a:cubicBezTo>
                      <a:pt x="88513" y="90731"/>
                      <a:pt x="84136" y="93679"/>
                      <a:pt x="79182" y="95169"/>
                    </a:cubicBezTo>
                    <a:cubicBezTo>
                      <a:pt x="76963" y="95830"/>
                      <a:pt x="74757" y="96155"/>
                      <a:pt x="72603" y="96155"/>
                    </a:cubicBezTo>
                    <a:cubicBezTo>
                      <a:pt x="66641" y="96155"/>
                      <a:pt x="61073" y="93663"/>
                      <a:pt x="56719" y="88907"/>
                    </a:cubicBezTo>
                    <a:cubicBezTo>
                      <a:pt x="50336" y="81855"/>
                      <a:pt x="52433" y="74226"/>
                      <a:pt x="54683" y="66171"/>
                    </a:cubicBezTo>
                    <a:cubicBezTo>
                      <a:pt x="56506" y="59606"/>
                      <a:pt x="58391" y="52797"/>
                      <a:pt x="56050" y="45685"/>
                    </a:cubicBezTo>
                    <a:cubicBezTo>
                      <a:pt x="52420" y="34536"/>
                      <a:pt x="46117" y="31956"/>
                      <a:pt x="38799" y="31956"/>
                    </a:cubicBezTo>
                    <a:cubicBezTo>
                      <a:pt x="35703" y="31956"/>
                      <a:pt x="32424" y="32418"/>
                      <a:pt x="29089" y="32888"/>
                    </a:cubicBezTo>
                    <a:cubicBezTo>
                      <a:pt x="25774" y="33344"/>
                      <a:pt x="22398" y="33820"/>
                      <a:pt x="19125" y="33820"/>
                    </a:cubicBezTo>
                    <a:cubicBezTo>
                      <a:pt x="16726" y="33820"/>
                      <a:pt x="14383" y="33565"/>
                      <a:pt x="12159" y="32858"/>
                    </a:cubicBezTo>
                    <a:cubicBezTo>
                      <a:pt x="1672" y="29514"/>
                      <a:pt x="1429" y="19788"/>
                      <a:pt x="1186" y="10395"/>
                    </a:cubicBezTo>
                    <a:cubicBezTo>
                      <a:pt x="1095" y="6869"/>
                      <a:pt x="1004" y="3283"/>
                      <a:pt x="36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58" name="Google Shape;958;p31"/>
              <p:cNvSpPr/>
              <p:nvPr/>
            </p:nvSpPr>
            <p:spPr>
              <a:xfrm>
                <a:off x="7900000" y="1311325"/>
                <a:ext cx="159600" cy="123125"/>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59" name="Google Shape;959;p31"/>
              <p:cNvSpPr/>
              <p:nvPr/>
            </p:nvSpPr>
            <p:spPr>
              <a:xfrm>
                <a:off x="7849075" y="1141125"/>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60" name="Google Shape;960;p31"/>
              <p:cNvSpPr/>
              <p:nvPr/>
            </p:nvSpPr>
            <p:spPr>
              <a:xfrm>
                <a:off x="7568675" y="942775"/>
                <a:ext cx="48650" cy="38025"/>
              </a:xfrm>
              <a:custGeom>
                <a:rect b="b" l="l" r="r" t="t"/>
                <a:pathLst>
                  <a:path extrusionOk="0" h="1521" w="1946">
                    <a:moveTo>
                      <a:pt x="973" y="1"/>
                    </a:moveTo>
                    <a:cubicBezTo>
                      <a:pt x="1" y="1"/>
                      <a:pt x="1"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61" name="Google Shape;961;p31"/>
              <p:cNvSpPr/>
              <p:nvPr/>
            </p:nvSpPr>
            <p:spPr>
              <a:xfrm>
                <a:off x="8840775" y="1776950"/>
                <a:ext cx="171775" cy="133000"/>
              </a:xfrm>
              <a:custGeom>
                <a:rect b="b" l="l" r="r" t="t"/>
                <a:pathLst>
                  <a:path extrusionOk="0" h="5320" w="6871">
                    <a:moveTo>
                      <a:pt x="3436" y="0"/>
                    </a:moveTo>
                    <a:cubicBezTo>
                      <a:pt x="1" y="0"/>
                      <a:pt x="1" y="5320"/>
                      <a:pt x="3436" y="5320"/>
                    </a:cubicBezTo>
                    <a:cubicBezTo>
                      <a:pt x="6840" y="5320"/>
                      <a:pt x="6870" y="0"/>
                      <a:pt x="343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62" name="Google Shape;962;p31"/>
              <p:cNvSpPr/>
              <p:nvPr/>
            </p:nvSpPr>
            <p:spPr>
              <a:xfrm>
                <a:off x="8626075" y="1969750"/>
                <a:ext cx="85900" cy="66125"/>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63" name="Google Shape;963;p31"/>
              <p:cNvSpPr/>
              <p:nvPr/>
            </p:nvSpPr>
            <p:spPr>
              <a:xfrm>
                <a:off x="8183275" y="154987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64" name="Google Shape;964;p31"/>
              <p:cNvSpPr/>
              <p:nvPr/>
            </p:nvSpPr>
            <p:spPr>
              <a:xfrm>
                <a:off x="8524875" y="1554975"/>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65" name="Google Shape;965;p31"/>
              <p:cNvSpPr/>
              <p:nvPr/>
            </p:nvSpPr>
            <p:spPr>
              <a:xfrm>
                <a:off x="7183450" y="-152400"/>
                <a:ext cx="1960550" cy="1491750"/>
              </a:xfrm>
              <a:custGeom>
                <a:rect b="b" l="l" r="r" t="t"/>
                <a:pathLst>
                  <a:path extrusionOk="0" h="59670" w="78422">
                    <a:moveTo>
                      <a:pt x="2189" y="0"/>
                    </a:moveTo>
                    <a:cubicBezTo>
                      <a:pt x="426" y="4985"/>
                      <a:pt x="1" y="10091"/>
                      <a:pt x="1673" y="13708"/>
                    </a:cubicBezTo>
                    <a:cubicBezTo>
                      <a:pt x="4602" y="19963"/>
                      <a:pt x="9708" y="21470"/>
                      <a:pt x="15404" y="21470"/>
                    </a:cubicBezTo>
                    <a:cubicBezTo>
                      <a:pt x="19757" y="21470"/>
                      <a:pt x="24454" y="20590"/>
                      <a:pt x="28786" y="20274"/>
                    </a:cubicBezTo>
                    <a:cubicBezTo>
                      <a:pt x="32688" y="19983"/>
                      <a:pt x="36623" y="19577"/>
                      <a:pt x="40322" y="19577"/>
                    </a:cubicBezTo>
                    <a:cubicBezTo>
                      <a:pt x="48983" y="19577"/>
                      <a:pt x="56349" y="21800"/>
                      <a:pt x="58968" y="32918"/>
                    </a:cubicBezTo>
                    <a:cubicBezTo>
                      <a:pt x="61096" y="42007"/>
                      <a:pt x="50974" y="54742"/>
                      <a:pt x="64197" y="59028"/>
                    </a:cubicBezTo>
                    <a:cubicBezTo>
                      <a:pt x="65521" y="59463"/>
                      <a:pt x="66776" y="59670"/>
                      <a:pt x="67964" y="59670"/>
                    </a:cubicBezTo>
                    <a:cubicBezTo>
                      <a:pt x="72257" y="59670"/>
                      <a:pt x="75684" y="56978"/>
                      <a:pt x="78422" y="52645"/>
                    </a:cubicBezTo>
                    <a:lnTo>
                      <a:pt x="78422" y="0"/>
                    </a:ln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66" name="Google Shape;966;p31"/>
              <p:cNvSpPr/>
              <p:nvPr/>
            </p:nvSpPr>
            <p:spPr>
              <a:xfrm>
                <a:off x="8406450" y="63725"/>
                <a:ext cx="48650" cy="38025"/>
              </a:xfrm>
              <a:custGeom>
                <a:rect b="b" l="l" r="r" t="t"/>
                <a:pathLst>
                  <a:path extrusionOk="0" h="1521" w="1946">
                    <a:moveTo>
                      <a:pt x="973" y="1"/>
                    </a:moveTo>
                    <a:cubicBezTo>
                      <a:pt x="1" y="1"/>
                      <a:pt x="1"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67" name="Google Shape;967;p31"/>
              <p:cNvSpPr/>
              <p:nvPr/>
            </p:nvSpPr>
            <p:spPr>
              <a:xfrm>
                <a:off x="8783650" y="63725"/>
                <a:ext cx="171775" cy="133000"/>
              </a:xfrm>
              <a:custGeom>
                <a:rect b="b" l="l" r="r" t="t"/>
                <a:pathLst>
                  <a:path extrusionOk="0" h="5320" w="6871">
                    <a:moveTo>
                      <a:pt x="3436" y="0"/>
                    </a:moveTo>
                    <a:cubicBezTo>
                      <a:pt x="1" y="0"/>
                      <a:pt x="1" y="5320"/>
                      <a:pt x="3436" y="5320"/>
                    </a:cubicBezTo>
                    <a:cubicBezTo>
                      <a:pt x="6840" y="5320"/>
                      <a:pt x="6870" y="0"/>
                      <a:pt x="343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68" name="Google Shape;968;p31"/>
              <p:cNvSpPr/>
              <p:nvPr/>
            </p:nvSpPr>
            <p:spPr>
              <a:xfrm>
                <a:off x="8754875" y="560413"/>
                <a:ext cx="85900" cy="66125"/>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69" name="Google Shape;969;p31"/>
              <p:cNvSpPr/>
              <p:nvPr/>
            </p:nvSpPr>
            <p:spPr>
              <a:xfrm>
                <a:off x="7778225" y="0"/>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70" name="Google Shape;970;p31"/>
              <p:cNvSpPr/>
              <p:nvPr/>
            </p:nvSpPr>
            <p:spPr>
              <a:xfrm>
                <a:off x="8038300" y="158725"/>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971" name="Google Shape;971;p31"/>
            <p:cNvSpPr/>
            <p:nvPr/>
          </p:nvSpPr>
          <p:spPr>
            <a:xfrm flipH="1" rot="-10399619">
              <a:off x="287296" y="262861"/>
              <a:ext cx="1061548" cy="871778"/>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72" name="Google Shape;972;p31"/>
            <p:cNvSpPr/>
            <p:nvPr/>
          </p:nvSpPr>
          <p:spPr>
            <a:xfrm>
              <a:off x="667600" y="1093625"/>
              <a:ext cx="171775" cy="133000"/>
            </a:xfrm>
            <a:custGeom>
              <a:rect b="b" l="l" r="r" t="t"/>
              <a:pathLst>
                <a:path extrusionOk="0" h="5320" w="6871">
                  <a:moveTo>
                    <a:pt x="3436" y="0"/>
                  </a:moveTo>
                  <a:cubicBezTo>
                    <a:pt x="1" y="0"/>
                    <a:pt x="1" y="5320"/>
                    <a:pt x="3436" y="5320"/>
                  </a:cubicBezTo>
                  <a:cubicBezTo>
                    <a:pt x="6840" y="5320"/>
                    <a:pt x="6870" y="0"/>
                    <a:pt x="343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73" name="Google Shape;973;p31"/>
            <p:cNvSpPr/>
            <p:nvPr/>
          </p:nvSpPr>
          <p:spPr>
            <a:xfrm flipH="1">
              <a:off x="187850" y="126727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74" name="Google Shape;974;p31"/>
            <p:cNvSpPr/>
            <p:nvPr/>
          </p:nvSpPr>
          <p:spPr>
            <a:xfrm>
              <a:off x="523425" y="1437738"/>
              <a:ext cx="73750" cy="57025"/>
            </a:xfrm>
            <a:custGeom>
              <a:rect b="b" l="l" r="r" t="t"/>
              <a:pathLst>
                <a:path extrusionOk="0" h="2281" w="2950">
                  <a:moveTo>
                    <a:pt x="1460" y="1"/>
                  </a:moveTo>
                  <a:cubicBezTo>
                    <a:pt x="1" y="1"/>
                    <a:pt x="1" y="2281"/>
                    <a:pt x="1460" y="2281"/>
                  </a:cubicBezTo>
                  <a:cubicBezTo>
                    <a:pt x="2949" y="2281"/>
                    <a:pt x="2949" y="1"/>
                    <a:pt x="146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75" name="Google Shape;975;p31"/>
            <p:cNvSpPr/>
            <p:nvPr/>
          </p:nvSpPr>
          <p:spPr>
            <a:xfrm>
              <a:off x="891875" y="813513"/>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976" name="Google Shape;976;p31"/>
          <p:cNvSpPr txBox="1"/>
          <p:nvPr>
            <p:ph type="title"/>
          </p:nvPr>
        </p:nvSpPr>
        <p:spPr>
          <a:xfrm>
            <a:off x="1616059" y="6926641"/>
            <a:ext cx="2044500" cy="1101900"/>
          </a:xfrm>
          <a:prstGeom prst="rect">
            <a:avLst/>
          </a:prstGeom>
        </p:spPr>
        <p:txBody>
          <a:bodyPr anchorCtr="0" anchor="ctr" bIns="107175" lIns="107175" spcFirstLastPara="1" rIns="107175" wrap="square" tIns="107175">
            <a:noAutofit/>
          </a:bodyPr>
          <a:lstStyle>
            <a:lvl1pPr lvl="0" rtl="0" algn="ctr">
              <a:spcBef>
                <a:spcPts val="0"/>
              </a:spcBef>
              <a:spcAft>
                <a:spcPts val="0"/>
              </a:spcAft>
              <a:buSzPts val="2900"/>
              <a:buNone/>
              <a:defRPr sz="2800"/>
            </a:lvl1pPr>
            <a:lvl2pPr lvl="1" rtl="0" algn="ctr">
              <a:spcBef>
                <a:spcPts val="0"/>
              </a:spcBef>
              <a:spcAft>
                <a:spcPts val="0"/>
              </a:spcAft>
              <a:buSzPts val="2900"/>
              <a:buNone/>
              <a:defRPr sz="2900"/>
            </a:lvl2pPr>
            <a:lvl3pPr lvl="2" rtl="0" algn="ctr">
              <a:spcBef>
                <a:spcPts val="0"/>
              </a:spcBef>
              <a:spcAft>
                <a:spcPts val="0"/>
              </a:spcAft>
              <a:buSzPts val="2900"/>
              <a:buNone/>
              <a:defRPr sz="2900"/>
            </a:lvl3pPr>
            <a:lvl4pPr lvl="3" rtl="0" algn="ctr">
              <a:spcBef>
                <a:spcPts val="0"/>
              </a:spcBef>
              <a:spcAft>
                <a:spcPts val="0"/>
              </a:spcAft>
              <a:buSzPts val="2900"/>
              <a:buNone/>
              <a:defRPr sz="2900"/>
            </a:lvl4pPr>
            <a:lvl5pPr lvl="4" rtl="0" algn="ctr">
              <a:spcBef>
                <a:spcPts val="0"/>
              </a:spcBef>
              <a:spcAft>
                <a:spcPts val="0"/>
              </a:spcAft>
              <a:buSzPts val="2900"/>
              <a:buNone/>
              <a:defRPr sz="2900"/>
            </a:lvl5pPr>
            <a:lvl6pPr lvl="5" rtl="0" algn="ctr">
              <a:spcBef>
                <a:spcPts val="0"/>
              </a:spcBef>
              <a:spcAft>
                <a:spcPts val="0"/>
              </a:spcAft>
              <a:buSzPts val="2900"/>
              <a:buNone/>
              <a:defRPr sz="2900"/>
            </a:lvl6pPr>
            <a:lvl7pPr lvl="6" rtl="0" algn="ctr">
              <a:spcBef>
                <a:spcPts val="0"/>
              </a:spcBef>
              <a:spcAft>
                <a:spcPts val="0"/>
              </a:spcAft>
              <a:buSzPts val="2900"/>
              <a:buNone/>
              <a:defRPr sz="2900"/>
            </a:lvl7pPr>
            <a:lvl8pPr lvl="7" rtl="0" algn="ctr">
              <a:spcBef>
                <a:spcPts val="0"/>
              </a:spcBef>
              <a:spcAft>
                <a:spcPts val="0"/>
              </a:spcAft>
              <a:buSzPts val="2900"/>
              <a:buNone/>
              <a:defRPr sz="2900"/>
            </a:lvl8pPr>
            <a:lvl9pPr lvl="8" rtl="0" algn="ctr">
              <a:spcBef>
                <a:spcPts val="0"/>
              </a:spcBef>
              <a:spcAft>
                <a:spcPts val="0"/>
              </a:spcAft>
              <a:buSzPts val="2900"/>
              <a:buNone/>
              <a:defRPr sz="2900"/>
            </a:lvl9pPr>
          </a:lstStyle>
          <a:p/>
        </p:txBody>
      </p:sp>
      <p:sp>
        <p:nvSpPr>
          <p:cNvPr id="977" name="Google Shape;977;p31"/>
          <p:cNvSpPr txBox="1"/>
          <p:nvPr>
            <p:ph idx="1" type="subTitle"/>
          </p:nvPr>
        </p:nvSpPr>
        <p:spPr>
          <a:xfrm>
            <a:off x="1427847" y="8015119"/>
            <a:ext cx="2420700" cy="10131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978" name="Google Shape;978;p31"/>
          <p:cNvSpPr txBox="1"/>
          <p:nvPr>
            <p:ph idx="2" type="title"/>
          </p:nvPr>
        </p:nvSpPr>
        <p:spPr>
          <a:xfrm>
            <a:off x="4340700" y="6926641"/>
            <a:ext cx="2044500" cy="1101900"/>
          </a:xfrm>
          <a:prstGeom prst="rect">
            <a:avLst/>
          </a:prstGeom>
        </p:spPr>
        <p:txBody>
          <a:bodyPr anchorCtr="0" anchor="ctr" bIns="107175" lIns="107175" spcFirstLastPara="1" rIns="107175" wrap="square" tIns="107175">
            <a:noAutofit/>
          </a:bodyPr>
          <a:lstStyle>
            <a:lvl1pPr lvl="0" rtl="0" algn="ctr">
              <a:spcBef>
                <a:spcPts val="0"/>
              </a:spcBef>
              <a:spcAft>
                <a:spcPts val="0"/>
              </a:spcAft>
              <a:buSzPts val="2900"/>
              <a:buNone/>
              <a:defRPr sz="2800"/>
            </a:lvl1pPr>
            <a:lvl2pPr lvl="1" rtl="0" algn="ctr">
              <a:spcBef>
                <a:spcPts val="0"/>
              </a:spcBef>
              <a:spcAft>
                <a:spcPts val="0"/>
              </a:spcAft>
              <a:buSzPts val="2900"/>
              <a:buNone/>
              <a:defRPr sz="2900"/>
            </a:lvl2pPr>
            <a:lvl3pPr lvl="2" rtl="0" algn="ctr">
              <a:spcBef>
                <a:spcPts val="0"/>
              </a:spcBef>
              <a:spcAft>
                <a:spcPts val="0"/>
              </a:spcAft>
              <a:buSzPts val="2900"/>
              <a:buNone/>
              <a:defRPr sz="2900"/>
            </a:lvl3pPr>
            <a:lvl4pPr lvl="3" rtl="0" algn="ctr">
              <a:spcBef>
                <a:spcPts val="0"/>
              </a:spcBef>
              <a:spcAft>
                <a:spcPts val="0"/>
              </a:spcAft>
              <a:buSzPts val="2900"/>
              <a:buNone/>
              <a:defRPr sz="2900"/>
            </a:lvl4pPr>
            <a:lvl5pPr lvl="4" rtl="0" algn="ctr">
              <a:spcBef>
                <a:spcPts val="0"/>
              </a:spcBef>
              <a:spcAft>
                <a:spcPts val="0"/>
              </a:spcAft>
              <a:buSzPts val="2900"/>
              <a:buNone/>
              <a:defRPr sz="2900"/>
            </a:lvl5pPr>
            <a:lvl6pPr lvl="5" rtl="0" algn="ctr">
              <a:spcBef>
                <a:spcPts val="0"/>
              </a:spcBef>
              <a:spcAft>
                <a:spcPts val="0"/>
              </a:spcAft>
              <a:buSzPts val="2900"/>
              <a:buNone/>
              <a:defRPr sz="2900"/>
            </a:lvl6pPr>
            <a:lvl7pPr lvl="6" rtl="0" algn="ctr">
              <a:spcBef>
                <a:spcPts val="0"/>
              </a:spcBef>
              <a:spcAft>
                <a:spcPts val="0"/>
              </a:spcAft>
              <a:buSzPts val="2900"/>
              <a:buNone/>
              <a:defRPr sz="2900"/>
            </a:lvl7pPr>
            <a:lvl8pPr lvl="7" rtl="0" algn="ctr">
              <a:spcBef>
                <a:spcPts val="0"/>
              </a:spcBef>
              <a:spcAft>
                <a:spcPts val="0"/>
              </a:spcAft>
              <a:buSzPts val="2900"/>
              <a:buNone/>
              <a:defRPr sz="2900"/>
            </a:lvl8pPr>
            <a:lvl9pPr lvl="8" rtl="0" algn="ctr">
              <a:spcBef>
                <a:spcPts val="0"/>
              </a:spcBef>
              <a:spcAft>
                <a:spcPts val="0"/>
              </a:spcAft>
              <a:buSzPts val="2900"/>
              <a:buNone/>
              <a:defRPr sz="2900"/>
            </a:lvl9pPr>
          </a:lstStyle>
          <a:p/>
        </p:txBody>
      </p:sp>
      <p:sp>
        <p:nvSpPr>
          <p:cNvPr id="979" name="Google Shape;979;p31"/>
          <p:cNvSpPr txBox="1"/>
          <p:nvPr>
            <p:ph idx="3" type="subTitle"/>
          </p:nvPr>
        </p:nvSpPr>
        <p:spPr>
          <a:xfrm>
            <a:off x="4152488" y="8015119"/>
            <a:ext cx="2420700" cy="10131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980" name="Google Shape;980;p31"/>
          <p:cNvSpPr txBox="1"/>
          <p:nvPr>
            <p:ph idx="4"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19">
    <p:spTree>
      <p:nvGrpSpPr>
        <p:cNvPr id="981" name="Shape 981"/>
        <p:cNvGrpSpPr/>
        <p:nvPr/>
      </p:nvGrpSpPr>
      <p:grpSpPr>
        <a:xfrm>
          <a:off x="0" y="0"/>
          <a:ext cx="0" cy="0"/>
          <a:chOff x="0" y="0"/>
          <a:chExt cx="0" cy="0"/>
        </a:xfrm>
      </p:grpSpPr>
      <p:grpSp>
        <p:nvGrpSpPr>
          <p:cNvPr id="982" name="Google Shape;982;p32"/>
          <p:cNvGrpSpPr/>
          <p:nvPr/>
        </p:nvGrpSpPr>
        <p:grpSpPr>
          <a:xfrm>
            <a:off x="-11" y="-1772239"/>
            <a:ext cx="8063103" cy="12400006"/>
            <a:chOff x="-12" y="-848448"/>
            <a:chExt cx="9214974" cy="5936426"/>
          </a:xfrm>
        </p:grpSpPr>
        <p:sp>
          <p:nvSpPr>
            <p:cNvPr id="983" name="Google Shape;983;p32"/>
            <p:cNvSpPr/>
            <p:nvPr/>
          </p:nvSpPr>
          <p:spPr>
            <a:xfrm flipH="1">
              <a:off x="6873425" y="-214100"/>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84" name="Google Shape;984;p32"/>
            <p:cNvSpPr/>
            <p:nvPr/>
          </p:nvSpPr>
          <p:spPr>
            <a:xfrm rot="10002852">
              <a:off x="5360620" y="-424917"/>
              <a:ext cx="3796285" cy="947390"/>
            </a:xfrm>
            <a:custGeom>
              <a:rect b="b" l="l" r="r" t="t"/>
              <a:pathLst>
                <a:path extrusionOk="0" h="37897" w="151857">
                  <a:moveTo>
                    <a:pt x="52927" y="1"/>
                  </a:moveTo>
                  <a:cubicBezTo>
                    <a:pt x="50805" y="1"/>
                    <a:pt x="48661" y="253"/>
                    <a:pt x="46475" y="753"/>
                  </a:cubicBezTo>
                  <a:cubicBezTo>
                    <a:pt x="38967" y="2455"/>
                    <a:pt x="31824" y="6832"/>
                    <a:pt x="23921" y="11939"/>
                  </a:cubicBezTo>
                  <a:cubicBezTo>
                    <a:pt x="16262" y="16893"/>
                    <a:pt x="9149" y="19446"/>
                    <a:pt x="2736" y="19537"/>
                  </a:cubicBezTo>
                  <a:cubicBezTo>
                    <a:pt x="1824" y="19537"/>
                    <a:pt x="881" y="19507"/>
                    <a:pt x="0" y="19385"/>
                  </a:cubicBezTo>
                  <a:lnTo>
                    <a:pt x="0" y="19781"/>
                  </a:lnTo>
                  <a:cubicBezTo>
                    <a:pt x="912" y="19872"/>
                    <a:pt x="1824" y="19902"/>
                    <a:pt x="2736" y="19902"/>
                  </a:cubicBezTo>
                  <a:cubicBezTo>
                    <a:pt x="9240" y="19841"/>
                    <a:pt x="16414" y="17258"/>
                    <a:pt x="24134" y="12273"/>
                  </a:cubicBezTo>
                  <a:cubicBezTo>
                    <a:pt x="34504" y="5553"/>
                    <a:pt x="43475" y="428"/>
                    <a:pt x="52995" y="428"/>
                  </a:cubicBezTo>
                  <a:cubicBezTo>
                    <a:pt x="58461" y="428"/>
                    <a:pt x="64108" y="2117"/>
                    <a:pt x="70305" y="6163"/>
                  </a:cubicBezTo>
                  <a:cubicBezTo>
                    <a:pt x="73983" y="8595"/>
                    <a:pt x="76932" y="10723"/>
                    <a:pt x="79546" y="12607"/>
                  </a:cubicBezTo>
                  <a:cubicBezTo>
                    <a:pt x="88105" y="18832"/>
                    <a:pt x="92566" y="22049"/>
                    <a:pt x="105098" y="22049"/>
                  </a:cubicBezTo>
                  <a:cubicBezTo>
                    <a:pt x="106763" y="22049"/>
                    <a:pt x="108571" y="21992"/>
                    <a:pt x="110549" y="21878"/>
                  </a:cubicBezTo>
                  <a:cubicBezTo>
                    <a:pt x="112106" y="21785"/>
                    <a:pt x="113625" y="21738"/>
                    <a:pt x="115107" y="21738"/>
                  </a:cubicBezTo>
                  <a:cubicBezTo>
                    <a:pt x="130610" y="21738"/>
                    <a:pt x="142104" y="26855"/>
                    <a:pt x="151371" y="37896"/>
                  </a:cubicBezTo>
                  <a:lnTo>
                    <a:pt x="151857" y="37896"/>
                  </a:lnTo>
                  <a:cubicBezTo>
                    <a:pt x="142490" y="26584"/>
                    <a:pt x="130835" y="21346"/>
                    <a:pt x="115081" y="21346"/>
                  </a:cubicBezTo>
                  <a:cubicBezTo>
                    <a:pt x="113606" y="21346"/>
                    <a:pt x="112097" y="21392"/>
                    <a:pt x="110549" y="21483"/>
                  </a:cubicBezTo>
                  <a:cubicBezTo>
                    <a:pt x="108535" y="21603"/>
                    <a:pt x="106700" y="21663"/>
                    <a:pt x="105012" y="21663"/>
                  </a:cubicBezTo>
                  <a:cubicBezTo>
                    <a:pt x="92666" y="21663"/>
                    <a:pt x="88235" y="18454"/>
                    <a:pt x="79758" y="12303"/>
                  </a:cubicBezTo>
                  <a:cubicBezTo>
                    <a:pt x="77175" y="10419"/>
                    <a:pt x="74196" y="8261"/>
                    <a:pt x="70518" y="5859"/>
                  </a:cubicBezTo>
                  <a:cubicBezTo>
                    <a:pt x="64512" y="1930"/>
                    <a:pt x="58801" y="1"/>
                    <a:pt x="5292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85" name="Google Shape;985;p32"/>
            <p:cNvSpPr/>
            <p:nvPr/>
          </p:nvSpPr>
          <p:spPr>
            <a:xfrm rot="10800000">
              <a:off x="7685152" y="1012863"/>
              <a:ext cx="36500" cy="28150"/>
            </a:xfrm>
            <a:custGeom>
              <a:rect b="b" l="l" r="r" t="t"/>
              <a:pathLst>
                <a:path extrusionOk="0" h="1126" w="1460">
                  <a:moveTo>
                    <a:pt x="730" y="1"/>
                  </a:moveTo>
                  <a:cubicBezTo>
                    <a:pt x="1" y="1"/>
                    <a:pt x="1" y="1126"/>
                    <a:pt x="730" y="1126"/>
                  </a:cubicBezTo>
                  <a:cubicBezTo>
                    <a:pt x="1460" y="1126"/>
                    <a:pt x="1460" y="1"/>
                    <a:pt x="73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86" name="Google Shape;986;p32"/>
            <p:cNvSpPr/>
            <p:nvPr/>
          </p:nvSpPr>
          <p:spPr>
            <a:xfrm rot="10800000">
              <a:off x="8739927" y="946000"/>
              <a:ext cx="207475" cy="161875"/>
            </a:xfrm>
            <a:custGeom>
              <a:rect b="b" l="l" r="r" t="t"/>
              <a:pathLst>
                <a:path extrusionOk="0" h="6475" w="8299">
                  <a:moveTo>
                    <a:pt x="4165" y="1"/>
                  </a:moveTo>
                  <a:cubicBezTo>
                    <a:pt x="1" y="1"/>
                    <a:pt x="1" y="6475"/>
                    <a:pt x="4165" y="6475"/>
                  </a:cubicBezTo>
                  <a:cubicBezTo>
                    <a:pt x="8299" y="6475"/>
                    <a:pt x="8299" y="1"/>
                    <a:pt x="4165"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87" name="Google Shape;987;p32"/>
            <p:cNvSpPr/>
            <p:nvPr/>
          </p:nvSpPr>
          <p:spPr>
            <a:xfrm rot="10800000">
              <a:off x="8886577" y="338775"/>
              <a:ext cx="60825" cy="47150"/>
            </a:xfrm>
            <a:custGeom>
              <a:rect b="b" l="l" r="r" t="t"/>
              <a:pathLst>
                <a:path extrusionOk="0" h="1886" w="2433">
                  <a:moveTo>
                    <a:pt x="1216" y="1"/>
                  </a:moveTo>
                  <a:cubicBezTo>
                    <a:pt x="0" y="1"/>
                    <a:pt x="0" y="1885"/>
                    <a:pt x="1216" y="1885"/>
                  </a:cubicBezTo>
                  <a:cubicBezTo>
                    <a:pt x="2432" y="1885"/>
                    <a:pt x="2432" y="1"/>
                    <a:pt x="1216"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88" name="Google Shape;988;p32"/>
            <p:cNvSpPr/>
            <p:nvPr/>
          </p:nvSpPr>
          <p:spPr>
            <a:xfrm rot="10800000">
              <a:off x="8328890" y="1269250"/>
              <a:ext cx="110225" cy="85900"/>
            </a:xfrm>
            <a:custGeom>
              <a:rect b="b" l="l" r="r" t="t"/>
              <a:pathLst>
                <a:path extrusionOk="0" h="3436" w="4409">
                  <a:moveTo>
                    <a:pt x="2220" y="1"/>
                  </a:moveTo>
                  <a:cubicBezTo>
                    <a:pt x="1" y="1"/>
                    <a:pt x="1" y="3435"/>
                    <a:pt x="2220" y="3435"/>
                  </a:cubicBezTo>
                  <a:cubicBezTo>
                    <a:pt x="4408" y="3435"/>
                    <a:pt x="4408" y="1"/>
                    <a:pt x="222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989" name="Google Shape;989;p32"/>
            <p:cNvGrpSpPr/>
            <p:nvPr/>
          </p:nvGrpSpPr>
          <p:grpSpPr>
            <a:xfrm>
              <a:off x="2" y="4300218"/>
              <a:ext cx="1289997" cy="787759"/>
              <a:chOff x="593100" y="4542650"/>
              <a:chExt cx="1005375" cy="613950"/>
            </a:xfrm>
          </p:grpSpPr>
          <p:sp>
            <p:nvSpPr>
              <p:cNvPr id="990" name="Google Shape;990;p32"/>
              <p:cNvSpPr/>
              <p:nvPr/>
            </p:nvSpPr>
            <p:spPr>
              <a:xfrm>
                <a:off x="954050" y="4731300"/>
                <a:ext cx="166450" cy="142100"/>
              </a:xfrm>
              <a:custGeom>
                <a:rect b="b" l="l" r="r" t="t"/>
                <a:pathLst>
                  <a:path extrusionOk="0" h="5684" w="6658">
                    <a:moveTo>
                      <a:pt x="5064" y="0"/>
                    </a:moveTo>
                    <a:cubicBezTo>
                      <a:pt x="4902" y="0"/>
                      <a:pt x="4733" y="38"/>
                      <a:pt x="4560" y="125"/>
                    </a:cubicBezTo>
                    <a:cubicBezTo>
                      <a:pt x="3466" y="581"/>
                      <a:pt x="2250" y="854"/>
                      <a:pt x="1277" y="1614"/>
                    </a:cubicBezTo>
                    <a:cubicBezTo>
                      <a:pt x="153" y="2556"/>
                      <a:pt x="1" y="4106"/>
                      <a:pt x="1126" y="5109"/>
                    </a:cubicBezTo>
                    <a:cubicBezTo>
                      <a:pt x="1555" y="5514"/>
                      <a:pt x="2002" y="5684"/>
                      <a:pt x="2447" y="5684"/>
                    </a:cubicBezTo>
                    <a:cubicBezTo>
                      <a:pt x="4178" y="5684"/>
                      <a:pt x="5882" y="3114"/>
                      <a:pt x="6414" y="1736"/>
                    </a:cubicBezTo>
                    <a:cubicBezTo>
                      <a:pt x="6658" y="1128"/>
                      <a:pt x="6384" y="672"/>
                      <a:pt x="5958" y="429"/>
                    </a:cubicBezTo>
                    <a:cubicBezTo>
                      <a:pt x="5730" y="179"/>
                      <a:pt x="5415" y="0"/>
                      <a:pt x="5064"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991" name="Google Shape;991;p32"/>
              <p:cNvGrpSpPr/>
              <p:nvPr/>
            </p:nvGrpSpPr>
            <p:grpSpPr>
              <a:xfrm>
                <a:off x="593100" y="4542650"/>
                <a:ext cx="1005375" cy="613950"/>
                <a:chOff x="593100" y="4542650"/>
                <a:chExt cx="1005375" cy="613950"/>
              </a:xfrm>
            </p:grpSpPr>
            <p:sp>
              <p:nvSpPr>
                <p:cNvPr id="992" name="Google Shape;992;p32"/>
                <p:cNvSpPr/>
                <p:nvPr/>
              </p:nvSpPr>
              <p:spPr>
                <a:xfrm>
                  <a:off x="1128825" y="4542650"/>
                  <a:ext cx="154300" cy="110700"/>
                </a:xfrm>
                <a:custGeom>
                  <a:rect b="b" l="l" r="r" t="t"/>
                  <a:pathLst>
                    <a:path extrusionOk="0" h="4428" w="6172">
                      <a:moveTo>
                        <a:pt x="3676" y="0"/>
                      </a:moveTo>
                      <a:cubicBezTo>
                        <a:pt x="3008" y="0"/>
                        <a:pt x="2340" y="91"/>
                        <a:pt x="1733" y="345"/>
                      </a:cubicBezTo>
                      <a:cubicBezTo>
                        <a:pt x="578" y="862"/>
                        <a:pt x="1" y="2199"/>
                        <a:pt x="548" y="3385"/>
                      </a:cubicBezTo>
                      <a:cubicBezTo>
                        <a:pt x="881" y="4147"/>
                        <a:pt x="1392" y="4428"/>
                        <a:pt x="1962" y="4428"/>
                      </a:cubicBezTo>
                      <a:cubicBezTo>
                        <a:pt x="3006" y="4428"/>
                        <a:pt x="4248" y="3486"/>
                        <a:pt x="4955" y="2838"/>
                      </a:cubicBezTo>
                      <a:cubicBezTo>
                        <a:pt x="5138" y="2686"/>
                        <a:pt x="5229" y="2534"/>
                        <a:pt x="5290" y="2351"/>
                      </a:cubicBezTo>
                      <a:cubicBezTo>
                        <a:pt x="6171" y="1895"/>
                        <a:pt x="6050" y="224"/>
                        <a:pt x="4773" y="72"/>
                      </a:cubicBezTo>
                      <a:cubicBezTo>
                        <a:pt x="4415" y="28"/>
                        <a:pt x="4046" y="0"/>
                        <a:pt x="3676"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93" name="Google Shape;993;p32"/>
                <p:cNvSpPr/>
                <p:nvPr/>
              </p:nvSpPr>
              <p:spPr>
                <a:xfrm>
                  <a:off x="1169875" y="4704100"/>
                  <a:ext cx="145925" cy="137650"/>
                </a:xfrm>
                <a:custGeom>
                  <a:rect b="b" l="l" r="r" t="t"/>
                  <a:pathLst>
                    <a:path extrusionOk="0" h="5506" w="5837">
                      <a:moveTo>
                        <a:pt x="4275" y="0"/>
                      </a:moveTo>
                      <a:cubicBezTo>
                        <a:pt x="4191" y="0"/>
                        <a:pt x="4104" y="9"/>
                        <a:pt x="4012" y="27"/>
                      </a:cubicBezTo>
                      <a:cubicBezTo>
                        <a:pt x="3009" y="240"/>
                        <a:pt x="1824" y="848"/>
                        <a:pt x="1094" y="1577"/>
                      </a:cubicBezTo>
                      <a:cubicBezTo>
                        <a:pt x="0" y="2611"/>
                        <a:pt x="547" y="4100"/>
                        <a:pt x="1398" y="5134"/>
                      </a:cubicBezTo>
                      <a:cubicBezTo>
                        <a:pt x="1621" y="5393"/>
                        <a:pt x="1934" y="5506"/>
                        <a:pt x="2248" y="5506"/>
                      </a:cubicBezTo>
                      <a:cubicBezTo>
                        <a:pt x="2448" y="5506"/>
                        <a:pt x="2649" y="5460"/>
                        <a:pt x="2827" y="5377"/>
                      </a:cubicBezTo>
                      <a:cubicBezTo>
                        <a:pt x="4134" y="4799"/>
                        <a:pt x="5137" y="3462"/>
                        <a:pt x="5654" y="2124"/>
                      </a:cubicBezTo>
                      <a:cubicBezTo>
                        <a:pt x="5836" y="1638"/>
                        <a:pt x="5684" y="1243"/>
                        <a:pt x="5411" y="1000"/>
                      </a:cubicBezTo>
                      <a:cubicBezTo>
                        <a:pt x="5304" y="465"/>
                        <a:pt x="4891" y="0"/>
                        <a:pt x="4275"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94" name="Google Shape;994;p32"/>
                <p:cNvSpPr/>
                <p:nvPr/>
              </p:nvSpPr>
              <p:spPr>
                <a:xfrm>
                  <a:off x="1378850" y="4709925"/>
                  <a:ext cx="90450" cy="100100"/>
                </a:xfrm>
                <a:custGeom>
                  <a:rect b="b" l="l" r="r" t="t"/>
                  <a:pathLst>
                    <a:path extrusionOk="0" h="4004" w="3618">
                      <a:moveTo>
                        <a:pt x="2264" y="1"/>
                      </a:moveTo>
                      <a:cubicBezTo>
                        <a:pt x="1988" y="1"/>
                        <a:pt x="1713" y="101"/>
                        <a:pt x="1489" y="311"/>
                      </a:cubicBezTo>
                      <a:cubicBezTo>
                        <a:pt x="973" y="767"/>
                        <a:pt x="395" y="1192"/>
                        <a:pt x="152" y="1891"/>
                      </a:cubicBezTo>
                      <a:cubicBezTo>
                        <a:pt x="0" y="2347"/>
                        <a:pt x="30" y="2834"/>
                        <a:pt x="274" y="3259"/>
                      </a:cubicBezTo>
                      <a:cubicBezTo>
                        <a:pt x="522" y="3756"/>
                        <a:pt x="967" y="4004"/>
                        <a:pt x="1433" y="4004"/>
                      </a:cubicBezTo>
                      <a:cubicBezTo>
                        <a:pt x="1766" y="4004"/>
                        <a:pt x="2110" y="3877"/>
                        <a:pt x="2401" y="3624"/>
                      </a:cubicBezTo>
                      <a:cubicBezTo>
                        <a:pt x="2736" y="3320"/>
                        <a:pt x="2857" y="2834"/>
                        <a:pt x="2736" y="2408"/>
                      </a:cubicBezTo>
                      <a:cubicBezTo>
                        <a:pt x="2857" y="2287"/>
                        <a:pt x="2979" y="2165"/>
                        <a:pt x="3100" y="2074"/>
                      </a:cubicBezTo>
                      <a:cubicBezTo>
                        <a:pt x="3556" y="1648"/>
                        <a:pt x="3617" y="828"/>
                        <a:pt x="3161" y="402"/>
                      </a:cubicBezTo>
                      <a:cubicBezTo>
                        <a:pt x="2915" y="139"/>
                        <a:pt x="2589" y="1"/>
                        <a:pt x="2264" y="1"/>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95" name="Google Shape;995;p32"/>
                <p:cNvSpPr/>
                <p:nvPr/>
              </p:nvSpPr>
              <p:spPr>
                <a:xfrm>
                  <a:off x="1312725" y="4918100"/>
                  <a:ext cx="145175" cy="140375"/>
                </a:xfrm>
                <a:custGeom>
                  <a:rect b="b" l="l" r="r" t="t"/>
                  <a:pathLst>
                    <a:path extrusionOk="0" h="5615" w="5807">
                      <a:moveTo>
                        <a:pt x="4037" y="1"/>
                      </a:moveTo>
                      <a:cubicBezTo>
                        <a:pt x="3867" y="1"/>
                        <a:pt x="3686" y="41"/>
                        <a:pt x="3496" y="130"/>
                      </a:cubicBezTo>
                      <a:cubicBezTo>
                        <a:pt x="1885" y="859"/>
                        <a:pt x="1" y="3443"/>
                        <a:pt x="1520" y="5084"/>
                      </a:cubicBezTo>
                      <a:cubicBezTo>
                        <a:pt x="1874" y="5461"/>
                        <a:pt x="2284" y="5615"/>
                        <a:pt x="2701" y="5615"/>
                      </a:cubicBezTo>
                      <a:cubicBezTo>
                        <a:pt x="3395" y="5615"/>
                        <a:pt x="4108" y="5190"/>
                        <a:pt x="4621" y="4659"/>
                      </a:cubicBezTo>
                      <a:cubicBezTo>
                        <a:pt x="5563" y="3686"/>
                        <a:pt x="5806" y="2562"/>
                        <a:pt x="5654" y="1224"/>
                      </a:cubicBezTo>
                      <a:cubicBezTo>
                        <a:pt x="5624" y="768"/>
                        <a:pt x="5229" y="434"/>
                        <a:pt x="4803" y="312"/>
                      </a:cubicBezTo>
                      <a:cubicBezTo>
                        <a:pt x="4592" y="120"/>
                        <a:pt x="4331" y="1"/>
                        <a:pt x="4037" y="1"/>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96" name="Google Shape;996;p32"/>
                <p:cNvSpPr/>
                <p:nvPr/>
              </p:nvSpPr>
              <p:spPr>
                <a:xfrm>
                  <a:off x="1474575" y="5016225"/>
                  <a:ext cx="123900" cy="132150"/>
                </a:xfrm>
                <a:custGeom>
                  <a:rect b="b" l="l" r="r" t="t"/>
                  <a:pathLst>
                    <a:path extrusionOk="0" h="5286" w="4956">
                      <a:moveTo>
                        <a:pt x="3402" y="1"/>
                      </a:moveTo>
                      <a:cubicBezTo>
                        <a:pt x="3157" y="1"/>
                        <a:pt x="2907" y="83"/>
                        <a:pt x="2676" y="278"/>
                      </a:cubicBezTo>
                      <a:cubicBezTo>
                        <a:pt x="1642" y="1159"/>
                        <a:pt x="1" y="2862"/>
                        <a:pt x="518" y="4351"/>
                      </a:cubicBezTo>
                      <a:cubicBezTo>
                        <a:pt x="703" y="4934"/>
                        <a:pt x="1097" y="5286"/>
                        <a:pt x="1658" y="5286"/>
                      </a:cubicBezTo>
                      <a:cubicBezTo>
                        <a:pt x="1740" y="5286"/>
                        <a:pt x="1826" y="5278"/>
                        <a:pt x="1916" y="5263"/>
                      </a:cubicBezTo>
                      <a:cubicBezTo>
                        <a:pt x="2767" y="5172"/>
                        <a:pt x="3436" y="4351"/>
                        <a:pt x="3922" y="3743"/>
                      </a:cubicBezTo>
                      <a:cubicBezTo>
                        <a:pt x="4408" y="3135"/>
                        <a:pt x="4955" y="2314"/>
                        <a:pt x="4895" y="1494"/>
                      </a:cubicBezTo>
                      <a:cubicBezTo>
                        <a:pt x="4864" y="1068"/>
                        <a:pt x="4682" y="673"/>
                        <a:pt x="4378" y="460"/>
                      </a:cubicBezTo>
                      <a:cubicBezTo>
                        <a:pt x="4123" y="187"/>
                        <a:pt x="3769" y="1"/>
                        <a:pt x="3402" y="1"/>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97" name="Google Shape;997;p32"/>
                <p:cNvSpPr/>
                <p:nvPr/>
              </p:nvSpPr>
              <p:spPr>
                <a:xfrm>
                  <a:off x="938475" y="4583700"/>
                  <a:ext cx="144100" cy="89400"/>
                </a:xfrm>
                <a:custGeom>
                  <a:rect b="b" l="l" r="r" t="t"/>
                  <a:pathLst>
                    <a:path extrusionOk="0" h="3576" w="5764">
                      <a:moveTo>
                        <a:pt x="4036" y="0"/>
                      </a:moveTo>
                      <a:cubicBezTo>
                        <a:pt x="3781" y="0"/>
                        <a:pt x="3515" y="94"/>
                        <a:pt x="3268" y="314"/>
                      </a:cubicBezTo>
                      <a:cubicBezTo>
                        <a:pt x="2752" y="770"/>
                        <a:pt x="1809" y="922"/>
                        <a:pt x="1141" y="1287"/>
                      </a:cubicBezTo>
                      <a:cubicBezTo>
                        <a:pt x="1" y="1935"/>
                        <a:pt x="627" y="3576"/>
                        <a:pt x="1665" y="3576"/>
                      </a:cubicBezTo>
                      <a:cubicBezTo>
                        <a:pt x="1845" y="3576"/>
                        <a:pt x="2037" y="3527"/>
                        <a:pt x="2235" y="3415"/>
                      </a:cubicBezTo>
                      <a:cubicBezTo>
                        <a:pt x="3116" y="2928"/>
                        <a:pt x="4119" y="2776"/>
                        <a:pt x="4879" y="2077"/>
                      </a:cubicBezTo>
                      <a:cubicBezTo>
                        <a:pt x="5764" y="1264"/>
                        <a:pt x="4975" y="0"/>
                        <a:pt x="4036"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98" name="Google Shape;998;p32"/>
                <p:cNvSpPr/>
                <p:nvPr/>
              </p:nvSpPr>
              <p:spPr>
                <a:xfrm>
                  <a:off x="732925" y="4767950"/>
                  <a:ext cx="147450" cy="142000"/>
                </a:xfrm>
                <a:custGeom>
                  <a:rect b="b" l="l" r="r" t="t"/>
                  <a:pathLst>
                    <a:path extrusionOk="0" h="5680" w="5898">
                      <a:moveTo>
                        <a:pt x="4577" y="1"/>
                      </a:moveTo>
                      <a:cubicBezTo>
                        <a:pt x="4372" y="1"/>
                        <a:pt x="4167" y="56"/>
                        <a:pt x="3983" y="178"/>
                      </a:cubicBezTo>
                      <a:cubicBezTo>
                        <a:pt x="2979" y="604"/>
                        <a:pt x="1885" y="999"/>
                        <a:pt x="1065" y="1789"/>
                      </a:cubicBezTo>
                      <a:cubicBezTo>
                        <a:pt x="1" y="2823"/>
                        <a:pt x="122" y="4221"/>
                        <a:pt x="1034" y="5315"/>
                      </a:cubicBezTo>
                      <a:cubicBezTo>
                        <a:pt x="1263" y="5563"/>
                        <a:pt x="1587" y="5679"/>
                        <a:pt x="1909" y="5679"/>
                      </a:cubicBezTo>
                      <a:cubicBezTo>
                        <a:pt x="2101" y="5679"/>
                        <a:pt x="2293" y="5638"/>
                        <a:pt x="2463" y="5558"/>
                      </a:cubicBezTo>
                      <a:cubicBezTo>
                        <a:pt x="3922" y="4920"/>
                        <a:pt x="4773" y="3339"/>
                        <a:pt x="5563" y="2032"/>
                      </a:cubicBezTo>
                      <a:cubicBezTo>
                        <a:pt x="5806" y="1789"/>
                        <a:pt x="5897" y="1455"/>
                        <a:pt x="5837" y="1121"/>
                      </a:cubicBezTo>
                      <a:cubicBezTo>
                        <a:pt x="5791" y="484"/>
                        <a:pt x="5185" y="1"/>
                        <a:pt x="4577" y="1"/>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99" name="Google Shape;999;p32"/>
                <p:cNvSpPr/>
                <p:nvPr/>
              </p:nvSpPr>
              <p:spPr>
                <a:xfrm>
                  <a:off x="820050" y="4957225"/>
                  <a:ext cx="143150" cy="128000"/>
                </a:xfrm>
                <a:custGeom>
                  <a:rect b="b" l="l" r="r" t="t"/>
                  <a:pathLst>
                    <a:path extrusionOk="0" h="5120" w="5726">
                      <a:moveTo>
                        <a:pt x="3752" y="0"/>
                      </a:moveTo>
                      <a:cubicBezTo>
                        <a:pt x="1793" y="0"/>
                        <a:pt x="0" y="2247"/>
                        <a:pt x="224" y="4188"/>
                      </a:cubicBezTo>
                      <a:cubicBezTo>
                        <a:pt x="316" y="4783"/>
                        <a:pt x="873" y="5120"/>
                        <a:pt x="1415" y="5120"/>
                      </a:cubicBezTo>
                      <a:cubicBezTo>
                        <a:pt x="1593" y="5120"/>
                        <a:pt x="1769" y="5084"/>
                        <a:pt x="1926" y="5009"/>
                      </a:cubicBezTo>
                      <a:cubicBezTo>
                        <a:pt x="3172" y="4431"/>
                        <a:pt x="4115" y="3489"/>
                        <a:pt x="5118" y="2577"/>
                      </a:cubicBezTo>
                      <a:cubicBezTo>
                        <a:pt x="5361" y="2334"/>
                        <a:pt x="5452" y="2091"/>
                        <a:pt x="5482" y="1848"/>
                      </a:cubicBezTo>
                      <a:cubicBezTo>
                        <a:pt x="5726" y="1361"/>
                        <a:pt x="5665" y="723"/>
                        <a:pt x="5057" y="358"/>
                      </a:cubicBezTo>
                      <a:cubicBezTo>
                        <a:pt x="4627" y="110"/>
                        <a:pt x="4185" y="0"/>
                        <a:pt x="3752"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00" name="Google Shape;1000;p32"/>
                <p:cNvSpPr/>
                <p:nvPr/>
              </p:nvSpPr>
              <p:spPr>
                <a:xfrm>
                  <a:off x="593100" y="5021925"/>
                  <a:ext cx="169500" cy="134675"/>
                </a:xfrm>
                <a:custGeom>
                  <a:rect b="b" l="l" r="r" t="t"/>
                  <a:pathLst>
                    <a:path extrusionOk="0" h="5387" w="6780">
                      <a:moveTo>
                        <a:pt x="5206" y="0"/>
                      </a:moveTo>
                      <a:cubicBezTo>
                        <a:pt x="5032" y="0"/>
                        <a:pt x="4846" y="44"/>
                        <a:pt x="4651" y="141"/>
                      </a:cubicBezTo>
                      <a:cubicBezTo>
                        <a:pt x="3192" y="931"/>
                        <a:pt x="1" y="2755"/>
                        <a:pt x="1855" y="4792"/>
                      </a:cubicBezTo>
                      <a:cubicBezTo>
                        <a:pt x="2251" y="5214"/>
                        <a:pt x="2649" y="5387"/>
                        <a:pt x="3039" y="5387"/>
                      </a:cubicBezTo>
                      <a:cubicBezTo>
                        <a:pt x="4448" y="5387"/>
                        <a:pt x="5748" y="3130"/>
                        <a:pt x="6414" y="2178"/>
                      </a:cubicBezTo>
                      <a:cubicBezTo>
                        <a:pt x="6779" y="1630"/>
                        <a:pt x="6627" y="1083"/>
                        <a:pt x="6262" y="749"/>
                      </a:cubicBezTo>
                      <a:cubicBezTo>
                        <a:pt x="6062" y="326"/>
                        <a:pt x="5682" y="0"/>
                        <a:pt x="5206"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01" name="Google Shape;1001;p32"/>
                <p:cNvSpPr/>
                <p:nvPr/>
              </p:nvSpPr>
              <p:spPr>
                <a:xfrm>
                  <a:off x="1115150" y="4931025"/>
                  <a:ext cx="148200" cy="117650"/>
                </a:xfrm>
                <a:custGeom>
                  <a:rect b="b" l="l" r="r" t="t"/>
                  <a:pathLst>
                    <a:path extrusionOk="0" h="4706" w="5928">
                      <a:moveTo>
                        <a:pt x="4546" y="0"/>
                      </a:moveTo>
                      <a:cubicBezTo>
                        <a:pt x="4396" y="0"/>
                        <a:pt x="4237" y="40"/>
                        <a:pt x="4074" y="130"/>
                      </a:cubicBezTo>
                      <a:cubicBezTo>
                        <a:pt x="2797" y="829"/>
                        <a:pt x="1" y="2409"/>
                        <a:pt x="1612" y="4172"/>
                      </a:cubicBezTo>
                      <a:cubicBezTo>
                        <a:pt x="1957" y="4551"/>
                        <a:pt x="2306" y="4706"/>
                        <a:pt x="2647" y="4706"/>
                      </a:cubicBezTo>
                      <a:cubicBezTo>
                        <a:pt x="3868" y="4706"/>
                        <a:pt x="5000" y="2724"/>
                        <a:pt x="5594" y="1893"/>
                      </a:cubicBezTo>
                      <a:cubicBezTo>
                        <a:pt x="5928" y="1437"/>
                        <a:pt x="5776" y="950"/>
                        <a:pt x="5442" y="646"/>
                      </a:cubicBezTo>
                      <a:cubicBezTo>
                        <a:pt x="5286" y="291"/>
                        <a:pt x="4952" y="0"/>
                        <a:pt x="4546"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sp>
          <p:nvSpPr>
            <p:cNvPr id="1002" name="Google Shape;1002;p32"/>
            <p:cNvSpPr/>
            <p:nvPr/>
          </p:nvSpPr>
          <p:spPr>
            <a:xfrm rot="7037420">
              <a:off x="58614" y="159243"/>
              <a:ext cx="622591" cy="511292"/>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03" name="Google Shape;1003;p32"/>
            <p:cNvSpPr/>
            <p:nvPr/>
          </p:nvSpPr>
          <p:spPr>
            <a:xfrm flipH="1">
              <a:off x="332805" y="530604"/>
              <a:ext cx="209372" cy="168853"/>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04" name="Google Shape;1004;p32"/>
            <p:cNvSpPr/>
            <p:nvPr/>
          </p:nvSpPr>
          <p:spPr>
            <a:xfrm flipH="1" rot="10800000">
              <a:off x="-12" y="867704"/>
              <a:ext cx="410470" cy="318505"/>
            </a:xfrm>
            <a:custGeom>
              <a:rect b="b" l="l" r="r" t="t"/>
              <a:pathLst>
                <a:path extrusionOk="0" h="6840" w="8815">
                  <a:moveTo>
                    <a:pt x="4408" y="1"/>
                  </a:moveTo>
                  <a:cubicBezTo>
                    <a:pt x="31" y="1"/>
                    <a:pt x="0" y="6840"/>
                    <a:pt x="4408" y="6840"/>
                  </a:cubicBezTo>
                  <a:cubicBezTo>
                    <a:pt x="8815" y="6840"/>
                    <a:pt x="8815" y="1"/>
                    <a:pt x="4408"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05" name="Google Shape;1005;p32"/>
            <p:cNvSpPr/>
            <p:nvPr/>
          </p:nvSpPr>
          <p:spPr>
            <a:xfrm rot="10800000">
              <a:off x="161065" y="3771425"/>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06" name="Google Shape;1006;p32"/>
            <p:cNvSpPr/>
            <p:nvPr/>
          </p:nvSpPr>
          <p:spPr>
            <a:xfrm rot="10800000">
              <a:off x="180515" y="4320175"/>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07" name="Google Shape;1007;p32"/>
            <p:cNvSpPr/>
            <p:nvPr/>
          </p:nvSpPr>
          <p:spPr>
            <a:xfrm rot="10800000">
              <a:off x="8856915" y="4911675"/>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08" name="Google Shape;1008;p32"/>
            <p:cNvSpPr/>
            <p:nvPr/>
          </p:nvSpPr>
          <p:spPr>
            <a:xfrm rot="10800000">
              <a:off x="8077477" y="5002100"/>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09" name="Google Shape;1009;p32"/>
            <p:cNvSpPr/>
            <p:nvPr/>
          </p:nvSpPr>
          <p:spPr>
            <a:xfrm rot="10800000">
              <a:off x="8941077" y="4234275"/>
              <a:ext cx="110225" cy="85900"/>
            </a:xfrm>
            <a:custGeom>
              <a:rect b="b" l="l" r="r" t="t"/>
              <a:pathLst>
                <a:path extrusionOk="0" h="3436" w="4409">
                  <a:moveTo>
                    <a:pt x="2189" y="1"/>
                  </a:moveTo>
                  <a:cubicBezTo>
                    <a:pt x="1" y="1"/>
                    <a:pt x="1" y="3435"/>
                    <a:pt x="2189" y="3435"/>
                  </a:cubicBezTo>
                  <a:cubicBezTo>
                    <a:pt x="4408" y="3435"/>
                    <a:pt x="4408" y="1"/>
                    <a:pt x="2189"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10" name="Google Shape;1010;p32"/>
            <p:cNvSpPr/>
            <p:nvPr/>
          </p:nvSpPr>
          <p:spPr>
            <a:xfrm rot="10800000">
              <a:off x="8610015" y="4836350"/>
              <a:ext cx="36500" cy="28900"/>
            </a:xfrm>
            <a:custGeom>
              <a:rect b="b" l="l" r="r" t="t"/>
              <a:pathLst>
                <a:path extrusionOk="0" h="1156" w="1460">
                  <a:moveTo>
                    <a:pt x="730" y="0"/>
                  </a:moveTo>
                  <a:cubicBezTo>
                    <a:pt x="0" y="0"/>
                    <a:pt x="0" y="1155"/>
                    <a:pt x="730" y="1155"/>
                  </a:cubicBezTo>
                  <a:cubicBezTo>
                    <a:pt x="1459" y="115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1011" name="Google Shape;1011;p32"/>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
        <p:nvSpPr>
          <p:cNvPr id="1012" name="Google Shape;1012;p32"/>
          <p:cNvSpPr txBox="1"/>
          <p:nvPr>
            <p:ph idx="2" type="title"/>
          </p:nvPr>
        </p:nvSpPr>
        <p:spPr>
          <a:xfrm>
            <a:off x="1828881" y="4117618"/>
            <a:ext cx="2703900" cy="1101900"/>
          </a:xfrm>
          <a:prstGeom prst="rect">
            <a:avLst/>
          </a:prstGeom>
        </p:spPr>
        <p:txBody>
          <a:bodyPr anchorCtr="0" anchor="ctr" bIns="107175" lIns="107175" spcFirstLastPara="1" rIns="107175" wrap="square" tIns="107175">
            <a:noAutofit/>
          </a:bodyPr>
          <a:lstStyle>
            <a:lvl1pPr lvl="0" rtl="0" algn="ctr">
              <a:spcBef>
                <a:spcPts val="0"/>
              </a:spcBef>
              <a:spcAft>
                <a:spcPts val="0"/>
              </a:spcAft>
              <a:buSzPts val="2900"/>
              <a:buNone/>
              <a:defRPr sz="2800"/>
            </a:lvl1pPr>
            <a:lvl2pPr lvl="1" rtl="0" algn="ctr">
              <a:spcBef>
                <a:spcPts val="0"/>
              </a:spcBef>
              <a:spcAft>
                <a:spcPts val="0"/>
              </a:spcAft>
              <a:buSzPts val="2900"/>
              <a:buNone/>
              <a:defRPr sz="2900"/>
            </a:lvl2pPr>
            <a:lvl3pPr lvl="2" rtl="0" algn="ctr">
              <a:spcBef>
                <a:spcPts val="0"/>
              </a:spcBef>
              <a:spcAft>
                <a:spcPts val="0"/>
              </a:spcAft>
              <a:buSzPts val="2900"/>
              <a:buNone/>
              <a:defRPr sz="2900"/>
            </a:lvl3pPr>
            <a:lvl4pPr lvl="3" rtl="0" algn="ctr">
              <a:spcBef>
                <a:spcPts val="0"/>
              </a:spcBef>
              <a:spcAft>
                <a:spcPts val="0"/>
              </a:spcAft>
              <a:buSzPts val="2900"/>
              <a:buNone/>
              <a:defRPr sz="2900"/>
            </a:lvl4pPr>
            <a:lvl5pPr lvl="4" rtl="0" algn="ctr">
              <a:spcBef>
                <a:spcPts val="0"/>
              </a:spcBef>
              <a:spcAft>
                <a:spcPts val="0"/>
              </a:spcAft>
              <a:buSzPts val="2900"/>
              <a:buNone/>
              <a:defRPr sz="2900"/>
            </a:lvl5pPr>
            <a:lvl6pPr lvl="5" rtl="0" algn="ctr">
              <a:spcBef>
                <a:spcPts val="0"/>
              </a:spcBef>
              <a:spcAft>
                <a:spcPts val="0"/>
              </a:spcAft>
              <a:buSzPts val="2900"/>
              <a:buNone/>
              <a:defRPr sz="2900"/>
            </a:lvl6pPr>
            <a:lvl7pPr lvl="6" rtl="0" algn="ctr">
              <a:spcBef>
                <a:spcPts val="0"/>
              </a:spcBef>
              <a:spcAft>
                <a:spcPts val="0"/>
              </a:spcAft>
              <a:buSzPts val="2900"/>
              <a:buNone/>
              <a:defRPr sz="2900"/>
            </a:lvl7pPr>
            <a:lvl8pPr lvl="7" rtl="0" algn="ctr">
              <a:spcBef>
                <a:spcPts val="0"/>
              </a:spcBef>
              <a:spcAft>
                <a:spcPts val="0"/>
              </a:spcAft>
              <a:buSzPts val="2900"/>
              <a:buNone/>
              <a:defRPr sz="2900"/>
            </a:lvl8pPr>
            <a:lvl9pPr lvl="8" rtl="0" algn="ctr">
              <a:spcBef>
                <a:spcPts val="0"/>
              </a:spcBef>
              <a:spcAft>
                <a:spcPts val="0"/>
              </a:spcAft>
              <a:buSzPts val="2900"/>
              <a:buNone/>
              <a:defRPr sz="2900"/>
            </a:lvl9pPr>
          </a:lstStyle>
          <a:p/>
        </p:txBody>
      </p:sp>
      <p:sp>
        <p:nvSpPr>
          <p:cNvPr id="1013" name="Google Shape;1013;p32"/>
          <p:cNvSpPr txBox="1"/>
          <p:nvPr>
            <p:ph idx="1" type="subTitle"/>
          </p:nvPr>
        </p:nvSpPr>
        <p:spPr>
          <a:xfrm>
            <a:off x="4560664" y="4162419"/>
            <a:ext cx="2420700" cy="10131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1014" name="Google Shape;1014;p32"/>
          <p:cNvSpPr txBox="1"/>
          <p:nvPr>
            <p:ph idx="3" type="title"/>
          </p:nvPr>
        </p:nvSpPr>
        <p:spPr>
          <a:xfrm>
            <a:off x="1828881" y="7580003"/>
            <a:ext cx="2703900" cy="1101900"/>
          </a:xfrm>
          <a:prstGeom prst="rect">
            <a:avLst/>
          </a:prstGeom>
        </p:spPr>
        <p:txBody>
          <a:bodyPr anchorCtr="0" anchor="ctr" bIns="107175" lIns="107175" spcFirstLastPara="1" rIns="107175" wrap="square" tIns="107175">
            <a:noAutofit/>
          </a:bodyPr>
          <a:lstStyle>
            <a:lvl1pPr lvl="0" rtl="0" algn="ctr">
              <a:spcBef>
                <a:spcPts val="0"/>
              </a:spcBef>
              <a:spcAft>
                <a:spcPts val="0"/>
              </a:spcAft>
              <a:buSzPts val="2900"/>
              <a:buNone/>
              <a:defRPr sz="2800"/>
            </a:lvl1pPr>
            <a:lvl2pPr lvl="1" rtl="0" algn="ctr">
              <a:spcBef>
                <a:spcPts val="0"/>
              </a:spcBef>
              <a:spcAft>
                <a:spcPts val="0"/>
              </a:spcAft>
              <a:buSzPts val="2900"/>
              <a:buNone/>
              <a:defRPr sz="2900"/>
            </a:lvl2pPr>
            <a:lvl3pPr lvl="2" rtl="0" algn="ctr">
              <a:spcBef>
                <a:spcPts val="0"/>
              </a:spcBef>
              <a:spcAft>
                <a:spcPts val="0"/>
              </a:spcAft>
              <a:buSzPts val="2900"/>
              <a:buNone/>
              <a:defRPr sz="2900"/>
            </a:lvl3pPr>
            <a:lvl4pPr lvl="3" rtl="0" algn="ctr">
              <a:spcBef>
                <a:spcPts val="0"/>
              </a:spcBef>
              <a:spcAft>
                <a:spcPts val="0"/>
              </a:spcAft>
              <a:buSzPts val="2900"/>
              <a:buNone/>
              <a:defRPr sz="2900"/>
            </a:lvl4pPr>
            <a:lvl5pPr lvl="4" rtl="0" algn="ctr">
              <a:spcBef>
                <a:spcPts val="0"/>
              </a:spcBef>
              <a:spcAft>
                <a:spcPts val="0"/>
              </a:spcAft>
              <a:buSzPts val="2900"/>
              <a:buNone/>
              <a:defRPr sz="2900"/>
            </a:lvl5pPr>
            <a:lvl6pPr lvl="5" rtl="0" algn="ctr">
              <a:spcBef>
                <a:spcPts val="0"/>
              </a:spcBef>
              <a:spcAft>
                <a:spcPts val="0"/>
              </a:spcAft>
              <a:buSzPts val="2900"/>
              <a:buNone/>
              <a:defRPr sz="2900"/>
            </a:lvl6pPr>
            <a:lvl7pPr lvl="6" rtl="0" algn="ctr">
              <a:spcBef>
                <a:spcPts val="0"/>
              </a:spcBef>
              <a:spcAft>
                <a:spcPts val="0"/>
              </a:spcAft>
              <a:buSzPts val="2900"/>
              <a:buNone/>
              <a:defRPr sz="2900"/>
            </a:lvl7pPr>
            <a:lvl8pPr lvl="7" rtl="0" algn="ctr">
              <a:spcBef>
                <a:spcPts val="0"/>
              </a:spcBef>
              <a:spcAft>
                <a:spcPts val="0"/>
              </a:spcAft>
              <a:buSzPts val="2900"/>
              <a:buNone/>
              <a:defRPr sz="2900"/>
            </a:lvl8pPr>
            <a:lvl9pPr lvl="8" rtl="0" algn="ctr">
              <a:spcBef>
                <a:spcPts val="0"/>
              </a:spcBef>
              <a:spcAft>
                <a:spcPts val="0"/>
              </a:spcAft>
              <a:buSzPts val="2900"/>
              <a:buNone/>
              <a:defRPr sz="2900"/>
            </a:lvl9pPr>
          </a:lstStyle>
          <a:p/>
        </p:txBody>
      </p:sp>
      <p:sp>
        <p:nvSpPr>
          <p:cNvPr id="1015" name="Google Shape;1015;p32"/>
          <p:cNvSpPr txBox="1"/>
          <p:nvPr>
            <p:ph idx="4" type="subTitle"/>
          </p:nvPr>
        </p:nvSpPr>
        <p:spPr>
          <a:xfrm>
            <a:off x="4560664" y="7624805"/>
            <a:ext cx="2420700" cy="10131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CUSTOM_20">
    <p:spTree>
      <p:nvGrpSpPr>
        <p:cNvPr id="1016" name="Shape 1016"/>
        <p:cNvGrpSpPr/>
        <p:nvPr/>
      </p:nvGrpSpPr>
      <p:grpSpPr>
        <a:xfrm>
          <a:off x="0" y="0"/>
          <a:ext cx="0" cy="0"/>
          <a:chOff x="0" y="0"/>
          <a:chExt cx="0" cy="0"/>
        </a:xfrm>
      </p:grpSpPr>
      <p:grpSp>
        <p:nvGrpSpPr>
          <p:cNvPr id="1017" name="Google Shape;1017;p33"/>
          <p:cNvGrpSpPr/>
          <p:nvPr/>
        </p:nvGrpSpPr>
        <p:grpSpPr>
          <a:xfrm flipH="1">
            <a:off x="-29805" y="-166825"/>
            <a:ext cx="8046424" cy="10951822"/>
            <a:chOff x="-34063" y="-79867"/>
            <a:chExt cx="9195913" cy="5243117"/>
          </a:xfrm>
        </p:grpSpPr>
        <p:sp>
          <p:nvSpPr>
            <p:cNvPr id="1018" name="Google Shape;1018;p33"/>
            <p:cNvSpPr/>
            <p:nvPr/>
          </p:nvSpPr>
          <p:spPr>
            <a:xfrm>
              <a:off x="79025" y="869047"/>
              <a:ext cx="478261" cy="323209"/>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19" name="Google Shape;1019;p33"/>
            <p:cNvSpPr/>
            <p:nvPr/>
          </p:nvSpPr>
          <p:spPr>
            <a:xfrm>
              <a:off x="963575" y="67725"/>
              <a:ext cx="250800" cy="269500"/>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1020" name="Google Shape;1020;p33"/>
            <p:cNvGrpSpPr/>
            <p:nvPr/>
          </p:nvGrpSpPr>
          <p:grpSpPr>
            <a:xfrm>
              <a:off x="7314682" y="3853079"/>
              <a:ext cx="1847168" cy="1310171"/>
              <a:chOff x="7296832" y="3833329"/>
              <a:chExt cx="1847168" cy="1310171"/>
            </a:xfrm>
          </p:grpSpPr>
          <p:sp>
            <p:nvSpPr>
              <p:cNvPr id="1021" name="Google Shape;1021;p33"/>
              <p:cNvSpPr/>
              <p:nvPr/>
            </p:nvSpPr>
            <p:spPr>
              <a:xfrm rot="10800000">
                <a:off x="7296832" y="3907832"/>
                <a:ext cx="159997" cy="124608"/>
              </a:xfrm>
              <a:custGeom>
                <a:rect b="b" l="l" r="r" t="t"/>
                <a:pathLst>
                  <a:path extrusionOk="0" h="2676" w="3436">
                    <a:moveTo>
                      <a:pt x="1703" y="1"/>
                    </a:moveTo>
                    <a:cubicBezTo>
                      <a:pt x="1" y="1"/>
                      <a:pt x="1" y="2675"/>
                      <a:pt x="1703" y="2675"/>
                    </a:cubicBezTo>
                    <a:cubicBezTo>
                      <a:pt x="3435" y="2675"/>
                      <a:pt x="3435" y="1"/>
                      <a:pt x="1703"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22" name="Google Shape;1022;p33"/>
              <p:cNvSpPr/>
              <p:nvPr/>
            </p:nvSpPr>
            <p:spPr>
              <a:xfrm rot="10800000">
                <a:off x="8906146" y="4647764"/>
                <a:ext cx="237854" cy="227610"/>
              </a:xfrm>
              <a:custGeom>
                <a:rect b="b" l="l" r="r" t="t"/>
                <a:pathLst>
                  <a:path extrusionOk="0" h="4888" w="5108">
                    <a:moveTo>
                      <a:pt x="1220" y="0"/>
                    </a:moveTo>
                    <a:cubicBezTo>
                      <a:pt x="683" y="0"/>
                      <a:pt x="116" y="347"/>
                      <a:pt x="62" y="1020"/>
                    </a:cubicBezTo>
                    <a:cubicBezTo>
                      <a:pt x="1" y="1932"/>
                      <a:pt x="62" y="2905"/>
                      <a:pt x="457" y="3725"/>
                    </a:cubicBezTo>
                    <a:cubicBezTo>
                      <a:pt x="824" y="4460"/>
                      <a:pt x="1545" y="4888"/>
                      <a:pt x="2302" y="4888"/>
                    </a:cubicBezTo>
                    <a:cubicBezTo>
                      <a:pt x="2610" y="4888"/>
                      <a:pt x="2924" y="4817"/>
                      <a:pt x="3223" y="4668"/>
                    </a:cubicBezTo>
                    <a:cubicBezTo>
                      <a:pt x="5107" y="3725"/>
                      <a:pt x="3496" y="1689"/>
                      <a:pt x="2554" y="747"/>
                    </a:cubicBezTo>
                    <a:cubicBezTo>
                      <a:pt x="2402" y="595"/>
                      <a:pt x="2250" y="503"/>
                      <a:pt x="2098" y="473"/>
                    </a:cubicBezTo>
                    <a:cubicBezTo>
                      <a:pt x="1927" y="156"/>
                      <a:pt x="1581" y="0"/>
                      <a:pt x="122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23" name="Google Shape;1023;p33"/>
              <p:cNvSpPr/>
              <p:nvPr/>
            </p:nvSpPr>
            <p:spPr>
              <a:xfrm rot="10800000">
                <a:off x="8640069" y="4735308"/>
                <a:ext cx="243488" cy="215689"/>
              </a:xfrm>
              <a:custGeom>
                <a:rect b="b" l="l" r="r" t="t"/>
                <a:pathLst>
                  <a:path extrusionOk="0" h="4632" w="5229">
                    <a:moveTo>
                      <a:pt x="1661" y="0"/>
                    </a:moveTo>
                    <a:cubicBezTo>
                      <a:pt x="1376" y="0"/>
                      <a:pt x="1150" y="135"/>
                      <a:pt x="973" y="334"/>
                    </a:cubicBezTo>
                    <a:cubicBezTo>
                      <a:pt x="457" y="456"/>
                      <a:pt x="1" y="912"/>
                      <a:pt x="183" y="1580"/>
                    </a:cubicBezTo>
                    <a:cubicBezTo>
                      <a:pt x="426" y="2492"/>
                      <a:pt x="1004" y="3526"/>
                      <a:pt x="1672" y="4134"/>
                    </a:cubicBezTo>
                    <a:cubicBezTo>
                      <a:pt x="2049" y="4487"/>
                      <a:pt x="2468" y="4631"/>
                      <a:pt x="2891" y="4631"/>
                    </a:cubicBezTo>
                    <a:cubicBezTo>
                      <a:pt x="3596" y="4631"/>
                      <a:pt x="4313" y="4232"/>
                      <a:pt x="4864" y="3738"/>
                    </a:cubicBezTo>
                    <a:cubicBezTo>
                      <a:pt x="5198" y="3404"/>
                      <a:pt x="5229" y="2857"/>
                      <a:pt x="5016" y="2431"/>
                    </a:cubicBezTo>
                    <a:cubicBezTo>
                      <a:pt x="4438" y="1276"/>
                      <a:pt x="3223" y="456"/>
                      <a:pt x="2007" y="61"/>
                    </a:cubicBezTo>
                    <a:cubicBezTo>
                      <a:pt x="1883" y="19"/>
                      <a:pt x="1768" y="0"/>
                      <a:pt x="1661"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24" name="Google Shape;1024;p33"/>
              <p:cNvSpPr/>
              <p:nvPr/>
            </p:nvSpPr>
            <p:spPr>
              <a:xfrm rot="10800000">
                <a:off x="8705167" y="5065224"/>
                <a:ext cx="171313" cy="78276"/>
              </a:xfrm>
              <a:custGeom>
                <a:rect b="b" l="l" r="r" t="t"/>
                <a:pathLst>
                  <a:path extrusionOk="0" h="1681" w="3679">
                    <a:moveTo>
                      <a:pt x="1" y="0"/>
                    </a:moveTo>
                    <a:cubicBezTo>
                      <a:pt x="31" y="182"/>
                      <a:pt x="122" y="334"/>
                      <a:pt x="274" y="486"/>
                    </a:cubicBezTo>
                    <a:cubicBezTo>
                      <a:pt x="700" y="942"/>
                      <a:pt x="1095" y="1459"/>
                      <a:pt x="1703" y="1611"/>
                    </a:cubicBezTo>
                    <a:cubicBezTo>
                      <a:pt x="1861" y="1656"/>
                      <a:pt x="2024" y="1680"/>
                      <a:pt x="2184" y="1680"/>
                    </a:cubicBezTo>
                    <a:cubicBezTo>
                      <a:pt x="2455" y="1680"/>
                      <a:pt x="2720" y="1612"/>
                      <a:pt x="2949" y="1459"/>
                    </a:cubicBezTo>
                    <a:cubicBezTo>
                      <a:pt x="3527" y="1155"/>
                      <a:pt x="3679" y="547"/>
                      <a:pt x="3466"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25" name="Google Shape;1025;p33"/>
              <p:cNvSpPr/>
              <p:nvPr/>
            </p:nvSpPr>
            <p:spPr>
              <a:xfrm rot="10800000">
                <a:off x="8281979" y="5009765"/>
                <a:ext cx="250566" cy="133735"/>
              </a:xfrm>
              <a:custGeom>
                <a:rect b="b" l="l" r="r" t="t"/>
                <a:pathLst>
                  <a:path extrusionOk="0" h="2872" w="5381">
                    <a:moveTo>
                      <a:pt x="62" y="0"/>
                    </a:moveTo>
                    <a:cubicBezTo>
                      <a:pt x="1" y="213"/>
                      <a:pt x="31" y="486"/>
                      <a:pt x="153" y="729"/>
                    </a:cubicBezTo>
                    <a:cubicBezTo>
                      <a:pt x="680" y="1761"/>
                      <a:pt x="2078" y="2872"/>
                      <a:pt x="3341" y="2872"/>
                    </a:cubicBezTo>
                    <a:cubicBezTo>
                      <a:pt x="3827" y="2872"/>
                      <a:pt x="4293" y="2707"/>
                      <a:pt x="4682" y="2310"/>
                    </a:cubicBezTo>
                    <a:cubicBezTo>
                      <a:pt x="5381" y="1581"/>
                      <a:pt x="5138" y="699"/>
                      <a:pt x="4591"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26" name="Google Shape;1026;p33"/>
              <p:cNvSpPr/>
              <p:nvPr/>
            </p:nvSpPr>
            <p:spPr>
              <a:xfrm rot="10800000">
                <a:off x="7916810" y="4975028"/>
                <a:ext cx="216574" cy="168472"/>
              </a:xfrm>
              <a:custGeom>
                <a:rect b="b" l="l" r="r" t="t"/>
                <a:pathLst>
                  <a:path extrusionOk="0" h="3618" w="4651">
                    <a:moveTo>
                      <a:pt x="639" y="0"/>
                    </a:moveTo>
                    <a:cubicBezTo>
                      <a:pt x="152" y="274"/>
                      <a:pt x="0" y="942"/>
                      <a:pt x="274" y="1429"/>
                    </a:cubicBezTo>
                    <a:cubicBezTo>
                      <a:pt x="426" y="1733"/>
                      <a:pt x="365" y="2128"/>
                      <a:pt x="578" y="2462"/>
                    </a:cubicBezTo>
                    <a:cubicBezTo>
                      <a:pt x="882" y="3009"/>
                      <a:pt x="1490" y="3161"/>
                      <a:pt x="2067" y="3192"/>
                    </a:cubicBezTo>
                    <a:cubicBezTo>
                      <a:pt x="2462" y="3465"/>
                      <a:pt x="2918" y="3617"/>
                      <a:pt x="3435" y="3617"/>
                    </a:cubicBezTo>
                    <a:cubicBezTo>
                      <a:pt x="4134" y="3617"/>
                      <a:pt x="4651" y="2948"/>
                      <a:pt x="4469" y="2280"/>
                    </a:cubicBezTo>
                    <a:cubicBezTo>
                      <a:pt x="4317" y="1550"/>
                      <a:pt x="3557" y="1003"/>
                      <a:pt x="3010" y="578"/>
                    </a:cubicBezTo>
                    <a:cubicBezTo>
                      <a:pt x="2736" y="365"/>
                      <a:pt x="2402" y="152"/>
                      <a:pt x="20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27" name="Google Shape;1027;p33"/>
              <p:cNvSpPr/>
              <p:nvPr/>
            </p:nvSpPr>
            <p:spPr>
              <a:xfrm rot="10800000">
                <a:off x="7693154" y="4826762"/>
                <a:ext cx="188309" cy="123770"/>
              </a:xfrm>
              <a:custGeom>
                <a:rect b="b" l="l" r="r" t="t"/>
                <a:pathLst>
                  <a:path extrusionOk="0" h="2658" w="4044">
                    <a:moveTo>
                      <a:pt x="1902" y="1"/>
                    </a:moveTo>
                    <a:cubicBezTo>
                      <a:pt x="1572" y="1"/>
                      <a:pt x="1242" y="71"/>
                      <a:pt x="913" y="142"/>
                    </a:cubicBezTo>
                    <a:cubicBezTo>
                      <a:pt x="366" y="233"/>
                      <a:pt x="1" y="902"/>
                      <a:pt x="153" y="1449"/>
                    </a:cubicBezTo>
                    <a:cubicBezTo>
                      <a:pt x="305" y="1874"/>
                      <a:pt x="639" y="2148"/>
                      <a:pt x="1065" y="2209"/>
                    </a:cubicBezTo>
                    <a:cubicBezTo>
                      <a:pt x="1186" y="2239"/>
                      <a:pt x="1308" y="2269"/>
                      <a:pt x="1429" y="2269"/>
                    </a:cubicBezTo>
                    <a:cubicBezTo>
                      <a:pt x="1581" y="2330"/>
                      <a:pt x="1673" y="2421"/>
                      <a:pt x="1825" y="2482"/>
                    </a:cubicBezTo>
                    <a:cubicBezTo>
                      <a:pt x="2070" y="2599"/>
                      <a:pt x="2316" y="2658"/>
                      <a:pt x="2554" y="2658"/>
                    </a:cubicBezTo>
                    <a:cubicBezTo>
                      <a:pt x="2936" y="2658"/>
                      <a:pt x="3300" y="2508"/>
                      <a:pt x="3618" y="2209"/>
                    </a:cubicBezTo>
                    <a:cubicBezTo>
                      <a:pt x="3952" y="1935"/>
                      <a:pt x="4044" y="1297"/>
                      <a:pt x="3800" y="932"/>
                    </a:cubicBezTo>
                    <a:cubicBezTo>
                      <a:pt x="3405" y="385"/>
                      <a:pt x="2888" y="81"/>
                      <a:pt x="2189" y="20"/>
                    </a:cubicBezTo>
                    <a:cubicBezTo>
                      <a:pt x="2093" y="6"/>
                      <a:pt x="1998" y="1"/>
                      <a:pt x="1902"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28" name="Google Shape;1028;p33"/>
              <p:cNvSpPr/>
              <p:nvPr/>
            </p:nvSpPr>
            <p:spPr>
              <a:xfrm rot="10800000">
                <a:off x="7916810" y="4504528"/>
                <a:ext cx="250566" cy="231614"/>
              </a:xfrm>
              <a:custGeom>
                <a:rect b="b" l="l" r="r" t="t"/>
                <a:pathLst>
                  <a:path extrusionOk="0" h="4974" w="5381">
                    <a:moveTo>
                      <a:pt x="1950" y="0"/>
                    </a:moveTo>
                    <a:cubicBezTo>
                      <a:pt x="1623" y="0"/>
                      <a:pt x="1280" y="54"/>
                      <a:pt x="913" y="158"/>
                    </a:cubicBezTo>
                    <a:cubicBezTo>
                      <a:pt x="31" y="431"/>
                      <a:pt x="1" y="1465"/>
                      <a:pt x="487" y="1982"/>
                    </a:cubicBezTo>
                    <a:cubicBezTo>
                      <a:pt x="487" y="2194"/>
                      <a:pt x="578" y="2377"/>
                      <a:pt x="761" y="2559"/>
                    </a:cubicBezTo>
                    <a:cubicBezTo>
                      <a:pt x="1430" y="3258"/>
                      <a:pt x="1673" y="4352"/>
                      <a:pt x="2615" y="4808"/>
                    </a:cubicBezTo>
                    <a:cubicBezTo>
                      <a:pt x="2835" y="4922"/>
                      <a:pt x="3083" y="4973"/>
                      <a:pt x="3339" y="4973"/>
                    </a:cubicBezTo>
                    <a:cubicBezTo>
                      <a:pt x="4249" y="4973"/>
                      <a:pt x="5242" y="4312"/>
                      <a:pt x="5290" y="3410"/>
                    </a:cubicBezTo>
                    <a:cubicBezTo>
                      <a:pt x="5381" y="2438"/>
                      <a:pt x="4591" y="1495"/>
                      <a:pt x="3952" y="857"/>
                    </a:cubicBezTo>
                    <a:cubicBezTo>
                      <a:pt x="3323" y="269"/>
                      <a:pt x="2679" y="0"/>
                      <a:pt x="195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29" name="Google Shape;1029;p33"/>
              <p:cNvSpPr/>
              <p:nvPr/>
            </p:nvSpPr>
            <p:spPr>
              <a:xfrm rot="10800000">
                <a:off x="8518347" y="4373865"/>
                <a:ext cx="304349" cy="251637"/>
              </a:xfrm>
              <a:custGeom>
                <a:rect b="b" l="l" r="r" t="t"/>
                <a:pathLst>
                  <a:path extrusionOk="0" h="5404" w="6536">
                    <a:moveTo>
                      <a:pt x="1286" y="0"/>
                    </a:moveTo>
                    <a:cubicBezTo>
                      <a:pt x="913" y="0"/>
                      <a:pt x="628" y="220"/>
                      <a:pt x="487" y="548"/>
                    </a:cubicBezTo>
                    <a:cubicBezTo>
                      <a:pt x="153" y="852"/>
                      <a:pt x="1" y="1308"/>
                      <a:pt x="244" y="1794"/>
                    </a:cubicBezTo>
                    <a:cubicBezTo>
                      <a:pt x="730" y="2767"/>
                      <a:pt x="1004" y="3831"/>
                      <a:pt x="1733" y="4651"/>
                    </a:cubicBezTo>
                    <a:cubicBezTo>
                      <a:pt x="2181" y="5145"/>
                      <a:pt x="2753" y="5404"/>
                      <a:pt x="3324" y="5404"/>
                    </a:cubicBezTo>
                    <a:cubicBezTo>
                      <a:pt x="3878" y="5404"/>
                      <a:pt x="4430" y="5160"/>
                      <a:pt x="4864" y="4651"/>
                    </a:cubicBezTo>
                    <a:cubicBezTo>
                      <a:pt x="6536" y="2706"/>
                      <a:pt x="3192" y="609"/>
                      <a:pt x="1642" y="62"/>
                    </a:cubicBezTo>
                    <a:cubicBezTo>
                      <a:pt x="1517" y="20"/>
                      <a:pt x="1398" y="0"/>
                      <a:pt x="1286"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30" name="Google Shape;1030;p33"/>
              <p:cNvSpPr/>
              <p:nvPr/>
            </p:nvSpPr>
            <p:spPr>
              <a:xfrm rot="10800000">
                <a:off x="8890592" y="4341827"/>
                <a:ext cx="189333" cy="194875"/>
              </a:xfrm>
              <a:custGeom>
                <a:rect b="b" l="l" r="r" t="t"/>
                <a:pathLst>
                  <a:path extrusionOk="0" h="4185" w="4066">
                    <a:moveTo>
                      <a:pt x="1563" y="0"/>
                    </a:moveTo>
                    <a:cubicBezTo>
                      <a:pt x="739" y="0"/>
                      <a:pt x="0" y="1080"/>
                      <a:pt x="753" y="1832"/>
                    </a:cubicBezTo>
                    <a:cubicBezTo>
                      <a:pt x="1178" y="2258"/>
                      <a:pt x="1361" y="3109"/>
                      <a:pt x="1725" y="3687"/>
                    </a:cubicBezTo>
                    <a:cubicBezTo>
                      <a:pt x="1938" y="4039"/>
                      <a:pt x="2259" y="4185"/>
                      <a:pt x="2582" y="4185"/>
                    </a:cubicBezTo>
                    <a:cubicBezTo>
                      <a:pt x="3318" y="4185"/>
                      <a:pt x="4065" y="3426"/>
                      <a:pt x="3579" y="2623"/>
                    </a:cubicBezTo>
                    <a:cubicBezTo>
                      <a:pt x="3093" y="1863"/>
                      <a:pt x="2911" y="981"/>
                      <a:pt x="2272" y="313"/>
                    </a:cubicBezTo>
                    <a:cubicBezTo>
                      <a:pt x="2052" y="92"/>
                      <a:pt x="1804" y="0"/>
                      <a:pt x="1563"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31" name="Google Shape;1031;p33"/>
              <p:cNvSpPr/>
              <p:nvPr/>
            </p:nvSpPr>
            <p:spPr>
              <a:xfrm rot="10800000">
                <a:off x="8492875" y="4005995"/>
                <a:ext cx="259041" cy="227051"/>
              </a:xfrm>
              <a:custGeom>
                <a:rect b="b" l="l" r="r" t="t"/>
                <a:pathLst>
                  <a:path extrusionOk="0" h="4876" w="5563">
                    <a:moveTo>
                      <a:pt x="1467" y="0"/>
                    </a:moveTo>
                    <a:cubicBezTo>
                      <a:pt x="1394" y="0"/>
                      <a:pt x="1320" y="8"/>
                      <a:pt x="1247" y="23"/>
                    </a:cubicBezTo>
                    <a:cubicBezTo>
                      <a:pt x="487" y="114"/>
                      <a:pt x="1" y="1087"/>
                      <a:pt x="487" y="1725"/>
                    </a:cubicBezTo>
                    <a:cubicBezTo>
                      <a:pt x="912" y="2606"/>
                      <a:pt x="1308" y="3579"/>
                      <a:pt x="2037" y="4248"/>
                    </a:cubicBezTo>
                    <a:cubicBezTo>
                      <a:pt x="2483" y="4680"/>
                      <a:pt x="2981" y="4876"/>
                      <a:pt x="3482" y="4876"/>
                    </a:cubicBezTo>
                    <a:cubicBezTo>
                      <a:pt x="4074" y="4876"/>
                      <a:pt x="4672" y="4603"/>
                      <a:pt x="5198" y="4126"/>
                    </a:cubicBezTo>
                    <a:cubicBezTo>
                      <a:pt x="5533" y="3792"/>
                      <a:pt x="5563" y="3275"/>
                      <a:pt x="5350" y="2850"/>
                    </a:cubicBezTo>
                    <a:cubicBezTo>
                      <a:pt x="4742" y="1603"/>
                      <a:pt x="3283" y="874"/>
                      <a:pt x="2067" y="236"/>
                    </a:cubicBezTo>
                    <a:cubicBezTo>
                      <a:pt x="1906" y="74"/>
                      <a:pt x="1693" y="0"/>
                      <a:pt x="14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32" name="Google Shape;1032;p33"/>
              <p:cNvSpPr/>
              <p:nvPr/>
            </p:nvSpPr>
            <p:spPr>
              <a:xfrm rot="10800000">
                <a:off x="8202678" y="4162269"/>
                <a:ext cx="262394" cy="220439"/>
              </a:xfrm>
              <a:custGeom>
                <a:rect b="b" l="l" r="r" t="t"/>
                <a:pathLst>
                  <a:path extrusionOk="0" h="4734" w="5635">
                    <a:moveTo>
                      <a:pt x="1922" y="0"/>
                    </a:moveTo>
                    <a:cubicBezTo>
                      <a:pt x="1597" y="0"/>
                      <a:pt x="1280" y="162"/>
                      <a:pt x="1075" y="532"/>
                    </a:cubicBezTo>
                    <a:cubicBezTo>
                      <a:pt x="1" y="2567"/>
                      <a:pt x="2212" y="4734"/>
                      <a:pt x="4239" y="4734"/>
                    </a:cubicBezTo>
                    <a:cubicBezTo>
                      <a:pt x="4391" y="4734"/>
                      <a:pt x="4543" y="4721"/>
                      <a:pt x="4692" y="4696"/>
                    </a:cubicBezTo>
                    <a:cubicBezTo>
                      <a:pt x="5391" y="4574"/>
                      <a:pt x="5634" y="3693"/>
                      <a:pt x="5360" y="3146"/>
                    </a:cubicBezTo>
                    <a:cubicBezTo>
                      <a:pt x="4783" y="2082"/>
                      <a:pt x="3901" y="1261"/>
                      <a:pt x="3050" y="410"/>
                    </a:cubicBezTo>
                    <a:cubicBezTo>
                      <a:pt x="2838" y="197"/>
                      <a:pt x="2594" y="106"/>
                      <a:pt x="2382" y="106"/>
                    </a:cubicBezTo>
                    <a:cubicBezTo>
                      <a:pt x="2234" y="37"/>
                      <a:pt x="2077" y="0"/>
                      <a:pt x="1922"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33" name="Google Shape;1033;p33"/>
              <p:cNvSpPr/>
              <p:nvPr/>
            </p:nvSpPr>
            <p:spPr>
              <a:xfrm rot="10800000">
                <a:off x="7814878" y="4114260"/>
                <a:ext cx="257272" cy="200742"/>
              </a:xfrm>
              <a:custGeom>
                <a:rect b="b" l="l" r="r" t="t"/>
                <a:pathLst>
                  <a:path extrusionOk="0" h="4311" w="5525">
                    <a:moveTo>
                      <a:pt x="1035" y="1"/>
                    </a:moveTo>
                    <a:cubicBezTo>
                      <a:pt x="399" y="1"/>
                      <a:pt x="1" y="599"/>
                      <a:pt x="53" y="1175"/>
                    </a:cubicBezTo>
                    <a:cubicBezTo>
                      <a:pt x="23" y="1540"/>
                      <a:pt x="144" y="1874"/>
                      <a:pt x="509" y="2117"/>
                    </a:cubicBezTo>
                    <a:cubicBezTo>
                      <a:pt x="600" y="2208"/>
                      <a:pt x="661" y="2330"/>
                      <a:pt x="722" y="2421"/>
                    </a:cubicBezTo>
                    <a:cubicBezTo>
                      <a:pt x="965" y="2786"/>
                      <a:pt x="1208" y="3151"/>
                      <a:pt x="1482" y="3485"/>
                    </a:cubicBezTo>
                    <a:cubicBezTo>
                      <a:pt x="1834" y="3954"/>
                      <a:pt x="2387" y="4310"/>
                      <a:pt x="2939" y="4310"/>
                    </a:cubicBezTo>
                    <a:cubicBezTo>
                      <a:pt x="3246" y="4310"/>
                      <a:pt x="3551" y="4201"/>
                      <a:pt x="3822" y="3941"/>
                    </a:cubicBezTo>
                    <a:cubicBezTo>
                      <a:pt x="5524" y="2330"/>
                      <a:pt x="2728" y="476"/>
                      <a:pt x="1360" y="50"/>
                    </a:cubicBezTo>
                    <a:cubicBezTo>
                      <a:pt x="1246" y="16"/>
                      <a:pt x="1137" y="1"/>
                      <a:pt x="1035"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34" name="Google Shape;1034;p33"/>
              <p:cNvSpPr/>
              <p:nvPr/>
            </p:nvSpPr>
            <p:spPr>
              <a:xfrm rot="10800000">
                <a:off x="7572829" y="4188765"/>
                <a:ext cx="224164" cy="179229"/>
              </a:xfrm>
              <a:custGeom>
                <a:rect b="b" l="l" r="r" t="t"/>
                <a:pathLst>
                  <a:path extrusionOk="0" h="3849" w="4814">
                    <a:moveTo>
                      <a:pt x="1800" y="0"/>
                    </a:moveTo>
                    <a:cubicBezTo>
                      <a:pt x="1731" y="0"/>
                      <a:pt x="1661" y="10"/>
                      <a:pt x="1591" y="33"/>
                    </a:cubicBezTo>
                    <a:cubicBezTo>
                      <a:pt x="1569" y="32"/>
                      <a:pt x="1547" y="31"/>
                      <a:pt x="1525" y="31"/>
                    </a:cubicBezTo>
                    <a:cubicBezTo>
                      <a:pt x="729" y="31"/>
                      <a:pt x="1" y="1087"/>
                      <a:pt x="740" y="1827"/>
                    </a:cubicBezTo>
                    <a:cubicBezTo>
                      <a:pt x="1166" y="2282"/>
                      <a:pt x="1500" y="2799"/>
                      <a:pt x="1956" y="3225"/>
                    </a:cubicBezTo>
                    <a:cubicBezTo>
                      <a:pt x="2384" y="3600"/>
                      <a:pt x="2886" y="3849"/>
                      <a:pt x="3388" y="3849"/>
                    </a:cubicBezTo>
                    <a:cubicBezTo>
                      <a:pt x="3740" y="3849"/>
                      <a:pt x="4092" y="3726"/>
                      <a:pt x="4418" y="3437"/>
                    </a:cubicBezTo>
                    <a:cubicBezTo>
                      <a:pt x="4661" y="3194"/>
                      <a:pt x="4813" y="2738"/>
                      <a:pt x="4692" y="2404"/>
                    </a:cubicBezTo>
                    <a:cubicBezTo>
                      <a:pt x="4266" y="1219"/>
                      <a:pt x="3354" y="428"/>
                      <a:pt x="2138" y="64"/>
                    </a:cubicBezTo>
                    <a:cubicBezTo>
                      <a:pt x="2026" y="26"/>
                      <a:pt x="1913" y="0"/>
                      <a:pt x="180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35" name="Google Shape;1035;p33"/>
              <p:cNvSpPr/>
              <p:nvPr/>
            </p:nvSpPr>
            <p:spPr>
              <a:xfrm rot="10800000">
                <a:off x="7630896" y="4550209"/>
                <a:ext cx="230730" cy="207168"/>
              </a:xfrm>
              <a:custGeom>
                <a:rect b="b" l="l" r="r" t="t"/>
                <a:pathLst>
                  <a:path extrusionOk="0" h="4449" w="4955">
                    <a:moveTo>
                      <a:pt x="1247" y="0"/>
                    </a:moveTo>
                    <a:cubicBezTo>
                      <a:pt x="896" y="0"/>
                      <a:pt x="565" y="163"/>
                      <a:pt x="365" y="523"/>
                    </a:cubicBezTo>
                    <a:cubicBezTo>
                      <a:pt x="304" y="614"/>
                      <a:pt x="244" y="735"/>
                      <a:pt x="244" y="887"/>
                    </a:cubicBezTo>
                    <a:cubicBezTo>
                      <a:pt x="31" y="1252"/>
                      <a:pt x="0" y="1739"/>
                      <a:pt x="396" y="2134"/>
                    </a:cubicBezTo>
                    <a:cubicBezTo>
                      <a:pt x="1034" y="2802"/>
                      <a:pt x="1611" y="3593"/>
                      <a:pt x="2402" y="4140"/>
                    </a:cubicBezTo>
                    <a:cubicBezTo>
                      <a:pt x="2684" y="4340"/>
                      <a:pt x="3022" y="4449"/>
                      <a:pt x="3345" y="4449"/>
                    </a:cubicBezTo>
                    <a:cubicBezTo>
                      <a:pt x="3856" y="4449"/>
                      <a:pt x="4331" y="4177"/>
                      <a:pt x="4499" y="3562"/>
                    </a:cubicBezTo>
                    <a:cubicBezTo>
                      <a:pt x="4955" y="1891"/>
                      <a:pt x="3070" y="705"/>
                      <a:pt x="1794" y="128"/>
                    </a:cubicBezTo>
                    <a:cubicBezTo>
                      <a:pt x="1617" y="44"/>
                      <a:pt x="1429" y="0"/>
                      <a:pt x="124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36" name="Google Shape;1036;p33"/>
              <p:cNvSpPr/>
              <p:nvPr/>
            </p:nvSpPr>
            <p:spPr>
              <a:xfrm rot="10800000">
                <a:off x="8021537" y="3833329"/>
                <a:ext cx="294430" cy="218716"/>
              </a:xfrm>
              <a:custGeom>
                <a:rect b="b" l="l" r="r" t="t"/>
                <a:pathLst>
                  <a:path extrusionOk="0" h="4697" w="6323">
                    <a:moveTo>
                      <a:pt x="1573" y="1"/>
                    </a:moveTo>
                    <a:cubicBezTo>
                      <a:pt x="1279" y="1"/>
                      <a:pt x="1023" y="151"/>
                      <a:pt x="851" y="361"/>
                    </a:cubicBezTo>
                    <a:cubicBezTo>
                      <a:pt x="335" y="634"/>
                      <a:pt x="0" y="1212"/>
                      <a:pt x="365" y="1820"/>
                    </a:cubicBezTo>
                    <a:cubicBezTo>
                      <a:pt x="975" y="2805"/>
                      <a:pt x="2165" y="4697"/>
                      <a:pt x="3473" y="4697"/>
                    </a:cubicBezTo>
                    <a:cubicBezTo>
                      <a:pt x="3859" y="4697"/>
                      <a:pt x="4256" y="4532"/>
                      <a:pt x="4651" y="4130"/>
                    </a:cubicBezTo>
                    <a:cubicBezTo>
                      <a:pt x="6323" y="2428"/>
                      <a:pt x="3222" y="877"/>
                      <a:pt x="2128" y="178"/>
                    </a:cubicBezTo>
                    <a:cubicBezTo>
                      <a:pt x="1936" y="54"/>
                      <a:pt x="1747" y="1"/>
                      <a:pt x="1573"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37" name="Google Shape;1037;p33"/>
              <p:cNvSpPr/>
              <p:nvPr/>
            </p:nvSpPr>
            <p:spPr>
              <a:xfrm rot="10800000">
                <a:off x="8247986" y="4687764"/>
                <a:ext cx="254804" cy="190637"/>
              </a:xfrm>
              <a:custGeom>
                <a:rect b="b" l="l" r="r" t="t"/>
                <a:pathLst>
                  <a:path extrusionOk="0" h="4094" w="5472">
                    <a:moveTo>
                      <a:pt x="1367" y="0"/>
                    </a:moveTo>
                    <a:cubicBezTo>
                      <a:pt x="1109" y="0"/>
                      <a:pt x="873" y="132"/>
                      <a:pt x="699" y="325"/>
                    </a:cubicBezTo>
                    <a:cubicBezTo>
                      <a:pt x="274" y="538"/>
                      <a:pt x="0" y="1024"/>
                      <a:pt x="304" y="1572"/>
                    </a:cubicBezTo>
                    <a:cubicBezTo>
                      <a:pt x="821" y="2442"/>
                      <a:pt x="1866" y="4094"/>
                      <a:pt x="3002" y="4094"/>
                    </a:cubicBezTo>
                    <a:cubicBezTo>
                      <a:pt x="3335" y="4094"/>
                      <a:pt x="3675" y="3952"/>
                      <a:pt x="4012" y="3608"/>
                    </a:cubicBezTo>
                    <a:cubicBezTo>
                      <a:pt x="5471" y="2119"/>
                      <a:pt x="2797" y="781"/>
                      <a:pt x="1824" y="143"/>
                    </a:cubicBezTo>
                    <a:cubicBezTo>
                      <a:pt x="1669" y="43"/>
                      <a:pt x="1514" y="0"/>
                      <a:pt x="13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1038" name="Google Shape;1038;p33"/>
            <p:cNvSpPr/>
            <p:nvPr/>
          </p:nvSpPr>
          <p:spPr>
            <a:xfrm flipH="1" rot="2700000">
              <a:off x="15984" y="148016"/>
              <a:ext cx="848817" cy="493145"/>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39" name="Google Shape;1039;p33"/>
            <p:cNvSpPr/>
            <p:nvPr/>
          </p:nvSpPr>
          <p:spPr>
            <a:xfrm rot="10800000">
              <a:off x="9039863" y="3447925"/>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40" name="Google Shape;1040;p33"/>
            <p:cNvSpPr/>
            <p:nvPr/>
          </p:nvSpPr>
          <p:spPr>
            <a:xfrm flipH="1">
              <a:off x="8564213" y="3566700"/>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41" name="Google Shape;1041;p33"/>
            <p:cNvSpPr/>
            <p:nvPr/>
          </p:nvSpPr>
          <p:spPr>
            <a:xfrm>
              <a:off x="8819463" y="3899350"/>
              <a:ext cx="220400" cy="171000"/>
            </a:xfrm>
            <a:custGeom>
              <a:rect b="b" l="l" r="r" t="t"/>
              <a:pathLst>
                <a:path extrusionOk="0" h="6840" w="8816">
                  <a:moveTo>
                    <a:pt x="4408" y="0"/>
                  </a:moveTo>
                  <a:cubicBezTo>
                    <a:pt x="1" y="0"/>
                    <a:pt x="1" y="6839"/>
                    <a:pt x="4408" y="6839"/>
                  </a:cubicBezTo>
                  <a:cubicBezTo>
                    <a:pt x="8816" y="6839"/>
                    <a:pt x="8816" y="0"/>
                    <a:pt x="440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42" name="Google Shape;1042;p33"/>
            <p:cNvSpPr/>
            <p:nvPr/>
          </p:nvSpPr>
          <p:spPr>
            <a:xfrm>
              <a:off x="8770813" y="3137038"/>
              <a:ext cx="48650" cy="38025"/>
            </a:xfrm>
            <a:custGeom>
              <a:rect b="b" l="l" r="r" t="t"/>
              <a:pathLst>
                <a:path extrusionOk="0" h="1521" w="1946">
                  <a:moveTo>
                    <a:pt x="973" y="1"/>
                  </a:moveTo>
                  <a:cubicBezTo>
                    <a:pt x="0" y="1"/>
                    <a:pt x="0"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1043" name="Google Shape;1043;p33"/>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
        <p:nvSpPr>
          <p:cNvPr id="1044" name="Google Shape;1044;p33"/>
          <p:cNvSpPr txBox="1"/>
          <p:nvPr>
            <p:ph idx="1" type="subTitle"/>
          </p:nvPr>
        </p:nvSpPr>
        <p:spPr>
          <a:xfrm>
            <a:off x="630000" y="2425774"/>
            <a:ext cx="3257400" cy="7200600"/>
          </a:xfrm>
          <a:prstGeom prst="rect">
            <a:avLst/>
          </a:prstGeom>
        </p:spPr>
        <p:txBody>
          <a:bodyPr anchorCtr="0" anchor="t" bIns="107175" lIns="107175" spcFirstLastPara="1" rIns="107175" wrap="square" tIns="107175">
            <a:noAutofit/>
          </a:bodyPr>
          <a:lstStyle>
            <a:lvl1pPr lvl="0" rtl="0">
              <a:lnSpc>
                <a:spcPct val="100000"/>
              </a:lnSpc>
              <a:spcBef>
                <a:spcPts val="0"/>
              </a:spcBef>
              <a:spcAft>
                <a:spcPts val="0"/>
              </a:spcAft>
              <a:buClr>
                <a:schemeClr val="accent5"/>
              </a:buClr>
              <a:buSzPts val="1800"/>
              <a:buFont typeface="Krub Medium"/>
              <a:buChar char="●"/>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9pPr>
          </a:lstStyle>
          <a:p/>
        </p:txBody>
      </p:sp>
      <p:sp>
        <p:nvSpPr>
          <p:cNvPr id="1045" name="Google Shape;1045;p33"/>
          <p:cNvSpPr txBox="1"/>
          <p:nvPr>
            <p:ph idx="2" type="subTitle"/>
          </p:nvPr>
        </p:nvSpPr>
        <p:spPr>
          <a:xfrm>
            <a:off x="4113638" y="2425774"/>
            <a:ext cx="3257400" cy="7200600"/>
          </a:xfrm>
          <a:prstGeom prst="rect">
            <a:avLst/>
          </a:prstGeom>
        </p:spPr>
        <p:txBody>
          <a:bodyPr anchorCtr="0" anchor="t" bIns="107175" lIns="107175" spcFirstLastPara="1" rIns="107175" wrap="square" tIns="107175">
            <a:noAutofit/>
          </a:bodyPr>
          <a:lstStyle>
            <a:lvl1pPr lvl="0" rtl="0">
              <a:lnSpc>
                <a:spcPct val="100000"/>
              </a:lnSpc>
              <a:spcBef>
                <a:spcPts val="0"/>
              </a:spcBef>
              <a:spcAft>
                <a:spcPts val="0"/>
              </a:spcAft>
              <a:buClr>
                <a:schemeClr val="accent5"/>
              </a:buClr>
              <a:buSzPts val="1800"/>
              <a:buFont typeface="Krub Medium"/>
              <a:buChar char="●"/>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3">
  <p:cSld name="CUSTOM_22">
    <p:spTree>
      <p:nvGrpSpPr>
        <p:cNvPr id="1046" name="Shape 1046"/>
        <p:cNvGrpSpPr/>
        <p:nvPr/>
      </p:nvGrpSpPr>
      <p:grpSpPr>
        <a:xfrm>
          <a:off x="0" y="0"/>
          <a:ext cx="0" cy="0"/>
          <a:chOff x="0" y="0"/>
          <a:chExt cx="0" cy="0"/>
        </a:xfrm>
      </p:grpSpPr>
      <p:grpSp>
        <p:nvGrpSpPr>
          <p:cNvPr id="1047" name="Google Shape;1047;p34"/>
          <p:cNvGrpSpPr/>
          <p:nvPr/>
        </p:nvGrpSpPr>
        <p:grpSpPr>
          <a:xfrm>
            <a:off x="8334" y="332824"/>
            <a:ext cx="8094786" cy="11979537"/>
            <a:chOff x="9525" y="159338"/>
            <a:chExt cx="9251184" cy="5735129"/>
          </a:xfrm>
        </p:grpSpPr>
        <p:sp>
          <p:nvSpPr>
            <p:cNvPr id="1048" name="Google Shape;1048;p34"/>
            <p:cNvSpPr/>
            <p:nvPr/>
          </p:nvSpPr>
          <p:spPr>
            <a:xfrm>
              <a:off x="7446825" y="4123375"/>
              <a:ext cx="36500" cy="28150"/>
            </a:xfrm>
            <a:custGeom>
              <a:rect b="b" l="l" r="r" t="t"/>
              <a:pathLst>
                <a:path extrusionOk="0" h="1126" w="1460">
                  <a:moveTo>
                    <a:pt x="730" y="1"/>
                  </a:moveTo>
                  <a:cubicBezTo>
                    <a:pt x="1" y="1"/>
                    <a:pt x="1" y="1126"/>
                    <a:pt x="730" y="1126"/>
                  </a:cubicBezTo>
                  <a:cubicBezTo>
                    <a:pt x="1460" y="1126"/>
                    <a:pt x="1460" y="1"/>
                    <a:pt x="73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49" name="Google Shape;1049;p34"/>
            <p:cNvSpPr/>
            <p:nvPr/>
          </p:nvSpPr>
          <p:spPr>
            <a:xfrm>
              <a:off x="8223300" y="3624975"/>
              <a:ext cx="207475" cy="161875"/>
            </a:xfrm>
            <a:custGeom>
              <a:rect b="b" l="l" r="r" t="t"/>
              <a:pathLst>
                <a:path extrusionOk="0" h="6475" w="8299">
                  <a:moveTo>
                    <a:pt x="4165" y="1"/>
                  </a:moveTo>
                  <a:cubicBezTo>
                    <a:pt x="1" y="1"/>
                    <a:pt x="1" y="6475"/>
                    <a:pt x="4165" y="6475"/>
                  </a:cubicBezTo>
                  <a:cubicBezTo>
                    <a:pt x="8299" y="6475"/>
                    <a:pt x="8299" y="1"/>
                    <a:pt x="4165"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50" name="Google Shape;1050;p34"/>
            <p:cNvSpPr/>
            <p:nvPr/>
          </p:nvSpPr>
          <p:spPr>
            <a:xfrm>
              <a:off x="7597525" y="3915613"/>
              <a:ext cx="60825" cy="47150"/>
            </a:xfrm>
            <a:custGeom>
              <a:rect b="b" l="l" r="r" t="t"/>
              <a:pathLst>
                <a:path extrusionOk="0" h="1886" w="2433">
                  <a:moveTo>
                    <a:pt x="1216" y="1"/>
                  </a:moveTo>
                  <a:cubicBezTo>
                    <a:pt x="0" y="1"/>
                    <a:pt x="0" y="1885"/>
                    <a:pt x="1216" y="1885"/>
                  </a:cubicBezTo>
                  <a:cubicBezTo>
                    <a:pt x="2432" y="1885"/>
                    <a:pt x="2432" y="1"/>
                    <a:pt x="1216"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51" name="Google Shape;1051;p34"/>
            <p:cNvSpPr/>
            <p:nvPr/>
          </p:nvSpPr>
          <p:spPr>
            <a:xfrm>
              <a:off x="89900" y="915225"/>
              <a:ext cx="36500" cy="28900"/>
            </a:xfrm>
            <a:custGeom>
              <a:rect b="b" l="l" r="r" t="t"/>
              <a:pathLst>
                <a:path extrusionOk="0" h="1156" w="1460">
                  <a:moveTo>
                    <a:pt x="730" y="0"/>
                  </a:moveTo>
                  <a:cubicBezTo>
                    <a:pt x="0" y="0"/>
                    <a:pt x="0" y="1155"/>
                    <a:pt x="730" y="1155"/>
                  </a:cubicBezTo>
                  <a:cubicBezTo>
                    <a:pt x="1459" y="115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52" name="Google Shape;1052;p34"/>
            <p:cNvSpPr/>
            <p:nvPr/>
          </p:nvSpPr>
          <p:spPr>
            <a:xfrm>
              <a:off x="571025" y="209175"/>
              <a:ext cx="36500" cy="28900"/>
            </a:xfrm>
            <a:custGeom>
              <a:rect b="b" l="l" r="r" t="t"/>
              <a:pathLst>
                <a:path extrusionOk="0" h="1156" w="1460">
                  <a:moveTo>
                    <a:pt x="730" y="0"/>
                  </a:moveTo>
                  <a:cubicBezTo>
                    <a:pt x="1" y="0"/>
                    <a:pt x="1" y="1155"/>
                    <a:pt x="730" y="1155"/>
                  </a:cubicBezTo>
                  <a:cubicBezTo>
                    <a:pt x="1460" y="1155"/>
                    <a:pt x="1460"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53" name="Google Shape;1053;p34"/>
            <p:cNvSpPr/>
            <p:nvPr/>
          </p:nvSpPr>
          <p:spPr>
            <a:xfrm>
              <a:off x="607525" y="693725"/>
              <a:ext cx="36500" cy="28125"/>
            </a:xfrm>
            <a:custGeom>
              <a:rect b="b" l="l" r="r" t="t"/>
              <a:pathLst>
                <a:path extrusionOk="0" h="1125" w="1460">
                  <a:moveTo>
                    <a:pt x="730" y="0"/>
                  </a:moveTo>
                  <a:cubicBezTo>
                    <a:pt x="0" y="0"/>
                    <a:pt x="0" y="1125"/>
                    <a:pt x="730" y="1125"/>
                  </a:cubicBezTo>
                  <a:cubicBezTo>
                    <a:pt x="1459" y="112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1054" name="Google Shape;1054;p34"/>
            <p:cNvGrpSpPr/>
            <p:nvPr/>
          </p:nvGrpSpPr>
          <p:grpSpPr>
            <a:xfrm rot="5400000">
              <a:off x="6024875" y="2658633"/>
              <a:ext cx="2816325" cy="3655342"/>
              <a:chOff x="7046050" y="-77567"/>
              <a:chExt cx="2816325" cy="3655342"/>
            </a:xfrm>
          </p:grpSpPr>
          <p:sp>
            <p:nvSpPr>
              <p:cNvPr id="1055" name="Google Shape;1055;p34"/>
              <p:cNvSpPr/>
              <p:nvPr/>
            </p:nvSpPr>
            <p:spPr>
              <a:xfrm rot="-1845798">
                <a:off x="7668551" y="104823"/>
                <a:ext cx="848837" cy="493157"/>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56" name="Google Shape;1056;p34"/>
              <p:cNvSpPr/>
              <p:nvPr/>
            </p:nvSpPr>
            <p:spPr>
              <a:xfrm rot="3132386">
                <a:off x="8434954" y="2957170"/>
                <a:ext cx="660105" cy="446162"/>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57" name="Google Shape;1057;p34"/>
              <p:cNvSpPr/>
              <p:nvPr/>
            </p:nvSpPr>
            <p:spPr>
              <a:xfrm rot="10800000">
                <a:off x="7540975" y="974275"/>
                <a:ext cx="1061575" cy="871800"/>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58" name="Google Shape;1058;p34"/>
              <p:cNvSpPr/>
              <p:nvPr/>
            </p:nvSpPr>
            <p:spPr>
              <a:xfrm>
                <a:off x="8204150" y="621375"/>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rgbClr val="FFA381"/>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59" name="Google Shape;1059;p34"/>
              <p:cNvSpPr/>
              <p:nvPr/>
            </p:nvSpPr>
            <p:spPr>
              <a:xfrm rot="5400000">
                <a:off x="7877900" y="759375"/>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60" name="Google Shape;1060;p34"/>
              <p:cNvSpPr/>
              <p:nvPr/>
            </p:nvSpPr>
            <p:spPr>
              <a:xfrm flipH="1">
                <a:off x="8766600" y="0"/>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61" name="Google Shape;1061;p34"/>
              <p:cNvSpPr/>
              <p:nvPr/>
            </p:nvSpPr>
            <p:spPr>
              <a:xfrm flipH="1">
                <a:off x="7046050" y="205625"/>
                <a:ext cx="220400" cy="171000"/>
              </a:xfrm>
              <a:custGeom>
                <a:rect b="b" l="l" r="r" t="t"/>
                <a:pathLst>
                  <a:path extrusionOk="0" h="6840" w="8816">
                    <a:moveTo>
                      <a:pt x="4408" y="0"/>
                    </a:moveTo>
                    <a:cubicBezTo>
                      <a:pt x="1" y="0"/>
                      <a:pt x="1" y="6839"/>
                      <a:pt x="4408" y="6839"/>
                    </a:cubicBezTo>
                    <a:cubicBezTo>
                      <a:pt x="8816" y="6839"/>
                      <a:pt x="8816" y="0"/>
                      <a:pt x="440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62" name="Google Shape;1062;p34"/>
              <p:cNvSpPr/>
              <p:nvPr/>
            </p:nvSpPr>
            <p:spPr>
              <a:xfrm flipH="1">
                <a:off x="8689850" y="1063075"/>
                <a:ext cx="73725" cy="57025"/>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63" name="Google Shape;1063;p34"/>
              <p:cNvSpPr/>
              <p:nvPr/>
            </p:nvSpPr>
            <p:spPr>
              <a:xfrm flipH="1">
                <a:off x="8723075" y="2284225"/>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64" name="Google Shape;1064;p34"/>
              <p:cNvSpPr/>
              <p:nvPr/>
            </p:nvSpPr>
            <p:spPr>
              <a:xfrm flipH="1">
                <a:off x="8585525" y="2479500"/>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65" name="Google Shape;1065;p34"/>
              <p:cNvSpPr/>
              <p:nvPr/>
            </p:nvSpPr>
            <p:spPr>
              <a:xfrm flipH="1">
                <a:off x="8838575" y="2064600"/>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66" name="Google Shape;1066;p34"/>
              <p:cNvSpPr/>
              <p:nvPr/>
            </p:nvSpPr>
            <p:spPr>
              <a:xfrm flipH="1">
                <a:off x="8672925" y="1832850"/>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67" name="Google Shape;1067;p34"/>
              <p:cNvSpPr/>
              <p:nvPr/>
            </p:nvSpPr>
            <p:spPr>
              <a:xfrm flipH="1">
                <a:off x="8835000" y="1583600"/>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68" name="Google Shape;1068;p34"/>
              <p:cNvSpPr/>
              <p:nvPr/>
            </p:nvSpPr>
            <p:spPr>
              <a:xfrm flipH="1">
                <a:off x="8816750" y="654250"/>
                <a:ext cx="49425" cy="38025"/>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69" name="Google Shape;1069;p34"/>
              <p:cNvSpPr/>
              <p:nvPr/>
            </p:nvSpPr>
            <p:spPr>
              <a:xfrm flipH="1">
                <a:off x="8933025" y="1006850"/>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70" name="Google Shape;1070;p34"/>
              <p:cNvSpPr/>
              <p:nvPr/>
            </p:nvSpPr>
            <p:spPr>
              <a:xfrm flipH="1">
                <a:off x="8975900" y="2899725"/>
                <a:ext cx="110225" cy="85900"/>
              </a:xfrm>
              <a:custGeom>
                <a:rect b="b" l="l" r="r" t="t"/>
                <a:pathLst>
                  <a:path extrusionOk="0" h="3436" w="4409">
                    <a:moveTo>
                      <a:pt x="2189" y="1"/>
                    </a:moveTo>
                    <a:cubicBezTo>
                      <a:pt x="1" y="1"/>
                      <a:pt x="1" y="3435"/>
                      <a:pt x="2189" y="3435"/>
                    </a:cubicBezTo>
                    <a:cubicBezTo>
                      <a:pt x="4408" y="3435"/>
                      <a:pt x="4408" y="1"/>
                      <a:pt x="2189"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1071" name="Google Shape;1071;p34"/>
            <p:cNvSpPr/>
            <p:nvPr/>
          </p:nvSpPr>
          <p:spPr>
            <a:xfrm>
              <a:off x="9525" y="238075"/>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72" name="Google Shape;1072;p34"/>
            <p:cNvSpPr/>
            <p:nvPr/>
          </p:nvSpPr>
          <p:spPr>
            <a:xfrm>
              <a:off x="745100" y="159338"/>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1073" name="Google Shape;1073;p34"/>
          <p:cNvSpPr txBox="1"/>
          <p:nvPr>
            <p:ph idx="1" type="subTitle"/>
          </p:nvPr>
        </p:nvSpPr>
        <p:spPr>
          <a:xfrm>
            <a:off x="630000" y="2425774"/>
            <a:ext cx="3257400" cy="7200600"/>
          </a:xfrm>
          <a:prstGeom prst="rect">
            <a:avLst/>
          </a:prstGeom>
        </p:spPr>
        <p:txBody>
          <a:bodyPr anchorCtr="0" anchor="t" bIns="107175" lIns="107175" spcFirstLastPara="1" rIns="107175" wrap="square" tIns="107175">
            <a:noAutofit/>
          </a:bodyPr>
          <a:lstStyle>
            <a:lvl1pPr lvl="0" rtl="0">
              <a:lnSpc>
                <a:spcPct val="100000"/>
              </a:lnSpc>
              <a:spcBef>
                <a:spcPts val="0"/>
              </a:spcBef>
              <a:spcAft>
                <a:spcPts val="0"/>
              </a:spcAft>
              <a:buClr>
                <a:schemeClr val="accent5"/>
              </a:buClr>
              <a:buSzPts val="1800"/>
              <a:buFont typeface="Krub Medium"/>
              <a:buChar char="●"/>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9pPr>
          </a:lstStyle>
          <a:p/>
        </p:txBody>
      </p:sp>
      <p:sp>
        <p:nvSpPr>
          <p:cNvPr id="1074" name="Google Shape;1074;p34"/>
          <p:cNvSpPr txBox="1"/>
          <p:nvPr>
            <p:ph idx="2" type="subTitle"/>
          </p:nvPr>
        </p:nvSpPr>
        <p:spPr>
          <a:xfrm>
            <a:off x="4113638" y="2425774"/>
            <a:ext cx="3257400" cy="7200600"/>
          </a:xfrm>
          <a:prstGeom prst="rect">
            <a:avLst/>
          </a:prstGeom>
        </p:spPr>
        <p:txBody>
          <a:bodyPr anchorCtr="0" anchor="t" bIns="107175" lIns="107175" spcFirstLastPara="1" rIns="107175" wrap="square" tIns="107175">
            <a:noAutofit/>
          </a:bodyPr>
          <a:lstStyle>
            <a:lvl1pPr lvl="0" rtl="0">
              <a:lnSpc>
                <a:spcPct val="100000"/>
              </a:lnSpc>
              <a:spcBef>
                <a:spcPts val="0"/>
              </a:spcBef>
              <a:spcAft>
                <a:spcPts val="0"/>
              </a:spcAft>
              <a:buClr>
                <a:schemeClr val="accent5"/>
              </a:buClr>
              <a:buSzPts val="1800"/>
              <a:buFont typeface="Krub Medium"/>
              <a:buChar char="●"/>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9pPr>
          </a:lstStyle>
          <a:p/>
        </p:txBody>
      </p:sp>
      <p:sp>
        <p:nvSpPr>
          <p:cNvPr id="1075" name="Google Shape;1075;p34"/>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4">
  <p:cSld name="CUSTOM_26">
    <p:spTree>
      <p:nvGrpSpPr>
        <p:cNvPr id="1076" name="Shape 1076"/>
        <p:cNvGrpSpPr/>
        <p:nvPr/>
      </p:nvGrpSpPr>
      <p:grpSpPr>
        <a:xfrm>
          <a:off x="0" y="0"/>
          <a:ext cx="0" cy="0"/>
          <a:chOff x="0" y="0"/>
          <a:chExt cx="0" cy="0"/>
        </a:xfrm>
      </p:grpSpPr>
      <p:grpSp>
        <p:nvGrpSpPr>
          <p:cNvPr id="1077" name="Google Shape;1077;p35"/>
          <p:cNvGrpSpPr/>
          <p:nvPr/>
        </p:nvGrpSpPr>
        <p:grpSpPr>
          <a:xfrm flipH="1">
            <a:off x="-666320" y="20"/>
            <a:ext cx="9046159" cy="11227698"/>
            <a:chOff x="-704722" y="10"/>
            <a:chExt cx="10338467" cy="5375190"/>
          </a:xfrm>
        </p:grpSpPr>
        <p:sp>
          <p:nvSpPr>
            <p:cNvPr id="1078" name="Google Shape;1078;p35"/>
            <p:cNvSpPr/>
            <p:nvPr/>
          </p:nvSpPr>
          <p:spPr>
            <a:xfrm rot="10800000">
              <a:off x="7455857" y="4484375"/>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79" name="Google Shape;1079;p35"/>
            <p:cNvSpPr/>
            <p:nvPr/>
          </p:nvSpPr>
          <p:spPr>
            <a:xfrm>
              <a:off x="7831507" y="103600"/>
              <a:ext cx="1061575" cy="871800"/>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80" name="Google Shape;1080;p35"/>
            <p:cNvSpPr/>
            <p:nvPr/>
          </p:nvSpPr>
          <p:spPr>
            <a:xfrm rot="-2700000">
              <a:off x="8405251" y="150707"/>
              <a:ext cx="561316" cy="326113"/>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1081" name="Google Shape;1081;p35"/>
            <p:cNvGrpSpPr/>
            <p:nvPr/>
          </p:nvGrpSpPr>
          <p:grpSpPr>
            <a:xfrm flipH="1" rot="-2422428">
              <a:off x="-527639" y="2273558"/>
              <a:ext cx="1444461" cy="1077830"/>
              <a:chOff x="7296832" y="3833329"/>
              <a:chExt cx="1915808" cy="1429541"/>
            </a:xfrm>
          </p:grpSpPr>
          <p:sp>
            <p:nvSpPr>
              <p:cNvPr id="1082" name="Google Shape;1082;p35"/>
              <p:cNvSpPr/>
              <p:nvPr/>
            </p:nvSpPr>
            <p:spPr>
              <a:xfrm rot="10800000">
                <a:off x="7296832" y="3907832"/>
                <a:ext cx="159997" cy="124608"/>
              </a:xfrm>
              <a:custGeom>
                <a:rect b="b" l="l" r="r" t="t"/>
                <a:pathLst>
                  <a:path extrusionOk="0" h="2676" w="3436">
                    <a:moveTo>
                      <a:pt x="1703" y="1"/>
                    </a:moveTo>
                    <a:cubicBezTo>
                      <a:pt x="1" y="1"/>
                      <a:pt x="1" y="2675"/>
                      <a:pt x="1703" y="2675"/>
                    </a:cubicBezTo>
                    <a:cubicBezTo>
                      <a:pt x="3435" y="2675"/>
                      <a:pt x="3435" y="1"/>
                      <a:pt x="1703"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83" name="Google Shape;1083;p35"/>
              <p:cNvSpPr/>
              <p:nvPr/>
            </p:nvSpPr>
            <p:spPr>
              <a:xfrm rot="10800000">
                <a:off x="8906146" y="4647764"/>
                <a:ext cx="237854" cy="227610"/>
              </a:xfrm>
              <a:custGeom>
                <a:rect b="b" l="l" r="r" t="t"/>
                <a:pathLst>
                  <a:path extrusionOk="0" h="4888" w="5108">
                    <a:moveTo>
                      <a:pt x="1220" y="0"/>
                    </a:moveTo>
                    <a:cubicBezTo>
                      <a:pt x="683" y="0"/>
                      <a:pt x="116" y="347"/>
                      <a:pt x="62" y="1020"/>
                    </a:cubicBezTo>
                    <a:cubicBezTo>
                      <a:pt x="1" y="1932"/>
                      <a:pt x="62" y="2905"/>
                      <a:pt x="457" y="3725"/>
                    </a:cubicBezTo>
                    <a:cubicBezTo>
                      <a:pt x="824" y="4460"/>
                      <a:pt x="1545" y="4888"/>
                      <a:pt x="2302" y="4888"/>
                    </a:cubicBezTo>
                    <a:cubicBezTo>
                      <a:pt x="2610" y="4888"/>
                      <a:pt x="2924" y="4817"/>
                      <a:pt x="3223" y="4668"/>
                    </a:cubicBezTo>
                    <a:cubicBezTo>
                      <a:pt x="5107" y="3725"/>
                      <a:pt x="3496" y="1689"/>
                      <a:pt x="2554" y="747"/>
                    </a:cubicBezTo>
                    <a:cubicBezTo>
                      <a:pt x="2402" y="595"/>
                      <a:pt x="2250" y="503"/>
                      <a:pt x="2098" y="473"/>
                    </a:cubicBezTo>
                    <a:cubicBezTo>
                      <a:pt x="1927" y="156"/>
                      <a:pt x="1581" y="0"/>
                      <a:pt x="122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84" name="Google Shape;1084;p35"/>
              <p:cNvSpPr/>
              <p:nvPr/>
            </p:nvSpPr>
            <p:spPr>
              <a:xfrm rot="10800000">
                <a:off x="8640069" y="4735308"/>
                <a:ext cx="243488" cy="215689"/>
              </a:xfrm>
              <a:custGeom>
                <a:rect b="b" l="l" r="r" t="t"/>
                <a:pathLst>
                  <a:path extrusionOk="0" h="4632" w="5229">
                    <a:moveTo>
                      <a:pt x="1661" y="0"/>
                    </a:moveTo>
                    <a:cubicBezTo>
                      <a:pt x="1376" y="0"/>
                      <a:pt x="1150" y="135"/>
                      <a:pt x="973" y="334"/>
                    </a:cubicBezTo>
                    <a:cubicBezTo>
                      <a:pt x="457" y="456"/>
                      <a:pt x="1" y="912"/>
                      <a:pt x="183" y="1580"/>
                    </a:cubicBezTo>
                    <a:cubicBezTo>
                      <a:pt x="426" y="2492"/>
                      <a:pt x="1004" y="3526"/>
                      <a:pt x="1672" y="4134"/>
                    </a:cubicBezTo>
                    <a:cubicBezTo>
                      <a:pt x="2049" y="4487"/>
                      <a:pt x="2468" y="4631"/>
                      <a:pt x="2891" y="4631"/>
                    </a:cubicBezTo>
                    <a:cubicBezTo>
                      <a:pt x="3596" y="4631"/>
                      <a:pt x="4313" y="4232"/>
                      <a:pt x="4864" y="3738"/>
                    </a:cubicBezTo>
                    <a:cubicBezTo>
                      <a:pt x="5198" y="3404"/>
                      <a:pt x="5229" y="2857"/>
                      <a:pt x="5016" y="2431"/>
                    </a:cubicBezTo>
                    <a:cubicBezTo>
                      <a:pt x="4438" y="1276"/>
                      <a:pt x="3223" y="456"/>
                      <a:pt x="2007" y="61"/>
                    </a:cubicBezTo>
                    <a:cubicBezTo>
                      <a:pt x="1883" y="19"/>
                      <a:pt x="1768" y="0"/>
                      <a:pt x="1661"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85" name="Google Shape;1085;p35"/>
              <p:cNvSpPr/>
              <p:nvPr/>
            </p:nvSpPr>
            <p:spPr>
              <a:xfrm rot="10800000">
                <a:off x="8996067" y="5094398"/>
                <a:ext cx="216574" cy="168472"/>
              </a:xfrm>
              <a:custGeom>
                <a:rect b="b" l="l" r="r" t="t"/>
                <a:pathLst>
                  <a:path extrusionOk="0" h="3618" w="4651">
                    <a:moveTo>
                      <a:pt x="639" y="0"/>
                    </a:moveTo>
                    <a:cubicBezTo>
                      <a:pt x="152" y="274"/>
                      <a:pt x="0" y="942"/>
                      <a:pt x="274" y="1429"/>
                    </a:cubicBezTo>
                    <a:cubicBezTo>
                      <a:pt x="426" y="1733"/>
                      <a:pt x="365" y="2128"/>
                      <a:pt x="578" y="2462"/>
                    </a:cubicBezTo>
                    <a:cubicBezTo>
                      <a:pt x="882" y="3009"/>
                      <a:pt x="1490" y="3161"/>
                      <a:pt x="2067" y="3192"/>
                    </a:cubicBezTo>
                    <a:cubicBezTo>
                      <a:pt x="2462" y="3465"/>
                      <a:pt x="2918" y="3617"/>
                      <a:pt x="3435" y="3617"/>
                    </a:cubicBezTo>
                    <a:cubicBezTo>
                      <a:pt x="4134" y="3617"/>
                      <a:pt x="4651" y="2948"/>
                      <a:pt x="4469" y="2280"/>
                    </a:cubicBezTo>
                    <a:cubicBezTo>
                      <a:pt x="4317" y="1550"/>
                      <a:pt x="3557" y="1003"/>
                      <a:pt x="3010" y="578"/>
                    </a:cubicBezTo>
                    <a:cubicBezTo>
                      <a:pt x="2736" y="365"/>
                      <a:pt x="2402" y="152"/>
                      <a:pt x="20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86" name="Google Shape;1086;p35"/>
              <p:cNvSpPr/>
              <p:nvPr/>
            </p:nvSpPr>
            <p:spPr>
              <a:xfrm rot="10800000">
                <a:off x="8507213" y="4986996"/>
                <a:ext cx="188309" cy="123770"/>
              </a:xfrm>
              <a:custGeom>
                <a:rect b="b" l="l" r="r" t="t"/>
                <a:pathLst>
                  <a:path extrusionOk="0" h="2658" w="4044">
                    <a:moveTo>
                      <a:pt x="1902" y="1"/>
                    </a:moveTo>
                    <a:cubicBezTo>
                      <a:pt x="1572" y="1"/>
                      <a:pt x="1242" y="71"/>
                      <a:pt x="913" y="142"/>
                    </a:cubicBezTo>
                    <a:cubicBezTo>
                      <a:pt x="366" y="233"/>
                      <a:pt x="1" y="902"/>
                      <a:pt x="153" y="1449"/>
                    </a:cubicBezTo>
                    <a:cubicBezTo>
                      <a:pt x="305" y="1874"/>
                      <a:pt x="639" y="2148"/>
                      <a:pt x="1065" y="2209"/>
                    </a:cubicBezTo>
                    <a:cubicBezTo>
                      <a:pt x="1186" y="2239"/>
                      <a:pt x="1308" y="2269"/>
                      <a:pt x="1429" y="2269"/>
                    </a:cubicBezTo>
                    <a:cubicBezTo>
                      <a:pt x="1581" y="2330"/>
                      <a:pt x="1673" y="2421"/>
                      <a:pt x="1825" y="2482"/>
                    </a:cubicBezTo>
                    <a:cubicBezTo>
                      <a:pt x="2070" y="2599"/>
                      <a:pt x="2316" y="2658"/>
                      <a:pt x="2554" y="2658"/>
                    </a:cubicBezTo>
                    <a:cubicBezTo>
                      <a:pt x="2936" y="2658"/>
                      <a:pt x="3300" y="2508"/>
                      <a:pt x="3618" y="2209"/>
                    </a:cubicBezTo>
                    <a:cubicBezTo>
                      <a:pt x="3952" y="1935"/>
                      <a:pt x="4044" y="1297"/>
                      <a:pt x="3800" y="932"/>
                    </a:cubicBezTo>
                    <a:cubicBezTo>
                      <a:pt x="3405" y="385"/>
                      <a:pt x="2888" y="81"/>
                      <a:pt x="2189" y="20"/>
                    </a:cubicBezTo>
                    <a:cubicBezTo>
                      <a:pt x="2093" y="6"/>
                      <a:pt x="1998" y="1"/>
                      <a:pt x="1902"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87" name="Google Shape;1087;p35"/>
              <p:cNvSpPr/>
              <p:nvPr/>
            </p:nvSpPr>
            <p:spPr>
              <a:xfrm rot="10183558">
                <a:off x="7979100" y="4432922"/>
                <a:ext cx="250561" cy="231610"/>
              </a:xfrm>
              <a:custGeom>
                <a:rect b="b" l="l" r="r" t="t"/>
                <a:pathLst>
                  <a:path extrusionOk="0" h="4974" w="5381">
                    <a:moveTo>
                      <a:pt x="1950" y="0"/>
                    </a:moveTo>
                    <a:cubicBezTo>
                      <a:pt x="1623" y="0"/>
                      <a:pt x="1280" y="54"/>
                      <a:pt x="913" y="158"/>
                    </a:cubicBezTo>
                    <a:cubicBezTo>
                      <a:pt x="31" y="431"/>
                      <a:pt x="1" y="1465"/>
                      <a:pt x="487" y="1982"/>
                    </a:cubicBezTo>
                    <a:cubicBezTo>
                      <a:pt x="487" y="2194"/>
                      <a:pt x="578" y="2377"/>
                      <a:pt x="761" y="2559"/>
                    </a:cubicBezTo>
                    <a:cubicBezTo>
                      <a:pt x="1430" y="3258"/>
                      <a:pt x="1673" y="4352"/>
                      <a:pt x="2615" y="4808"/>
                    </a:cubicBezTo>
                    <a:cubicBezTo>
                      <a:pt x="2835" y="4922"/>
                      <a:pt x="3083" y="4973"/>
                      <a:pt x="3339" y="4973"/>
                    </a:cubicBezTo>
                    <a:cubicBezTo>
                      <a:pt x="4249" y="4973"/>
                      <a:pt x="5242" y="4312"/>
                      <a:pt x="5290" y="3410"/>
                    </a:cubicBezTo>
                    <a:cubicBezTo>
                      <a:pt x="5381" y="2438"/>
                      <a:pt x="4591" y="1495"/>
                      <a:pt x="3952" y="857"/>
                    </a:cubicBezTo>
                    <a:cubicBezTo>
                      <a:pt x="3323" y="269"/>
                      <a:pt x="2679" y="0"/>
                      <a:pt x="195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88" name="Google Shape;1088;p35"/>
              <p:cNvSpPr/>
              <p:nvPr/>
            </p:nvSpPr>
            <p:spPr>
              <a:xfrm rot="10800000">
                <a:off x="8518347" y="4373865"/>
                <a:ext cx="304349" cy="251637"/>
              </a:xfrm>
              <a:custGeom>
                <a:rect b="b" l="l" r="r" t="t"/>
                <a:pathLst>
                  <a:path extrusionOk="0" h="5404" w="6536">
                    <a:moveTo>
                      <a:pt x="1286" y="0"/>
                    </a:moveTo>
                    <a:cubicBezTo>
                      <a:pt x="913" y="0"/>
                      <a:pt x="628" y="220"/>
                      <a:pt x="487" y="548"/>
                    </a:cubicBezTo>
                    <a:cubicBezTo>
                      <a:pt x="153" y="852"/>
                      <a:pt x="1" y="1308"/>
                      <a:pt x="244" y="1794"/>
                    </a:cubicBezTo>
                    <a:cubicBezTo>
                      <a:pt x="730" y="2767"/>
                      <a:pt x="1004" y="3831"/>
                      <a:pt x="1733" y="4651"/>
                    </a:cubicBezTo>
                    <a:cubicBezTo>
                      <a:pt x="2181" y="5145"/>
                      <a:pt x="2753" y="5404"/>
                      <a:pt x="3324" y="5404"/>
                    </a:cubicBezTo>
                    <a:cubicBezTo>
                      <a:pt x="3878" y="5404"/>
                      <a:pt x="4430" y="5160"/>
                      <a:pt x="4864" y="4651"/>
                    </a:cubicBezTo>
                    <a:cubicBezTo>
                      <a:pt x="6536" y="2706"/>
                      <a:pt x="3192" y="609"/>
                      <a:pt x="1642" y="62"/>
                    </a:cubicBezTo>
                    <a:cubicBezTo>
                      <a:pt x="1517" y="20"/>
                      <a:pt x="1398" y="0"/>
                      <a:pt x="1286"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89" name="Google Shape;1089;p35"/>
              <p:cNvSpPr/>
              <p:nvPr/>
            </p:nvSpPr>
            <p:spPr>
              <a:xfrm rot="10800000">
                <a:off x="8890592" y="4341827"/>
                <a:ext cx="189333" cy="194875"/>
              </a:xfrm>
              <a:custGeom>
                <a:rect b="b" l="l" r="r" t="t"/>
                <a:pathLst>
                  <a:path extrusionOk="0" h="4185" w="4066">
                    <a:moveTo>
                      <a:pt x="1563" y="0"/>
                    </a:moveTo>
                    <a:cubicBezTo>
                      <a:pt x="739" y="0"/>
                      <a:pt x="0" y="1080"/>
                      <a:pt x="753" y="1832"/>
                    </a:cubicBezTo>
                    <a:cubicBezTo>
                      <a:pt x="1178" y="2258"/>
                      <a:pt x="1361" y="3109"/>
                      <a:pt x="1725" y="3687"/>
                    </a:cubicBezTo>
                    <a:cubicBezTo>
                      <a:pt x="1938" y="4039"/>
                      <a:pt x="2259" y="4185"/>
                      <a:pt x="2582" y="4185"/>
                    </a:cubicBezTo>
                    <a:cubicBezTo>
                      <a:pt x="3318" y="4185"/>
                      <a:pt x="4065" y="3426"/>
                      <a:pt x="3579" y="2623"/>
                    </a:cubicBezTo>
                    <a:cubicBezTo>
                      <a:pt x="3093" y="1863"/>
                      <a:pt x="2911" y="981"/>
                      <a:pt x="2272" y="313"/>
                    </a:cubicBezTo>
                    <a:cubicBezTo>
                      <a:pt x="2052" y="92"/>
                      <a:pt x="1804" y="0"/>
                      <a:pt x="1563"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90" name="Google Shape;1090;p35"/>
              <p:cNvSpPr/>
              <p:nvPr/>
            </p:nvSpPr>
            <p:spPr>
              <a:xfrm rot="10800000">
                <a:off x="8492875" y="4005995"/>
                <a:ext cx="259041" cy="227051"/>
              </a:xfrm>
              <a:custGeom>
                <a:rect b="b" l="l" r="r" t="t"/>
                <a:pathLst>
                  <a:path extrusionOk="0" h="4876" w="5563">
                    <a:moveTo>
                      <a:pt x="1467" y="0"/>
                    </a:moveTo>
                    <a:cubicBezTo>
                      <a:pt x="1394" y="0"/>
                      <a:pt x="1320" y="8"/>
                      <a:pt x="1247" y="23"/>
                    </a:cubicBezTo>
                    <a:cubicBezTo>
                      <a:pt x="487" y="114"/>
                      <a:pt x="1" y="1087"/>
                      <a:pt x="487" y="1725"/>
                    </a:cubicBezTo>
                    <a:cubicBezTo>
                      <a:pt x="912" y="2606"/>
                      <a:pt x="1308" y="3579"/>
                      <a:pt x="2037" y="4248"/>
                    </a:cubicBezTo>
                    <a:cubicBezTo>
                      <a:pt x="2483" y="4680"/>
                      <a:pt x="2981" y="4876"/>
                      <a:pt x="3482" y="4876"/>
                    </a:cubicBezTo>
                    <a:cubicBezTo>
                      <a:pt x="4074" y="4876"/>
                      <a:pt x="4672" y="4603"/>
                      <a:pt x="5198" y="4126"/>
                    </a:cubicBezTo>
                    <a:cubicBezTo>
                      <a:pt x="5533" y="3792"/>
                      <a:pt x="5563" y="3275"/>
                      <a:pt x="5350" y="2850"/>
                    </a:cubicBezTo>
                    <a:cubicBezTo>
                      <a:pt x="4742" y="1603"/>
                      <a:pt x="3283" y="874"/>
                      <a:pt x="2067" y="236"/>
                    </a:cubicBezTo>
                    <a:cubicBezTo>
                      <a:pt x="1906" y="74"/>
                      <a:pt x="1693" y="0"/>
                      <a:pt x="14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91" name="Google Shape;1091;p35"/>
              <p:cNvSpPr/>
              <p:nvPr/>
            </p:nvSpPr>
            <p:spPr>
              <a:xfrm rot="10800000">
                <a:off x="8202678" y="4162269"/>
                <a:ext cx="262394" cy="220439"/>
              </a:xfrm>
              <a:custGeom>
                <a:rect b="b" l="l" r="r" t="t"/>
                <a:pathLst>
                  <a:path extrusionOk="0" h="4734" w="5635">
                    <a:moveTo>
                      <a:pt x="1922" y="0"/>
                    </a:moveTo>
                    <a:cubicBezTo>
                      <a:pt x="1597" y="0"/>
                      <a:pt x="1280" y="162"/>
                      <a:pt x="1075" y="532"/>
                    </a:cubicBezTo>
                    <a:cubicBezTo>
                      <a:pt x="1" y="2567"/>
                      <a:pt x="2212" y="4734"/>
                      <a:pt x="4239" y="4734"/>
                    </a:cubicBezTo>
                    <a:cubicBezTo>
                      <a:pt x="4391" y="4734"/>
                      <a:pt x="4543" y="4721"/>
                      <a:pt x="4692" y="4696"/>
                    </a:cubicBezTo>
                    <a:cubicBezTo>
                      <a:pt x="5391" y="4574"/>
                      <a:pt x="5634" y="3693"/>
                      <a:pt x="5360" y="3146"/>
                    </a:cubicBezTo>
                    <a:cubicBezTo>
                      <a:pt x="4783" y="2082"/>
                      <a:pt x="3901" y="1261"/>
                      <a:pt x="3050" y="410"/>
                    </a:cubicBezTo>
                    <a:cubicBezTo>
                      <a:pt x="2838" y="197"/>
                      <a:pt x="2594" y="106"/>
                      <a:pt x="2382" y="106"/>
                    </a:cubicBezTo>
                    <a:cubicBezTo>
                      <a:pt x="2234" y="37"/>
                      <a:pt x="2077" y="0"/>
                      <a:pt x="1922"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92" name="Google Shape;1092;p35"/>
              <p:cNvSpPr/>
              <p:nvPr/>
            </p:nvSpPr>
            <p:spPr>
              <a:xfrm rot="10800000">
                <a:off x="7814878" y="4114260"/>
                <a:ext cx="257272" cy="200742"/>
              </a:xfrm>
              <a:custGeom>
                <a:rect b="b" l="l" r="r" t="t"/>
                <a:pathLst>
                  <a:path extrusionOk="0" h="4311" w="5525">
                    <a:moveTo>
                      <a:pt x="1035" y="1"/>
                    </a:moveTo>
                    <a:cubicBezTo>
                      <a:pt x="399" y="1"/>
                      <a:pt x="1" y="599"/>
                      <a:pt x="53" y="1175"/>
                    </a:cubicBezTo>
                    <a:cubicBezTo>
                      <a:pt x="23" y="1540"/>
                      <a:pt x="144" y="1874"/>
                      <a:pt x="509" y="2117"/>
                    </a:cubicBezTo>
                    <a:cubicBezTo>
                      <a:pt x="600" y="2208"/>
                      <a:pt x="661" y="2330"/>
                      <a:pt x="722" y="2421"/>
                    </a:cubicBezTo>
                    <a:cubicBezTo>
                      <a:pt x="965" y="2786"/>
                      <a:pt x="1208" y="3151"/>
                      <a:pt x="1482" y="3485"/>
                    </a:cubicBezTo>
                    <a:cubicBezTo>
                      <a:pt x="1834" y="3954"/>
                      <a:pt x="2387" y="4310"/>
                      <a:pt x="2939" y="4310"/>
                    </a:cubicBezTo>
                    <a:cubicBezTo>
                      <a:pt x="3246" y="4310"/>
                      <a:pt x="3551" y="4201"/>
                      <a:pt x="3822" y="3941"/>
                    </a:cubicBezTo>
                    <a:cubicBezTo>
                      <a:pt x="5524" y="2330"/>
                      <a:pt x="2728" y="476"/>
                      <a:pt x="1360" y="50"/>
                    </a:cubicBezTo>
                    <a:cubicBezTo>
                      <a:pt x="1246" y="16"/>
                      <a:pt x="1137" y="1"/>
                      <a:pt x="1035"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93" name="Google Shape;1093;p35"/>
              <p:cNvSpPr/>
              <p:nvPr/>
            </p:nvSpPr>
            <p:spPr>
              <a:xfrm rot="10800000">
                <a:off x="7572829" y="4188765"/>
                <a:ext cx="224164" cy="179229"/>
              </a:xfrm>
              <a:custGeom>
                <a:rect b="b" l="l" r="r" t="t"/>
                <a:pathLst>
                  <a:path extrusionOk="0" h="3849" w="4814">
                    <a:moveTo>
                      <a:pt x="1800" y="0"/>
                    </a:moveTo>
                    <a:cubicBezTo>
                      <a:pt x="1731" y="0"/>
                      <a:pt x="1661" y="10"/>
                      <a:pt x="1591" y="33"/>
                    </a:cubicBezTo>
                    <a:cubicBezTo>
                      <a:pt x="1569" y="32"/>
                      <a:pt x="1547" y="31"/>
                      <a:pt x="1525" y="31"/>
                    </a:cubicBezTo>
                    <a:cubicBezTo>
                      <a:pt x="729" y="31"/>
                      <a:pt x="1" y="1087"/>
                      <a:pt x="740" y="1827"/>
                    </a:cubicBezTo>
                    <a:cubicBezTo>
                      <a:pt x="1166" y="2282"/>
                      <a:pt x="1500" y="2799"/>
                      <a:pt x="1956" y="3225"/>
                    </a:cubicBezTo>
                    <a:cubicBezTo>
                      <a:pt x="2384" y="3600"/>
                      <a:pt x="2886" y="3849"/>
                      <a:pt x="3388" y="3849"/>
                    </a:cubicBezTo>
                    <a:cubicBezTo>
                      <a:pt x="3740" y="3849"/>
                      <a:pt x="4092" y="3726"/>
                      <a:pt x="4418" y="3437"/>
                    </a:cubicBezTo>
                    <a:cubicBezTo>
                      <a:pt x="4661" y="3194"/>
                      <a:pt x="4813" y="2738"/>
                      <a:pt x="4692" y="2404"/>
                    </a:cubicBezTo>
                    <a:cubicBezTo>
                      <a:pt x="4266" y="1219"/>
                      <a:pt x="3354" y="428"/>
                      <a:pt x="2138" y="64"/>
                    </a:cubicBezTo>
                    <a:cubicBezTo>
                      <a:pt x="2026" y="26"/>
                      <a:pt x="1913" y="0"/>
                      <a:pt x="180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94" name="Google Shape;1094;p35"/>
              <p:cNvSpPr/>
              <p:nvPr/>
            </p:nvSpPr>
            <p:spPr>
              <a:xfrm rot="10800000">
                <a:off x="8059408" y="4850091"/>
                <a:ext cx="230730" cy="207168"/>
              </a:xfrm>
              <a:custGeom>
                <a:rect b="b" l="l" r="r" t="t"/>
                <a:pathLst>
                  <a:path extrusionOk="0" h="4449" w="4955">
                    <a:moveTo>
                      <a:pt x="1247" y="0"/>
                    </a:moveTo>
                    <a:cubicBezTo>
                      <a:pt x="896" y="0"/>
                      <a:pt x="565" y="163"/>
                      <a:pt x="365" y="523"/>
                    </a:cubicBezTo>
                    <a:cubicBezTo>
                      <a:pt x="304" y="614"/>
                      <a:pt x="244" y="735"/>
                      <a:pt x="244" y="887"/>
                    </a:cubicBezTo>
                    <a:cubicBezTo>
                      <a:pt x="31" y="1252"/>
                      <a:pt x="0" y="1739"/>
                      <a:pt x="396" y="2134"/>
                    </a:cubicBezTo>
                    <a:cubicBezTo>
                      <a:pt x="1034" y="2802"/>
                      <a:pt x="1611" y="3593"/>
                      <a:pt x="2402" y="4140"/>
                    </a:cubicBezTo>
                    <a:cubicBezTo>
                      <a:pt x="2684" y="4340"/>
                      <a:pt x="3022" y="4449"/>
                      <a:pt x="3345" y="4449"/>
                    </a:cubicBezTo>
                    <a:cubicBezTo>
                      <a:pt x="3856" y="4449"/>
                      <a:pt x="4331" y="4177"/>
                      <a:pt x="4499" y="3562"/>
                    </a:cubicBezTo>
                    <a:cubicBezTo>
                      <a:pt x="4955" y="1891"/>
                      <a:pt x="3070" y="705"/>
                      <a:pt x="1794" y="128"/>
                    </a:cubicBezTo>
                    <a:cubicBezTo>
                      <a:pt x="1617" y="44"/>
                      <a:pt x="1429" y="0"/>
                      <a:pt x="124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95" name="Google Shape;1095;p35"/>
              <p:cNvSpPr/>
              <p:nvPr/>
            </p:nvSpPr>
            <p:spPr>
              <a:xfrm rot="10800000">
                <a:off x="8021537" y="3833329"/>
                <a:ext cx="294430" cy="218716"/>
              </a:xfrm>
              <a:custGeom>
                <a:rect b="b" l="l" r="r" t="t"/>
                <a:pathLst>
                  <a:path extrusionOk="0" h="4697" w="6323">
                    <a:moveTo>
                      <a:pt x="1573" y="1"/>
                    </a:moveTo>
                    <a:cubicBezTo>
                      <a:pt x="1279" y="1"/>
                      <a:pt x="1023" y="151"/>
                      <a:pt x="851" y="361"/>
                    </a:cubicBezTo>
                    <a:cubicBezTo>
                      <a:pt x="335" y="634"/>
                      <a:pt x="0" y="1212"/>
                      <a:pt x="365" y="1820"/>
                    </a:cubicBezTo>
                    <a:cubicBezTo>
                      <a:pt x="975" y="2805"/>
                      <a:pt x="2165" y="4697"/>
                      <a:pt x="3473" y="4697"/>
                    </a:cubicBezTo>
                    <a:cubicBezTo>
                      <a:pt x="3859" y="4697"/>
                      <a:pt x="4256" y="4532"/>
                      <a:pt x="4651" y="4130"/>
                    </a:cubicBezTo>
                    <a:cubicBezTo>
                      <a:pt x="6323" y="2428"/>
                      <a:pt x="3222" y="877"/>
                      <a:pt x="2128" y="178"/>
                    </a:cubicBezTo>
                    <a:cubicBezTo>
                      <a:pt x="1936" y="54"/>
                      <a:pt x="1747" y="1"/>
                      <a:pt x="1573"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96" name="Google Shape;1096;p35"/>
              <p:cNvSpPr/>
              <p:nvPr/>
            </p:nvSpPr>
            <p:spPr>
              <a:xfrm rot="10800000">
                <a:off x="8247986" y="4687764"/>
                <a:ext cx="254804" cy="190637"/>
              </a:xfrm>
              <a:custGeom>
                <a:rect b="b" l="l" r="r" t="t"/>
                <a:pathLst>
                  <a:path extrusionOk="0" h="4094" w="5472">
                    <a:moveTo>
                      <a:pt x="1367" y="0"/>
                    </a:moveTo>
                    <a:cubicBezTo>
                      <a:pt x="1109" y="0"/>
                      <a:pt x="873" y="132"/>
                      <a:pt x="699" y="325"/>
                    </a:cubicBezTo>
                    <a:cubicBezTo>
                      <a:pt x="274" y="538"/>
                      <a:pt x="0" y="1024"/>
                      <a:pt x="304" y="1572"/>
                    </a:cubicBezTo>
                    <a:cubicBezTo>
                      <a:pt x="821" y="2442"/>
                      <a:pt x="1866" y="4094"/>
                      <a:pt x="3002" y="4094"/>
                    </a:cubicBezTo>
                    <a:cubicBezTo>
                      <a:pt x="3335" y="4094"/>
                      <a:pt x="3675" y="3952"/>
                      <a:pt x="4012" y="3608"/>
                    </a:cubicBezTo>
                    <a:cubicBezTo>
                      <a:pt x="5471" y="2119"/>
                      <a:pt x="2797" y="781"/>
                      <a:pt x="1824" y="143"/>
                    </a:cubicBezTo>
                    <a:cubicBezTo>
                      <a:pt x="1669" y="43"/>
                      <a:pt x="1514" y="0"/>
                      <a:pt x="13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1097" name="Google Shape;1097;p35"/>
            <p:cNvSpPr/>
            <p:nvPr/>
          </p:nvSpPr>
          <p:spPr>
            <a:xfrm flipH="1">
              <a:off x="5837320" y="4427775"/>
              <a:ext cx="3796425" cy="947425"/>
            </a:xfrm>
            <a:custGeom>
              <a:rect b="b" l="l" r="r" t="t"/>
              <a:pathLst>
                <a:path extrusionOk="0" h="37897" w="151857">
                  <a:moveTo>
                    <a:pt x="52927" y="1"/>
                  </a:moveTo>
                  <a:cubicBezTo>
                    <a:pt x="50805" y="1"/>
                    <a:pt x="48661" y="253"/>
                    <a:pt x="46475" y="753"/>
                  </a:cubicBezTo>
                  <a:cubicBezTo>
                    <a:pt x="38967" y="2455"/>
                    <a:pt x="31824" y="6832"/>
                    <a:pt x="23921" y="11939"/>
                  </a:cubicBezTo>
                  <a:cubicBezTo>
                    <a:pt x="16262" y="16893"/>
                    <a:pt x="9149" y="19446"/>
                    <a:pt x="2736" y="19537"/>
                  </a:cubicBezTo>
                  <a:cubicBezTo>
                    <a:pt x="1824" y="19537"/>
                    <a:pt x="881" y="19507"/>
                    <a:pt x="0" y="19385"/>
                  </a:cubicBezTo>
                  <a:lnTo>
                    <a:pt x="0" y="19781"/>
                  </a:lnTo>
                  <a:cubicBezTo>
                    <a:pt x="912" y="19872"/>
                    <a:pt x="1824" y="19902"/>
                    <a:pt x="2736" y="19902"/>
                  </a:cubicBezTo>
                  <a:cubicBezTo>
                    <a:pt x="9240" y="19841"/>
                    <a:pt x="16414" y="17258"/>
                    <a:pt x="24134" y="12273"/>
                  </a:cubicBezTo>
                  <a:cubicBezTo>
                    <a:pt x="34504" y="5553"/>
                    <a:pt x="43475" y="428"/>
                    <a:pt x="52995" y="428"/>
                  </a:cubicBezTo>
                  <a:cubicBezTo>
                    <a:pt x="58461" y="428"/>
                    <a:pt x="64108" y="2117"/>
                    <a:pt x="70305" y="6163"/>
                  </a:cubicBezTo>
                  <a:cubicBezTo>
                    <a:pt x="73983" y="8595"/>
                    <a:pt x="76932" y="10723"/>
                    <a:pt x="79546" y="12607"/>
                  </a:cubicBezTo>
                  <a:cubicBezTo>
                    <a:pt x="88105" y="18832"/>
                    <a:pt x="92566" y="22049"/>
                    <a:pt x="105098" y="22049"/>
                  </a:cubicBezTo>
                  <a:cubicBezTo>
                    <a:pt x="106763" y="22049"/>
                    <a:pt x="108571" y="21992"/>
                    <a:pt x="110549" y="21878"/>
                  </a:cubicBezTo>
                  <a:cubicBezTo>
                    <a:pt x="112106" y="21785"/>
                    <a:pt x="113625" y="21738"/>
                    <a:pt x="115107" y="21738"/>
                  </a:cubicBezTo>
                  <a:cubicBezTo>
                    <a:pt x="130610" y="21738"/>
                    <a:pt x="142104" y="26855"/>
                    <a:pt x="151371" y="37896"/>
                  </a:cubicBezTo>
                  <a:lnTo>
                    <a:pt x="151857" y="37896"/>
                  </a:lnTo>
                  <a:cubicBezTo>
                    <a:pt x="142490" y="26584"/>
                    <a:pt x="130835" y="21346"/>
                    <a:pt x="115081" y="21346"/>
                  </a:cubicBezTo>
                  <a:cubicBezTo>
                    <a:pt x="113606" y="21346"/>
                    <a:pt x="112097" y="21392"/>
                    <a:pt x="110549" y="21483"/>
                  </a:cubicBezTo>
                  <a:cubicBezTo>
                    <a:pt x="108535" y="21603"/>
                    <a:pt x="106700" y="21663"/>
                    <a:pt x="105012" y="21663"/>
                  </a:cubicBezTo>
                  <a:cubicBezTo>
                    <a:pt x="92666" y="21663"/>
                    <a:pt x="88235" y="18454"/>
                    <a:pt x="79758" y="12303"/>
                  </a:cubicBezTo>
                  <a:cubicBezTo>
                    <a:pt x="77175" y="10419"/>
                    <a:pt x="74196" y="8261"/>
                    <a:pt x="70518" y="5859"/>
                  </a:cubicBezTo>
                  <a:cubicBezTo>
                    <a:pt x="64512" y="1930"/>
                    <a:pt x="58801" y="1"/>
                    <a:pt x="5292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98" name="Google Shape;1098;p35"/>
            <p:cNvSpPr/>
            <p:nvPr/>
          </p:nvSpPr>
          <p:spPr>
            <a:xfrm flipH="1" rot="1845798">
              <a:off x="8338769" y="3749861"/>
              <a:ext cx="848837" cy="493157"/>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99" name="Google Shape;1099;p35"/>
            <p:cNvSpPr/>
            <p:nvPr/>
          </p:nvSpPr>
          <p:spPr>
            <a:xfrm flipH="1">
              <a:off x="8661595" y="4387400"/>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00" name="Google Shape;1100;p35"/>
            <p:cNvSpPr/>
            <p:nvPr/>
          </p:nvSpPr>
          <p:spPr>
            <a:xfrm flipH="1">
              <a:off x="8925957" y="3566325"/>
              <a:ext cx="48650" cy="38025"/>
            </a:xfrm>
            <a:custGeom>
              <a:rect b="b" l="l" r="r" t="t"/>
              <a:pathLst>
                <a:path extrusionOk="0" h="1521" w="1946">
                  <a:moveTo>
                    <a:pt x="973" y="1"/>
                  </a:moveTo>
                  <a:cubicBezTo>
                    <a:pt x="1" y="1"/>
                    <a:pt x="1"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1101" name="Google Shape;1101;p35"/>
            <p:cNvGrpSpPr/>
            <p:nvPr/>
          </p:nvGrpSpPr>
          <p:grpSpPr>
            <a:xfrm flipH="1">
              <a:off x="42707" y="103600"/>
              <a:ext cx="791800" cy="569275"/>
              <a:chOff x="4359175" y="2251625"/>
              <a:chExt cx="791800" cy="569275"/>
            </a:xfrm>
          </p:grpSpPr>
          <p:sp>
            <p:nvSpPr>
              <p:cNvPr id="1102" name="Google Shape;1102;p35"/>
              <p:cNvSpPr/>
              <p:nvPr/>
            </p:nvSpPr>
            <p:spPr>
              <a:xfrm>
                <a:off x="4930600" y="2344425"/>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03" name="Google Shape;1103;p35"/>
              <p:cNvSpPr/>
              <p:nvPr/>
            </p:nvSpPr>
            <p:spPr>
              <a:xfrm>
                <a:off x="4727700" y="2551125"/>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04" name="Google Shape;1104;p35"/>
              <p:cNvSpPr/>
              <p:nvPr/>
            </p:nvSpPr>
            <p:spPr>
              <a:xfrm>
                <a:off x="5084100" y="2782900"/>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05" name="Google Shape;1105;p35"/>
              <p:cNvSpPr/>
              <p:nvPr/>
            </p:nvSpPr>
            <p:spPr>
              <a:xfrm>
                <a:off x="4359175" y="2251625"/>
                <a:ext cx="48650" cy="38000"/>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06" name="Google Shape;1106;p35"/>
              <p:cNvSpPr/>
              <p:nvPr/>
            </p:nvSpPr>
            <p:spPr>
              <a:xfrm>
                <a:off x="4508875" y="2367875"/>
                <a:ext cx="48650" cy="38025"/>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1107" name="Google Shape;1107;p35"/>
            <p:cNvSpPr/>
            <p:nvPr/>
          </p:nvSpPr>
          <p:spPr>
            <a:xfrm flipH="1">
              <a:off x="8310607" y="470682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08" name="Google Shape;1108;p35"/>
            <p:cNvSpPr/>
            <p:nvPr/>
          </p:nvSpPr>
          <p:spPr>
            <a:xfrm flipH="1">
              <a:off x="8764807" y="4864200"/>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09" name="Google Shape;1109;p35"/>
            <p:cNvSpPr/>
            <p:nvPr/>
          </p:nvSpPr>
          <p:spPr>
            <a:xfrm flipH="1">
              <a:off x="7850957" y="5031050"/>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1110" name="Google Shape;1110;p35"/>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
        <p:nvSpPr>
          <p:cNvPr id="1111" name="Google Shape;1111;p35"/>
          <p:cNvSpPr/>
          <p:nvPr/>
        </p:nvSpPr>
        <p:spPr>
          <a:xfrm rot="-6973509">
            <a:off x="1351743" y="9998797"/>
            <a:ext cx="181967" cy="158709"/>
          </a:xfrm>
          <a:custGeom>
            <a:rect b="b" l="l" r="r" t="t"/>
            <a:pathLst>
              <a:path extrusionOk="0" h="2676" w="3436">
                <a:moveTo>
                  <a:pt x="1703" y="1"/>
                </a:moveTo>
                <a:cubicBezTo>
                  <a:pt x="1" y="1"/>
                  <a:pt x="1" y="2675"/>
                  <a:pt x="1703" y="2675"/>
                </a:cubicBezTo>
                <a:cubicBezTo>
                  <a:pt x="3435" y="2675"/>
                  <a:pt x="3435" y="1"/>
                  <a:pt x="1703"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18">
    <p:spTree>
      <p:nvGrpSpPr>
        <p:cNvPr id="1112" name="Shape 1112"/>
        <p:cNvGrpSpPr/>
        <p:nvPr/>
      </p:nvGrpSpPr>
      <p:grpSpPr>
        <a:xfrm>
          <a:off x="0" y="0"/>
          <a:ext cx="0" cy="0"/>
          <a:chOff x="0" y="0"/>
          <a:chExt cx="0" cy="0"/>
        </a:xfrm>
      </p:grpSpPr>
      <p:sp>
        <p:nvSpPr>
          <p:cNvPr id="1113" name="Google Shape;1113;p36"/>
          <p:cNvSpPr txBox="1"/>
          <p:nvPr>
            <p:ph type="ctrTitle"/>
          </p:nvPr>
        </p:nvSpPr>
        <p:spPr>
          <a:xfrm>
            <a:off x="1858544" y="1716962"/>
            <a:ext cx="4284000" cy="2084700"/>
          </a:xfrm>
          <a:prstGeom prst="rect">
            <a:avLst/>
          </a:prstGeom>
        </p:spPr>
        <p:txBody>
          <a:bodyPr anchorCtr="0" anchor="ctr" bIns="107175" lIns="107175" spcFirstLastPara="1" rIns="107175" wrap="square" tIns="107175">
            <a:noAutofit/>
          </a:bodyPr>
          <a:lstStyle>
            <a:lvl1pPr lvl="0" rtl="0" algn="ctr">
              <a:spcBef>
                <a:spcPts val="0"/>
              </a:spcBef>
              <a:spcAft>
                <a:spcPts val="0"/>
              </a:spcAft>
              <a:buClr>
                <a:schemeClr val="accent3"/>
              </a:buClr>
              <a:buSzPts val="6100"/>
              <a:buNone/>
              <a:defRPr sz="8200">
                <a:solidFill>
                  <a:schemeClr val="accent3"/>
                </a:solidFill>
              </a:defRPr>
            </a:lvl1pPr>
            <a:lvl2pPr lvl="1" rtl="0" algn="ctr">
              <a:spcBef>
                <a:spcPts val="0"/>
              </a:spcBef>
              <a:spcAft>
                <a:spcPts val="0"/>
              </a:spcAft>
              <a:buClr>
                <a:schemeClr val="accent3"/>
              </a:buClr>
              <a:buSzPts val="6100"/>
              <a:buNone/>
              <a:defRPr sz="6100">
                <a:solidFill>
                  <a:schemeClr val="accent3"/>
                </a:solidFill>
              </a:defRPr>
            </a:lvl2pPr>
            <a:lvl3pPr lvl="2" rtl="0" algn="ctr">
              <a:spcBef>
                <a:spcPts val="0"/>
              </a:spcBef>
              <a:spcAft>
                <a:spcPts val="0"/>
              </a:spcAft>
              <a:buClr>
                <a:schemeClr val="accent3"/>
              </a:buClr>
              <a:buSzPts val="6100"/>
              <a:buNone/>
              <a:defRPr sz="6100">
                <a:solidFill>
                  <a:schemeClr val="accent3"/>
                </a:solidFill>
              </a:defRPr>
            </a:lvl3pPr>
            <a:lvl4pPr lvl="3" rtl="0" algn="ctr">
              <a:spcBef>
                <a:spcPts val="0"/>
              </a:spcBef>
              <a:spcAft>
                <a:spcPts val="0"/>
              </a:spcAft>
              <a:buClr>
                <a:schemeClr val="accent3"/>
              </a:buClr>
              <a:buSzPts val="6100"/>
              <a:buNone/>
              <a:defRPr sz="6100">
                <a:solidFill>
                  <a:schemeClr val="accent3"/>
                </a:solidFill>
              </a:defRPr>
            </a:lvl4pPr>
            <a:lvl5pPr lvl="4" rtl="0" algn="ctr">
              <a:spcBef>
                <a:spcPts val="0"/>
              </a:spcBef>
              <a:spcAft>
                <a:spcPts val="0"/>
              </a:spcAft>
              <a:buClr>
                <a:schemeClr val="accent3"/>
              </a:buClr>
              <a:buSzPts val="6100"/>
              <a:buNone/>
              <a:defRPr sz="6100">
                <a:solidFill>
                  <a:schemeClr val="accent3"/>
                </a:solidFill>
              </a:defRPr>
            </a:lvl5pPr>
            <a:lvl6pPr lvl="5" rtl="0" algn="ctr">
              <a:spcBef>
                <a:spcPts val="0"/>
              </a:spcBef>
              <a:spcAft>
                <a:spcPts val="0"/>
              </a:spcAft>
              <a:buClr>
                <a:schemeClr val="accent3"/>
              </a:buClr>
              <a:buSzPts val="6100"/>
              <a:buNone/>
              <a:defRPr sz="6100">
                <a:solidFill>
                  <a:schemeClr val="accent3"/>
                </a:solidFill>
              </a:defRPr>
            </a:lvl6pPr>
            <a:lvl7pPr lvl="6" rtl="0" algn="ctr">
              <a:spcBef>
                <a:spcPts val="0"/>
              </a:spcBef>
              <a:spcAft>
                <a:spcPts val="0"/>
              </a:spcAft>
              <a:buClr>
                <a:schemeClr val="accent3"/>
              </a:buClr>
              <a:buSzPts val="6100"/>
              <a:buNone/>
              <a:defRPr sz="6100">
                <a:solidFill>
                  <a:schemeClr val="accent3"/>
                </a:solidFill>
              </a:defRPr>
            </a:lvl7pPr>
            <a:lvl8pPr lvl="7" rtl="0" algn="ctr">
              <a:spcBef>
                <a:spcPts val="0"/>
              </a:spcBef>
              <a:spcAft>
                <a:spcPts val="0"/>
              </a:spcAft>
              <a:buClr>
                <a:schemeClr val="accent3"/>
              </a:buClr>
              <a:buSzPts val="6100"/>
              <a:buNone/>
              <a:defRPr sz="6100">
                <a:solidFill>
                  <a:schemeClr val="accent3"/>
                </a:solidFill>
              </a:defRPr>
            </a:lvl8pPr>
            <a:lvl9pPr lvl="8" rtl="0" algn="ctr">
              <a:spcBef>
                <a:spcPts val="0"/>
              </a:spcBef>
              <a:spcAft>
                <a:spcPts val="0"/>
              </a:spcAft>
              <a:buClr>
                <a:schemeClr val="accent3"/>
              </a:buClr>
              <a:buSzPts val="6100"/>
              <a:buNone/>
              <a:defRPr sz="6100">
                <a:solidFill>
                  <a:schemeClr val="accent3"/>
                </a:solidFill>
              </a:defRPr>
            </a:lvl9pPr>
          </a:lstStyle>
          <a:p/>
        </p:txBody>
      </p:sp>
      <p:sp>
        <p:nvSpPr>
          <p:cNvPr id="1114" name="Google Shape;1114;p36"/>
          <p:cNvSpPr txBox="1"/>
          <p:nvPr>
            <p:ph idx="1" type="subTitle"/>
          </p:nvPr>
        </p:nvSpPr>
        <p:spPr>
          <a:xfrm>
            <a:off x="2305669" y="3775144"/>
            <a:ext cx="3389400" cy="26418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1800"/>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None/>
              <a:defRPr sz="1800">
                <a:solidFill>
                  <a:schemeClr val="accent3"/>
                </a:solidFill>
              </a:defRPr>
            </a:lvl2pPr>
            <a:lvl3pPr lvl="2" rtl="0" algn="ctr">
              <a:lnSpc>
                <a:spcPct val="100000"/>
              </a:lnSpc>
              <a:spcBef>
                <a:spcPts val="0"/>
              </a:spcBef>
              <a:spcAft>
                <a:spcPts val="0"/>
              </a:spcAft>
              <a:buClr>
                <a:schemeClr val="accent3"/>
              </a:buClr>
              <a:buSzPts val="1800"/>
              <a:buNone/>
              <a:defRPr sz="1800">
                <a:solidFill>
                  <a:schemeClr val="accent3"/>
                </a:solidFill>
              </a:defRPr>
            </a:lvl3pPr>
            <a:lvl4pPr lvl="3" rtl="0" algn="ctr">
              <a:lnSpc>
                <a:spcPct val="100000"/>
              </a:lnSpc>
              <a:spcBef>
                <a:spcPts val="0"/>
              </a:spcBef>
              <a:spcAft>
                <a:spcPts val="0"/>
              </a:spcAft>
              <a:buClr>
                <a:schemeClr val="accent3"/>
              </a:buClr>
              <a:buSzPts val="1800"/>
              <a:buNone/>
              <a:defRPr sz="1800">
                <a:solidFill>
                  <a:schemeClr val="accent3"/>
                </a:solidFill>
              </a:defRPr>
            </a:lvl4pPr>
            <a:lvl5pPr lvl="4" rtl="0" algn="ctr">
              <a:lnSpc>
                <a:spcPct val="100000"/>
              </a:lnSpc>
              <a:spcBef>
                <a:spcPts val="0"/>
              </a:spcBef>
              <a:spcAft>
                <a:spcPts val="0"/>
              </a:spcAft>
              <a:buClr>
                <a:schemeClr val="accent3"/>
              </a:buClr>
              <a:buSzPts val="1800"/>
              <a:buNone/>
              <a:defRPr sz="1800">
                <a:solidFill>
                  <a:schemeClr val="accent3"/>
                </a:solidFill>
              </a:defRPr>
            </a:lvl5pPr>
            <a:lvl6pPr lvl="5" rtl="0" algn="ctr">
              <a:lnSpc>
                <a:spcPct val="100000"/>
              </a:lnSpc>
              <a:spcBef>
                <a:spcPts val="0"/>
              </a:spcBef>
              <a:spcAft>
                <a:spcPts val="0"/>
              </a:spcAft>
              <a:buClr>
                <a:schemeClr val="accent3"/>
              </a:buClr>
              <a:buSzPts val="1800"/>
              <a:buNone/>
              <a:defRPr sz="1800">
                <a:solidFill>
                  <a:schemeClr val="accent3"/>
                </a:solidFill>
              </a:defRPr>
            </a:lvl6pPr>
            <a:lvl7pPr lvl="6" rtl="0" algn="ctr">
              <a:lnSpc>
                <a:spcPct val="100000"/>
              </a:lnSpc>
              <a:spcBef>
                <a:spcPts val="0"/>
              </a:spcBef>
              <a:spcAft>
                <a:spcPts val="0"/>
              </a:spcAft>
              <a:buClr>
                <a:schemeClr val="accent3"/>
              </a:buClr>
              <a:buSzPts val="1800"/>
              <a:buNone/>
              <a:defRPr sz="1800">
                <a:solidFill>
                  <a:schemeClr val="accent3"/>
                </a:solidFill>
              </a:defRPr>
            </a:lvl7pPr>
            <a:lvl8pPr lvl="7" rtl="0" algn="ctr">
              <a:lnSpc>
                <a:spcPct val="100000"/>
              </a:lnSpc>
              <a:spcBef>
                <a:spcPts val="0"/>
              </a:spcBef>
              <a:spcAft>
                <a:spcPts val="0"/>
              </a:spcAft>
              <a:buClr>
                <a:schemeClr val="accent3"/>
              </a:buClr>
              <a:buSzPts val="1800"/>
              <a:buNone/>
              <a:defRPr sz="1800">
                <a:solidFill>
                  <a:schemeClr val="accent3"/>
                </a:solidFill>
              </a:defRPr>
            </a:lvl8pPr>
            <a:lvl9pPr lvl="8" rtl="0" algn="ctr">
              <a:lnSpc>
                <a:spcPct val="100000"/>
              </a:lnSpc>
              <a:spcBef>
                <a:spcPts val="0"/>
              </a:spcBef>
              <a:spcAft>
                <a:spcPts val="0"/>
              </a:spcAft>
              <a:buClr>
                <a:schemeClr val="accent3"/>
              </a:buClr>
              <a:buSzPts val="1800"/>
              <a:buNone/>
              <a:defRPr sz="1800">
                <a:solidFill>
                  <a:schemeClr val="accent3"/>
                </a:solidFill>
              </a:defRPr>
            </a:lvl9pPr>
          </a:lstStyle>
          <a:p/>
        </p:txBody>
      </p:sp>
      <p:sp>
        <p:nvSpPr>
          <p:cNvPr id="1115" name="Google Shape;1115;p36"/>
          <p:cNvSpPr txBox="1"/>
          <p:nvPr/>
        </p:nvSpPr>
        <p:spPr>
          <a:xfrm>
            <a:off x="1321031" y="7357589"/>
            <a:ext cx="5358900" cy="1350300"/>
          </a:xfrm>
          <a:prstGeom prst="rect">
            <a:avLst/>
          </a:prstGeom>
          <a:noFill/>
          <a:ln>
            <a:noFill/>
          </a:ln>
        </p:spPr>
        <p:txBody>
          <a:bodyPr anchorCtr="0" anchor="ctr" bIns="107175" lIns="107175" spcFirstLastPara="1" rIns="107175" wrap="square" tIns="107175">
            <a:noAutofit/>
          </a:bodyPr>
          <a:lstStyle/>
          <a:p>
            <a:pPr indent="0" lvl="0" marL="0" rtl="0" algn="ctr">
              <a:spcBef>
                <a:spcPts val="0"/>
              </a:spcBef>
              <a:spcAft>
                <a:spcPts val="0"/>
              </a:spcAft>
              <a:buNone/>
            </a:pPr>
            <a:r>
              <a:rPr lang="en" sz="1400">
                <a:solidFill>
                  <a:schemeClr val="accent3"/>
                </a:solidFill>
                <a:latin typeface="Krub Medium"/>
                <a:ea typeface="Krub Medium"/>
                <a:cs typeface="Krub Medium"/>
                <a:sym typeface="Krub Medium"/>
              </a:rPr>
              <a:t>CREDITS: This presentation template was created by </a:t>
            </a:r>
            <a:r>
              <a:rPr b="1" lang="en" sz="1400">
                <a:solidFill>
                  <a:schemeClr val="accent3"/>
                </a:solidFill>
                <a:uFill>
                  <a:noFill/>
                </a:uFill>
                <a:latin typeface="Krub"/>
                <a:ea typeface="Krub"/>
                <a:cs typeface="Krub"/>
                <a:sym typeface="Krub"/>
                <a:hlinkClick r:id="rId2">
                  <a:extLst>
                    <a:ext uri="{A12FA001-AC4F-418D-AE19-62706E023703}">
                      <ahyp:hlinkClr val="tx"/>
                    </a:ext>
                  </a:extLst>
                </a:hlinkClick>
              </a:rPr>
              <a:t>Slidesgo</a:t>
            </a:r>
            <a:r>
              <a:rPr lang="en" sz="1400">
                <a:solidFill>
                  <a:schemeClr val="accent3"/>
                </a:solidFill>
                <a:latin typeface="Krub Medium"/>
                <a:ea typeface="Krub Medium"/>
                <a:cs typeface="Krub Medium"/>
                <a:sym typeface="Krub Medium"/>
              </a:rPr>
              <a:t>, including icons by </a:t>
            </a:r>
            <a:r>
              <a:rPr b="1" lang="en" sz="1400">
                <a:solidFill>
                  <a:schemeClr val="accent3"/>
                </a:solidFill>
                <a:uFill>
                  <a:noFill/>
                </a:uFill>
                <a:latin typeface="Krub"/>
                <a:ea typeface="Krub"/>
                <a:cs typeface="Krub"/>
                <a:sym typeface="Krub"/>
                <a:hlinkClick r:id="rId3">
                  <a:extLst>
                    <a:ext uri="{A12FA001-AC4F-418D-AE19-62706E023703}">
                      <ahyp:hlinkClr val="tx"/>
                    </a:ext>
                  </a:extLst>
                </a:hlinkClick>
              </a:rPr>
              <a:t>Flaticon</a:t>
            </a:r>
            <a:r>
              <a:rPr lang="en" sz="1400">
                <a:solidFill>
                  <a:schemeClr val="accent3"/>
                </a:solidFill>
                <a:latin typeface="Krub Medium"/>
                <a:ea typeface="Krub Medium"/>
                <a:cs typeface="Krub Medium"/>
                <a:sym typeface="Krub Medium"/>
              </a:rPr>
              <a:t>, and infographics &amp; images by </a:t>
            </a:r>
            <a:r>
              <a:rPr b="1" lang="en" sz="1400">
                <a:solidFill>
                  <a:schemeClr val="accent3"/>
                </a:solidFill>
                <a:uFill>
                  <a:noFill/>
                </a:uFill>
                <a:latin typeface="Krub"/>
                <a:ea typeface="Krub"/>
                <a:cs typeface="Krub"/>
                <a:sym typeface="Krub"/>
                <a:hlinkClick r:id="rId4">
                  <a:extLst>
                    <a:ext uri="{A12FA001-AC4F-418D-AE19-62706E023703}">
                      <ahyp:hlinkClr val="tx"/>
                    </a:ext>
                  </a:extLst>
                </a:hlinkClick>
              </a:rPr>
              <a:t>Freepik</a:t>
            </a:r>
            <a:endParaRPr b="1" sz="1400">
              <a:solidFill>
                <a:schemeClr val="accent3"/>
              </a:solidFill>
              <a:latin typeface="Krub"/>
              <a:ea typeface="Krub"/>
              <a:cs typeface="Krub"/>
              <a:sym typeface="Krub"/>
            </a:endParaRPr>
          </a:p>
        </p:txBody>
      </p:sp>
      <p:sp>
        <p:nvSpPr>
          <p:cNvPr id="1116" name="Google Shape;1116;p36"/>
          <p:cNvSpPr/>
          <p:nvPr/>
        </p:nvSpPr>
        <p:spPr>
          <a:xfrm rot="-5400000">
            <a:off x="6626863" y="10406901"/>
            <a:ext cx="153997" cy="49897"/>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17" name="Google Shape;1117;p36"/>
          <p:cNvSpPr/>
          <p:nvPr/>
        </p:nvSpPr>
        <p:spPr>
          <a:xfrm rot="-5400000">
            <a:off x="7493318" y="9799173"/>
            <a:ext cx="103187" cy="33272"/>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18" name="Google Shape;1118;p36"/>
          <p:cNvSpPr/>
          <p:nvPr/>
        </p:nvSpPr>
        <p:spPr>
          <a:xfrm rot="-5400000">
            <a:off x="7432808" y="5720382"/>
            <a:ext cx="103239" cy="33272"/>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19" name="Google Shape;1119;p36"/>
          <p:cNvSpPr/>
          <p:nvPr/>
        </p:nvSpPr>
        <p:spPr>
          <a:xfrm rot="5400000">
            <a:off x="6897745" y="9968055"/>
            <a:ext cx="101620" cy="33272"/>
          </a:xfrm>
          <a:custGeom>
            <a:rect b="b" l="l" r="r" t="t"/>
            <a:pathLst>
              <a:path extrusionOk="0" h="1521" w="1946">
                <a:moveTo>
                  <a:pt x="973" y="1"/>
                </a:moveTo>
                <a:cubicBezTo>
                  <a:pt x="0" y="1"/>
                  <a:pt x="0"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20" name="Google Shape;1120;p36"/>
          <p:cNvSpPr/>
          <p:nvPr/>
        </p:nvSpPr>
        <p:spPr>
          <a:xfrm rot="5400000">
            <a:off x="6944340" y="10425977"/>
            <a:ext cx="358804" cy="116375"/>
          </a:xfrm>
          <a:custGeom>
            <a:rect b="b" l="l" r="r" t="t"/>
            <a:pathLst>
              <a:path extrusionOk="0" h="5320" w="6871">
                <a:moveTo>
                  <a:pt x="3436" y="0"/>
                </a:moveTo>
                <a:cubicBezTo>
                  <a:pt x="1" y="0"/>
                  <a:pt x="1" y="5320"/>
                  <a:pt x="3436" y="5320"/>
                </a:cubicBezTo>
                <a:cubicBezTo>
                  <a:pt x="6840" y="5320"/>
                  <a:pt x="6870" y="0"/>
                  <a:pt x="343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21" name="Google Shape;1121;p36"/>
          <p:cNvSpPr/>
          <p:nvPr/>
        </p:nvSpPr>
        <p:spPr>
          <a:xfrm rot="5400000">
            <a:off x="7277999" y="7418386"/>
            <a:ext cx="179428" cy="57859"/>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1122" name="Google Shape;1122;p36"/>
          <p:cNvGrpSpPr/>
          <p:nvPr/>
        </p:nvGrpSpPr>
        <p:grpSpPr>
          <a:xfrm rot="10800000">
            <a:off x="7042202" y="4405232"/>
            <a:ext cx="958803" cy="6609355"/>
            <a:chOff x="-142300" y="-75562"/>
            <a:chExt cx="1095775" cy="3164188"/>
          </a:xfrm>
        </p:grpSpPr>
        <p:sp>
          <p:nvSpPr>
            <p:cNvPr id="1123" name="Google Shape;1123;p36"/>
            <p:cNvSpPr/>
            <p:nvPr/>
          </p:nvSpPr>
          <p:spPr>
            <a:xfrm flipH="1" rot="10800000">
              <a:off x="534763" y="311475"/>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24" name="Google Shape;1124;p36"/>
            <p:cNvSpPr/>
            <p:nvPr/>
          </p:nvSpPr>
          <p:spPr>
            <a:xfrm>
              <a:off x="-47937" y="2642450"/>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25" name="Google Shape;1125;p36"/>
            <p:cNvSpPr/>
            <p:nvPr/>
          </p:nvSpPr>
          <p:spPr>
            <a:xfrm>
              <a:off x="-142300" y="0"/>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26" name="Google Shape;1126;p36"/>
            <p:cNvSpPr/>
            <p:nvPr/>
          </p:nvSpPr>
          <p:spPr>
            <a:xfrm flipH="1" rot="-5400000">
              <a:off x="-201375" y="676350"/>
              <a:ext cx="1061575" cy="871800"/>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27" name="Google Shape;1127;p36"/>
            <p:cNvSpPr/>
            <p:nvPr/>
          </p:nvSpPr>
          <p:spPr>
            <a:xfrm rot="4715134">
              <a:off x="-142281" y="1643031"/>
              <a:ext cx="848807" cy="493139"/>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28" name="Google Shape;1128;p36"/>
            <p:cNvSpPr/>
            <p:nvPr/>
          </p:nvSpPr>
          <p:spPr>
            <a:xfrm>
              <a:off x="-112675" y="-75562"/>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1129" name="Google Shape;1129;p36"/>
          <p:cNvSpPr/>
          <p:nvPr/>
        </p:nvSpPr>
        <p:spPr>
          <a:xfrm rot="5400000">
            <a:off x="1220140" y="390228"/>
            <a:ext cx="153997" cy="49897"/>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30" name="Google Shape;1130;p36"/>
          <p:cNvSpPr/>
          <p:nvPr/>
        </p:nvSpPr>
        <p:spPr>
          <a:xfrm rot="5400000">
            <a:off x="404495" y="1014581"/>
            <a:ext cx="103187" cy="33272"/>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31" name="Google Shape;1131;p36"/>
          <p:cNvSpPr/>
          <p:nvPr/>
        </p:nvSpPr>
        <p:spPr>
          <a:xfrm rot="5400000">
            <a:off x="464953" y="5093372"/>
            <a:ext cx="103239" cy="33272"/>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32" name="Google Shape;1132;p36"/>
          <p:cNvSpPr/>
          <p:nvPr/>
        </p:nvSpPr>
        <p:spPr>
          <a:xfrm rot="-5400000">
            <a:off x="1001634" y="845699"/>
            <a:ext cx="101620" cy="33272"/>
          </a:xfrm>
          <a:custGeom>
            <a:rect b="b" l="l" r="r" t="t"/>
            <a:pathLst>
              <a:path extrusionOk="0" h="1521" w="1946">
                <a:moveTo>
                  <a:pt x="973" y="1"/>
                </a:moveTo>
                <a:cubicBezTo>
                  <a:pt x="0" y="1"/>
                  <a:pt x="0"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33" name="Google Shape;1133;p36"/>
          <p:cNvSpPr/>
          <p:nvPr/>
        </p:nvSpPr>
        <p:spPr>
          <a:xfrm rot="-5400000">
            <a:off x="697857" y="304673"/>
            <a:ext cx="358804" cy="116375"/>
          </a:xfrm>
          <a:custGeom>
            <a:rect b="b" l="l" r="r" t="t"/>
            <a:pathLst>
              <a:path extrusionOk="0" h="5320" w="6871">
                <a:moveTo>
                  <a:pt x="3436" y="0"/>
                </a:moveTo>
                <a:cubicBezTo>
                  <a:pt x="1" y="0"/>
                  <a:pt x="1" y="5320"/>
                  <a:pt x="3436" y="5320"/>
                </a:cubicBezTo>
                <a:cubicBezTo>
                  <a:pt x="6840" y="5320"/>
                  <a:pt x="6870" y="0"/>
                  <a:pt x="343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34" name="Google Shape;1134;p36"/>
          <p:cNvSpPr/>
          <p:nvPr/>
        </p:nvSpPr>
        <p:spPr>
          <a:xfrm rot="-5400000">
            <a:off x="543573" y="3370780"/>
            <a:ext cx="179428" cy="57859"/>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1135" name="Google Shape;1135;p36"/>
          <p:cNvGrpSpPr/>
          <p:nvPr/>
        </p:nvGrpSpPr>
        <p:grpSpPr>
          <a:xfrm>
            <a:off x="-5" y="-167561"/>
            <a:ext cx="958803" cy="6609355"/>
            <a:chOff x="-142300" y="-75562"/>
            <a:chExt cx="1095775" cy="3164188"/>
          </a:xfrm>
        </p:grpSpPr>
        <p:sp>
          <p:nvSpPr>
            <p:cNvPr id="1136" name="Google Shape;1136;p36"/>
            <p:cNvSpPr/>
            <p:nvPr/>
          </p:nvSpPr>
          <p:spPr>
            <a:xfrm flipH="1" rot="10800000">
              <a:off x="534763" y="311475"/>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37" name="Google Shape;1137;p36"/>
            <p:cNvSpPr/>
            <p:nvPr/>
          </p:nvSpPr>
          <p:spPr>
            <a:xfrm>
              <a:off x="-47937" y="2642450"/>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38" name="Google Shape;1138;p36"/>
            <p:cNvSpPr/>
            <p:nvPr/>
          </p:nvSpPr>
          <p:spPr>
            <a:xfrm>
              <a:off x="-142300" y="0"/>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39" name="Google Shape;1139;p36"/>
            <p:cNvSpPr/>
            <p:nvPr/>
          </p:nvSpPr>
          <p:spPr>
            <a:xfrm flipH="1" rot="-5400000">
              <a:off x="-201375" y="676350"/>
              <a:ext cx="1061575" cy="871800"/>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40" name="Google Shape;1140;p36"/>
            <p:cNvSpPr/>
            <p:nvPr/>
          </p:nvSpPr>
          <p:spPr>
            <a:xfrm rot="4715134">
              <a:off x="-142281" y="1643031"/>
              <a:ext cx="848807" cy="493139"/>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41" name="Google Shape;1141;p36"/>
            <p:cNvSpPr/>
            <p:nvPr/>
          </p:nvSpPr>
          <p:spPr>
            <a:xfrm>
              <a:off x="-112675" y="-75562"/>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24">
    <p:spTree>
      <p:nvGrpSpPr>
        <p:cNvPr id="1142" name="Shape 1142"/>
        <p:cNvGrpSpPr/>
        <p:nvPr/>
      </p:nvGrpSpPr>
      <p:grpSpPr>
        <a:xfrm>
          <a:off x="0" y="0"/>
          <a:ext cx="0" cy="0"/>
          <a:chOff x="0" y="0"/>
          <a:chExt cx="0" cy="0"/>
        </a:xfrm>
      </p:grpSpPr>
      <p:grpSp>
        <p:nvGrpSpPr>
          <p:cNvPr id="1143" name="Google Shape;1143;p37"/>
          <p:cNvGrpSpPr/>
          <p:nvPr/>
        </p:nvGrpSpPr>
        <p:grpSpPr>
          <a:xfrm>
            <a:off x="-46528" y="3537748"/>
            <a:ext cx="1364759" cy="7206047"/>
            <a:chOff x="-53175" y="1693675"/>
            <a:chExt cx="1559725" cy="3449850"/>
          </a:xfrm>
        </p:grpSpPr>
        <p:sp>
          <p:nvSpPr>
            <p:cNvPr id="1144" name="Google Shape;1144;p37"/>
            <p:cNvSpPr/>
            <p:nvPr/>
          </p:nvSpPr>
          <p:spPr>
            <a:xfrm flipH="1" rot="10800000">
              <a:off x="0" y="3000300"/>
              <a:ext cx="658850" cy="2143200"/>
            </a:xfrm>
            <a:custGeom>
              <a:rect b="b" l="l" r="r" t="t"/>
              <a:pathLst>
                <a:path extrusionOk="0" h="85728" w="26354">
                  <a:moveTo>
                    <a:pt x="0" y="0"/>
                  </a:moveTo>
                  <a:lnTo>
                    <a:pt x="0" y="85442"/>
                  </a:lnTo>
                  <a:cubicBezTo>
                    <a:pt x="1037" y="85610"/>
                    <a:pt x="2093" y="85727"/>
                    <a:pt x="3146" y="85727"/>
                  </a:cubicBezTo>
                  <a:cubicBezTo>
                    <a:pt x="6476" y="85727"/>
                    <a:pt x="9770" y="84556"/>
                    <a:pt x="12310" y="80123"/>
                  </a:cubicBezTo>
                  <a:cubicBezTo>
                    <a:pt x="18055" y="70001"/>
                    <a:pt x="7477" y="58694"/>
                    <a:pt x="10426" y="47751"/>
                  </a:cubicBezTo>
                  <a:cubicBezTo>
                    <a:pt x="11824" y="42584"/>
                    <a:pt x="17204" y="39940"/>
                    <a:pt x="18815" y="35198"/>
                  </a:cubicBezTo>
                  <a:cubicBezTo>
                    <a:pt x="20699" y="29757"/>
                    <a:pt x="18997" y="24894"/>
                    <a:pt x="19696" y="19240"/>
                  </a:cubicBezTo>
                  <a:cubicBezTo>
                    <a:pt x="20365" y="13982"/>
                    <a:pt x="22797" y="6018"/>
                    <a:pt x="26353"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45" name="Google Shape;1145;p37"/>
            <p:cNvSpPr/>
            <p:nvPr/>
          </p:nvSpPr>
          <p:spPr>
            <a:xfrm rot="10800000">
              <a:off x="371357" y="3620929"/>
              <a:ext cx="410470" cy="318505"/>
            </a:xfrm>
            <a:custGeom>
              <a:rect b="b" l="l" r="r" t="t"/>
              <a:pathLst>
                <a:path extrusionOk="0" h="6840" w="8815">
                  <a:moveTo>
                    <a:pt x="4408" y="1"/>
                  </a:moveTo>
                  <a:cubicBezTo>
                    <a:pt x="31" y="1"/>
                    <a:pt x="0" y="6840"/>
                    <a:pt x="4408" y="6840"/>
                  </a:cubicBezTo>
                  <a:cubicBezTo>
                    <a:pt x="8815" y="6840"/>
                    <a:pt x="8815" y="1"/>
                    <a:pt x="4408" y="1"/>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46" name="Google Shape;1146;p37"/>
            <p:cNvSpPr/>
            <p:nvPr/>
          </p:nvSpPr>
          <p:spPr>
            <a:xfrm>
              <a:off x="846425" y="4608575"/>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47" name="Google Shape;1147;p37"/>
            <p:cNvSpPr/>
            <p:nvPr/>
          </p:nvSpPr>
          <p:spPr>
            <a:xfrm flipH="1" rot="10800000">
              <a:off x="-53175" y="2225550"/>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48" name="Google Shape;1148;p37"/>
            <p:cNvSpPr/>
            <p:nvPr/>
          </p:nvSpPr>
          <p:spPr>
            <a:xfrm flipH="1" rot="10800000">
              <a:off x="1098800" y="4023400"/>
              <a:ext cx="73725" cy="57025"/>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49" name="Google Shape;1149;p37"/>
            <p:cNvSpPr/>
            <p:nvPr/>
          </p:nvSpPr>
          <p:spPr>
            <a:xfrm flipH="1" rot="10800000">
              <a:off x="977975" y="3521875"/>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50" name="Google Shape;1150;p37"/>
            <p:cNvSpPr/>
            <p:nvPr/>
          </p:nvSpPr>
          <p:spPr>
            <a:xfrm flipH="1" rot="10800000">
              <a:off x="996200" y="4451225"/>
              <a:ext cx="49425" cy="38025"/>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51" name="Google Shape;1151;p37"/>
            <p:cNvSpPr/>
            <p:nvPr/>
          </p:nvSpPr>
          <p:spPr>
            <a:xfrm flipH="1" rot="10800000">
              <a:off x="879950" y="4098650"/>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52" name="Google Shape;1152;p37"/>
            <p:cNvSpPr/>
            <p:nvPr/>
          </p:nvSpPr>
          <p:spPr>
            <a:xfrm flipH="1" rot="10800000">
              <a:off x="70300" y="1693675"/>
              <a:ext cx="848825" cy="493150"/>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53" name="Google Shape;1153;p37"/>
            <p:cNvSpPr/>
            <p:nvPr/>
          </p:nvSpPr>
          <p:spPr>
            <a:xfrm flipH="1">
              <a:off x="846425" y="2941100"/>
              <a:ext cx="220400" cy="171000"/>
            </a:xfrm>
            <a:custGeom>
              <a:rect b="b" l="l" r="r" t="t"/>
              <a:pathLst>
                <a:path extrusionOk="0" h="6840" w="8816">
                  <a:moveTo>
                    <a:pt x="4408" y="0"/>
                  </a:moveTo>
                  <a:cubicBezTo>
                    <a:pt x="1" y="0"/>
                    <a:pt x="1" y="6839"/>
                    <a:pt x="4408" y="6839"/>
                  </a:cubicBezTo>
                  <a:cubicBezTo>
                    <a:pt x="8816" y="6839"/>
                    <a:pt x="8816" y="0"/>
                    <a:pt x="440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54" name="Google Shape;1154;p37"/>
            <p:cNvSpPr/>
            <p:nvPr/>
          </p:nvSpPr>
          <p:spPr>
            <a:xfrm>
              <a:off x="147625" y="2384925"/>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25">
    <p:spTree>
      <p:nvGrpSpPr>
        <p:cNvPr id="1155" name="Shape 1155"/>
        <p:cNvGrpSpPr/>
        <p:nvPr/>
      </p:nvGrpSpPr>
      <p:grpSpPr>
        <a:xfrm>
          <a:off x="0" y="0"/>
          <a:ext cx="0" cy="0"/>
          <a:chOff x="0" y="0"/>
          <a:chExt cx="0" cy="0"/>
        </a:xfrm>
      </p:grpSpPr>
      <p:grpSp>
        <p:nvGrpSpPr>
          <p:cNvPr id="1156" name="Google Shape;1156;p38"/>
          <p:cNvGrpSpPr/>
          <p:nvPr/>
        </p:nvGrpSpPr>
        <p:grpSpPr>
          <a:xfrm>
            <a:off x="5661184" y="-477500"/>
            <a:ext cx="2473166" cy="5041162"/>
            <a:chOff x="6469925" y="-228600"/>
            <a:chExt cx="2826475" cy="2413425"/>
          </a:xfrm>
        </p:grpSpPr>
        <p:sp>
          <p:nvSpPr>
            <p:cNvPr id="1157" name="Google Shape;1157;p38"/>
            <p:cNvSpPr/>
            <p:nvPr/>
          </p:nvSpPr>
          <p:spPr>
            <a:xfrm>
              <a:off x="7001500" y="-228600"/>
              <a:ext cx="2294900" cy="2413425"/>
            </a:xfrm>
            <a:custGeom>
              <a:rect b="b" l="l" r="r" t="t"/>
              <a:pathLst>
                <a:path extrusionOk="0" h="96537" w="91796">
                  <a:moveTo>
                    <a:pt x="1" y="0"/>
                  </a:moveTo>
                  <a:cubicBezTo>
                    <a:pt x="639" y="3222"/>
                    <a:pt x="730" y="6778"/>
                    <a:pt x="821" y="10426"/>
                  </a:cubicBezTo>
                  <a:cubicBezTo>
                    <a:pt x="1034" y="19939"/>
                    <a:pt x="1308" y="29788"/>
                    <a:pt x="12068" y="33222"/>
                  </a:cubicBezTo>
                  <a:cubicBezTo>
                    <a:pt x="14326" y="33945"/>
                    <a:pt x="16704" y="34207"/>
                    <a:pt x="19136" y="34207"/>
                  </a:cubicBezTo>
                  <a:cubicBezTo>
                    <a:pt x="22433" y="34207"/>
                    <a:pt x="25827" y="33725"/>
                    <a:pt x="29150" y="33253"/>
                  </a:cubicBezTo>
                  <a:cubicBezTo>
                    <a:pt x="32430" y="32792"/>
                    <a:pt x="35656" y="32339"/>
                    <a:pt x="38705" y="32339"/>
                  </a:cubicBezTo>
                  <a:cubicBezTo>
                    <a:pt x="45912" y="32339"/>
                    <a:pt x="52127" y="34870"/>
                    <a:pt x="55716" y="45806"/>
                  </a:cubicBezTo>
                  <a:cubicBezTo>
                    <a:pt x="57996" y="52828"/>
                    <a:pt x="56142" y="59545"/>
                    <a:pt x="54318" y="66050"/>
                  </a:cubicBezTo>
                  <a:cubicBezTo>
                    <a:pt x="52038" y="74226"/>
                    <a:pt x="49910" y="81977"/>
                    <a:pt x="56446" y="89150"/>
                  </a:cubicBezTo>
                  <a:cubicBezTo>
                    <a:pt x="60853" y="93983"/>
                    <a:pt x="66537" y="96536"/>
                    <a:pt x="72586" y="96536"/>
                  </a:cubicBezTo>
                  <a:cubicBezTo>
                    <a:pt x="74805" y="96536"/>
                    <a:pt x="77054" y="96202"/>
                    <a:pt x="79303" y="95533"/>
                  </a:cubicBezTo>
                  <a:cubicBezTo>
                    <a:pt x="84166" y="94074"/>
                    <a:pt x="88483" y="91187"/>
                    <a:pt x="91796" y="87448"/>
                  </a:cubicBezTo>
                  <a:lnTo>
                    <a:pt x="91796" y="86871"/>
                  </a:lnTo>
                  <a:cubicBezTo>
                    <a:pt x="88513" y="90731"/>
                    <a:pt x="84136" y="93679"/>
                    <a:pt x="79182" y="95169"/>
                  </a:cubicBezTo>
                  <a:cubicBezTo>
                    <a:pt x="76963" y="95830"/>
                    <a:pt x="74757" y="96155"/>
                    <a:pt x="72603" y="96155"/>
                  </a:cubicBezTo>
                  <a:cubicBezTo>
                    <a:pt x="66641" y="96155"/>
                    <a:pt x="61073" y="93663"/>
                    <a:pt x="56719" y="88907"/>
                  </a:cubicBezTo>
                  <a:cubicBezTo>
                    <a:pt x="50336" y="81855"/>
                    <a:pt x="52433" y="74226"/>
                    <a:pt x="54683" y="66171"/>
                  </a:cubicBezTo>
                  <a:cubicBezTo>
                    <a:pt x="56506" y="59606"/>
                    <a:pt x="58391" y="52797"/>
                    <a:pt x="56050" y="45685"/>
                  </a:cubicBezTo>
                  <a:cubicBezTo>
                    <a:pt x="52420" y="34536"/>
                    <a:pt x="46117" y="31956"/>
                    <a:pt x="38799" y="31956"/>
                  </a:cubicBezTo>
                  <a:cubicBezTo>
                    <a:pt x="35703" y="31956"/>
                    <a:pt x="32424" y="32418"/>
                    <a:pt x="29089" y="32888"/>
                  </a:cubicBezTo>
                  <a:cubicBezTo>
                    <a:pt x="25774" y="33344"/>
                    <a:pt x="22398" y="33820"/>
                    <a:pt x="19125" y="33820"/>
                  </a:cubicBezTo>
                  <a:cubicBezTo>
                    <a:pt x="16726" y="33820"/>
                    <a:pt x="14383" y="33565"/>
                    <a:pt x="12159" y="32858"/>
                  </a:cubicBezTo>
                  <a:cubicBezTo>
                    <a:pt x="1672" y="29514"/>
                    <a:pt x="1429" y="19788"/>
                    <a:pt x="1186" y="10395"/>
                  </a:cubicBezTo>
                  <a:cubicBezTo>
                    <a:pt x="1095" y="6869"/>
                    <a:pt x="1004" y="3283"/>
                    <a:pt x="36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58" name="Google Shape;1158;p38"/>
            <p:cNvSpPr/>
            <p:nvPr/>
          </p:nvSpPr>
          <p:spPr>
            <a:xfrm>
              <a:off x="6469925" y="237400"/>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59" name="Google Shape;1159;p38"/>
            <p:cNvSpPr/>
            <p:nvPr/>
          </p:nvSpPr>
          <p:spPr>
            <a:xfrm>
              <a:off x="7073600" y="63577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60" name="Google Shape;1160;p38"/>
            <p:cNvSpPr/>
            <p:nvPr/>
          </p:nvSpPr>
          <p:spPr>
            <a:xfrm>
              <a:off x="7900000" y="1311325"/>
              <a:ext cx="159600" cy="123125"/>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61" name="Google Shape;1161;p38"/>
            <p:cNvSpPr/>
            <p:nvPr/>
          </p:nvSpPr>
          <p:spPr>
            <a:xfrm>
              <a:off x="7849075" y="1141125"/>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62" name="Google Shape;1162;p38"/>
            <p:cNvSpPr/>
            <p:nvPr/>
          </p:nvSpPr>
          <p:spPr>
            <a:xfrm>
              <a:off x="7568675" y="942775"/>
              <a:ext cx="48650" cy="38025"/>
            </a:xfrm>
            <a:custGeom>
              <a:rect b="b" l="l" r="r" t="t"/>
              <a:pathLst>
                <a:path extrusionOk="0" h="1521" w="1946">
                  <a:moveTo>
                    <a:pt x="973" y="1"/>
                  </a:moveTo>
                  <a:cubicBezTo>
                    <a:pt x="1" y="1"/>
                    <a:pt x="1"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63" name="Google Shape;1163;p38"/>
            <p:cNvSpPr/>
            <p:nvPr/>
          </p:nvSpPr>
          <p:spPr>
            <a:xfrm>
              <a:off x="8840775" y="1776950"/>
              <a:ext cx="171775" cy="133000"/>
            </a:xfrm>
            <a:custGeom>
              <a:rect b="b" l="l" r="r" t="t"/>
              <a:pathLst>
                <a:path extrusionOk="0" h="5320" w="6871">
                  <a:moveTo>
                    <a:pt x="3436" y="0"/>
                  </a:moveTo>
                  <a:cubicBezTo>
                    <a:pt x="1" y="0"/>
                    <a:pt x="1" y="5320"/>
                    <a:pt x="3436" y="5320"/>
                  </a:cubicBezTo>
                  <a:cubicBezTo>
                    <a:pt x="6840" y="5320"/>
                    <a:pt x="6870" y="0"/>
                    <a:pt x="343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64" name="Google Shape;1164;p38"/>
            <p:cNvSpPr/>
            <p:nvPr/>
          </p:nvSpPr>
          <p:spPr>
            <a:xfrm>
              <a:off x="8626075" y="1969750"/>
              <a:ext cx="85900" cy="66125"/>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65" name="Google Shape;1165;p38"/>
            <p:cNvSpPr/>
            <p:nvPr/>
          </p:nvSpPr>
          <p:spPr>
            <a:xfrm>
              <a:off x="8183275" y="154987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66" name="Google Shape;1166;p38"/>
            <p:cNvSpPr/>
            <p:nvPr/>
          </p:nvSpPr>
          <p:spPr>
            <a:xfrm>
              <a:off x="8524875" y="1554975"/>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67" name="Google Shape;1167;p38"/>
            <p:cNvSpPr/>
            <p:nvPr/>
          </p:nvSpPr>
          <p:spPr>
            <a:xfrm>
              <a:off x="8411650" y="589225"/>
              <a:ext cx="250800" cy="269500"/>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68" name="Google Shape;1168;p38"/>
            <p:cNvSpPr/>
            <p:nvPr/>
          </p:nvSpPr>
          <p:spPr>
            <a:xfrm flipH="1" rot="-5400000">
              <a:off x="8363795" y="153171"/>
              <a:ext cx="809557" cy="664835"/>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69" name="Google Shape;1169;p38"/>
            <p:cNvSpPr/>
            <p:nvPr/>
          </p:nvSpPr>
          <p:spPr>
            <a:xfrm flipH="1" rot="2700000">
              <a:off x="8485141" y="1057422"/>
              <a:ext cx="622178" cy="361472"/>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70" name="Google Shape;1170;p38"/>
            <p:cNvSpPr/>
            <p:nvPr/>
          </p:nvSpPr>
          <p:spPr>
            <a:xfrm>
              <a:off x="7733613" y="80800"/>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71" name="Google Shape;1171;p38"/>
            <p:cNvSpPr/>
            <p:nvPr/>
          </p:nvSpPr>
          <p:spPr>
            <a:xfrm flipH="1" rot="2700000">
              <a:off x="7182105" y="216854"/>
              <a:ext cx="365048" cy="212085"/>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1">
  <p:cSld name="CUSTOM_3_1">
    <p:bg>
      <p:bgPr>
        <a:solidFill>
          <a:schemeClr val="lt2"/>
        </a:solidFill>
      </p:bgPr>
    </p:bg>
    <p:spTree>
      <p:nvGrpSpPr>
        <p:cNvPr id="1172" name="Shape 1172"/>
        <p:cNvGrpSpPr/>
        <p:nvPr/>
      </p:nvGrpSpPr>
      <p:grpSpPr>
        <a:xfrm>
          <a:off x="0" y="0"/>
          <a:ext cx="0" cy="0"/>
          <a:chOff x="0" y="0"/>
          <a:chExt cx="0" cy="0"/>
        </a:xfrm>
      </p:grpSpPr>
      <p:sp>
        <p:nvSpPr>
          <p:cNvPr id="1173" name="Google Shape;1173;p39"/>
          <p:cNvSpPr/>
          <p:nvPr/>
        </p:nvSpPr>
        <p:spPr>
          <a:xfrm flipH="1" rot="5400000">
            <a:off x="3628127" y="7198038"/>
            <a:ext cx="7028467" cy="2660298"/>
          </a:xfrm>
          <a:custGeom>
            <a:rect b="b" l="l" r="r" t="t"/>
            <a:pathLst>
              <a:path extrusionOk="0" h="57842" w="64013">
                <a:moveTo>
                  <a:pt x="0" y="0"/>
                </a:moveTo>
                <a:lnTo>
                  <a:pt x="0" y="39028"/>
                </a:lnTo>
                <a:cubicBezTo>
                  <a:pt x="25719" y="57842"/>
                  <a:pt x="17680" y="17980"/>
                  <a:pt x="36560" y="14077"/>
                </a:cubicBezTo>
                <a:cubicBezTo>
                  <a:pt x="36560" y="14077"/>
                  <a:pt x="58909" y="11709"/>
                  <a:pt x="64013" y="0"/>
                </a:cubicBezTo>
                <a:lnTo>
                  <a:pt x="0" y="0"/>
                </a:lnTo>
                <a:close/>
              </a:path>
            </a:pathLst>
          </a:custGeom>
          <a:solidFill>
            <a:schemeClr val="accent4"/>
          </a:solidFill>
          <a:ln>
            <a:noFill/>
          </a:ln>
        </p:spPr>
        <p:txBody>
          <a:bodyPr anchorCtr="0" anchor="ctr" bIns="118350" lIns="118350" spcFirstLastPara="1" rIns="118350" wrap="square" tIns="11835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74" name="Google Shape;1174;p39"/>
          <p:cNvSpPr/>
          <p:nvPr/>
        </p:nvSpPr>
        <p:spPr>
          <a:xfrm>
            <a:off x="5604375" y="8236884"/>
            <a:ext cx="3075830" cy="2814490"/>
          </a:xfrm>
          <a:custGeom>
            <a:rect b="b" l="l" r="r" t="t"/>
            <a:pathLst>
              <a:path extrusionOk="0" h="39878" w="104045">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cap="flat" cmpd="sng" w="28575">
            <a:solidFill>
              <a:schemeClr val="lt2"/>
            </a:solidFill>
            <a:prstDash val="solid"/>
            <a:round/>
            <a:headEnd len="sm" w="sm" type="none"/>
            <a:tailEnd len="sm" w="sm" type="none"/>
          </a:ln>
        </p:spPr>
        <p:txBody>
          <a:bodyPr anchorCtr="0" anchor="ctr" bIns="118350" lIns="118350" spcFirstLastPara="1" rIns="118350" wrap="square" tIns="11835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1175" name="Google Shape;1175;p39"/>
          <p:cNvGrpSpPr/>
          <p:nvPr/>
        </p:nvGrpSpPr>
        <p:grpSpPr>
          <a:xfrm rot="-4597571">
            <a:off x="6846304" y="7653098"/>
            <a:ext cx="2135082" cy="1750212"/>
            <a:chOff x="2641650" y="1052550"/>
            <a:chExt cx="778700" cy="930125"/>
          </a:xfrm>
        </p:grpSpPr>
        <p:sp>
          <p:nvSpPr>
            <p:cNvPr id="1176" name="Google Shape;1176;p39"/>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anchorCtr="0" anchor="ctr" bIns="118350" lIns="118350" spcFirstLastPara="1" rIns="118350" wrap="square" tIns="11835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77" name="Google Shape;1177;p39"/>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anchorCtr="0" anchor="ctr" bIns="118350" lIns="118350" spcFirstLastPara="1" rIns="118350" wrap="square" tIns="11835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78" name="Google Shape;1178;p39"/>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anchorCtr="0" anchor="ctr" bIns="118350" lIns="118350" spcFirstLastPara="1" rIns="118350" wrap="square" tIns="11835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79" name="Google Shape;1179;p39"/>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anchorCtr="0" anchor="ctr" bIns="118350" lIns="118350" spcFirstLastPara="1" rIns="118350" wrap="square" tIns="11835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80" name="Google Shape;1180;p39"/>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anchorCtr="0" anchor="ctr" bIns="118350" lIns="118350" spcFirstLastPara="1" rIns="118350" wrap="square" tIns="11835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81" name="Google Shape;1181;p39"/>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anchorCtr="0" anchor="ctr" bIns="118350" lIns="118350" spcFirstLastPara="1" rIns="118350" wrap="square" tIns="11835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82" name="Google Shape;1182;p39"/>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anchorCtr="0" anchor="ctr" bIns="118350" lIns="118350" spcFirstLastPara="1" rIns="118350" wrap="square" tIns="11835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83" name="Google Shape;1183;p39"/>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anchorCtr="0" anchor="ctr" bIns="118350" lIns="118350" spcFirstLastPara="1" rIns="118350" wrap="square" tIns="11835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84" name="Google Shape;1184;p39"/>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anchorCtr="0" anchor="ctr" bIns="118350" lIns="118350" spcFirstLastPara="1" rIns="118350" wrap="square" tIns="11835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85" name="Google Shape;1185;p39"/>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anchorCtr="0" anchor="ctr" bIns="118350" lIns="118350" spcFirstLastPara="1" rIns="118350" wrap="square" tIns="11835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86" name="Google Shape;1186;p39"/>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anchorCtr="0" anchor="ctr" bIns="118350" lIns="118350" spcFirstLastPara="1" rIns="118350" wrap="square" tIns="11835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87" name="Google Shape;1187;p39"/>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anchorCtr="0" anchor="ctr" bIns="118350" lIns="118350" spcFirstLastPara="1" rIns="118350" wrap="square" tIns="11835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88" name="Google Shape;1188;p39"/>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anchorCtr="0" anchor="ctr" bIns="118350" lIns="118350" spcFirstLastPara="1" rIns="118350" wrap="square" tIns="11835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89" name="Google Shape;1189;p39"/>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anchorCtr="0" anchor="ctr" bIns="118350" lIns="118350" spcFirstLastPara="1" rIns="118350" wrap="square" tIns="11835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90" name="Google Shape;1190;p39"/>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anchorCtr="0" anchor="ctr" bIns="118350" lIns="118350" spcFirstLastPara="1" rIns="118350" wrap="square" tIns="11835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91" name="Google Shape;1191;p39"/>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anchorCtr="0" anchor="ctr" bIns="118350" lIns="118350" spcFirstLastPara="1" rIns="118350" wrap="square" tIns="11835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92" name="Google Shape;1192;p39"/>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anchorCtr="0" anchor="ctr" bIns="118350" lIns="118350" spcFirstLastPara="1" rIns="118350" wrap="square" tIns="11835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93" name="Google Shape;1193;p39"/>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anchorCtr="0" anchor="ctr" bIns="118350" lIns="118350" spcFirstLastPara="1" rIns="118350" wrap="square" tIns="11835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94" name="Google Shape;1194;p39"/>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anchorCtr="0" anchor="ctr" bIns="118350" lIns="118350" spcFirstLastPara="1" rIns="118350" wrap="square" tIns="11835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95" name="Google Shape;1195;p39"/>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anchorCtr="0" anchor="ctr" bIns="118350" lIns="118350" spcFirstLastPara="1" rIns="118350" wrap="square" tIns="11835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96" name="Google Shape;1196;p39"/>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anchorCtr="0" anchor="ctr" bIns="118350" lIns="118350" spcFirstLastPara="1" rIns="118350" wrap="square" tIns="11835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1197" name="Google Shape;1197;p39"/>
          <p:cNvSpPr txBox="1"/>
          <p:nvPr>
            <p:ph type="title"/>
          </p:nvPr>
        </p:nvSpPr>
        <p:spPr>
          <a:xfrm>
            <a:off x="600075" y="744931"/>
            <a:ext cx="6576900" cy="1380000"/>
          </a:xfrm>
          <a:prstGeom prst="rect">
            <a:avLst/>
          </a:prstGeom>
          <a:noFill/>
          <a:ln>
            <a:noFill/>
          </a:ln>
        </p:spPr>
        <p:txBody>
          <a:bodyPr anchorCtr="0" anchor="t" bIns="118350" lIns="118350" spcFirstLastPara="1" rIns="118350" wrap="square" tIns="118350">
            <a:noAutofit/>
          </a:bodyPr>
          <a:lstStyle>
            <a:lvl1pPr lvl="0" rtl="0" algn="l">
              <a:lnSpc>
                <a:spcPct val="100000"/>
              </a:lnSpc>
              <a:spcBef>
                <a:spcPts val="0"/>
              </a:spcBef>
              <a:spcAft>
                <a:spcPts val="0"/>
              </a:spcAft>
              <a:buClr>
                <a:schemeClr val="accent1"/>
              </a:buClr>
              <a:buSzPts val="5800"/>
              <a:buNone/>
              <a:defRPr>
                <a:solidFill>
                  <a:schemeClr val="accent1"/>
                </a:solidFill>
              </a:defRPr>
            </a:lvl1pPr>
            <a:lvl2pPr lvl="1" rtl="0" algn="l">
              <a:lnSpc>
                <a:spcPct val="100000"/>
              </a:lnSpc>
              <a:spcBef>
                <a:spcPts val="0"/>
              </a:spcBef>
              <a:spcAft>
                <a:spcPts val="0"/>
              </a:spcAft>
              <a:buClr>
                <a:schemeClr val="accent1"/>
              </a:buClr>
              <a:buSzPts val="3600"/>
              <a:buNone/>
              <a:defRPr>
                <a:solidFill>
                  <a:schemeClr val="accent1"/>
                </a:solidFill>
              </a:defRPr>
            </a:lvl2pPr>
            <a:lvl3pPr lvl="2" rtl="0" algn="l">
              <a:lnSpc>
                <a:spcPct val="100000"/>
              </a:lnSpc>
              <a:spcBef>
                <a:spcPts val="0"/>
              </a:spcBef>
              <a:spcAft>
                <a:spcPts val="0"/>
              </a:spcAft>
              <a:buClr>
                <a:schemeClr val="accent1"/>
              </a:buClr>
              <a:buSzPts val="3600"/>
              <a:buNone/>
              <a:defRPr>
                <a:solidFill>
                  <a:schemeClr val="accent1"/>
                </a:solidFill>
              </a:defRPr>
            </a:lvl3pPr>
            <a:lvl4pPr lvl="3" rtl="0" algn="l">
              <a:lnSpc>
                <a:spcPct val="100000"/>
              </a:lnSpc>
              <a:spcBef>
                <a:spcPts val="0"/>
              </a:spcBef>
              <a:spcAft>
                <a:spcPts val="0"/>
              </a:spcAft>
              <a:buClr>
                <a:schemeClr val="accent1"/>
              </a:buClr>
              <a:buSzPts val="3600"/>
              <a:buNone/>
              <a:defRPr>
                <a:solidFill>
                  <a:schemeClr val="accent1"/>
                </a:solidFill>
              </a:defRPr>
            </a:lvl4pPr>
            <a:lvl5pPr lvl="4" rtl="0" algn="l">
              <a:lnSpc>
                <a:spcPct val="100000"/>
              </a:lnSpc>
              <a:spcBef>
                <a:spcPts val="0"/>
              </a:spcBef>
              <a:spcAft>
                <a:spcPts val="0"/>
              </a:spcAft>
              <a:buClr>
                <a:schemeClr val="accent1"/>
              </a:buClr>
              <a:buSzPts val="3600"/>
              <a:buNone/>
              <a:defRPr>
                <a:solidFill>
                  <a:schemeClr val="accent1"/>
                </a:solidFill>
              </a:defRPr>
            </a:lvl5pPr>
            <a:lvl6pPr lvl="5" rtl="0" algn="l">
              <a:lnSpc>
                <a:spcPct val="100000"/>
              </a:lnSpc>
              <a:spcBef>
                <a:spcPts val="0"/>
              </a:spcBef>
              <a:spcAft>
                <a:spcPts val="0"/>
              </a:spcAft>
              <a:buClr>
                <a:schemeClr val="accent1"/>
              </a:buClr>
              <a:buSzPts val="3600"/>
              <a:buNone/>
              <a:defRPr>
                <a:solidFill>
                  <a:schemeClr val="accent1"/>
                </a:solidFill>
              </a:defRPr>
            </a:lvl6pPr>
            <a:lvl7pPr lvl="6" rtl="0" algn="l">
              <a:lnSpc>
                <a:spcPct val="100000"/>
              </a:lnSpc>
              <a:spcBef>
                <a:spcPts val="0"/>
              </a:spcBef>
              <a:spcAft>
                <a:spcPts val="0"/>
              </a:spcAft>
              <a:buClr>
                <a:schemeClr val="accent1"/>
              </a:buClr>
              <a:buSzPts val="3600"/>
              <a:buNone/>
              <a:defRPr>
                <a:solidFill>
                  <a:schemeClr val="accent1"/>
                </a:solidFill>
              </a:defRPr>
            </a:lvl7pPr>
            <a:lvl8pPr lvl="7" rtl="0" algn="l">
              <a:lnSpc>
                <a:spcPct val="100000"/>
              </a:lnSpc>
              <a:spcBef>
                <a:spcPts val="0"/>
              </a:spcBef>
              <a:spcAft>
                <a:spcPts val="0"/>
              </a:spcAft>
              <a:buClr>
                <a:schemeClr val="accent1"/>
              </a:buClr>
              <a:buSzPts val="3600"/>
              <a:buNone/>
              <a:defRPr>
                <a:solidFill>
                  <a:schemeClr val="accent1"/>
                </a:solidFill>
              </a:defRPr>
            </a:lvl8pPr>
            <a:lvl9pPr lvl="8" rtl="0" algn="l">
              <a:lnSpc>
                <a:spcPct val="100000"/>
              </a:lnSpc>
              <a:spcBef>
                <a:spcPts val="0"/>
              </a:spcBef>
              <a:spcAft>
                <a:spcPts val="0"/>
              </a:spcAft>
              <a:buClr>
                <a:schemeClr val="accent1"/>
              </a:buClr>
              <a:buSzPts val="3600"/>
              <a:buNone/>
              <a:defRPr>
                <a:solidFill>
                  <a:schemeClr val="accent1"/>
                </a:solidFill>
              </a:defRPr>
            </a:lvl9pPr>
          </a:lstStyle>
          <a:p/>
        </p:txBody>
      </p:sp>
      <p:sp>
        <p:nvSpPr>
          <p:cNvPr id="1198" name="Google Shape;1198;p39"/>
          <p:cNvSpPr txBox="1"/>
          <p:nvPr>
            <p:ph idx="1" type="subTitle"/>
          </p:nvPr>
        </p:nvSpPr>
        <p:spPr>
          <a:xfrm>
            <a:off x="623919" y="3151632"/>
            <a:ext cx="6753000" cy="7424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434343"/>
              </a:buClr>
              <a:buSzPts val="1600"/>
              <a:buFont typeface="Livvic"/>
              <a:buAutoNum type="arabicPeriod"/>
              <a:defRPr b="0" i="0" sz="14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434343"/>
              </a:buClr>
              <a:buSzPts val="1600"/>
              <a:buFont typeface="Roboto Condensed Light"/>
              <a:buAutoNum type="alphaLcPeriod"/>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434343"/>
              </a:buClr>
              <a:buSzPts val="1600"/>
              <a:buFont typeface="Roboto Condensed Light"/>
              <a:buAutoNum type="romanLcPeriod"/>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434343"/>
              </a:buClr>
              <a:buSzPts val="1600"/>
              <a:buFont typeface="Roboto Condensed Light"/>
              <a:buAutoNum type="arabicPeriod"/>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434343"/>
              </a:buClr>
              <a:buSzPts val="1600"/>
              <a:buFont typeface="Roboto Condensed Light"/>
              <a:buAutoNum type="alphaLcPeriod"/>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434343"/>
              </a:buClr>
              <a:buSzPts val="1600"/>
              <a:buFont typeface="Roboto Condensed Light"/>
              <a:buAutoNum type="romanLcPeriod"/>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434343"/>
              </a:buClr>
              <a:buSzPts val="1600"/>
              <a:buFont typeface="Roboto Condensed Light"/>
              <a:buAutoNum type="arabicPeriod"/>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434343"/>
              </a:buClr>
              <a:buSzPts val="1600"/>
              <a:buFont typeface="Roboto Condensed Light"/>
              <a:buAutoNum type="alphaLcPeriod"/>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434343"/>
              </a:buClr>
              <a:buSzPts val="1600"/>
              <a:buFont typeface="Roboto Condensed Light"/>
              <a:buAutoNum type="romanLcPeriod"/>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s">
  <p:cSld name="TITLE_AND_BODY_1">
    <p:spTree>
      <p:nvGrpSpPr>
        <p:cNvPr id="1199" name="Shape 1199"/>
        <p:cNvGrpSpPr/>
        <p:nvPr/>
      </p:nvGrpSpPr>
      <p:grpSpPr>
        <a:xfrm>
          <a:off x="0" y="0"/>
          <a:ext cx="0" cy="0"/>
          <a:chOff x="0" y="0"/>
          <a:chExt cx="0" cy="0"/>
        </a:xfrm>
      </p:grpSpPr>
      <p:sp>
        <p:nvSpPr>
          <p:cNvPr id="1200" name="Google Shape;1200;p40"/>
          <p:cNvSpPr txBox="1"/>
          <p:nvPr/>
        </p:nvSpPr>
        <p:spPr>
          <a:xfrm>
            <a:off x="643542" y="373419"/>
            <a:ext cx="6703500" cy="1425900"/>
          </a:xfrm>
          <a:prstGeom prst="rect">
            <a:avLst/>
          </a:prstGeom>
          <a:noFill/>
          <a:ln>
            <a:noFill/>
          </a:ln>
        </p:spPr>
        <p:txBody>
          <a:bodyPr anchorCtr="0" anchor="ctr" bIns="37450" lIns="37450" spcFirstLastPara="1" rIns="37450" wrap="square" tIns="37450">
            <a:noAutofit/>
          </a:bodyPr>
          <a:lstStyle/>
          <a:p>
            <a:pPr indent="0" lvl="0" marL="0" rtl="0" algn="l">
              <a:spcBef>
                <a:spcPts val="0"/>
              </a:spcBef>
              <a:spcAft>
                <a:spcPts val="0"/>
              </a:spcAft>
              <a:buNone/>
            </a:pPr>
            <a:r>
              <a:t/>
            </a:r>
            <a:endParaRPr sz="3900">
              <a:solidFill>
                <a:srgbClr val="44546A"/>
              </a:solidFill>
              <a:latin typeface="Comic Sans MS"/>
              <a:ea typeface="Comic Sans MS"/>
              <a:cs typeface="Comic Sans MS"/>
              <a:sym typeface="Comic Sans MS"/>
            </a:endParaRPr>
          </a:p>
        </p:txBody>
      </p:sp>
      <p:sp>
        <p:nvSpPr>
          <p:cNvPr id="1201" name="Google Shape;1201;p40"/>
          <p:cNvSpPr txBox="1"/>
          <p:nvPr/>
        </p:nvSpPr>
        <p:spPr>
          <a:xfrm>
            <a:off x="482656" y="2002871"/>
            <a:ext cx="7007400" cy="8062500"/>
          </a:xfrm>
          <a:prstGeom prst="rect">
            <a:avLst/>
          </a:prstGeom>
          <a:noFill/>
          <a:ln>
            <a:noFill/>
          </a:ln>
        </p:spPr>
        <p:txBody>
          <a:bodyPr anchorCtr="0" anchor="t" bIns="37450" lIns="37450" spcFirstLastPara="1" rIns="37450" wrap="square" tIns="37450">
            <a:noAutofit/>
          </a:bodyPr>
          <a:lstStyle/>
          <a:p>
            <a:pPr indent="0" lvl="0" marL="0" rtl="0" algn="l">
              <a:spcBef>
                <a:spcPts val="0"/>
              </a:spcBef>
              <a:spcAft>
                <a:spcPts val="0"/>
              </a:spcAft>
              <a:buNone/>
            </a:pPr>
            <a:r>
              <a:t/>
            </a:r>
            <a:endParaRPr sz="2000">
              <a:solidFill>
                <a:srgbClr val="44546A"/>
              </a:solidFill>
              <a:latin typeface="Titillium Web"/>
              <a:ea typeface="Titillium Web"/>
              <a:cs typeface="Titillium Web"/>
              <a:sym typeface="Titillium Web"/>
            </a:endParaRPr>
          </a:p>
        </p:txBody>
      </p:sp>
      <p:pic>
        <p:nvPicPr>
          <p:cNvPr id="1202" name="Google Shape;1202;p40"/>
          <p:cNvPicPr preferRelativeResize="0"/>
          <p:nvPr/>
        </p:nvPicPr>
        <p:blipFill>
          <a:blip r:embed="rId2">
            <a:alphaModFix/>
          </a:blip>
          <a:stretch>
            <a:fillRect/>
          </a:stretch>
        </p:blipFill>
        <p:spPr>
          <a:xfrm>
            <a:off x="172927" y="607804"/>
            <a:ext cx="602910" cy="602910"/>
          </a:xfrm>
          <a:prstGeom prst="rect">
            <a:avLst/>
          </a:prstGeom>
          <a:noFill/>
          <a:ln>
            <a:noFill/>
          </a:ln>
        </p:spPr>
      </p:pic>
      <p:pic>
        <p:nvPicPr>
          <p:cNvPr id="1203" name="Google Shape;1203;p40"/>
          <p:cNvPicPr preferRelativeResize="0"/>
          <p:nvPr/>
        </p:nvPicPr>
        <p:blipFill>
          <a:blip r:embed="rId3">
            <a:alphaModFix/>
          </a:blip>
          <a:stretch>
            <a:fillRect/>
          </a:stretch>
        </p:blipFill>
        <p:spPr>
          <a:xfrm flipH="1" rot="10800000">
            <a:off x="172927" y="607805"/>
            <a:ext cx="602910" cy="602910"/>
          </a:xfrm>
          <a:prstGeom prst="rect">
            <a:avLst/>
          </a:prstGeom>
          <a:noFill/>
          <a:ln>
            <a:noFill/>
          </a:ln>
        </p:spPr>
      </p:pic>
      <p:pic>
        <p:nvPicPr>
          <p:cNvPr id="1204" name="Google Shape;1204;p40"/>
          <p:cNvPicPr preferRelativeResize="0"/>
          <p:nvPr/>
        </p:nvPicPr>
        <p:blipFill rotWithShape="1">
          <a:blip r:embed="rId4">
            <a:alphaModFix/>
          </a:blip>
          <a:srcRect b="0" l="0" r="2248" t="5864"/>
          <a:stretch/>
        </p:blipFill>
        <p:spPr>
          <a:xfrm rot="2490845">
            <a:off x="5364556" y="-57858"/>
            <a:ext cx="3430094" cy="228833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40" name="Shape 140"/>
        <p:cNvGrpSpPr/>
        <p:nvPr/>
      </p:nvGrpSpPr>
      <p:grpSpPr>
        <a:xfrm>
          <a:off x="0" y="0"/>
          <a:ext cx="0" cy="0"/>
          <a:chOff x="0" y="0"/>
          <a:chExt cx="0" cy="0"/>
        </a:xfrm>
      </p:grpSpPr>
      <p:grpSp>
        <p:nvGrpSpPr>
          <p:cNvPr id="141" name="Google Shape;141;p5"/>
          <p:cNvGrpSpPr/>
          <p:nvPr/>
        </p:nvGrpSpPr>
        <p:grpSpPr>
          <a:xfrm>
            <a:off x="-246553" y="-10575"/>
            <a:ext cx="8580102" cy="11219806"/>
            <a:chOff x="-281775" y="-5062"/>
            <a:chExt cx="9805831" cy="5371413"/>
          </a:xfrm>
        </p:grpSpPr>
        <p:sp>
          <p:nvSpPr>
            <p:cNvPr id="142" name="Google Shape;142;p5"/>
            <p:cNvSpPr/>
            <p:nvPr/>
          </p:nvSpPr>
          <p:spPr>
            <a:xfrm>
              <a:off x="8796375" y="2303113"/>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43" name="Google Shape;143;p5"/>
            <p:cNvSpPr/>
            <p:nvPr/>
          </p:nvSpPr>
          <p:spPr>
            <a:xfrm flipH="1" rot="-900049">
              <a:off x="8031548" y="4139825"/>
              <a:ext cx="1061441" cy="871690"/>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44" name="Google Shape;144;p5"/>
            <p:cNvSpPr/>
            <p:nvPr/>
          </p:nvSpPr>
          <p:spPr>
            <a:xfrm rot="5400000">
              <a:off x="7725500" y="754313"/>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45" name="Google Shape;145;p5"/>
            <p:cNvSpPr/>
            <p:nvPr/>
          </p:nvSpPr>
          <p:spPr>
            <a:xfrm>
              <a:off x="8484875" y="1831513"/>
              <a:ext cx="73750" cy="57025"/>
            </a:xfrm>
            <a:custGeom>
              <a:rect b="b" l="l" r="r" t="t"/>
              <a:pathLst>
                <a:path extrusionOk="0" h="2281" w="2950">
                  <a:moveTo>
                    <a:pt x="1460" y="1"/>
                  </a:moveTo>
                  <a:cubicBezTo>
                    <a:pt x="1" y="1"/>
                    <a:pt x="1" y="2281"/>
                    <a:pt x="1460" y="2281"/>
                  </a:cubicBezTo>
                  <a:cubicBezTo>
                    <a:pt x="2949" y="2281"/>
                    <a:pt x="2949" y="1"/>
                    <a:pt x="146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46" name="Google Shape;146;p5"/>
            <p:cNvSpPr/>
            <p:nvPr/>
          </p:nvSpPr>
          <p:spPr>
            <a:xfrm>
              <a:off x="8527825" y="1466413"/>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147" name="Google Shape;147;p5"/>
            <p:cNvGrpSpPr/>
            <p:nvPr/>
          </p:nvGrpSpPr>
          <p:grpSpPr>
            <a:xfrm rot="7312890">
              <a:off x="8527394" y="640097"/>
              <a:ext cx="913512" cy="703448"/>
              <a:chOff x="7552100" y="869913"/>
              <a:chExt cx="913450" cy="703400"/>
            </a:xfrm>
          </p:grpSpPr>
          <p:sp>
            <p:nvSpPr>
              <p:cNvPr id="148" name="Google Shape;148;p5"/>
              <p:cNvSpPr/>
              <p:nvPr/>
            </p:nvSpPr>
            <p:spPr>
              <a:xfrm>
                <a:off x="7552100" y="989600"/>
                <a:ext cx="127700" cy="122200"/>
              </a:xfrm>
              <a:custGeom>
                <a:rect b="b" l="l" r="r" t="t"/>
                <a:pathLst>
                  <a:path extrusionOk="0" h="4888" w="5108">
                    <a:moveTo>
                      <a:pt x="1220" y="0"/>
                    </a:moveTo>
                    <a:cubicBezTo>
                      <a:pt x="683" y="0"/>
                      <a:pt x="116" y="347"/>
                      <a:pt x="62" y="1020"/>
                    </a:cubicBezTo>
                    <a:cubicBezTo>
                      <a:pt x="1" y="1932"/>
                      <a:pt x="62" y="2905"/>
                      <a:pt x="457" y="3725"/>
                    </a:cubicBezTo>
                    <a:cubicBezTo>
                      <a:pt x="824" y="4460"/>
                      <a:pt x="1545" y="4888"/>
                      <a:pt x="2302" y="4888"/>
                    </a:cubicBezTo>
                    <a:cubicBezTo>
                      <a:pt x="2610" y="4888"/>
                      <a:pt x="2924" y="4817"/>
                      <a:pt x="3223" y="4668"/>
                    </a:cubicBezTo>
                    <a:cubicBezTo>
                      <a:pt x="5107" y="3725"/>
                      <a:pt x="3496" y="1689"/>
                      <a:pt x="2554" y="747"/>
                    </a:cubicBezTo>
                    <a:cubicBezTo>
                      <a:pt x="2402" y="595"/>
                      <a:pt x="2250" y="503"/>
                      <a:pt x="2098" y="473"/>
                    </a:cubicBezTo>
                    <a:cubicBezTo>
                      <a:pt x="1927" y="156"/>
                      <a:pt x="1581" y="0"/>
                      <a:pt x="122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49" name="Google Shape;149;p5"/>
              <p:cNvSpPr/>
              <p:nvPr/>
            </p:nvSpPr>
            <p:spPr>
              <a:xfrm>
                <a:off x="7761850" y="973263"/>
                <a:ext cx="130725" cy="115800"/>
              </a:xfrm>
              <a:custGeom>
                <a:rect b="b" l="l" r="r" t="t"/>
                <a:pathLst>
                  <a:path extrusionOk="0" h="4632" w="5229">
                    <a:moveTo>
                      <a:pt x="1661" y="0"/>
                    </a:moveTo>
                    <a:cubicBezTo>
                      <a:pt x="1376" y="0"/>
                      <a:pt x="1150" y="135"/>
                      <a:pt x="973" y="334"/>
                    </a:cubicBezTo>
                    <a:cubicBezTo>
                      <a:pt x="457" y="456"/>
                      <a:pt x="1" y="912"/>
                      <a:pt x="183" y="1580"/>
                    </a:cubicBezTo>
                    <a:cubicBezTo>
                      <a:pt x="426" y="2492"/>
                      <a:pt x="1004" y="3526"/>
                      <a:pt x="1672" y="4134"/>
                    </a:cubicBezTo>
                    <a:cubicBezTo>
                      <a:pt x="2049" y="4487"/>
                      <a:pt x="2468" y="4631"/>
                      <a:pt x="2891" y="4631"/>
                    </a:cubicBezTo>
                    <a:cubicBezTo>
                      <a:pt x="3596" y="4631"/>
                      <a:pt x="4313" y="4232"/>
                      <a:pt x="4864" y="3738"/>
                    </a:cubicBezTo>
                    <a:cubicBezTo>
                      <a:pt x="5198" y="3404"/>
                      <a:pt x="5229" y="2857"/>
                      <a:pt x="5016" y="2431"/>
                    </a:cubicBezTo>
                    <a:cubicBezTo>
                      <a:pt x="4438" y="1276"/>
                      <a:pt x="3223" y="456"/>
                      <a:pt x="2007" y="61"/>
                    </a:cubicBezTo>
                    <a:cubicBezTo>
                      <a:pt x="1883" y="19"/>
                      <a:pt x="1768" y="0"/>
                      <a:pt x="166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50" name="Google Shape;150;p5"/>
              <p:cNvSpPr/>
              <p:nvPr/>
            </p:nvSpPr>
            <p:spPr>
              <a:xfrm>
                <a:off x="7765650" y="869913"/>
                <a:ext cx="91975" cy="42025"/>
              </a:xfrm>
              <a:custGeom>
                <a:rect b="b" l="l" r="r" t="t"/>
                <a:pathLst>
                  <a:path extrusionOk="0" h="1681" w="3679">
                    <a:moveTo>
                      <a:pt x="1" y="0"/>
                    </a:moveTo>
                    <a:cubicBezTo>
                      <a:pt x="31" y="182"/>
                      <a:pt x="122" y="334"/>
                      <a:pt x="274" y="486"/>
                    </a:cubicBezTo>
                    <a:cubicBezTo>
                      <a:pt x="700" y="942"/>
                      <a:pt x="1095" y="1459"/>
                      <a:pt x="1703" y="1611"/>
                    </a:cubicBezTo>
                    <a:cubicBezTo>
                      <a:pt x="1861" y="1656"/>
                      <a:pt x="2024" y="1680"/>
                      <a:pt x="2184" y="1680"/>
                    </a:cubicBezTo>
                    <a:cubicBezTo>
                      <a:pt x="2455" y="1680"/>
                      <a:pt x="2720" y="1612"/>
                      <a:pt x="2949" y="1459"/>
                    </a:cubicBezTo>
                    <a:cubicBezTo>
                      <a:pt x="3527" y="1155"/>
                      <a:pt x="3679" y="547"/>
                      <a:pt x="346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51" name="Google Shape;151;p5"/>
              <p:cNvSpPr/>
              <p:nvPr/>
            </p:nvSpPr>
            <p:spPr>
              <a:xfrm>
                <a:off x="7950300" y="869913"/>
                <a:ext cx="134525" cy="71800"/>
              </a:xfrm>
              <a:custGeom>
                <a:rect b="b" l="l" r="r" t="t"/>
                <a:pathLst>
                  <a:path extrusionOk="0" h="2872" w="5381">
                    <a:moveTo>
                      <a:pt x="62" y="0"/>
                    </a:moveTo>
                    <a:cubicBezTo>
                      <a:pt x="1" y="213"/>
                      <a:pt x="31" y="486"/>
                      <a:pt x="153" y="729"/>
                    </a:cubicBezTo>
                    <a:cubicBezTo>
                      <a:pt x="680" y="1761"/>
                      <a:pt x="2078" y="2872"/>
                      <a:pt x="3341" y="2872"/>
                    </a:cubicBezTo>
                    <a:cubicBezTo>
                      <a:pt x="3827" y="2872"/>
                      <a:pt x="4293" y="2707"/>
                      <a:pt x="4682" y="2310"/>
                    </a:cubicBezTo>
                    <a:cubicBezTo>
                      <a:pt x="5381" y="1581"/>
                      <a:pt x="5138" y="699"/>
                      <a:pt x="459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52" name="Google Shape;152;p5"/>
              <p:cNvSpPr/>
              <p:nvPr/>
            </p:nvSpPr>
            <p:spPr>
              <a:xfrm>
                <a:off x="8164600" y="869913"/>
                <a:ext cx="116275" cy="90450"/>
              </a:xfrm>
              <a:custGeom>
                <a:rect b="b" l="l" r="r" t="t"/>
                <a:pathLst>
                  <a:path extrusionOk="0" h="3618" w="4651">
                    <a:moveTo>
                      <a:pt x="639" y="0"/>
                    </a:moveTo>
                    <a:cubicBezTo>
                      <a:pt x="152" y="274"/>
                      <a:pt x="0" y="942"/>
                      <a:pt x="274" y="1429"/>
                    </a:cubicBezTo>
                    <a:cubicBezTo>
                      <a:pt x="426" y="1733"/>
                      <a:pt x="365" y="2128"/>
                      <a:pt x="578" y="2462"/>
                    </a:cubicBezTo>
                    <a:cubicBezTo>
                      <a:pt x="882" y="3009"/>
                      <a:pt x="1490" y="3161"/>
                      <a:pt x="2067" y="3192"/>
                    </a:cubicBezTo>
                    <a:cubicBezTo>
                      <a:pt x="2462" y="3465"/>
                      <a:pt x="2918" y="3617"/>
                      <a:pt x="3435" y="3617"/>
                    </a:cubicBezTo>
                    <a:cubicBezTo>
                      <a:pt x="4134" y="3617"/>
                      <a:pt x="4651" y="2948"/>
                      <a:pt x="4469" y="2280"/>
                    </a:cubicBezTo>
                    <a:cubicBezTo>
                      <a:pt x="4317" y="1550"/>
                      <a:pt x="3557" y="1003"/>
                      <a:pt x="3010" y="578"/>
                    </a:cubicBezTo>
                    <a:cubicBezTo>
                      <a:pt x="2736" y="365"/>
                      <a:pt x="2402" y="152"/>
                      <a:pt x="206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53" name="Google Shape;153;p5"/>
              <p:cNvSpPr/>
              <p:nvPr/>
            </p:nvSpPr>
            <p:spPr>
              <a:xfrm>
                <a:off x="8299850" y="973513"/>
                <a:ext cx="101100" cy="66450"/>
              </a:xfrm>
              <a:custGeom>
                <a:rect b="b" l="l" r="r" t="t"/>
                <a:pathLst>
                  <a:path extrusionOk="0" h="2658" w="4044">
                    <a:moveTo>
                      <a:pt x="1902" y="1"/>
                    </a:moveTo>
                    <a:cubicBezTo>
                      <a:pt x="1572" y="1"/>
                      <a:pt x="1242" y="71"/>
                      <a:pt x="913" y="142"/>
                    </a:cubicBezTo>
                    <a:cubicBezTo>
                      <a:pt x="366" y="233"/>
                      <a:pt x="1" y="902"/>
                      <a:pt x="153" y="1449"/>
                    </a:cubicBezTo>
                    <a:cubicBezTo>
                      <a:pt x="305" y="1874"/>
                      <a:pt x="639" y="2148"/>
                      <a:pt x="1065" y="2209"/>
                    </a:cubicBezTo>
                    <a:cubicBezTo>
                      <a:pt x="1186" y="2239"/>
                      <a:pt x="1308" y="2269"/>
                      <a:pt x="1429" y="2269"/>
                    </a:cubicBezTo>
                    <a:cubicBezTo>
                      <a:pt x="1581" y="2330"/>
                      <a:pt x="1673" y="2421"/>
                      <a:pt x="1825" y="2482"/>
                    </a:cubicBezTo>
                    <a:cubicBezTo>
                      <a:pt x="2070" y="2599"/>
                      <a:pt x="2316" y="2658"/>
                      <a:pt x="2554" y="2658"/>
                    </a:cubicBezTo>
                    <a:cubicBezTo>
                      <a:pt x="2936" y="2658"/>
                      <a:pt x="3300" y="2508"/>
                      <a:pt x="3618" y="2209"/>
                    </a:cubicBezTo>
                    <a:cubicBezTo>
                      <a:pt x="3952" y="1935"/>
                      <a:pt x="4044" y="1297"/>
                      <a:pt x="3800" y="932"/>
                    </a:cubicBezTo>
                    <a:cubicBezTo>
                      <a:pt x="3405" y="385"/>
                      <a:pt x="2888" y="81"/>
                      <a:pt x="2189" y="20"/>
                    </a:cubicBezTo>
                    <a:cubicBezTo>
                      <a:pt x="2093" y="6"/>
                      <a:pt x="1998" y="1"/>
                      <a:pt x="190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54" name="Google Shape;154;p5"/>
              <p:cNvSpPr/>
              <p:nvPr/>
            </p:nvSpPr>
            <p:spPr>
              <a:xfrm>
                <a:off x="8139525" y="1114588"/>
                <a:ext cx="134525" cy="124350"/>
              </a:xfrm>
              <a:custGeom>
                <a:rect b="b" l="l" r="r" t="t"/>
                <a:pathLst>
                  <a:path extrusionOk="0" h="4974" w="5381">
                    <a:moveTo>
                      <a:pt x="1950" y="0"/>
                    </a:moveTo>
                    <a:cubicBezTo>
                      <a:pt x="1623" y="0"/>
                      <a:pt x="1280" y="54"/>
                      <a:pt x="913" y="158"/>
                    </a:cubicBezTo>
                    <a:cubicBezTo>
                      <a:pt x="31" y="431"/>
                      <a:pt x="1" y="1465"/>
                      <a:pt x="487" y="1982"/>
                    </a:cubicBezTo>
                    <a:cubicBezTo>
                      <a:pt x="487" y="2194"/>
                      <a:pt x="578" y="2377"/>
                      <a:pt x="761" y="2559"/>
                    </a:cubicBezTo>
                    <a:cubicBezTo>
                      <a:pt x="1430" y="3258"/>
                      <a:pt x="1673" y="4352"/>
                      <a:pt x="2615" y="4808"/>
                    </a:cubicBezTo>
                    <a:cubicBezTo>
                      <a:pt x="2835" y="4922"/>
                      <a:pt x="3083" y="4973"/>
                      <a:pt x="3339" y="4973"/>
                    </a:cubicBezTo>
                    <a:cubicBezTo>
                      <a:pt x="4249" y="4973"/>
                      <a:pt x="5242" y="4312"/>
                      <a:pt x="5290" y="3410"/>
                    </a:cubicBezTo>
                    <a:cubicBezTo>
                      <a:pt x="5381" y="2438"/>
                      <a:pt x="4591" y="1495"/>
                      <a:pt x="3952" y="857"/>
                    </a:cubicBezTo>
                    <a:cubicBezTo>
                      <a:pt x="3323" y="269"/>
                      <a:pt x="2679" y="0"/>
                      <a:pt x="195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55" name="Google Shape;155;p5"/>
              <p:cNvSpPr/>
              <p:nvPr/>
            </p:nvSpPr>
            <p:spPr>
              <a:xfrm>
                <a:off x="7794525" y="1148013"/>
                <a:ext cx="163400" cy="135100"/>
              </a:xfrm>
              <a:custGeom>
                <a:rect b="b" l="l" r="r" t="t"/>
                <a:pathLst>
                  <a:path extrusionOk="0" h="5404" w="6536">
                    <a:moveTo>
                      <a:pt x="1286" y="0"/>
                    </a:moveTo>
                    <a:cubicBezTo>
                      <a:pt x="913" y="0"/>
                      <a:pt x="628" y="220"/>
                      <a:pt x="487" y="548"/>
                    </a:cubicBezTo>
                    <a:cubicBezTo>
                      <a:pt x="153" y="852"/>
                      <a:pt x="1" y="1308"/>
                      <a:pt x="244" y="1794"/>
                    </a:cubicBezTo>
                    <a:cubicBezTo>
                      <a:pt x="730" y="2767"/>
                      <a:pt x="1004" y="3831"/>
                      <a:pt x="1733" y="4651"/>
                    </a:cubicBezTo>
                    <a:cubicBezTo>
                      <a:pt x="2181" y="5145"/>
                      <a:pt x="2753" y="5404"/>
                      <a:pt x="3324" y="5404"/>
                    </a:cubicBezTo>
                    <a:cubicBezTo>
                      <a:pt x="3878" y="5404"/>
                      <a:pt x="4430" y="5160"/>
                      <a:pt x="4864" y="4651"/>
                    </a:cubicBezTo>
                    <a:cubicBezTo>
                      <a:pt x="6536" y="2706"/>
                      <a:pt x="3192" y="609"/>
                      <a:pt x="1642" y="62"/>
                    </a:cubicBezTo>
                    <a:cubicBezTo>
                      <a:pt x="1517" y="20"/>
                      <a:pt x="1398" y="0"/>
                      <a:pt x="128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56" name="Google Shape;156;p5"/>
              <p:cNvSpPr/>
              <p:nvPr/>
            </p:nvSpPr>
            <p:spPr>
              <a:xfrm>
                <a:off x="7586500" y="1171425"/>
                <a:ext cx="101650" cy="104625"/>
              </a:xfrm>
              <a:custGeom>
                <a:rect b="b" l="l" r="r" t="t"/>
                <a:pathLst>
                  <a:path extrusionOk="0" h="4185" w="4066">
                    <a:moveTo>
                      <a:pt x="1563" y="0"/>
                    </a:moveTo>
                    <a:cubicBezTo>
                      <a:pt x="739" y="0"/>
                      <a:pt x="0" y="1080"/>
                      <a:pt x="753" y="1832"/>
                    </a:cubicBezTo>
                    <a:cubicBezTo>
                      <a:pt x="1178" y="2258"/>
                      <a:pt x="1361" y="3109"/>
                      <a:pt x="1725" y="3687"/>
                    </a:cubicBezTo>
                    <a:cubicBezTo>
                      <a:pt x="1938" y="4039"/>
                      <a:pt x="2259" y="4185"/>
                      <a:pt x="2582" y="4185"/>
                    </a:cubicBezTo>
                    <a:cubicBezTo>
                      <a:pt x="3318" y="4185"/>
                      <a:pt x="4065" y="3426"/>
                      <a:pt x="3579" y="2623"/>
                    </a:cubicBezTo>
                    <a:cubicBezTo>
                      <a:pt x="3093" y="1863"/>
                      <a:pt x="2911" y="981"/>
                      <a:pt x="2272" y="313"/>
                    </a:cubicBezTo>
                    <a:cubicBezTo>
                      <a:pt x="2052" y="92"/>
                      <a:pt x="1804" y="0"/>
                      <a:pt x="156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57" name="Google Shape;157;p5"/>
              <p:cNvSpPr/>
              <p:nvPr/>
            </p:nvSpPr>
            <p:spPr>
              <a:xfrm>
                <a:off x="7832525" y="1358713"/>
                <a:ext cx="139075" cy="121900"/>
              </a:xfrm>
              <a:custGeom>
                <a:rect b="b" l="l" r="r" t="t"/>
                <a:pathLst>
                  <a:path extrusionOk="0" h="4876" w="5563">
                    <a:moveTo>
                      <a:pt x="1467" y="0"/>
                    </a:moveTo>
                    <a:cubicBezTo>
                      <a:pt x="1394" y="0"/>
                      <a:pt x="1320" y="8"/>
                      <a:pt x="1247" y="23"/>
                    </a:cubicBezTo>
                    <a:cubicBezTo>
                      <a:pt x="487" y="114"/>
                      <a:pt x="1" y="1087"/>
                      <a:pt x="487" y="1725"/>
                    </a:cubicBezTo>
                    <a:cubicBezTo>
                      <a:pt x="912" y="2606"/>
                      <a:pt x="1308" y="3579"/>
                      <a:pt x="2037" y="4248"/>
                    </a:cubicBezTo>
                    <a:cubicBezTo>
                      <a:pt x="2483" y="4680"/>
                      <a:pt x="2981" y="4876"/>
                      <a:pt x="3482" y="4876"/>
                    </a:cubicBezTo>
                    <a:cubicBezTo>
                      <a:pt x="4074" y="4876"/>
                      <a:pt x="4672" y="4603"/>
                      <a:pt x="5198" y="4126"/>
                    </a:cubicBezTo>
                    <a:cubicBezTo>
                      <a:pt x="5533" y="3792"/>
                      <a:pt x="5563" y="3275"/>
                      <a:pt x="5350" y="2850"/>
                    </a:cubicBezTo>
                    <a:cubicBezTo>
                      <a:pt x="4742" y="1603"/>
                      <a:pt x="3283" y="874"/>
                      <a:pt x="2067" y="236"/>
                    </a:cubicBezTo>
                    <a:cubicBezTo>
                      <a:pt x="1906" y="74"/>
                      <a:pt x="1693" y="0"/>
                      <a:pt x="146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58" name="Google Shape;158;p5"/>
              <p:cNvSpPr/>
              <p:nvPr/>
            </p:nvSpPr>
            <p:spPr>
              <a:xfrm>
                <a:off x="7986525" y="1278363"/>
                <a:ext cx="140875" cy="118350"/>
              </a:xfrm>
              <a:custGeom>
                <a:rect b="b" l="l" r="r" t="t"/>
                <a:pathLst>
                  <a:path extrusionOk="0" h="4734" w="5635">
                    <a:moveTo>
                      <a:pt x="1922" y="0"/>
                    </a:moveTo>
                    <a:cubicBezTo>
                      <a:pt x="1597" y="0"/>
                      <a:pt x="1280" y="162"/>
                      <a:pt x="1075" y="532"/>
                    </a:cubicBezTo>
                    <a:cubicBezTo>
                      <a:pt x="1" y="2567"/>
                      <a:pt x="2212" y="4734"/>
                      <a:pt x="4239" y="4734"/>
                    </a:cubicBezTo>
                    <a:cubicBezTo>
                      <a:pt x="4391" y="4734"/>
                      <a:pt x="4543" y="4721"/>
                      <a:pt x="4692" y="4696"/>
                    </a:cubicBezTo>
                    <a:cubicBezTo>
                      <a:pt x="5391" y="4574"/>
                      <a:pt x="5634" y="3693"/>
                      <a:pt x="5360" y="3146"/>
                    </a:cubicBezTo>
                    <a:cubicBezTo>
                      <a:pt x="4783" y="2082"/>
                      <a:pt x="3901" y="1261"/>
                      <a:pt x="3050" y="410"/>
                    </a:cubicBezTo>
                    <a:cubicBezTo>
                      <a:pt x="2838" y="197"/>
                      <a:pt x="2594" y="106"/>
                      <a:pt x="2382" y="106"/>
                    </a:cubicBezTo>
                    <a:cubicBezTo>
                      <a:pt x="2234" y="37"/>
                      <a:pt x="2077" y="0"/>
                      <a:pt x="1922"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59" name="Google Shape;159;p5"/>
              <p:cNvSpPr/>
              <p:nvPr/>
            </p:nvSpPr>
            <p:spPr>
              <a:xfrm>
                <a:off x="8197475" y="1314713"/>
                <a:ext cx="138125" cy="107775"/>
              </a:xfrm>
              <a:custGeom>
                <a:rect b="b" l="l" r="r" t="t"/>
                <a:pathLst>
                  <a:path extrusionOk="0" h="4311" w="5525">
                    <a:moveTo>
                      <a:pt x="1035" y="1"/>
                    </a:moveTo>
                    <a:cubicBezTo>
                      <a:pt x="399" y="1"/>
                      <a:pt x="1" y="599"/>
                      <a:pt x="53" y="1175"/>
                    </a:cubicBezTo>
                    <a:cubicBezTo>
                      <a:pt x="23" y="1540"/>
                      <a:pt x="144" y="1874"/>
                      <a:pt x="509" y="2117"/>
                    </a:cubicBezTo>
                    <a:cubicBezTo>
                      <a:pt x="600" y="2208"/>
                      <a:pt x="661" y="2330"/>
                      <a:pt x="722" y="2421"/>
                    </a:cubicBezTo>
                    <a:cubicBezTo>
                      <a:pt x="965" y="2786"/>
                      <a:pt x="1208" y="3151"/>
                      <a:pt x="1482" y="3485"/>
                    </a:cubicBezTo>
                    <a:cubicBezTo>
                      <a:pt x="1834" y="3954"/>
                      <a:pt x="2387" y="4310"/>
                      <a:pt x="2939" y="4310"/>
                    </a:cubicBezTo>
                    <a:cubicBezTo>
                      <a:pt x="3246" y="4310"/>
                      <a:pt x="3551" y="4201"/>
                      <a:pt x="3822" y="3941"/>
                    </a:cubicBezTo>
                    <a:cubicBezTo>
                      <a:pt x="5524" y="2330"/>
                      <a:pt x="2728" y="476"/>
                      <a:pt x="1360" y="50"/>
                    </a:cubicBezTo>
                    <a:cubicBezTo>
                      <a:pt x="1246" y="16"/>
                      <a:pt x="1137" y="1"/>
                      <a:pt x="1035"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60" name="Google Shape;160;p5"/>
              <p:cNvSpPr/>
              <p:nvPr/>
            </p:nvSpPr>
            <p:spPr>
              <a:xfrm>
                <a:off x="8345200" y="1286263"/>
                <a:ext cx="120350" cy="96225"/>
              </a:xfrm>
              <a:custGeom>
                <a:rect b="b" l="l" r="r" t="t"/>
                <a:pathLst>
                  <a:path extrusionOk="0" h="3849" w="4814">
                    <a:moveTo>
                      <a:pt x="1800" y="0"/>
                    </a:moveTo>
                    <a:cubicBezTo>
                      <a:pt x="1731" y="0"/>
                      <a:pt x="1661" y="10"/>
                      <a:pt x="1591" y="33"/>
                    </a:cubicBezTo>
                    <a:cubicBezTo>
                      <a:pt x="1569" y="32"/>
                      <a:pt x="1547" y="31"/>
                      <a:pt x="1525" y="31"/>
                    </a:cubicBezTo>
                    <a:cubicBezTo>
                      <a:pt x="729" y="31"/>
                      <a:pt x="1" y="1087"/>
                      <a:pt x="740" y="1827"/>
                    </a:cubicBezTo>
                    <a:cubicBezTo>
                      <a:pt x="1166" y="2282"/>
                      <a:pt x="1500" y="2799"/>
                      <a:pt x="1956" y="3225"/>
                    </a:cubicBezTo>
                    <a:cubicBezTo>
                      <a:pt x="2384" y="3600"/>
                      <a:pt x="2886" y="3849"/>
                      <a:pt x="3388" y="3849"/>
                    </a:cubicBezTo>
                    <a:cubicBezTo>
                      <a:pt x="3740" y="3849"/>
                      <a:pt x="4092" y="3726"/>
                      <a:pt x="4418" y="3437"/>
                    </a:cubicBezTo>
                    <a:cubicBezTo>
                      <a:pt x="4661" y="3194"/>
                      <a:pt x="4813" y="2738"/>
                      <a:pt x="4692" y="2404"/>
                    </a:cubicBezTo>
                    <a:cubicBezTo>
                      <a:pt x="4266" y="1219"/>
                      <a:pt x="3354" y="428"/>
                      <a:pt x="2138" y="64"/>
                    </a:cubicBezTo>
                    <a:cubicBezTo>
                      <a:pt x="2026" y="26"/>
                      <a:pt x="1913" y="0"/>
                      <a:pt x="180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61" name="Google Shape;161;p5"/>
              <p:cNvSpPr/>
              <p:nvPr/>
            </p:nvSpPr>
            <p:spPr>
              <a:xfrm>
                <a:off x="8310500" y="1077213"/>
                <a:ext cx="123875" cy="111225"/>
              </a:xfrm>
              <a:custGeom>
                <a:rect b="b" l="l" r="r" t="t"/>
                <a:pathLst>
                  <a:path extrusionOk="0" h="4449" w="4955">
                    <a:moveTo>
                      <a:pt x="1247" y="0"/>
                    </a:moveTo>
                    <a:cubicBezTo>
                      <a:pt x="896" y="0"/>
                      <a:pt x="565" y="163"/>
                      <a:pt x="365" y="523"/>
                    </a:cubicBezTo>
                    <a:cubicBezTo>
                      <a:pt x="304" y="614"/>
                      <a:pt x="244" y="735"/>
                      <a:pt x="244" y="887"/>
                    </a:cubicBezTo>
                    <a:cubicBezTo>
                      <a:pt x="31" y="1252"/>
                      <a:pt x="0" y="1739"/>
                      <a:pt x="396" y="2134"/>
                    </a:cubicBezTo>
                    <a:cubicBezTo>
                      <a:pt x="1034" y="2802"/>
                      <a:pt x="1611" y="3593"/>
                      <a:pt x="2402" y="4140"/>
                    </a:cubicBezTo>
                    <a:cubicBezTo>
                      <a:pt x="2684" y="4340"/>
                      <a:pt x="3022" y="4449"/>
                      <a:pt x="3345" y="4449"/>
                    </a:cubicBezTo>
                    <a:cubicBezTo>
                      <a:pt x="3856" y="4449"/>
                      <a:pt x="4331" y="4177"/>
                      <a:pt x="4499" y="3562"/>
                    </a:cubicBezTo>
                    <a:cubicBezTo>
                      <a:pt x="4955" y="1891"/>
                      <a:pt x="3070" y="705"/>
                      <a:pt x="1794" y="128"/>
                    </a:cubicBezTo>
                    <a:cubicBezTo>
                      <a:pt x="1617" y="44"/>
                      <a:pt x="1429" y="0"/>
                      <a:pt x="124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62" name="Google Shape;162;p5"/>
              <p:cNvSpPr/>
              <p:nvPr/>
            </p:nvSpPr>
            <p:spPr>
              <a:xfrm>
                <a:off x="8066575" y="1455888"/>
                <a:ext cx="158075" cy="117425"/>
              </a:xfrm>
              <a:custGeom>
                <a:rect b="b" l="l" r="r" t="t"/>
                <a:pathLst>
                  <a:path extrusionOk="0" h="4697" w="6323">
                    <a:moveTo>
                      <a:pt x="1573" y="1"/>
                    </a:moveTo>
                    <a:cubicBezTo>
                      <a:pt x="1279" y="1"/>
                      <a:pt x="1023" y="151"/>
                      <a:pt x="851" y="361"/>
                    </a:cubicBezTo>
                    <a:cubicBezTo>
                      <a:pt x="335" y="634"/>
                      <a:pt x="0" y="1212"/>
                      <a:pt x="365" y="1820"/>
                    </a:cubicBezTo>
                    <a:cubicBezTo>
                      <a:pt x="975" y="2805"/>
                      <a:pt x="2165" y="4697"/>
                      <a:pt x="3473" y="4697"/>
                    </a:cubicBezTo>
                    <a:cubicBezTo>
                      <a:pt x="3859" y="4697"/>
                      <a:pt x="4256" y="4532"/>
                      <a:pt x="4651" y="4130"/>
                    </a:cubicBezTo>
                    <a:cubicBezTo>
                      <a:pt x="6323" y="2428"/>
                      <a:pt x="3222" y="877"/>
                      <a:pt x="2128" y="178"/>
                    </a:cubicBezTo>
                    <a:cubicBezTo>
                      <a:pt x="1936" y="54"/>
                      <a:pt x="1747" y="1"/>
                      <a:pt x="15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63" name="Google Shape;163;p5"/>
              <p:cNvSpPr/>
              <p:nvPr/>
            </p:nvSpPr>
            <p:spPr>
              <a:xfrm>
                <a:off x="7966275" y="1012238"/>
                <a:ext cx="136800" cy="102350"/>
              </a:xfrm>
              <a:custGeom>
                <a:rect b="b" l="l" r="r" t="t"/>
                <a:pathLst>
                  <a:path extrusionOk="0" h="4094" w="5472">
                    <a:moveTo>
                      <a:pt x="1367" y="0"/>
                    </a:moveTo>
                    <a:cubicBezTo>
                      <a:pt x="1109" y="0"/>
                      <a:pt x="873" y="132"/>
                      <a:pt x="699" y="325"/>
                    </a:cubicBezTo>
                    <a:cubicBezTo>
                      <a:pt x="274" y="538"/>
                      <a:pt x="0" y="1024"/>
                      <a:pt x="304" y="1572"/>
                    </a:cubicBezTo>
                    <a:cubicBezTo>
                      <a:pt x="821" y="2442"/>
                      <a:pt x="1866" y="4094"/>
                      <a:pt x="3002" y="4094"/>
                    </a:cubicBezTo>
                    <a:cubicBezTo>
                      <a:pt x="3335" y="4094"/>
                      <a:pt x="3675" y="3952"/>
                      <a:pt x="4012" y="3608"/>
                    </a:cubicBezTo>
                    <a:cubicBezTo>
                      <a:pt x="5471" y="2119"/>
                      <a:pt x="2797" y="781"/>
                      <a:pt x="1824" y="143"/>
                    </a:cubicBezTo>
                    <a:cubicBezTo>
                      <a:pt x="1669" y="43"/>
                      <a:pt x="1514" y="0"/>
                      <a:pt x="136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164" name="Google Shape;164;p5"/>
            <p:cNvSpPr/>
            <p:nvPr/>
          </p:nvSpPr>
          <p:spPr>
            <a:xfrm>
              <a:off x="53100" y="223500"/>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65" name="Google Shape;165;p5"/>
            <p:cNvSpPr/>
            <p:nvPr/>
          </p:nvSpPr>
          <p:spPr>
            <a:xfrm>
              <a:off x="8746750" y="1923288"/>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66" name="Google Shape;166;p5"/>
            <p:cNvSpPr/>
            <p:nvPr/>
          </p:nvSpPr>
          <p:spPr>
            <a:xfrm>
              <a:off x="-99237" y="4003175"/>
              <a:ext cx="2505375" cy="1363175"/>
            </a:xfrm>
            <a:custGeom>
              <a:rect b="b" l="l" r="r" t="t"/>
              <a:pathLst>
                <a:path extrusionOk="0" h="54527" w="100215">
                  <a:moveTo>
                    <a:pt x="34672" y="1"/>
                  </a:moveTo>
                  <a:cubicBezTo>
                    <a:pt x="27998" y="1"/>
                    <a:pt x="22358" y="4564"/>
                    <a:pt x="16171" y="7292"/>
                  </a:cubicBezTo>
                  <a:cubicBezTo>
                    <a:pt x="10487" y="9784"/>
                    <a:pt x="5137" y="11030"/>
                    <a:pt x="0" y="11182"/>
                  </a:cubicBezTo>
                  <a:lnTo>
                    <a:pt x="0" y="54526"/>
                  </a:lnTo>
                  <a:lnTo>
                    <a:pt x="67661" y="54526"/>
                  </a:lnTo>
                  <a:cubicBezTo>
                    <a:pt x="68816" y="44800"/>
                    <a:pt x="73497" y="39633"/>
                    <a:pt x="81734" y="33097"/>
                  </a:cubicBezTo>
                  <a:cubicBezTo>
                    <a:pt x="89029" y="27322"/>
                    <a:pt x="100215" y="22733"/>
                    <a:pt x="95503" y="10848"/>
                  </a:cubicBezTo>
                  <a:cubicBezTo>
                    <a:pt x="92626" y="3618"/>
                    <a:pt x="87733" y="1358"/>
                    <a:pt x="82057" y="1358"/>
                  </a:cubicBezTo>
                  <a:cubicBezTo>
                    <a:pt x="72600" y="1358"/>
                    <a:pt x="60970" y="7632"/>
                    <a:pt x="52878" y="7632"/>
                  </a:cubicBezTo>
                  <a:cubicBezTo>
                    <a:pt x="52229" y="7632"/>
                    <a:pt x="51604" y="7591"/>
                    <a:pt x="51004" y="7504"/>
                  </a:cubicBezTo>
                  <a:cubicBezTo>
                    <a:pt x="45016" y="6653"/>
                    <a:pt x="45138" y="2854"/>
                    <a:pt x="39849" y="939"/>
                  </a:cubicBezTo>
                  <a:cubicBezTo>
                    <a:pt x="38044" y="281"/>
                    <a:pt x="36326" y="1"/>
                    <a:pt x="34672"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67" name="Google Shape;167;p5"/>
            <p:cNvSpPr/>
            <p:nvPr/>
          </p:nvSpPr>
          <p:spPr>
            <a:xfrm flipH="1" rot="10800000">
              <a:off x="0" y="3000300"/>
              <a:ext cx="658850" cy="2143200"/>
            </a:xfrm>
            <a:custGeom>
              <a:rect b="b" l="l" r="r" t="t"/>
              <a:pathLst>
                <a:path extrusionOk="0" h="85728" w="26354">
                  <a:moveTo>
                    <a:pt x="0" y="0"/>
                  </a:moveTo>
                  <a:lnTo>
                    <a:pt x="0" y="85442"/>
                  </a:lnTo>
                  <a:cubicBezTo>
                    <a:pt x="1037" y="85610"/>
                    <a:pt x="2093" y="85727"/>
                    <a:pt x="3146" y="85727"/>
                  </a:cubicBezTo>
                  <a:cubicBezTo>
                    <a:pt x="6476" y="85727"/>
                    <a:pt x="9770" y="84556"/>
                    <a:pt x="12310" y="80123"/>
                  </a:cubicBezTo>
                  <a:cubicBezTo>
                    <a:pt x="18055" y="70001"/>
                    <a:pt x="7477" y="58694"/>
                    <a:pt x="10426" y="47751"/>
                  </a:cubicBezTo>
                  <a:cubicBezTo>
                    <a:pt x="11824" y="42584"/>
                    <a:pt x="17204" y="39940"/>
                    <a:pt x="18815" y="35198"/>
                  </a:cubicBezTo>
                  <a:cubicBezTo>
                    <a:pt x="20699" y="29757"/>
                    <a:pt x="18997" y="24894"/>
                    <a:pt x="19696" y="19240"/>
                  </a:cubicBezTo>
                  <a:cubicBezTo>
                    <a:pt x="20365" y="13982"/>
                    <a:pt x="22797" y="6018"/>
                    <a:pt x="26353"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168" name="Google Shape;168;p5"/>
            <p:cNvGrpSpPr/>
            <p:nvPr/>
          </p:nvGrpSpPr>
          <p:grpSpPr>
            <a:xfrm>
              <a:off x="827600" y="4126663"/>
              <a:ext cx="1188300" cy="899100"/>
              <a:chOff x="827600" y="4126663"/>
              <a:chExt cx="1188300" cy="899100"/>
            </a:xfrm>
          </p:grpSpPr>
          <p:sp>
            <p:nvSpPr>
              <p:cNvPr id="169" name="Google Shape;169;p5"/>
              <p:cNvSpPr/>
              <p:nvPr/>
            </p:nvSpPr>
            <p:spPr>
              <a:xfrm flipH="1">
                <a:off x="1372575" y="4266613"/>
                <a:ext cx="159600" cy="123125"/>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70" name="Google Shape;170;p5"/>
              <p:cNvSpPr/>
              <p:nvPr/>
            </p:nvSpPr>
            <p:spPr>
              <a:xfrm flipH="1">
                <a:off x="1763050" y="4325013"/>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71" name="Google Shape;171;p5"/>
              <p:cNvSpPr/>
              <p:nvPr/>
            </p:nvSpPr>
            <p:spPr>
              <a:xfrm flipH="1">
                <a:off x="1967250" y="4126663"/>
                <a:ext cx="48650" cy="38025"/>
              </a:xfrm>
              <a:custGeom>
                <a:rect b="b" l="l" r="r" t="t"/>
                <a:pathLst>
                  <a:path extrusionOk="0" h="1521" w="1946">
                    <a:moveTo>
                      <a:pt x="973" y="1"/>
                    </a:moveTo>
                    <a:cubicBezTo>
                      <a:pt x="1" y="1"/>
                      <a:pt x="1"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72" name="Google Shape;172;p5"/>
              <p:cNvSpPr/>
              <p:nvPr/>
            </p:nvSpPr>
            <p:spPr>
              <a:xfrm flipH="1">
                <a:off x="1452375" y="4594138"/>
                <a:ext cx="48650" cy="38000"/>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73" name="Google Shape;173;p5"/>
              <p:cNvSpPr/>
              <p:nvPr/>
            </p:nvSpPr>
            <p:spPr>
              <a:xfrm flipH="1">
                <a:off x="1302675" y="4710388"/>
                <a:ext cx="48650" cy="38025"/>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74" name="Google Shape;174;p5"/>
              <p:cNvSpPr/>
              <p:nvPr/>
            </p:nvSpPr>
            <p:spPr>
              <a:xfrm flipH="1">
                <a:off x="827600" y="4727113"/>
                <a:ext cx="85900" cy="66125"/>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75" name="Google Shape;175;p5"/>
              <p:cNvSpPr/>
              <p:nvPr/>
            </p:nvSpPr>
            <p:spPr>
              <a:xfrm flipH="1">
                <a:off x="1154500" y="4459638"/>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76" name="Google Shape;176;p5"/>
              <p:cNvSpPr/>
              <p:nvPr/>
            </p:nvSpPr>
            <p:spPr>
              <a:xfrm flipH="1">
                <a:off x="990350" y="4540938"/>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77" name="Google Shape;177;p5"/>
              <p:cNvSpPr/>
              <p:nvPr/>
            </p:nvSpPr>
            <p:spPr>
              <a:xfrm flipH="1">
                <a:off x="950850" y="5006738"/>
                <a:ext cx="24325" cy="19025"/>
              </a:xfrm>
              <a:custGeom>
                <a:rect b="b" l="l" r="r" t="t"/>
                <a:pathLst>
                  <a:path extrusionOk="0" h="761" w="973">
                    <a:moveTo>
                      <a:pt x="487" y="1"/>
                    </a:moveTo>
                    <a:cubicBezTo>
                      <a:pt x="0" y="1"/>
                      <a:pt x="0" y="761"/>
                      <a:pt x="487" y="761"/>
                    </a:cubicBezTo>
                    <a:cubicBezTo>
                      <a:pt x="973" y="761"/>
                      <a:pt x="973" y="1"/>
                      <a:pt x="48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78" name="Google Shape;178;p5"/>
              <p:cNvSpPr/>
              <p:nvPr/>
            </p:nvSpPr>
            <p:spPr>
              <a:xfrm>
                <a:off x="1532063" y="4723838"/>
                <a:ext cx="36500" cy="28125"/>
              </a:xfrm>
              <a:custGeom>
                <a:rect b="b" l="l" r="r" t="t"/>
                <a:pathLst>
                  <a:path extrusionOk="0" h="1125" w="1460">
                    <a:moveTo>
                      <a:pt x="730" y="0"/>
                    </a:moveTo>
                    <a:cubicBezTo>
                      <a:pt x="0" y="0"/>
                      <a:pt x="0" y="1125"/>
                      <a:pt x="730" y="1125"/>
                    </a:cubicBezTo>
                    <a:cubicBezTo>
                      <a:pt x="1459" y="112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179" name="Google Shape;179;p5"/>
            <p:cNvSpPr/>
            <p:nvPr/>
          </p:nvSpPr>
          <p:spPr>
            <a:xfrm flipH="1" rot="10800000">
              <a:off x="-281775" y="2225550"/>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180" name="Google Shape;180;p5"/>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a:spcBef>
                <a:spcPts val="0"/>
              </a:spcBef>
              <a:spcAft>
                <a:spcPts val="0"/>
              </a:spcAft>
              <a:buSzPts val="3800"/>
              <a:buNone/>
              <a:defRPr/>
            </a:lvl1pPr>
            <a:lvl2pPr lvl="1">
              <a:spcBef>
                <a:spcPts val="0"/>
              </a:spcBef>
              <a:spcAft>
                <a:spcPts val="0"/>
              </a:spcAft>
              <a:buSzPts val="3800"/>
              <a:buNone/>
              <a:defRPr/>
            </a:lvl2pPr>
            <a:lvl3pPr lvl="2">
              <a:spcBef>
                <a:spcPts val="0"/>
              </a:spcBef>
              <a:spcAft>
                <a:spcPts val="0"/>
              </a:spcAft>
              <a:buSzPts val="3800"/>
              <a:buNone/>
              <a:defRPr/>
            </a:lvl3pPr>
            <a:lvl4pPr lvl="3">
              <a:spcBef>
                <a:spcPts val="0"/>
              </a:spcBef>
              <a:spcAft>
                <a:spcPts val="0"/>
              </a:spcAft>
              <a:buSzPts val="3800"/>
              <a:buNone/>
              <a:defRPr/>
            </a:lvl4pPr>
            <a:lvl5pPr lvl="4">
              <a:spcBef>
                <a:spcPts val="0"/>
              </a:spcBef>
              <a:spcAft>
                <a:spcPts val="0"/>
              </a:spcAft>
              <a:buSzPts val="3800"/>
              <a:buNone/>
              <a:defRPr/>
            </a:lvl5pPr>
            <a:lvl6pPr lvl="5">
              <a:spcBef>
                <a:spcPts val="0"/>
              </a:spcBef>
              <a:spcAft>
                <a:spcPts val="0"/>
              </a:spcAft>
              <a:buSzPts val="3800"/>
              <a:buNone/>
              <a:defRPr/>
            </a:lvl6pPr>
            <a:lvl7pPr lvl="6">
              <a:spcBef>
                <a:spcPts val="0"/>
              </a:spcBef>
              <a:spcAft>
                <a:spcPts val="0"/>
              </a:spcAft>
              <a:buSzPts val="3800"/>
              <a:buNone/>
              <a:defRPr/>
            </a:lvl7pPr>
            <a:lvl8pPr lvl="7">
              <a:spcBef>
                <a:spcPts val="0"/>
              </a:spcBef>
              <a:spcAft>
                <a:spcPts val="0"/>
              </a:spcAft>
              <a:buSzPts val="3800"/>
              <a:buNone/>
              <a:defRPr/>
            </a:lvl8pPr>
            <a:lvl9pPr lvl="8">
              <a:spcBef>
                <a:spcPts val="0"/>
              </a:spcBef>
              <a:spcAft>
                <a:spcPts val="0"/>
              </a:spcAft>
              <a:buSzPts val="3800"/>
              <a:buNone/>
              <a:defRPr/>
            </a:lvl9pPr>
          </a:lstStyle>
          <a:p/>
        </p:txBody>
      </p:sp>
      <p:sp>
        <p:nvSpPr>
          <p:cNvPr id="181" name="Google Shape;181;p5"/>
          <p:cNvSpPr txBox="1"/>
          <p:nvPr>
            <p:ph idx="1" type="subTitle"/>
          </p:nvPr>
        </p:nvSpPr>
        <p:spPr>
          <a:xfrm>
            <a:off x="922950" y="5232092"/>
            <a:ext cx="2544000" cy="9117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SzPts val="2900"/>
              <a:buFont typeface="Black Han Sans"/>
              <a:buNone/>
              <a:defRPr sz="2800">
                <a:solidFill>
                  <a:schemeClr val="dk1"/>
                </a:solidFill>
                <a:latin typeface="Black Han Sans"/>
                <a:ea typeface="Black Han Sans"/>
                <a:cs typeface="Black Han Sans"/>
                <a:sym typeface="Black Han Sans"/>
              </a:defRPr>
            </a:lvl1pPr>
            <a:lvl2pPr lvl="1"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2pPr>
            <a:lvl3pPr lvl="2"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3pPr>
            <a:lvl4pPr lvl="3"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4pPr>
            <a:lvl5pPr lvl="4"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5pPr>
            <a:lvl6pPr lvl="5"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6pPr>
            <a:lvl7pPr lvl="6"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7pPr>
            <a:lvl8pPr lvl="7"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8pPr>
            <a:lvl9pPr lvl="8"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9pPr>
          </a:lstStyle>
          <a:p/>
        </p:txBody>
      </p:sp>
      <p:sp>
        <p:nvSpPr>
          <p:cNvPr id="182" name="Google Shape;182;p5"/>
          <p:cNvSpPr txBox="1"/>
          <p:nvPr>
            <p:ph idx="2" type="subTitle"/>
          </p:nvPr>
        </p:nvSpPr>
        <p:spPr>
          <a:xfrm>
            <a:off x="4533900" y="5232092"/>
            <a:ext cx="2544000" cy="9117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SzPts val="2900"/>
              <a:buFont typeface="Black Han Sans"/>
              <a:buNone/>
              <a:defRPr sz="2800">
                <a:solidFill>
                  <a:schemeClr val="dk1"/>
                </a:solidFill>
                <a:latin typeface="Black Han Sans"/>
                <a:ea typeface="Black Han Sans"/>
                <a:cs typeface="Black Han Sans"/>
                <a:sym typeface="Black Han Sans"/>
              </a:defRPr>
            </a:lvl1pPr>
            <a:lvl2pPr lvl="1"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2pPr>
            <a:lvl3pPr lvl="2"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3pPr>
            <a:lvl4pPr lvl="3"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4pPr>
            <a:lvl5pPr lvl="4"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5pPr>
            <a:lvl6pPr lvl="5"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6pPr>
            <a:lvl7pPr lvl="6"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7pPr>
            <a:lvl8pPr lvl="7"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8pPr>
            <a:lvl9pPr lvl="8"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9pPr>
          </a:lstStyle>
          <a:p/>
        </p:txBody>
      </p:sp>
      <p:sp>
        <p:nvSpPr>
          <p:cNvPr id="183" name="Google Shape;183;p5"/>
          <p:cNvSpPr txBox="1"/>
          <p:nvPr>
            <p:ph idx="3" type="subTitle"/>
          </p:nvPr>
        </p:nvSpPr>
        <p:spPr>
          <a:xfrm>
            <a:off x="922950" y="5973543"/>
            <a:ext cx="2544000" cy="19725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184" name="Google Shape;184;p5"/>
          <p:cNvSpPr txBox="1"/>
          <p:nvPr>
            <p:ph idx="4" type="subTitle"/>
          </p:nvPr>
        </p:nvSpPr>
        <p:spPr>
          <a:xfrm>
            <a:off x="4533900" y="5973543"/>
            <a:ext cx="2544000" cy="19725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s 1">
  <p:cSld name="TITLE_AND_BODY_2">
    <p:spTree>
      <p:nvGrpSpPr>
        <p:cNvPr id="1205" name="Shape 1205"/>
        <p:cNvGrpSpPr/>
        <p:nvPr/>
      </p:nvGrpSpPr>
      <p:grpSpPr>
        <a:xfrm>
          <a:off x="0" y="0"/>
          <a:ext cx="0" cy="0"/>
          <a:chOff x="0" y="0"/>
          <a:chExt cx="0" cy="0"/>
        </a:xfrm>
      </p:grpSpPr>
      <p:sp>
        <p:nvSpPr>
          <p:cNvPr id="1206" name="Google Shape;1206;p41"/>
          <p:cNvSpPr txBox="1"/>
          <p:nvPr/>
        </p:nvSpPr>
        <p:spPr>
          <a:xfrm>
            <a:off x="643542" y="373419"/>
            <a:ext cx="6703500" cy="1425900"/>
          </a:xfrm>
          <a:prstGeom prst="rect">
            <a:avLst/>
          </a:prstGeom>
          <a:noFill/>
          <a:ln>
            <a:noFill/>
          </a:ln>
        </p:spPr>
        <p:txBody>
          <a:bodyPr anchorCtr="0" anchor="ctr" bIns="37450" lIns="37450" spcFirstLastPara="1" rIns="37450" wrap="square" tIns="37450">
            <a:noAutofit/>
          </a:bodyPr>
          <a:lstStyle/>
          <a:p>
            <a:pPr indent="0" lvl="0" marL="0" rtl="0" algn="l">
              <a:spcBef>
                <a:spcPts val="0"/>
              </a:spcBef>
              <a:spcAft>
                <a:spcPts val="0"/>
              </a:spcAft>
              <a:buNone/>
            </a:pPr>
            <a:r>
              <a:t/>
            </a:r>
            <a:endParaRPr sz="3900">
              <a:solidFill>
                <a:srgbClr val="44546A"/>
              </a:solidFill>
              <a:latin typeface="Comic Sans MS"/>
              <a:ea typeface="Comic Sans MS"/>
              <a:cs typeface="Comic Sans MS"/>
              <a:sym typeface="Comic Sans MS"/>
            </a:endParaRPr>
          </a:p>
        </p:txBody>
      </p:sp>
      <p:sp>
        <p:nvSpPr>
          <p:cNvPr id="1207" name="Google Shape;1207;p41"/>
          <p:cNvSpPr txBox="1"/>
          <p:nvPr/>
        </p:nvSpPr>
        <p:spPr>
          <a:xfrm>
            <a:off x="482656" y="2002871"/>
            <a:ext cx="7007400" cy="8062500"/>
          </a:xfrm>
          <a:prstGeom prst="rect">
            <a:avLst/>
          </a:prstGeom>
          <a:noFill/>
          <a:ln>
            <a:noFill/>
          </a:ln>
        </p:spPr>
        <p:txBody>
          <a:bodyPr anchorCtr="0" anchor="t" bIns="37450" lIns="37450" spcFirstLastPara="1" rIns="37450" wrap="square" tIns="37450">
            <a:noAutofit/>
          </a:bodyPr>
          <a:lstStyle/>
          <a:p>
            <a:pPr indent="0" lvl="0" marL="0" rtl="0" algn="l">
              <a:spcBef>
                <a:spcPts val="0"/>
              </a:spcBef>
              <a:spcAft>
                <a:spcPts val="0"/>
              </a:spcAft>
              <a:buNone/>
            </a:pPr>
            <a:r>
              <a:t/>
            </a:r>
            <a:endParaRPr sz="2000">
              <a:solidFill>
                <a:srgbClr val="44546A"/>
              </a:solidFill>
              <a:latin typeface="Titillium Web"/>
              <a:ea typeface="Titillium Web"/>
              <a:cs typeface="Titillium Web"/>
              <a:sym typeface="Titillium Web"/>
            </a:endParaRPr>
          </a:p>
        </p:txBody>
      </p:sp>
      <p:pic>
        <p:nvPicPr>
          <p:cNvPr id="1208" name="Google Shape;1208;p41"/>
          <p:cNvPicPr preferRelativeResize="0"/>
          <p:nvPr/>
        </p:nvPicPr>
        <p:blipFill>
          <a:blip r:embed="rId2">
            <a:alphaModFix/>
          </a:blip>
          <a:stretch>
            <a:fillRect/>
          </a:stretch>
        </p:blipFill>
        <p:spPr>
          <a:xfrm>
            <a:off x="172927" y="607804"/>
            <a:ext cx="602910" cy="602910"/>
          </a:xfrm>
          <a:prstGeom prst="rect">
            <a:avLst/>
          </a:prstGeom>
          <a:noFill/>
          <a:ln>
            <a:noFill/>
          </a:ln>
        </p:spPr>
      </p:pic>
      <p:pic>
        <p:nvPicPr>
          <p:cNvPr id="1209" name="Google Shape;1209;p41"/>
          <p:cNvPicPr preferRelativeResize="0"/>
          <p:nvPr/>
        </p:nvPicPr>
        <p:blipFill>
          <a:blip r:embed="rId3">
            <a:alphaModFix/>
          </a:blip>
          <a:stretch>
            <a:fillRect/>
          </a:stretch>
        </p:blipFill>
        <p:spPr>
          <a:xfrm flipH="1" rot="10800000">
            <a:off x="172927" y="607805"/>
            <a:ext cx="602910" cy="602910"/>
          </a:xfrm>
          <a:prstGeom prst="rect">
            <a:avLst/>
          </a:prstGeom>
          <a:noFill/>
          <a:ln>
            <a:noFill/>
          </a:ln>
        </p:spPr>
      </p:pic>
      <p:pic>
        <p:nvPicPr>
          <p:cNvPr id="1210" name="Google Shape;1210;p41"/>
          <p:cNvPicPr preferRelativeResize="0"/>
          <p:nvPr/>
        </p:nvPicPr>
        <p:blipFill rotWithShape="1">
          <a:blip r:embed="rId4">
            <a:alphaModFix/>
          </a:blip>
          <a:srcRect b="0" l="0" r="2248" t="5864"/>
          <a:stretch/>
        </p:blipFill>
        <p:spPr>
          <a:xfrm rot="2490845">
            <a:off x="5364556" y="-57858"/>
            <a:ext cx="3430094" cy="2288338"/>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s 2">
  <p:cSld name="TITLE_AND_BODY_3">
    <p:spTree>
      <p:nvGrpSpPr>
        <p:cNvPr id="1211" name="Shape 1211"/>
        <p:cNvGrpSpPr/>
        <p:nvPr/>
      </p:nvGrpSpPr>
      <p:grpSpPr>
        <a:xfrm>
          <a:off x="0" y="0"/>
          <a:ext cx="0" cy="0"/>
          <a:chOff x="0" y="0"/>
          <a:chExt cx="0" cy="0"/>
        </a:xfrm>
      </p:grpSpPr>
      <p:sp>
        <p:nvSpPr>
          <p:cNvPr id="1212" name="Google Shape;1212;p42"/>
          <p:cNvSpPr txBox="1"/>
          <p:nvPr/>
        </p:nvSpPr>
        <p:spPr>
          <a:xfrm>
            <a:off x="643542" y="373419"/>
            <a:ext cx="6703500" cy="1425900"/>
          </a:xfrm>
          <a:prstGeom prst="rect">
            <a:avLst/>
          </a:prstGeom>
          <a:noFill/>
          <a:ln>
            <a:noFill/>
          </a:ln>
        </p:spPr>
        <p:txBody>
          <a:bodyPr anchorCtr="0" anchor="ctr" bIns="37450" lIns="37450" spcFirstLastPara="1" rIns="37450" wrap="square" tIns="37450">
            <a:noAutofit/>
          </a:bodyPr>
          <a:lstStyle/>
          <a:p>
            <a:pPr indent="0" lvl="0" marL="0" rtl="0" algn="l">
              <a:spcBef>
                <a:spcPts val="0"/>
              </a:spcBef>
              <a:spcAft>
                <a:spcPts val="0"/>
              </a:spcAft>
              <a:buNone/>
            </a:pPr>
            <a:r>
              <a:t/>
            </a:r>
            <a:endParaRPr sz="3900">
              <a:solidFill>
                <a:srgbClr val="44546A"/>
              </a:solidFill>
              <a:latin typeface="Comic Sans MS"/>
              <a:ea typeface="Comic Sans MS"/>
              <a:cs typeface="Comic Sans MS"/>
              <a:sym typeface="Comic Sans MS"/>
            </a:endParaRPr>
          </a:p>
        </p:txBody>
      </p:sp>
      <p:sp>
        <p:nvSpPr>
          <p:cNvPr id="1213" name="Google Shape;1213;p42"/>
          <p:cNvSpPr txBox="1"/>
          <p:nvPr/>
        </p:nvSpPr>
        <p:spPr>
          <a:xfrm>
            <a:off x="482656" y="2002871"/>
            <a:ext cx="7007400" cy="8062500"/>
          </a:xfrm>
          <a:prstGeom prst="rect">
            <a:avLst/>
          </a:prstGeom>
          <a:noFill/>
          <a:ln>
            <a:noFill/>
          </a:ln>
        </p:spPr>
        <p:txBody>
          <a:bodyPr anchorCtr="0" anchor="t" bIns="37450" lIns="37450" spcFirstLastPara="1" rIns="37450" wrap="square" tIns="37450">
            <a:noAutofit/>
          </a:bodyPr>
          <a:lstStyle/>
          <a:p>
            <a:pPr indent="0" lvl="0" marL="0" rtl="0" algn="l">
              <a:spcBef>
                <a:spcPts val="0"/>
              </a:spcBef>
              <a:spcAft>
                <a:spcPts val="0"/>
              </a:spcAft>
              <a:buNone/>
            </a:pPr>
            <a:r>
              <a:t/>
            </a:r>
            <a:endParaRPr sz="2000">
              <a:solidFill>
                <a:srgbClr val="44546A"/>
              </a:solidFill>
              <a:latin typeface="Titillium Web"/>
              <a:ea typeface="Titillium Web"/>
              <a:cs typeface="Titillium Web"/>
              <a:sym typeface="Titillium Web"/>
            </a:endParaRPr>
          </a:p>
        </p:txBody>
      </p:sp>
      <p:pic>
        <p:nvPicPr>
          <p:cNvPr id="1214" name="Google Shape;1214;p42"/>
          <p:cNvPicPr preferRelativeResize="0"/>
          <p:nvPr/>
        </p:nvPicPr>
        <p:blipFill>
          <a:blip r:embed="rId2">
            <a:alphaModFix/>
          </a:blip>
          <a:stretch>
            <a:fillRect/>
          </a:stretch>
        </p:blipFill>
        <p:spPr>
          <a:xfrm>
            <a:off x="172927" y="607804"/>
            <a:ext cx="602910" cy="602910"/>
          </a:xfrm>
          <a:prstGeom prst="rect">
            <a:avLst/>
          </a:prstGeom>
          <a:noFill/>
          <a:ln>
            <a:noFill/>
          </a:ln>
        </p:spPr>
      </p:pic>
      <p:pic>
        <p:nvPicPr>
          <p:cNvPr id="1215" name="Google Shape;1215;p42"/>
          <p:cNvPicPr preferRelativeResize="0"/>
          <p:nvPr/>
        </p:nvPicPr>
        <p:blipFill>
          <a:blip r:embed="rId3">
            <a:alphaModFix/>
          </a:blip>
          <a:stretch>
            <a:fillRect/>
          </a:stretch>
        </p:blipFill>
        <p:spPr>
          <a:xfrm flipH="1" rot="10800000">
            <a:off x="172927" y="607805"/>
            <a:ext cx="602910" cy="602910"/>
          </a:xfrm>
          <a:prstGeom prst="rect">
            <a:avLst/>
          </a:prstGeom>
          <a:noFill/>
          <a:ln>
            <a:noFill/>
          </a:ln>
        </p:spPr>
      </p:pic>
      <p:pic>
        <p:nvPicPr>
          <p:cNvPr id="1216" name="Google Shape;1216;p42"/>
          <p:cNvPicPr preferRelativeResize="0"/>
          <p:nvPr/>
        </p:nvPicPr>
        <p:blipFill rotWithShape="1">
          <a:blip r:embed="rId4">
            <a:alphaModFix/>
          </a:blip>
          <a:srcRect b="0" l="0" r="2248" t="5864"/>
          <a:stretch/>
        </p:blipFill>
        <p:spPr>
          <a:xfrm rot="2490845">
            <a:off x="5364556" y="-57858"/>
            <a:ext cx="3430094" cy="2288338"/>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s 3">
  <p:cSld name="TITLE_AND_BODY_4">
    <p:spTree>
      <p:nvGrpSpPr>
        <p:cNvPr id="1217" name="Shape 1217"/>
        <p:cNvGrpSpPr/>
        <p:nvPr/>
      </p:nvGrpSpPr>
      <p:grpSpPr>
        <a:xfrm>
          <a:off x="0" y="0"/>
          <a:ext cx="0" cy="0"/>
          <a:chOff x="0" y="0"/>
          <a:chExt cx="0" cy="0"/>
        </a:xfrm>
      </p:grpSpPr>
      <p:sp>
        <p:nvSpPr>
          <p:cNvPr id="1218" name="Google Shape;1218;p43"/>
          <p:cNvSpPr txBox="1"/>
          <p:nvPr/>
        </p:nvSpPr>
        <p:spPr>
          <a:xfrm>
            <a:off x="643542" y="373419"/>
            <a:ext cx="6703500" cy="1425900"/>
          </a:xfrm>
          <a:prstGeom prst="rect">
            <a:avLst/>
          </a:prstGeom>
          <a:noFill/>
          <a:ln>
            <a:noFill/>
          </a:ln>
        </p:spPr>
        <p:txBody>
          <a:bodyPr anchorCtr="0" anchor="ctr" bIns="37450" lIns="37450" spcFirstLastPara="1" rIns="37450" wrap="square" tIns="37450">
            <a:noAutofit/>
          </a:bodyPr>
          <a:lstStyle/>
          <a:p>
            <a:pPr indent="0" lvl="0" marL="0" rtl="0" algn="l">
              <a:spcBef>
                <a:spcPts val="0"/>
              </a:spcBef>
              <a:spcAft>
                <a:spcPts val="0"/>
              </a:spcAft>
              <a:buNone/>
            </a:pPr>
            <a:r>
              <a:t/>
            </a:r>
            <a:endParaRPr sz="3900">
              <a:solidFill>
                <a:srgbClr val="44546A"/>
              </a:solidFill>
              <a:latin typeface="Comic Sans MS"/>
              <a:ea typeface="Comic Sans MS"/>
              <a:cs typeface="Comic Sans MS"/>
              <a:sym typeface="Comic Sans MS"/>
            </a:endParaRPr>
          </a:p>
        </p:txBody>
      </p:sp>
      <p:sp>
        <p:nvSpPr>
          <p:cNvPr id="1219" name="Google Shape;1219;p43"/>
          <p:cNvSpPr txBox="1"/>
          <p:nvPr/>
        </p:nvSpPr>
        <p:spPr>
          <a:xfrm>
            <a:off x="482656" y="2002871"/>
            <a:ext cx="7007400" cy="8062500"/>
          </a:xfrm>
          <a:prstGeom prst="rect">
            <a:avLst/>
          </a:prstGeom>
          <a:noFill/>
          <a:ln>
            <a:noFill/>
          </a:ln>
        </p:spPr>
        <p:txBody>
          <a:bodyPr anchorCtr="0" anchor="t" bIns="37450" lIns="37450" spcFirstLastPara="1" rIns="37450" wrap="square" tIns="37450">
            <a:noAutofit/>
          </a:bodyPr>
          <a:lstStyle/>
          <a:p>
            <a:pPr indent="0" lvl="0" marL="0" rtl="0" algn="l">
              <a:spcBef>
                <a:spcPts val="0"/>
              </a:spcBef>
              <a:spcAft>
                <a:spcPts val="0"/>
              </a:spcAft>
              <a:buNone/>
            </a:pPr>
            <a:r>
              <a:t/>
            </a:r>
            <a:endParaRPr sz="2000">
              <a:solidFill>
                <a:srgbClr val="44546A"/>
              </a:solidFill>
              <a:latin typeface="Titillium Web"/>
              <a:ea typeface="Titillium Web"/>
              <a:cs typeface="Titillium Web"/>
              <a:sym typeface="Titillium Web"/>
            </a:endParaRPr>
          </a:p>
        </p:txBody>
      </p:sp>
      <p:pic>
        <p:nvPicPr>
          <p:cNvPr id="1220" name="Google Shape;1220;p43"/>
          <p:cNvPicPr preferRelativeResize="0"/>
          <p:nvPr/>
        </p:nvPicPr>
        <p:blipFill>
          <a:blip r:embed="rId2">
            <a:alphaModFix/>
          </a:blip>
          <a:stretch>
            <a:fillRect/>
          </a:stretch>
        </p:blipFill>
        <p:spPr>
          <a:xfrm>
            <a:off x="172927" y="607804"/>
            <a:ext cx="602910" cy="602910"/>
          </a:xfrm>
          <a:prstGeom prst="rect">
            <a:avLst/>
          </a:prstGeom>
          <a:noFill/>
          <a:ln>
            <a:noFill/>
          </a:ln>
        </p:spPr>
      </p:pic>
      <p:pic>
        <p:nvPicPr>
          <p:cNvPr id="1221" name="Google Shape;1221;p43"/>
          <p:cNvPicPr preferRelativeResize="0"/>
          <p:nvPr/>
        </p:nvPicPr>
        <p:blipFill>
          <a:blip r:embed="rId3">
            <a:alphaModFix/>
          </a:blip>
          <a:stretch>
            <a:fillRect/>
          </a:stretch>
        </p:blipFill>
        <p:spPr>
          <a:xfrm flipH="1" rot="10800000">
            <a:off x="172927" y="607805"/>
            <a:ext cx="602910" cy="602910"/>
          </a:xfrm>
          <a:prstGeom prst="rect">
            <a:avLst/>
          </a:prstGeom>
          <a:noFill/>
          <a:ln>
            <a:noFill/>
          </a:ln>
        </p:spPr>
      </p:pic>
      <p:pic>
        <p:nvPicPr>
          <p:cNvPr id="1222" name="Google Shape;1222;p43"/>
          <p:cNvPicPr preferRelativeResize="0"/>
          <p:nvPr/>
        </p:nvPicPr>
        <p:blipFill rotWithShape="1">
          <a:blip r:embed="rId4">
            <a:alphaModFix/>
          </a:blip>
          <a:srcRect b="0" l="0" r="2248" t="5864"/>
          <a:stretch/>
        </p:blipFill>
        <p:spPr>
          <a:xfrm rot="2490845">
            <a:off x="5364556" y="-57858"/>
            <a:ext cx="3430094" cy="2288338"/>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85" name="Shape 185"/>
        <p:cNvGrpSpPr/>
        <p:nvPr/>
      </p:nvGrpSpPr>
      <p:grpSpPr>
        <a:xfrm>
          <a:off x="0" y="0"/>
          <a:ext cx="0" cy="0"/>
          <a:chOff x="0" y="0"/>
          <a:chExt cx="0" cy="0"/>
        </a:xfrm>
      </p:grpSpPr>
      <p:grpSp>
        <p:nvGrpSpPr>
          <p:cNvPr id="186" name="Google Shape;186;p6"/>
          <p:cNvGrpSpPr/>
          <p:nvPr/>
        </p:nvGrpSpPr>
        <p:grpSpPr>
          <a:xfrm>
            <a:off x="-861930" y="-373895"/>
            <a:ext cx="8875330" cy="2605408"/>
            <a:chOff x="-985062" y="-179000"/>
            <a:chExt cx="10143235" cy="1247323"/>
          </a:xfrm>
        </p:grpSpPr>
        <p:sp>
          <p:nvSpPr>
            <p:cNvPr id="187" name="Google Shape;187;p6"/>
            <p:cNvSpPr/>
            <p:nvPr/>
          </p:nvSpPr>
          <p:spPr>
            <a:xfrm>
              <a:off x="-557425" y="-34850"/>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88" name="Google Shape;188;p6"/>
            <p:cNvSpPr/>
            <p:nvPr/>
          </p:nvSpPr>
          <p:spPr>
            <a:xfrm>
              <a:off x="7399475" y="106463"/>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89" name="Google Shape;189;p6"/>
            <p:cNvSpPr/>
            <p:nvPr/>
          </p:nvSpPr>
          <p:spPr>
            <a:xfrm>
              <a:off x="764725" y="80900"/>
              <a:ext cx="135300" cy="104875"/>
            </a:xfrm>
            <a:custGeom>
              <a:rect b="b" l="l" r="r" t="t"/>
              <a:pathLst>
                <a:path extrusionOk="0" h="4195" w="5412">
                  <a:moveTo>
                    <a:pt x="2706" y="0"/>
                  </a:moveTo>
                  <a:cubicBezTo>
                    <a:pt x="1" y="0"/>
                    <a:pt x="1" y="4195"/>
                    <a:pt x="2706" y="4195"/>
                  </a:cubicBezTo>
                  <a:cubicBezTo>
                    <a:pt x="5411" y="4195"/>
                    <a:pt x="5411" y="0"/>
                    <a:pt x="270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90" name="Google Shape;190;p6"/>
            <p:cNvSpPr/>
            <p:nvPr/>
          </p:nvSpPr>
          <p:spPr>
            <a:xfrm>
              <a:off x="124325" y="80900"/>
              <a:ext cx="85875" cy="66900"/>
            </a:xfrm>
            <a:custGeom>
              <a:rect b="b" l="l" r="r" t="t"/>
              <a:pathLst>
                <a:path extrusionOk="0" h="2676" w="3435">
                  <a:moveTo>
                    <a:pt x="1733" y="1"/>
                  </a:moveTo>
                  <a:cubicBezTo>
                    <a:pt x="0" y="1"/>
                    <a:pt x="0" y="2675"/>
                    <a:pt x="1733" y="2675"/>
                  </a:cubicBezTo>
                  <a:cubicBezTo>
                    <a:pt x="3435" y="2675"/>
                    <a:pt x="3435" y="1"/>
                    <a:pt x="173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91" name="Google Shape;191;p6"/>
            <p:cNvSpPr/>
            <p:nvPr/>
          </p:nvSpPr>
          <p:spPr>
            <a:xfrm>
              <a:off x="311750" y="248988"/>
              <a:ext cx="208250" cy="161125"/>
            </a:xfrm>
            <a:custGeom>
              <a:rect b="b" l="l" r="r" t="t"/>
              <a:pathLst>
                <a:path extrusionOk="0" h="6445" w="8330">
                  <a:moveTo>
                    <a:pt x="4165" y="0"/>
                  </a:moveTo>
                  <a:cubicBezTo>
                    <a:pt x="1" y="0"/>
                    <a:pt x="1" y="6444"/>
                    <a:pt x="4165" y="6444"/>
                  </a:cubicBezTo>
                  <a:cubicBezTo>
                    <a:pt x="8299" y="6444"/>
                    <a:pt x="8329" y="0"/>
                    <a:pt x="416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92" name="Google Shape;192;p6"/>
            <p:cNvSpPr/>
            <p:nvPr/>
          </p:nvSpPr>
          <p:spPr>
            <a:xfrm flipH="1" rot="2700000">
              <a:off x="8259309" y="149116"/>
              <a:ext cx="848817" cy="493145"/>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93" name="Google Shape;193;p6"/>
            <p:cNvSpPr/>
            <p:nvPr/>
          </p:nvSpPr>
          <p:spPr>
            <a:xfrm flipH="1" rot="10800000">
              <a:off x="-985062" y="-179000"/>
              <a:ext cx="3796425" cy="947425"/>
            </a:xfrm>
            <a:custGeom>
              <a:rect b="b" l="l" r="r" t="t"/>
              <a:pathLst>
                <a:path extrusionOk="0" h="37897" w="151857">
                  <a:moveTo>
                    <a:pt x="52927" y="1"/>
                  </a:moveTo>
                  <a:cubicBezTo>
                    <a:pt x="50805" y="1"/>
                    <a:pt x="48661" y="253"/>
                    <a:pt x="46475" y="753"/>
                  </a:cubicBezTo>
                  <a:cubicBezTo>
                    <a:pt x="38967" y="2455"/>
                    <a:pt x="31824" y="6832"/>
                    <a:pt x="23921" y="11939"/>
                  </a:cubicBezTo>
                  <a:cubicBezTo>
                    <a:pt x="16262" y="16893"/>
                    <a:pt x="9149" y="19446"/>
                    <a:pt x="2736" y="19537"/>
                  </a:cubicBezTo>
                  <a:cubicBezTo>
                    <a:pt x="1824" y="19537"/>
                    <a:pt x="881" y="19507"/>
                    <a:pt x="0" y="19385"/>
                  </a:cubicBezTo>
                  <a:lnTo>
                    <a:pt x="0" y="19781"/>
                  </a:lnTo>
                  <a:cubicBezTo>
                    <a:pt x="912" y="19872"/>
                    <a:pt x="1824" y="19902"/>
                    <a:pt x="2736" y="19902"/>
                  </a:cubicBezTo>
                  <a:cubicBezTo>
                    <a:pt x="9240" y="19841"/>
                    <a:pt x="16414" y="17258"/>
                    <a:pt x="24134" y="12273"/>
                  </a:cubicBezTo>
                  <a:cubicBezTo>
                    <a:pt x="34504" y="5553"/>
                    <a:pt x="43475" y="428"/>
                    <a:pt x="52995" y="428"/>
                  </a:cubicBezTo>
                  <a:cubicBezTo>
                    <a:pt x="58461" y="428"/>
                    <a:pt x="64108" y="2117"/>
                    <a:pt x="70305" y="6163"/>
                  </a:cubicBezTo>
                  <a:cubicBezTo>
                    <a:pt x="73983" y="8595"/>
                    <a:pt x="76932" y="10723"/>
                    <a:pt x="79546" y="12607"/>
                  </a:cubicBezTo>
                  <a:cubicBezTo>
                    <a:pt x="88105" y="18832"/>
                    <a:pt x="92566" y="22049"/>
                    <a:pt x="105098" y="22049"/>
                  </a:cubicBezTo>
                  <a:cubicBezTo>
                    <a:pt x="106763" y="22049"/>
                    <a:pt x="108571" y="21992"/>
                    <a:pt x="110549" y="21878"/>
                  </a:cubicBezTo>
                  <a:cubicBezTo>
                    <a:pt x="112106" y="21785"/>
                    <a:pt x="113625" y="21738"/>
                    <a:pt x="115107" y="21738"/>
                  </a:cubicBezTo>
                  <a:cubicBezTo>
                    <a:pt x="130610" y="21738"/>
                    <a:pt x="142104" y="26855"/>
                    <a:pt x="151371" y="37896"/>
                  </a:cubicBezTo>
                  <a:lnTo>
                    <a:pt x="151857" y="37896"/>
                  </a:lnTo>
                  <a:cubicBezTo>
                    <a:pt x="142490" y="26584"/>
                    <a:pt x="130835" y="21346"/>
                    <a:pt x="115081" y="21346"/>
                  </a:cubicBezTo>
                  <a:cubicBezTo>
                    <a:pt x="113606" y="21346"/>
                    <a:pt x="112097" y="21392"/>
                    <a:pt x="110549" y="21483"/>
                  </a:cubicBezTo>
                  <a:cubicBezTo>
                    <a:pt x="108535" y="21603"/>
                    <a:pt x="106700" y="21663"/>
                    <a:pt x="105012" y="21663"/>
                  </a:cubicBezTo>
                  <a:cubicBezTo>
                    <a:pt x="92666" y="21663"/>
                    <a:pt x="88235" y="18454"/>
                    <a:pt x="79758" y="12303"/>
                  </a:cubicBezTo>
                  <a:cubicBezTo>
                    <a:pt x="77175" y="10419"/>
                    <a:pt x="74196" y="8261"/>
                    <a:pt x="70518" y="5859"/>
                  </a:cubicBezTo>
                  <a:cubicBezTo>
                    <a:pt x="64512" y="1930"/>
                    <a:pt x="58801" y="1"/>
                    <a:pt x="5292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194" name="Google Shape;194;p6"/>
            <p:cNvGrpSpPr/>
            <p:nvPr/>
          </p:nvGrpSpPr>
          <p:grpSpPr>
            <a:xfrm>
              <a:off x="8177666" y="382729"/>
              <a:ext cx="506144" cy="685594"/>
              <a:chOff x="8177666" y="382729"/>
              <a:chExt cx="506144" cy="685594"/>
            </a:xfrm>
          </p:grpSpPr>
          <p:sp>
            <p:nvSpPr>
              <p:cNvPr id="195" name="Google Shape;195;p6"/>
              <p:cNvSpPr/>
              <p:nvPr/>
            </p:nvSpPr>
            <p:spPr>
              <a:xfrm flipH="1" rot="-2295805">
                <a:off x="8250332" y="584096"/>
                <a:ext cx="159606" cy="123129"/>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96" name="Google Shape;196;p6"/>
              <p:cNvSpPr/>
              <p:nvPr/>
            </p:nvSpPr>
            <p:spPr>
              <a:xfrm flipH="1" rot="-2295805">
                <a:off x="8257591" y="393712"/>
                <a:ext cx="48652" cy="38001"/>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97" name="Google Shape;197;p6"/>
              <p:cNvSpPr/>
              <p:nvPr/>
            </p:nvSpPr>
            <p:spPr>
              <a:xfrm flipH="1" rot="-2295805">
                <a:off x="8501382" y="835337"/>
                <a:ext cx="48652" cy="38001"/>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98" name="Google Shape;198;p6"/>
              <p:cNvSpPr/>
              <p:nvPr/>
            </p:nvSpPr>
            <p:spPr>
              <a:xfrm flipH="1" rot="-2295805">
                <a:off x="8455842" y="1019317"/>
                <a:ext cx="48652" cy="38026"/>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99" name="Google Shape;199;p6"/>
              <p:cNvSpPr/>
              <p:nvPr/>
            </p:nvSpPr>
            <p:spPr>
              <a:xfrm flipH="1" rot="-2295805">
                <a:off x="8184126" y="913969"/>
                <a:ext cx="49402" cy="38001"/>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00" name="Google Shape;200;p6"/>
              <p:cNvSpPr/>
              <p:nvPr/>
            </p:nvSpPr>
            <p:spPr>
              <a:xfrm rot="-2295805">
                <a:off x="8642520" y="892646"/>
                <a:ext cx="36501" cy="28126"/>
              </a:xfrm>
              <a:custGeom>
                <a:rect b="b" l="l" r="r" t="t"/>
                <a:pathLst>
                  <a:path extrusionOk="0" h="1125" w="1460">
                    <a:moveTo>
                      <a:pt x="730" y="0"/>
                    </a:moveTo>
                    <a:cubicBezTo>
                      <a:pt x="0" y="0"/>
                      <a:pt x="0" y="1125"/>
                      <a:pt x="730" y="1125"/>
                    </a:cubicBezTo>
                    <a:cubicBezTo>
                      <a:pt x="1459" y="112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sp>
        <p:nvSpPr>
          <p:cNvPr id="201" name="Google Shape;201;p6"/>
          <p:cNvSpPr txBox="1"/>
          <p:nvPr>
            <p:ph type="title"/>
          </p:nvPr>
        </p:nvSpPr>
        <p:spPr>
          <a:xfrm>
            <a:off x="624072" y="929608"/>
            <a:ext cx="6752700" cy="2255700"/>
          </a:xfrm>
          <a:prstGeom prst="rect">
            <a:avLst/>
          </a:prstGeom>
        </p:spPr>
        <p:txBody>
          <a:bodyPr anchorCtr="0" anchor="t" bIns="107175" lIns="107175" spcFirstLastPara="1" rIns="107175" wrap="square" tIns="107175">
            <a:noAutofit/>
          </a:bodyPr>
          <a:lstStyle>
            <a:lvl1pPr lvl="0" rtl="0" algn="ctr">
              <a:lnSpc>
                <a:spcPct val="100000"/>
              </a:lnSpc>
              <a:spcBef>
                <a:spcPts val="0"/>
              </a:spcBef>
              <a:spcAft>
                <a:spcPts val="0"/>
              </a:spcAft>
              <a:buClr>
                <a:schemeClr val="dk1"/>
              </a:buClr>
              <a:buSzPts val="3200"/>
              <a:buFont typeface="Black Han Sans"/>
              <a:buNone/>
              <a:defRPr>
                <a:solidFill>
                  <a:schemeClr val="dk1"/>
                </a:solidFill>
                <a:latin typeface="Black Han Sans"/>
                <a:ea typeface="Black Han Sans"/>
                <a:cs typeface="Black Han Sans"/>
                <a:sym typeface="Black Han Sans"/>
              </a:defRPr>
            </a:lvl1pPr>
            <a:lvl2pPr lvl="1"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2pPr>
            <a:lvl3pPr lvl="2"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3pPr>
            <a:lvl4pPr lvl="3"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4pPr>
            <a:lvl5pPr lvl="4"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5pPr>
            <a:lvl6pPr lvl="5"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6pPr>
            <a:lvl7pPr lvl="6"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7pPr>
            <a:lvl8pPr lvl="7"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8pPr>
            <a:lvl9pPr lvl="8"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02" name="Shape 202"/>
        <p:cNvGrpSpPr/>
        <p:nvPr/>
      </p:nvGrpSpPr>
      <p:grpSpPr>
        <a:xfrm>
          <a:off x="0" y="0"/>
          <a:ext cx="0" cy="0"/>
          <a:chOff x="0" y="0"/>
          <a:chExt cx="0" cy="0"/>
        </a:xfrm>
      </p:grpSpPr>
      <p:grpSp>
        <p:nvGrpSpPr>
          <p:cNvPr id="203" name="Google Shape;203;p7"/>
          <p:cNvGrpSpPr/>
          <p:nvPr/>
        </p:nvGrpSpPr>
        <p:grpSpPr>
          <a:xfrm>
            <a:off x="-43119" y="-72936"/>
            <a:ext cx="8537817" cy="11684262"/>
            <a:chOff x="-49279" y="-34918"/>
            <a:chExt cx="9757505" cy="5593768"/>
          </a:xfrm>
        </p:grpSpPr>
        <p:sp>
          <p:nvSpPr>
            <p:cNvPr id="204" name="Google Shape;204;p7"/>
            <p:cNvSpPr/>
            <p:nvPr/>
          </p:nvSpPr>
          <p:spPr>
            <a:xfrm flipH="1" rot="10800000">
              <a:off x="6970350" y="3744730"/>
              <a:ext cx="2737876" cy="1737920"/>
            </a:xfrm>
            <a:custGeom>
              <a:rect b="b" l="l" r="r" t="t"/>
              <a:pathLst>
                <a:path extrusionOk="0" h="77301" w="101431">
                  <a:moveTo>
                    <a:pt x="14925" y="0"/>
                  </a:moveTo>
                  <a:cubicBezTo>
                    <a:pt x="14317" y="1277"/>
                    <a:pt x="13587" y="2796"/>
                    <a:pt x="12523" y="4681"/>
                  </a:cubicBezTo>
                  <a:cubicBezTo>
                    <a:pt x="7690" y="13252"/>
                    <a:pt x="0" y="23617"/>
                    <a:pt x="6231" y="34377"/>
                  </a:cubicBezTo>
                  <a:cubicBezTo>
                    <a:pt x="12675" y="45472"/>
                    <a:pt x="24742" y="43800"/>
                    <a:pt x="35563" y="45928"/>
                  </a:cubicBezTo>
                  <a:cubicBezTo>
                    <a:pt x="55260" y="49788"/>
                    <a:pt x="53922" y="66506"/>
                    <a:pt x="69515" y="74864"/>
                  </a:cubicBezTo>
                  <a:cubicBezTo>
                    <a:pt x="72638" y="76540"/>
                    <a:pt x="75607" y="77301"/>
                    <a:pt x="78417" y="77301"/>
                  </a:cubicBezTo>
                  <a:cubicBezTo>
                    <a:pt x="87944" y="77301"/>
                    <a:pt x="95657" y="68560"/>
                    <a:pt x="101431" y="57083"/>
                  </a:cubicBezTo>
                  <a:lnTo>
                    <a:pt x="101431" y="0"/>
                  </a:ln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05" name="Google Shape;205;p7"/>
            <p:cNvSpPr/>
            <p:nvPr/>
          </p:nvSpPr>
          <p:spPr>
            <a:xfrm flipH="1" rot="10800000">
              <a:off x="7068325" y="3145425"/>
              <a:ext cx="2294900" cy="2413425"/>
            </a:xfrm>
            <a:custGeom>
              <a:rect b="b" l="l" r="r" t="t"/>
              <a:pathLst>
                <a:path extrusionOk="0" h="96537" w="91796">
                  <a:moveTo>
                    <a:pt x="1" y="0"/>
                  </a:moveTo>
                  <a:cubicBezTo>
                    <a:pt x="639" y="3222"/>
                    <a:pt x="730" y="6778"/>
                    <a:pt x="821" y="10426"/>
                  </a:cubicBezTo>
                  <a:cubicBezTo>
                    <a:pt x="1034" y="19939"/>
                    <a:pt x="1308" y="29788"/>
                    <a:pt x="12068" y="33222"/>
                  </a:cubicBezTo>
                  <a:cubicBezTo>
                    <a:pt x="14326" y="33945"/>
                    <a:pt x="16704" y="34207"/>
                    <a:pt x="19136" y="34207"/>
                  </a:cubicBezTo>
                  <a:cubicBezTo>
                    <a:pt x="22433" y="34207"/>
                    <a:pt x="25827" y="33725"/>
                    <a:pt x="29150" y="33253"/>
                  </a:cubicBezTo>
                  <a:cubicBezTo>
                    <a:pt x="32430" y="32792"/>
                    <a:pt x="35656" y="32339"/>
                    <a:pt x="38705" y="32339"/>
                  </a:cubicBezTo>
                  <a:cubicBezTo>
                    <a:pt x="45912" y="32339"/>
                    <a:pt x="52127" y="34870"/>
                    <a:pt x="55716" y="45806"/>
                  </a:cubicBezTo>
                  <a:cubicBezTo>
                    <a:pt x="57996" y="52828"/>
                    <a:pt x="56142" y="59545"/>
                    <a:pt x="54318" y="66050"/>
                  </a:cubicBezTo>
                  <a:cubicBezTo>
                    <a:pt x="52038" y="74226"/>
                    <a:pt x="49910" y="81977"/>
                    <a:pt x="56446" y="89150"/>
                  </a:cubicBezTo>
                  <a:cubicBezTo>
                    <a:pt x="60853" y="93983"/>
                    <a:pt x="66537" y="96536"/>
                    <a:pt x="72586" y="96536"/>
                  </a:cubicBezTo>
                  <a:cubicBezTo>
                    <a:pt x="74805" y="96536"/>
                    <a:pt x="77054" y="96202"/>
                    <a:pt x="79303" y="95533"/>
                  </a:cubicBezTo>
                  <a:cubicBezTo>
                    <a:pt x="84166" y="94074"/>
                    <a:pt x="88483" y="91187"/>
                    <a:pt x="91796" y="87448"/>
                  </a:cubicBezTo>
                  <a:lnTo>
                    <a:pt x="91796" y="86871"/>
                  </a:lnTo>
                  <a:cubicBezTo>
                    <a:pt x="88513" y="90731"/>
                    <a:pt x="84136" y="93679"/>
                    <a:pt x="79182" y="95169"/>
                  </a:cubicBezTo>
                  <a:cubicBezTo>
                    <a:pt x="76963" y="95830"/>
                    <a:pt x="74757" y="96155"/>
                    <a:pt x="72603" y="96155"/>
                  </a:cubicBezTo>
                  <a:cubicBezTo>
                    <a:pt x="66641" y="96155"/>
                    <a:pt x="61073" y="93663"/>
                    <a:pt x="56719" y="88907"/>
                  </a:cubicBezTo>
                  <a:cubicBezTo>
                    <a:pt x="50336" y="81855"/>
                    <a:pt x="52433" y="74226"/>
                    <a:pt x="54683" y="66171"/>
                  </a:cubicBezTo>
                  <a:cubicBezTo>
                    <a:pt x="56506" y="59606"/>
                    <a:pt x="58391" y="52797"/>
                    <a:pt x="56050" y="45685"/>
                  </a:cubicBezTo>
                  <a:cubicBezTo>
                    <a:pt x="52420" y="34536"/>
                    <a:pt x="46117" y="31956"/>
                    <a:pt x="38799" y="31956"/>
                  </a:cubicBezTo>
                  <a:cubicBezTo>
                    <a:pt x="35703" y="31956"/>
                    <a:pt x="32424" y="32418"/>
                    <a:pt x="29089" y="32888"/>
                  </a:cubicBezTo>
                  <a:cubicBezTo>
                    <a:pt x="25774" y="33344"/>
                    <a:pt x="22398" y="33820"/>
                    <a:pt x="19125" y="33820"/>
                  </a:cubicBezTo>
                  <a:cubicBezTo>
                    <a:pt x="16726" y="33820"/>
                    <a:pt x="14383" y="33565"/>
                    <a:pt x="12159" y="32858"/>
                  </a:cubicBezTo>
                  <a:cubicBezTo>
                    <a:pt x="1672" y="29514"/>
                    <a:pt x="1429" y="19788"/>
                    <a:pt x="1186" y="10395"/>
                  </a:cubicBezTo>
                  <a:cubicBezTo>
                    <a:pt x="1095" y="6869"/>
                    <a:pt x="1004" y="3283"/>
                    <a:pt x="36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06" name="Google Shape;206;p7"/>
            <p:cNvSpPr/>
            <p:nvPr/>
          </p:nvSpPr>
          <p:spPr>
            <a:xfrm flipH="1" rot="10800000">
              <a:off x="6536750" y="4921850"/>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07" name="Google Shape;207;p7"/>
            <p:cNvSpPr/>
            <p:nvPr/>
          </p:nvSpPr>
          <p:spPr>
            <a:xfrm flipH="1" rot="10800000">
              <a:off x="6333850" y="4819250"/>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08" name="Google Shape;208;p7"/>
            <p:cNvSpPr/>
            <p:nvPr/>
          </p:nvSpPr>
          <p:spPr>
            <a:xfrm flipH="1" rot="10800000">
              <a:off x="6690250" y="461637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09" name="Google Shape;209;p7"/>
            <p:cNvSpPr/>
            <p:nvPr/>
          </p:nvSpPr>
          <p:spPr>
            <a:xfrm flipH="1" rot="10800000">
              <a:off x="7966825" y="3895800"/>
              <a:ext cx="159600" cy="123125"/>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10" name="Google Shape;210;p7"/>
            <p:cNvSpPr/>
            <p:nvPr/>
          </p:nvSpPr>
          <p:spPr>
            <a:xfrm flipH="1" rot="10800000">
              <a:off x="7915900" y="4151125"/>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11" name="Google Shape;211;p7"/>
            <p:cNvSpPr/>
            <p:nvPr/>
          </p:nvSpPr>
          <p:spPr>
            <a:xfrm flipH="1" rot="10800000">
              <a:off x="7635500" y="4349450"/>
              <a:ext cx="48650" cy="38025"/>
            </a:xfrm>
            <a:custGeom>
              <a:rect b="b" l="l" r="r" t="t"/>
              <a:pathLst>
                <a:path extrusionOk="0" h="1521" w="1946">
                  <a:moveTo>
                    <a:pt x="973" y="1"/>
                  </a:moveTo>
                  <a:cubicBezTo>
                    <a:pt x="1" y="1"/>
                    <a:pt x="1"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12" name="Google Shape;212;p7"/>
            <p:cNvSpPr/>
            <p:nvPr/>
          </p:nvSpPr>
          <p:spPr>
            <a:xfrm flipH="1" rot="10800000">
              <a:off x="6115025" y="5031375"/>
              <a:ext cx="48650" cy="38025"/>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13" name="Google Shape;213;p7"/>
            <p:cNvSpPr/>
            <p:nvPr/>
          </p:nvSpPr>
          <p:spPr>
            <a:xfrm flipH="1" rot="10800000">
              <a:off x="8907600" y="3420300"/>
              <a:ext cx="171775" cy="133000"/>
            </a:xfrm>
            <a:custGeom>
              <a:rect b="b" l="l" r="r" t="t"/>
              <a:pathLst>
                <a:path extrusionOk="0" h="5320" w="6871">
                  <a:moveTo>
                    <a:pt x="3436" y="0"/>
                  </a:moveTo>
                  <a:cubicBezTo>
                    <a:pt x="1" y="0"/>
                    <a:pt x="1" y="5320"/>
                    <a:pt x="3436" y="5320"/>
                  </a:cubicBezTo>
                  <a:cubicBezTo>
                    <a:pt x="6840" y="5320"/>
                    <a:pt x="6870" y="0"/>
                    <a:pt x="343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14" name="Google Shape;214;p7"/>
            <p:cNvSpPr/>
            <p:nvPr/>
          </p:nvSpPr>
          <p:spPr>
            <a:xfrm flipH="1" rot="10800000">
              <a:off x="8692900" y="3294375"/>
              <a:ext cx="85900" cy="66125"/>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15" name="Google Shape;215;p7"/>
            <p:cNvSpPr/>
            <p:nvPr/>
          </p:nvSpPr>
          <p:spPr>
            <a:xfrm flipH="1" rot="10800000">
              <a:off x="8250100" y="374237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16" name="Google Shape;216;p7"/>
            <p:cNvSpPr/>
            <p:nvPr/>
          </p:nvSpPr>
          <p:spPr>
            <a:xfrm flipH="1" rot="10800000">
              <a:off x="8591700" y="3756250"/>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17" name="Google Shape;217;p7"/>
            <p:cNvSpPr/>
            <p:nvPr/>
          </p:nvSpPr>
          <p:spPr>
            <a:xfrm flipH="1" rot="10800000">
              <a:off x="7250275" y="3990900"/>
              <a:ext cx="1960550" cy="1491750"/>
            </a:xfrm>
            <a:custGeom>
              <a:rect b="b" l="l" r="r" t="t"/>
              <a:pathLst>
                <a:path extrusionOk="0" h="59670" w="78422">
                  <a:moveTo>
                    <a:pt x="2189" y="0"/>
                  </a:moveTo>
                  <a:cubicBezTo>
                    <a:pt x="426" y="4985"/>
                    <a:pt x="1" y="10091"/>
                    <a:pt x="1673" y="13708"/>
                  </a:cubicBezTo>
                  <a:cubicBezTo>
                    <a:pt x="4602" y="19963"/>
                    <a:pt x="9708" y="21470"/>
                    <a:pt x="15404" y="21470"/>
                  </a:cubicBezTo>
                  <a:cubicBezTo>
                    <a:pt x="19757" y="21470"/>
                    <a:pt x="24454" y="20590"/>
                    <a:pt x="28786" y="20274"/>
                  </a:cubicBezTo>
                  <a:cubicBezTo>
                    <a:pt x="32688" y="19983"/>
                    <a:pt x="36623" y="19577"/>
                    <a:pt x="40322" y="19577"/>
                  </a:cubicBezTo>
                  <a:cubicBezTo>
                    <a:pt x="48983" y="19577"/>
                    <a:pt x="56349" y="21800"/>
                    <a:pt x="58968" y="32918"/>
                  </a:cubicBezTo>
                  <a:cubicBezTo>
                    <a:pt x="61096" y="42007"/>
                    <a:pt x="50974" y="54742"/>
                    <a:pt x="64197" y="59028"/>
                  </a:cubicBezTo>
                  <a:cubicBezTo>
                    <a:pt x="65521" y="59463"/>
                    <a:pt x="66776" y="59670"/>
                    <a:pt x="67964" y="59670"/>
                  </a:cubicBezTo>
                  <a:cubicBezTo>
                    <a:pt x="72257" y="59670"/>
                    <a:pt x="75684" y="56978"/>
                    <a:pt x="78422" y="52645"/>
                  </a:cubicBezTo>
                  <a:lnTo>
                    <a:pt x="78422" y="0"/>
                  </a:ln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18" name="Google Shape;218;p7"/>
            <p:cNvSpPr/>
            <p:nvPr/>
          </p:nvSpPr>
          <p:spPr>
            <a:xfrm rot="-9007872">
              <a:off x="4431" y="109509"/>
              <a:ext cx="686368" cy="398766"/>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19" name="Google Shape;219;p7"/>
            <p:cNvSpPr/>
            <p:nvPr/>
          </p:nvSpPr>
          <p:spPr>
            <a:xfrm>
              <a:off x="713213" y="33275"/>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20" name="Google Shape;220;p7"/>
            <p:cNvSpPr/>
            <p:nvPr/>
          </p:nvSpPr>
          <p:spPr>
            <a:xfrm>
              <a:off x="8819600" y="724075"/>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21" name="Google Shape;221;p7"/>
            <p:cNvSpPr/>
            <p:nvPr/>
          </p:nvSpPr>
          <p:spPr>
            <a:xfrm flipH="1" rot="10800000">
              <a:off x="8858200" y="1121038"/>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22" name="Google Shape;222;p7"/>
            <p:cNvSpPr/>
            <p:nvPr/>
          </p:nvSpPr>
          <p:spPr>
            <a:xfrm flipH="1">
              <a:off x="8567400" y="712350"/>
              <a:ext cx="48650" cy="38025"/>
            </a:xfrm>
            <a:custGeom>
              <a:rect b="b" l="l" r="r" t="t"/>
              <a:pathLst>
                <a:path extrusionOk="0" h="1521" w="1946">
                  <a:moveTo>
                    <a:pt x="973" y="1"/>
                  </a:moveTo>
                  <a:cubicBezTo>
                    <a:pt x="0" y="1"/>
                    <a:pt x="0"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23" name="Google Shape;223;p7"/>
            <p:cNvSpPr/>
            <p:nvPr/>
          </p:nvSpPr>
          <p:spPr>
            <a:xfrm>
              <a:off x="8362225" y="137438"/>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24" name="Google Shape;224;p7"/>
            <p:cNvSpPr/>
            <p:nvPr/>
          </p:nvSpPr>
          <p:spPr>
            <a:xfrm>
              <a:off x="8941725" y="33263"/>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25" name="Google Shape;225;p7"/>
            <p:cNvSpPr/>
            <p:nvPr/>
          </p:nvSpPr>
          <p:spPr>
            <a:xfrm flipH="1">
              <a:off x="8056550" y="137438"/>
              <a:ext cx="220400" cy="171000"/>
            </a:xfrm>
            <a:custGeom>
              <a:rect b="b" l="l" r="r" t="t"/>
              <a:pathLst>
                <a:path extrusionOk="0" h="6840" w="8816">
                  <a:moveTo>
                    <a:pt x="4408" y="0"/>
                  </a:moveTo>
                  <a:cubicBezTo>
                    <a:pt x="1" y="0"/>
                    <a:pt x="1" y="6839"/>
                    <a:pt x="4408" y="6839"/>
                  </a:cubicBezTo>
                  <a:cubicBezTo>
                    <a:pt x="8816" y="6839"/>
                    <a:pt x="8816" y="0"/>
                    <a:pt x="440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226" name="Google Shape;226;p7"/>
          <p:cNvSpPr txBox="1"/>
          <p:nvPr>
            <p:ph idx="1" type="subTitle"/>
          </p:nvPr>
        </p:nvSpPr>
        <p:spPr>
          <a:xfrm>
            <a:off x="624072" y="2896401"/>
            <a:ext cx="3058800" cy="6730500"/>
          </a:xfrm>
          <a:prstGeom prst="rect">
            <a:avLst/>
          </a:prstGeom>
        </p:spPr>
        <p:txBody>
          <a:bodyPr anchorCtr="0" anchor="ctr" bIns="107175" lIns="107175" spcFirstLastPara="1" rIns="107175" wrap="square" tIns="107175">
            <a:noAutofit/>
          </a:bodyPr>
          <a:lstStyle>
            <a:lvl1pPr lvl="0" rtl="0">
              <a:lnSpc>
                <a:spcPct val="100000"/>
              </a:lnSpc>
              <a:spcBef>
                <a:spcPts val="0"/>
              </a:spcBef>
              <a:spcAft>
                <a:spcPts val="0"/>
              </a:spcAft>
              <a:buClr>
                <a:schemeClr val="accent5"/>
              </a:buClr>
              <a:buSzPts val="1700"/>
              <a:buFont typeface="Krub Medium"/>
              <a:buChar char="●"/>
              <a:defRPr sz="17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dk1"/>
              </a:buClr>
              <a:buSzPts val="1700"/>
              <a:buFont typeface="Krub Medium"/>
              <a:buChar char="○"/>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dk1"/>
              </a:buClr>
              <a:buSzPts val="1700"/>
              <a:buFont typeface="Krub Medium"/>
              <a:buChar char="■"/>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dk1"/>
              </a:buClr>
              <a:buSzPts val="1700"/>
              <a:buFont typeface="Krub Medium"/>
              <a:buChar char="●"/>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dk1"/>
              </a:buClr>
              <a:buSzPts val="1700"/>
              <a:buFont typeface="Krub Medium"/>
              <a:buChar char="○"/>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dk1"/>
              </a:buClr>
              <a:buSzPts val="1700"/>
              <a:buFont typeface="Krub Medium"/>
              <a:buChar char="■"/>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dk1"/>
              </a:buClr>
              <a:buSzPts val="1700"/>
              <a:buFont typeface="Krub Medium"/>
              <a:buChar char="●"/>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dk1"/>
              </a:buClr>
              <a:buSzPts val="1700"/>
              <a:buFont typeface="Krub Medium"/>
              <a:buChar char="○"/>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dk1"/>
              </a:buClr>
              <a:buSzPts val="1700"/>
              <a:buFont typeface="Krub Medium"/>
              <a:buChar char="■"/>
              <a:defRPr sz="1800">
                <a:solidFill>
                  <a:schemeClr val="accent3"/>
                </a:solidFill>
                <a:latin typeface="Krub Medium"/>
                <a:ea typeface="Krub Medium"/>
                <a:cs typeface="Krub Medium"/>
                <a:sym typeface="Krub Medium"/>
              </a:defRPr>
            </a:lvl9pPr>
          </a:lstStyle>
          <a:p/>
        </p:txBody>
      </p:sp>
      <p:sp>
        <p:nvSpPr>
          <p:cNvPr id="227" name="Google Shape;227;p7"/>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1pPr>
            <a:lvl2pPr lvl="1"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2pPr>
            <a:lvl3pPr lvl="2"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3pPr>
            <a:lvl4pPr lvl="3"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4pPr>
            <a:lvl5pPr lvl="4"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5pPr>
            <a:lvl6pPr lvl="5"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6pPr>
            <a:lvl7pPr lvl="6"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7pPr>
            <a:lvl8pPr lvl="7"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8pPr>
            <a:lvl9pPr lvl="8"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9pPr>
          </a:lstStyle>
          <a:p/>
        </p:txBody>
      </p:sp>
      <p:sp>
        <p:nvSpPr>
          <p:cNvPr id="228" name="Google Shape;228;p7"/>
          <p:cNvSpPr/>
          <p:nvPr/>
        </p:nvSpPr>
        <p:spPr>
          <a:xfrm flipH="1" rot="10800000">
            <a:off x="5219659" y="10752872"/>
            <a:ext cx="42569" cy="79374"/>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29" name="Shape 229"/>
        <p:cNvGrpSpPr/>
        <p:nvPr/>
      </p:nvGrpSpPr>
      <p:grpSpPr>
        <a:xfrm>
          <a:off x="0" y="0"/>
          <a:ext cx="0" cy="0"/>
          <a:chOff x="0" y="0"/>
          <a:chExt cx="0" cy="0"/>
        </a:xfrm>
      </p:grpSpPr>
      <p:grpSp>
        <p:nvGrpSpPr>
          <p:cNvPr id="230" name="Google Shape;230;p8"/>
          <p:cNvGrpSpPr/>
          <p:nvPr/>
        </p:nvGrpSpPr>
        <p:grpSpPr>
          <a:xfrm>
            <a:off x="-46528" y="138383"/>
            <a:ext cx="8047528" cy="10605412"/>
            <a:chOff x="-53175" y="66250"/>
            <a:chExt cx="9197175" cy="5077275"/>
          </a:xfrm>
        </p:grpSpPr>
        <p:sp>
          <p:nvSpPr>
            <p:cNvPr id="231" name="Google Shape;231;p8"/>
            <p:cNvSpPr/>
            <p:nvPr/>
          </p:nvSpPr>
          <p:spPr>
            <a:xfrm flipH="1" rot="10800000">
              <a:off x="0" y="2022400"/>
              <a:ext cx="3322125" cy="3121100"/>
            </a:xfrm>
            <a:custGeom>
              <a:rect b="b" l="l" r="r" t="t"/>
              <a:pathLst>
                <a:path extrusionOk="0" h="124844" w="132885">
                  <a:moveTo>
                    <a:pt x="0" y="0"/>
                  </a:moveTo>
                  <a:lnTo>
                    <a:pt x="0" y="124743"/>
                  </a:lnTo>
                  <a:cubicBezTo>
                    <a:pt x="911" y="124811"/>
                    <a:pt x="1792" y="124843"/>
                    <a:pt x="2644" y="124843"/>
                  </a:cubicBezTo>
                  <a:cubicBezTo>
                    <a:pt x="20253" y="124843"/>
                    <a:pt x="25590" y="110917"/>
                    <a:pt x="26779" y="101582"/>
                  </a:cubicBezTo>
                  <a:cubicBezTo>
                    <a:pt x="28207" y="90640"/>
                    <a:pt x="21307" y="85016"/>
                    <a:pt x="28785" y="70852"/>
                  </a:cubicBezTo>
                  <a:cubicBezTo>
                    <a:pt x="34378" y="60214"/>
                    <a:pt x="34469" y="55989"/>
                    <a:pt x="30760" y="43739"/>
                  </a:cubicBezTo>
                  <a:cubicBezTo>
                    <a:pt x="26785" y="30613"/>
                    <a:pt x="26923" y="22011"/>
                    <a:pt x="36554" y="22011"/>
                  </a:cubicBezTo>
                  <a:cubicBezTo>
                    <a:pt x="38631" y="22011"/>
                    <a:pt x="41150" y="22411"/>
                    <a:pt x="44165" y="23253"/>
                  </a:cubicBezTo>
                  <a:cubicBezTo>
                    <a:pt x="47599" y="24205"/>
                    <a:pt x="50704" y="24626"/>
                    <a:pt x="53597" y="24626"/>
                  </a:cubicBezTo>
                  <a:cubicBezTo>
                    <a:pt x="62892" y="24626"/>
                    <a:pt x="69993" y="20275"/>
                    <a:pt x="78755" y="15198"/>
                  </a:cubicBezTo>
                  <a:cubicBezTo>
                    <a:pt x="82032" y="13307"/>
                    <a:pt x="86380" y="12717"/>
                    <a:pt x="91184" y="12717"/>
                  </a:cubicBezTo>
                  <a:cubicBezTo>
                    <a:pt x="99164" y="12717"/>
                    <a:pt x="108400" y="14346"/>
                    <a:pt x="116059" y="14346"/>
                  </a:cubicBezTo>
                  <a:cubicBezTo>
                    <a:pt x="125729" y="14346"/>
                    <a:pt x="132885" y="11750"/>
                    <a:pt x="131826"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32" name="Google Shape;232;p8"/>
            <p:cNvSpPr/>
            <p:nvPr/>
          </p:nvSpPr>
          <p:spPr>
            <a:xfrm flipH="1" rot="10800000">
              <a:off x="-53175" y="2225550"/>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33" name="Google Shape;233;p8"/>
            <p:cNvSpPr/>
            <p:nvPr/>
          </p:nvSpPr>
          <p:spPr>
            <a:xfrm rot="3024035">
              <a:off x="8259091" y="727793"/>
              <a:ext cx="848803" cy="493137"/>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34" name="Google Shape;234;p8"/>
            <p:cNvSpPr/>
            <p:nvPr/>
          </p:nvSpPr>
          <p:spPr>
            <a:xfrm flipH="1" rot="10800000">
              <a:off x="1090425" y="4117825"/>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35" name="Google Shape;235;p8"/>
            <p:cNvSpPr/>
            <p:nvPr/>
          </p:nvSpPr>
          <p:spPr>
            <a:xfrm flipH="1" rot="10800000">
              <a:off x="2803225" y="4441350"/>
              <a:ext cx="73750" cy="57025"/>
            </a:xfrm>
            <a:custGeom>
              <a:rect b="b" l="l" r="r" t="t"/>
              <a:pathLst>
                <a:path extrusionOk="0" h="2281" w="2950">
                  <a:moveTo>
                    <a:pt x="1460" y="1"/>
                  </a:moveTo>
                  <a:cubicBezTo>
                    <a:pt x="1" y="1"/>
                    <a:pt x="1" y="2281"/>
                    <a:pt x="1460" y="2281"/>
                  </a:cubicBezTo>
                  <a:cubicBezTo>
                    <a:pt x="2949" y="2281"/>
                    <a:pt x="2949" y="1"/>
                    <a:pt x="146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36" name="Google Shape;236;p8"/>
            <p:cNvSpPr/>
            <p:nvPr/>
          </p:nvSpPr>
          <p:spPr>
            <a:xfrm flipH="1" rot="10800000">
              <a:off x="977975" y="3521875"/>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37" name="Google Shape;237;p8"/>
            <p:cNvSpPr/>
            <p:nvPr/>
          </p:nvSpPr>
          <p:spPr>
            <a:xfrm flipH="1" rot="10800000">
              <a:off x="1766750" y="4517350"/>
              <a:ext cx="48650" cy="38000"/>
            </a:xfrm>
            <a:custGeom>
              <a:rect b="b" l="l" r="r" t="t"/>
              <a:pathLst>
                <a:path extrusionOk="0" h="1520" w="1946">
                  <a:moveTo>
                    <a:pt x="973" y="0"/>
                  </a:moveTo>
                  <a:cubicBezTo>
                    <a:pt x="0" y="0"/>
                    <a:pt x="0" y="1520"/>
                    <a:pt x="973" y="1520"/>
                  </a:cubicBezTo>
                  <a:cubicBezTo>
                    <a:pt x="1945" y="1520"/>
                    <a:pt x="1945"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38" name="Google Shape;238;p8"/>
            <p:cNvSpPr/>
            <p:nvPr/>
          </p:nvSpPr>
          <p:spPr>
            <a:xfrm flipH="1" rot="10800000">
              <a:off x="996200" y="4451225"/>
              <a:ext cx="49425" cy="38025"/>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39" name="Google Shape;239;p8"/>
            <p:cNvSpPr/>
            <p:nvPr/>
          </p:nvSpPr>
          <p:spPr>
            <a:xfrm flipH="1" rot="10800000">
              <a:off x="879950" y="4098650"/>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40" name="Google Shape;240;p8"/>
            <p:cNvSpPr/>
            <p:nvPr/>
          </p:nvSpPr>
          <p:spPr>
            <a:xfrm flipH="1" rot="10800000">
              <a:off x="0" y="3000300"/>
              <a:ext cx="658850" cy="2143200"/>
            </a:xfrm>
            <a:custGeom>
              <a:rect b="b" l="l" r="r" t="t"/>
              <a:pathLst>
                <a:path extrusionOk="0" h="85728" w="26354">
                  <a:moveTo>
                    <a:pt x="0" y="0"/>
                  </a:moveTo>
                  <a:lnTo>
                    <a:pt x="0" y="85442"/>
                  </a:lnTo>
                  <a:cubicBezTo>
                    <a:pt x="1037" y="85610"/>
                    <a:pt x="2093" y="85727"/>
                    <a:pt x="3146" y="85727"/>
                  </a:cubicBezTo>
                  <a:cubicBezTo>
                    <a:pt x="6476" y="85727"/>
                    <a:pt x="9770" y="84556"/>
                    <a:pt x="12310" y="80123"/>
                  </a:cubicBezTo>
                  <a:cubicBezTo>
                    <a:pt x="18055" y="70001"/>
                    <a:pt x="7477" y="58694"/>
                    <a:pt x="10426" y="47751"/>
                  </a:cubicBezTo>
                  <a:cubicBezTo>
                    <a:pt x="11824" y="42584"/>
                    <a:pt x="17204" y="39940"/>
                    <a:pt x="18815" y="35198"/>
                  </a:cubicBezTo>
                  <a:cubicBezTo>
                    <a:pt x="20699" y="29757"/>
                    <a:pt x="18997" y="24894"/>
                    <a:pt x="19696" y="19240"/>
                  </a:cubicBezTo>
                  <a:cubicBezTo>
                    <a:pt x="20365" y="13982"/>
                    <a:pt x="22797" y="6018"/>
                    <a:pt x="26353"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41" name="Google Shape;241;p8"/>
            <p:cNvSpPr/>
            <p:nvPr/>
          </p:nvSpPr>
          <p:spPr>
            <a:xfrm flipH="1">
              <a:off x="797775" y="2372200"/>
              <a:ext cx="48650" cy="38025"/>
            </a:xfrm>
            <a:custGeom>
              <a:rect b="b" l="l" r="r" t="t"/>
              <a:pathLst>
                <a:path extrusionOk="0" h="1521" w="1946">
                  <a:moveTo>
                    <a:pt x="973" y="1"/>
                  </a:moveTo>
                  <a:cubicBezTo>
                    <a:pt x="0" y="1"/>
                    <a:pt x="0"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42" name="Google Shape;242;p8"/>
            <p:cNvSpPr/>
            <p:nvPr/>
          </p:nvSpPr>
          <p:spPr>
            <a:xfrm>
              <a:off x="2153100" y="4608575"/>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43" name="Google Shape;243;p8"/>
            <p:cNvSpPr/>
            <p:nvPr/>
          </p:nvSpPr>
          <p:spPr>
            <a:xfrm>
              <a:off x="219825" y="66250"/>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44" name="Google Shape;244;p8"/>
            <p:cNvSpPr/>
            <p:nvPr/>
          </p:nvSpPr>
          <p:spPr>
            <a:xfrm flipH="1">
              <a:off x="846425" y="2941100"/>
              <a:ext cx="220400" cy="171000"/>
            </a:xfrm>
            <a:custGeom>
              <a:rect b="b" l="l" r="r" t="t"/>
              <a:pathLst>
                <a:path extrusionOk="0" h="6840" w="8816">
                  <a:moveTo>
                    <a:pt x="4408" y="0"/>
                  </a:moveTo>
                  <a:cubicBezTo>
                    <a:pt x="1" y="0"/>
                    <a:pt x="1" y="6839"/>
                    <a:pt x="4408" y="6839"/>
                  </a:cubicBezTo>
                  <a:cubicBezTo>
                    <a:pt x="8816" y="6839"/>
                    <a:pt x="8816" y="0"/>
                    <a:pt x="440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45" name="Google Shape;245;p8"/>
            <p:cNvSpPr/>
            <p:nvPr/>
          </p:nvSpPr>
          <p:spPr>
            <a:xfrm>
              <a:off x="8568150" y="66250"/>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46" name="Google Shape;246;p8"/>
            <p:cNvSpPr/>
            <p:nvPr/>
          </p:nvSpPr>
          <p:spPr>
            <a:xfrm>
              <a:off x="8039075" y="370288"/>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47" name="Google Shape;247;p8"/>
            <p:cNvSpPr/>
            <p:nvPr/>
          </p:nvSpPr>
          <p:spPr>
            <a:xfrm>
              <a:off x="8820375" y="4441013"/>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48" name="Google Shape;248;p8"/>
            <p:cNvSpPr/>
            <p:nvPr/>
          </p:nvSpPr>
          <p:spPr>
            <a:xfrm>
              <a:off x="8617475" y="4647713"/>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49" name="Google Shape;249;p8"/>
            <p:cNvSpPr/>
            <p:nvPr/>
          </p:nvSpPr>
          <p:spPr>
            <a:xfrm>
              <a:off x="8973875" y="4879488"/>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50" name="Google Shape;250;p8"/>
            <p:cNvSpPr/>
            <p:nvPr/>
          </p:nvSpPr>
          <p:spPr>
            <a:xfrm>
              <a:off x="8248950" y="4348213"/>
              <a:ext cx="48650" cy="38000"/>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51" name="Google Shape;251;p8"/>
            <p:cNvSpPr/>
            <p:nvPr/>
          </p:nvSpPr>
          <p:spPr>
            <a:xfrm>
              <a:off x="8398650" y="4464463"/>
              <a:ext cx="48650" cy="38025"/>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52" name="Google Shape;252;p8"/>
            <p:cNvSpPr/>
            <p:nvPr/>
          </p:nvSpPr>
          <p:spPr>
            <a:xfrm>
              <a:off x="8094800" y="4714613"/>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253" name="Google Shape;253;p8"/>
          <p:cNvSpPr txBox="1"/>
          <p:nvPr>
            <p:ph type="title"/>
          </p:nvPr>
        </p:nvSpPr>
        <p:spPr>
          <a:xfrm>
            <a:off x="1214588" y="1126956"/>
            <a:ext cx="5571900" cy="8544900"/>
          </a:xfrm>
          <a:prstGeom prst="rect">
            <a:avLst/>
          </a:prstGeom>
        </p:spPr>
        <p:txBody>
          <a:bodyPr anchorCtr="0" anchor="ctr" bIns="107175" lIns="107175" spcFirstLastPara="1" rIns="107175" wrap="square" tIns="107175">
            <a:noAutofit/>
          </a:bodyPr>
          <a:lstStyle>
            <a:lvl1pPr lvl="0" algn="ctr">
              <a:spcBef>
                <a:spcPts val="0"/>
              </a:spcBef>
              <a:spcAft>
                <a:spcPts val="0"/>
              </a:spcAft>
              <a:buSzPts val="10600"/>
              <a:buNone/>
              <a:defRPr sz="9400"/>
            </a:lvl1pPr>
            <a:lvl2pPr lvl="1" algn="ctr">
              <a:spcBef>
                <a:spcPts val="0"/>
              </a:spcBef>
              <a:spcAft>
                <a:spcPts val="0"/>
              </a:spcAft>
              <a:buSzPts val="10600"/>
              <a:buNone/>
              <a:defRPr sz="10600"/>
            </a:lvl2pPr>
            <a:lvl3pPr lvl="2" algn="ctr">
              <a:spcBef>
                <a:spcPts val="0"/>
              </a:spcBef>
              <a:spcAft>
                <a:spcPts val="0"/>
              </a:spcAft>
              <a:buSzPts val="10600"/>
              <a:buNone/>
              <a:defRPr sz="10600"/>
            </a:lvl3pPr>
            <a:lvl4pPr lvl="3" algn="ctr">
              <a:spcBef>
                <a:spcPts val="0"/>
              </a:spcBef>
              <a:spcAft>
                <a:spcPts val="0"/>
              </a:spcAft>
              <a:buSzPts val="10600"/>
              <a:buNone/>
              <a:defRPr sz="10600"/>
            </a:lvl4pPr>
            <a:lvl5pPr lvl="4" algn="ctr">
              <a:spcBef>
                <a:spcPts val="0"/>
              </a:spcBef>
              <a:spcAft>
                <a:spcPts val="0"/>
              </a:spcAft>
              <a:buSzPts val="10600"/>
              <a:buNone/>
              <a:defRPr sz="10600"/>
            </a:lvl5pPr>
            <a:lvl6pPr lvl="5" algn="ctr">
              <a:spcBef>
                <a:spcPts val="0"/>
              </a:spcBef>
              <a:spcAft>
                <a:spcPts val="0"/>
              </a:spcAft>
              <a:buSzPts val="10600"/>
              <a:buNone/>
              <a:defRPr sz="10600"/>
            </a:lvl6pPr>
            <a:lvl7pPr lvl="6" algn="ctr">
              <a:spcBef>
                <a:spcPts val="0"/>
              </a:spcBef>
              <a:spcAft>
                <a:spcPts val="0"/>
              </a:spcAft>
              <a:buSzPts val="10600"/>
              <a:buNone/>
              <a:defRPr sz="10600"/>
            </a:lvl7pPr>
            <a:lvl8pPr lvl="7" algn="ctr">
              <a:spcBef>
                <a:spcPts val="0"/>
              </a:spcBef>
              <a:spcAft>
                <a:spcPts val="0"/>
              </a:spcAft>
              <a:buSzPts val="10600"/>
              <a:buNone/>
              <a:defRPr sz="10600"/>
            </a:lvl8pPr>
            <a:lvl9pPr lvl="8" algn="ctr">
              <a:spcBef>
                <a:spcPts val="0"/>
              </a:spcBef>
              <a:spcAft>
                <a:spcPts val="0"/>
              </a:spcAft>
              <a:buSzPts val="10600"/>
              <a:buNone/>
              <a:defRPr sz="106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54" name="Shape 254"/>
        <p:cNvGrpSpPr/>
        <p:nvPr/>
      </p:nvGrpSpPr>
      <p:grpSpPr>
        <a:xfrm>
          <a:off x="0" y="0"/>
          <a:ext cx="0" cy="0"/>
          <a:chOff x="0" y="0"/>
          <a:chExt cx="0" cy="0"/>
        </a:xfrm>
      </p:grpSpPr>
      <p:grpSp>
        <p:nvGrpSpPr>
          <p:cNvPr id="255" name="Google Shape;255;p9"/>
          <p:cNvGrpSpPr/>
          <p:nvPr/>
        </p:nvGrpSpPr>
        <p:grpSpPr>
          <a:xfrm>
            <a:off x="-22903" y="-162023"/>
            <a:ext cx="8652481" cy="11067386"/>
            <a:chOff x="-26175" y="-77567"/>
            <a:chExt cx="9888550" cy="5298442"/>
          </a:xfrm>
        </p:grpSpPr>
        <p:sp>
          <p:nvSpPr>
            <p:cNvPr id="256" name="Google Shape;256;p9"/>
            <p:cNvSpPr/>
            <p:nvPr/>
          </p:nvSpPr>
          <p:spPr>
            <a:xfrm>
              <a:off x="-26175" y="3857700"/>
              <a:ext cx="2505375" cy="1363175"/>
            </a:xfrm>
            <a:custGeom>
              <a:rect b="b" l="l" r="r" t="t"/>
              <a:pathLst>
                <a:path extrusionOk="0" h="54527" w="100215">
                  <a:moveTo>
                    <a:pt x="34672" y="1"/>
                  </a:moveTo>
                  <a:cubicBezTo>
                    <a:pt x="27998" y="1"/>
                    <a:pt x="22358" y="4564"/>
                    <a:pt x="16171" y="7292"/>
                  </a:cubicBezTo>
                  <a:cubicBezTo>
                    <a:pt x="10487" y="9784"/>
                    <a:pt x="5137" y="11030"/>
                    <a:pt x="0" y="11182"/>
                  </a:cubicBezTo>
                  <a:lnTo>
                    <a:pt x="0" y="54526"/>
                  </a:lnTo>
                  <a:lnTo>
                    <a:pt x="67661" y="54526"/>
                  </a:lnTo>
                  <a:cubicBezTo>
                    <a:pt x="68816" y="44800"/>
                    <a:pt x="73497" y="39633"/>
                    <a:pt x="81734" y="33097"/>
                  </a:cubicBezTo>
                  <a:cubicBezTo>
                    <a:pt x="89029" y="27322"/>
                    <a:pt x="100215" y="22733"/>
                    <a:pt x="95503" y="10848"/>
                  </a:cubicBezTo>
                  <a:cubicBezTo>
                    <a:pt x="92626" y="3618"/>
                    <a:pt x="87733" y="1358"/>
                    <a:pt x="82057" y="1358"/>
                  </a:cubicBezTo>
                  <a:cubicBezTo>
                    <a:pt x="72600" y="1358"/>
                    <a:pt x="60970" y="7632"/>
                    <a:pt x="52878" y="7632"/>
                  </a:cubicBezTo>
                  <a:cubicBezTo>
                    <a:pt x="52229" y="7632"/>
                    <a:pt x="51604" y="7591"/>
                    <a:pt x="51004" y="7504"/>
                  </a:cubicBezTo>
                  <a:cubicBezTo>
                    <a:pt x="45016" y="6653"/>
                    <a:pt x="45138" y="2854"/>
                    <a:pt x="39849" y="939"/>
                  </a:cubicBezTo>
                  <a:cubicBezTo>
                    <a:pt x="38044" y="281"/>
                    <a:pt x="36326" y="1"/>
                    <a:pt x="34672"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57" name="Google Shape;257;p9"/>
            <p:cNvSpPr/>
            <p:nvPr/>
          </p:nvSpPr>
          <p:spPr>
            <a:xfrm>
              <a:off x="9525" y="4272575"/>
              <a:ext cx="3796425" cy="947425"/>
            </a:xfrm>
            <a:custGeom>
              <a:rect b="b" l="l" r="r" t="t"/>
              <a:pathLst>
                <a:path extrusionOk="0" h="37897" w="151857">
                  <a:moveTo>
                    <a:pt x="52927" y="1"/>
                  </a:moveTo>
                  <a:cubicBezTo>
                    <a:pt x="50805" y="1"/>
                    <a:pt x="48661" y="253"/>
                    <a:pt x="46475" y="753"/>
                  </a:cubicBezTo>
                  <a:cubicBezTo>
                    <a:pt x="38967" y="2455"/>
                    <a:pt x="31824" y="6832"/>
                    <a:pt x="23921" y="11939"/>
                  </a:cubicBezTo>
                  <a:cubicBezTo>
                    <a:pt x="16262" y="16893"/>
                    <a:pt x="9149" y="19446"/>
                    <a:pt x="2736" y="19537"/>
                  </a:cubicBezTo>
                  <a:cubicBezTo>
                    <a:pt x="1824" y="19537"/>
                    <a:pt x="881" y="19507"/>
                    <a:pt x="0" y="19385"/>
                  </a:cubicBezTo>
                  <a:lnTo>
                    <a:pt x="0" y="19781"/>
                  </a:lnTo>
                  <a:cubicBezTo>
                    <a:pt x="912" y="19872"/>
                    <a:pt x="1824" y="19902"/>
                    <a:pt x="2736" y="19902"/>
                  </a:cubicBezTo>
                  <a:cubicBezTo>
                    <a:pt x="9240" y="19841"/>
                    <a:pt x="16414" y="17258"/>
                    <a:pt x="24134" y="12273"/>
                  </a:cubicBezTo>
                  <a:cubicBezTo>
                    <a:pt x="34504" y="5553"/>
                    <a:pt x="43475" y="428"/>
                    <a:pt x="52995" y="428"/>
                  </a:cubicBezTo>
                  <a:cubicBezTo>
                    <a:pt x="58461" y="428"/>
                    <a:pt x="64108" y="2117"/>
                    <a:pt x="70305" y="6163"/>
                  </a:cubicBezTo>
                  <a:cubicBezTo>
                    <a:pt x="73983" y="8595"/>
                    <a:pt x="76932" y="10723"/>
                    <a:pt x="79546" y="12607"/>
                  </a:cubicBezTo>
                  <a:cubicBezTo>
                    <a:pt x="88105" y="18832"/>
                    <a:pt x="92566" y="22049"/>
                    <a:pt x="105098" y="22049"/>
                  </a:cubicBezTo>
                  <a:cubicBezTo>
                    <a:pt x="106763" y="22049"/>
                    <a:pt x="108571" y="21992"/>
                    <a:pt x="110549" y="21878"/>
                  </a:cubicBezTo>
                  <a:cubicBezTo>
                    <a:pt x="112106" y="21785"/>
                    <a:pt x="113625" y="21738"/>
                    <a:pt x="115107" y="21738"/>
                  </a:cubicBezTo>
                  <a:cubicBezTo>
                    <a:pt x="130610" y="21738"/>
                    <a:pt x="142104" y="26855"/>
                    <a:pt x="151371" y="37896"/>
                  </a:cubicBezTo>
                  <a:lnTo>
                    <a:pt x="151857" y="37896"/>
                  </a:lnTo>
                  <a:cubicBezTo>
                    <a:pt x="142490" y="26584"/>
                    <a:pt x="130835" y="21346"/>
                    <a:pt x="115081" y="21346"/>
                  </a:cubicBezTo>
                  <a:cubicBezTo>
                    <a:pt x="113606" y="21346"/>
                    <a:pt x="112097" y="21392"/>
                    <a:pt x="110549" y="21483"/>
                  </a:cubicBezTo>
                  <a:cubicBezTo>
                    <a:pt x="108535" y="21603"/>
                    <a:pt x="106700" y="21663"/>
                    <a:pt x="105012" y="21663"/>
                  </a:cubicBezTo>
                  <a:cubicBezTo>
                    <a:pt x="92666" y="21663"/>
                    <a:pt x="88235" y="18454"/>
                    <a:pt x="79758" y="12303"/>
                  </a:cubicBezTo>
                  <a:cubicBezTo>
                    <a:pt x="77175" y="10419"/>
                    <a:pt x="74196" y="8261"/>
                    <a:pt x="70518" y="5859"/>
                  </a:cubicBezTo>
                  <a:cubicBezTo>
                    <a:pt x="64512" y="1930"/>
                    <a:pt x="58801" y="1"/>
                    <a:pt x="5292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58" name="Google Shape;258;p9"/>
            <p:cNvSpPr/>
            <p:nvPr/>
          </p:nvSpPr>
          <p:spPr>
            <a:xfrm>
              <a:off x="2058175" y="4783025"/>
              <a:ext cx="36500" cy="28150"/>
            </a:xfrm>
            <a:custGeom>
              <a:rect b="b" l="l" r="r" t="t"/>
              <a:pathLst>
                <a:path extrusionOk="0" h="1126" w="1460">
                  <a:moveTo>
                    <a:pt x="730" y="1"/>
                  </a:moveTo>
                  <a:cubicBezTo>
                    <a:pt x="1" y="1"/>
                    <a:pt x="1" y="1126"/>
                    <a:pt x="730" y="1126"/>
                  </a:cubicBezTo>
                  <a:cubicBezTo>
                    <a:pt x="1460" y="1126"/>
                    <a:pt x="1460" y="1"/>
                    <a:pt x="73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59" name="Google Shape;259;p9"/>
            <p:cNvSpPr/>
            <p:nvPr/>
          </p:nvSpPr>
          <p:spPr>
            <a:xfrm>
              <a:off x="2422925" y="4569500"/>
              <a:ext cx="207475" cy="161875"/>
            </a:xfrm>
            <a:custGeom>
              <a:rect b="b" l="l" r="r" t="t"/>
              <a:pathLst>
                <a:path extrusionOk="0" h="6475" w="8299">
                  <a:moveTo>
                    <a:pt x="4165" y="1"/>
                  </a:moveTo>
                  <a:cubicBezTo>
                    <a:pt x="1" y="1"/>
                    <a:pt x="1" y="6475"/>
                    <a:pt x="4165" y="6475"/>
                  </a:cubicBezTo>
                  <a:cubicBezTo>
                    <a:pt x="8299" y="6475"/>
                    <a:pt x="8299" y="1"/>
                    <a:pt x="4165"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60" name="Google Shape;260;p9"/>
            <p:cNvSpPr/>
            <p:nvPr/>
          </p:nvSpPr>
          <p:spPr>
            <a:xfrm>
              <a:off x="2418375" y="4425125"/>
              <a:ext cx="60825" cy="47150"/>
            </a:xfrm>
            <a:custGeom>
              <a:rect b="b" l="l" r="r" t="t"/>
              <a:pathLst>
                <a:path extrusionOk="0" h="1886" w="2433">
                  <a:moveTo>
                    <a:pt x="1216" y="1"/>
                  </a:moveTo>
                  <a:cubicBezTo>
                    <a:pt x="0" y="1"/>
                    <a:pt x="0" y="1885"/>
                    <a:pt x="1216" y="1885"/>
                  </a:cubicBezTo>
                  <a:cubicBezTo>
                    <a:pt x="2432" y="1885"/>
                    <a:pt x="2432" y="1"/>
                    <a:pt x="1216"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61" name="Google Shape;261;p9"/>
            <p:cNvSpPr/>
            <p:nvPr/>
          </p:nvSpPr>
          <p:spPr>
            <a:xfrm>
              <a:off x="47700" y="2891425"/>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62" name="Google Shape;262;p9"/>
            <p:cNvSpPr/>
            <p:nvPr/>
          </p:nvSpPr>
          <p:spPr>
            <a:xfrm>
              <a:off x="2267150" y="4905375"/>
              <a:ext cx="110225" cy="85900"/>
            </a:xfrm>
            <a:custGeom>
              <a:rect b="b" l="l" r="r" t="t"/>
              <a:pathLst>
                <a:path extrusionOk="0" h="3436" w="4409">
                  <a:moveTo>
                    <a:pt x="2220" y="1"/>
                  </a:moveTo>
                  <a:cubicBezTo>
                    <a:pt x="1" y="1"/>
                    <a:pt x="1" y="3435"/>
                    <a:pt x="2220" y="3435"/>
                  </a:cubicBezTo>
                  <a:cubicBezTo>
                    <a:pt x="4408" y="3435"/>
                    <a:pt x="4408" y="1"/>
                    <a:pt x="222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63" name="Google Shape;263;p9"/>
            <p:cNvSpPr/>
            <p:nvPr/>
          </p:nvSpPr>
          <p:spPr>
            <a:xfrm>
              <a:off x="745100" y="3665250"/>
              <a:ext cx="36500" cy="28900"/>
            </a:xfrm>
            <a:custGeom>
              <a:rect b="b" l="l" r="r" t="t"/>
              <a:pathLst>
                <a:path extrusionOk="0" h="1156" w="1460">
                  <a:moveTo>
                    <a:pt x="730" y="0"/>
                  </a:moveTo>
                  <a:cubicBezTo>
                    <a:pt x="0" y="0"/>
                    <a:pt x="0" y="1155"/>
                    <a:pt x="730" y="1155"/>
                  </a:cubicBezTo>
                  <a:cubicBezTo>
                    <a:pt x="1459" y="115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64" name="Google Shape;264;p9"/>
            <p:cNvSpPr/>
            <p:nvPr/>
          </p:nvSpPr>
          <p:spPr>
            <a:xfrm>
              <a:off x="370450" y="3624975"/>
              <a:ext cx="36500" cy="28900"/>
            </a:xfrm>
            <a:custGeom>
              <a:rect b="b" l="l" r="r" t="t"/>
              <a:pathLst>
                <a:path extrusionOk="0" h="1156" w="1460">
                  <a:moveTo>
                    <a:pt x="730" y="0"/>
                  </a:moveTo>
                  <a:cubicBezTo>
                    <a:pt x="1" y="0"/>
                    <a:pt x="1" y="1155"/>
                    <a:pt x="730" y="1155"/>
                  </a:cubicBezTo>
                  <a:cubicBezTo>
                    <a:pt x="1460" y="1155"/>
                    <a:pt x="1460"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65" name="Google Shape;265;p9"/>
            <p:cNvSpPr/>
            <p:nvPr/>
          </p:nvSpPr>
          <p:spPr>
            <a:xfrm>
              <a:off x="148575" y="3925125"/>
              <a:ext cx="36500" cy="28125"/>
            </a:xfrm>
            <a:custGeom>
              <a:rect b="b" l="l" r="r" t="t"/>
              <a:pathLst>
                <a:path extrusionOk="0" h="1125" w="1460">
                  <a:moveTo>
                    <a:pt x="730" y="0"/>
                  </a:moveTo>
                  <a:cubicBezTo>
                    <a:pt x="0" y="0"/>
                    <a:pt x="0" y="1125"/>
                    <a:pt x="730" y="1125"/>
                  </a:cubicBezTo>
                  <a:cubicBezTo>
                    <a:pt x="1459" y="112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266" name="Google Shape;266;p9"/>
            <p:cNvGrpSpPr/>
            <p:nvPr/>
          </p:nvGrpSpPr>
          <p:grpSpPr>
            <a:xfrm>
              <a:off x="516900" y="4542650"/>
              <a:ext cx="1005375" cy="613950"/>
              <a:chOff x="593100" y="4542650"/>
              <a:chExt cx="1005375" cy="613950"/>
            </a:xfrm>
          </p:grpSpPr>
          <p:sp>
            <p:nvSpPr>
              <p:cNvPr id="267" name="Google Shape;267;p9"/>
              <p:cNvSpPr/>
              <p:nvPr/>
            </p:nvSpPr>
            <p:spPr>
              <a:xfrm>
                <a:off x="954050" y="4731300"/>
                <a:ext cx="166450" cy="142100"/>
              </a:xfrm>
              <a:custGeom>
                <a:rect b="b" l="l" r="r" t="t"/>
                <a:pathLst>
                  <a:path extrusionOk="0" h="5684" w="6658">
                    <a:moveTo>
                      <a:pt x="5064" y="0"/>
                    </a:moveTo>
                    <a:cubicBezTo>
                      <a:pt x="4902" y="0"/>
                      <a:pt x="4733" y="38"/>
                      <a:pt x="4560" y="125"/>
                    </a:cubicBezTo>
                    <a:cubicBezTo>
                      <a:pt x="3466" y="581"/>
                      <a:pt x="2250" y="854"/>
                      <a:pt x="1277" y="1614"/>
                    </a:cubicBezTo>
                    <a:cubicBezTo>
                      <a:pt x="153" y="2556"/>
                      <a:pt x="1" y="4106"/>
                      <a:pt x="1126" y="5109"/>
                    </a:cubicBezTo>
                    <a:cubicBezTo>
                      <a:pt x="1555" y="5514"/>
                      <a:pt x="2002" y="5684"/>
                      <a:pt x="2447" y="5684"/>
                    </a:cubicBezTo>
                    <a:cubicBezTo>
                      <a:pt x="4178" y="5684"/>
                      <a:pt x="5882" y="3114"/>
                      <a:pt x="6414" y="1736"/>
                    </a:cubicBezTo>
                    <a:cubicBezTo>
                      <a:pt x="6658" y="1128"/>
                      <a:pt x="6384" y="672"/>
                      <a:pt x="5958" y="429"/>
                    </a:cubicBezTo>
                    <a:cubicBezTo>
                      <a:pt x="5730" y="179"/>
                      <a:pt x="5415" y="0"/>
                      <a:pt x="5064"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268" name="Google Shape;268;p9"/>
              <p:cNvGrpSpPr/>
              <p:nvPr/>
            </p:nvGrpSpPr>
            <p:grpSpPr>
              <a:xfrm>
                <a:off x="593100" y="4542650"/>
                <a:ext cx="1005375" cy="613950"/>
                <a:chOff x="593100" y="4542650"/>
                <a:chExt cx="1005375" cy="613950"/>
              </a:xfrm>
            </p:grpSpPr>
            <p:sp>
              <p:nvSpPr>
                <p:cNvPr id="269" name="Google Shape;269;p9"/>
                <p:cNvSpPr/>
                <p:nvPr/>
              </p:nvSpPr>
              <p:spPr>
                <a:xfrm>
                  <a:off x="1128825" y="4542650"/>
                  <a:ext cx="154300" cy="110700"/>
                </a:xfrm>
                <a:custGeom>
                  <a:rect b="b" l="l" r="r" t="t"/>
                  <a:pathLst>
                    <a:path extrusionOk="0" h="4428" w="6172">
                      <a:moveTo>
                        <a:pt x="3676" y="0"/>
                      </a:moveTo>
                      <a:cubicBezTo>
                        <a:pt x="3008" y="0"/>
                        <a:pt x="2340" y="91"/>
                        <a:pt x="1733" y="345"/>
                      </a:cubicBezTo>
                      <a:cubicBezTo>
                        <a:pt x="578" y="862"/>
                        <a:pt x="1" y="2199"/>
                        <a:pt x="548" y="3385"/>
                      </a:cubicBezTo>
                      <a:cubicBezTo>
                        <a:pt x="881" y="4147"/>
                        <a:pt x="1392" y="4428"/>
                        <a:pt x="1962" y="4428"/>
                      </a:cubicBezTo>
                      <a:cubicBezTo>
                        <a:pt x="3006" y="4428"/>
                        <a:pt x="4248" y="3486"/>
                        <a:pt x="4955" y="2838"/>
                      </a:cubicBezTo>
                      <a:cubicBezTo>
                        <a:pt x="5138" y="2686"/>
                        <a:pt x="5229" y="2534"/>
                        <a:pt x="5290" y="2351"/>
                      </a:cubicBezTo>
                      <a:cubicBezTo>
                        <a:pt x="6171" y="1895"/>
                        <a:pt x="6050" y="224"/>
                        <a:pt x="4773" y="72"/>
                      </a:cubicBezTo>
                      <a:cubicBezTo>
                        <a:pt x="4415" y="28"/>
                        <a:pt x="4046" y="0"/>
                        <a:pt x="367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70" name="Google Shape;270;p9"/>
                <p:cNvSpPr/>
                <p:nvPr/>
              </p:nvSpPr>
              <p:spPr>
                <a:xfrm>
                  <a:off x="1169875" y="4704100"/>
                  <a:ext cx="145925" cy="137650"/>
                </a:xfrm>
                <a:custGeom>
                  <a:rect b="b" l="l" r="r" t="t"/>
                  <a:pathLst>
                    <a:path extrusionOk="0" h="5506" w="5837">
                      <a:moveTo>
                        <a:pt x="4275" y="0"/>
                      </a:moveTo>
                      <a:cubicBezTo>
                        <a:pt x="4191" y="0"/>
                        <a:pt x="4104" y="9"/>
                        <a:pt x="4012" y="27"/>
                      </a:cubicBezTo>
                      <a:cubicBezTo>
                        <a:pt x="3009" y="240"/>
                        <a:pt x="1824" y="848"/>
                        <a:pt x="1094" y="1577"/>
                      </a:cubicBezTo>
                      <a:cubicBezTo>
                        <a:pt x="0" y="2611"/>
                        <a:pt x="547" y="4100"/>
                        <a:pt x="1398" y="5134"/>
                      </a:cubicBezTo>
                      <a:cubicBezTo>
                        <a:pt x="1621" y="5393"/>
                        <a:pt x="1934" y="5506"/>
                        <a:pt x="2248" y="5506"/>
                      </a:cubicBezTo>
                      <a:cubicBezTo>
                        <a:pt x="2448" y="5506"/>
                        <a:pt x="2649" y="5460"/>
                        <a:pt x="2827" y="5377"/>
                      </a:cubicBezTo>
                      <a:cubicBezTo>
                        <a:pt x="4134" y="4799"/>
                        <a:pt x="5137" y="3462"/>
                        <a:pt x="5654" y="2124"/>
                      </a:cubicBezTo>
                      <a:cubicBezTo>
                        <a:pt x="5836" y="1638"/>
                        <a:pt x="5684" y="1243"/>
                        <a:pt x="5411" y="1000"/>
                      </a:cubicBezTo>
                      <a:cubicBezTo>
                        <a:pt x="5304" y="465"/>
                        <a:pt x="4891" y="0"/>
                        <a:pt x="427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71" name="Google Shape;271;p9"/>
                <p:cNvSpPr/>
                <p:nvPr/>
              </p:nvSpPr>
              <p:spPr>
                <a:xfrm>
                  <a:off x="1378850" y="4709925"/>
                  <a:ext cx="90450" cy="100100"/>
                </a:xfrm>
                <a:custGeom>
                  <a:rect b="b" l="l" r="r" t="t"/>
                  <a:pathLst>
                    <a:path extrusionOk="0" h="4004" w="3618">
                      <a:moveTo>
                        <a:pt x="2264" y="1"/>
                      </a:moveTo>
                      <a:cubicBezTo>
                        <a:pt x="1988" y="1"/>
                        <a:pt x="1713" y="101"/>
                        <a:pt x="1489" y="311"/>
                      </a:cubicBezTo>
                      <a:cubicBezTo>
                        <a:pt x="973" y="767"/>
                        <a:pt x="395" y="1192"/>
                        <a:pt x="152" y="1891"/>
                      </a:cubicBezTo>
                      <a:cubicBezTo>
                        <a:pt x="0" y="2347"/>
                        <a:pt x="30" y="2834"/>
                        <a:pt x="274" y="3259"/>
                      </a:cubicBezTo>
                      <a:cubicBezTo>
                        <a:pt x="522" y="3756"/>
                        <a:pt x="967" y="4004"/>
                        <a:pt x="1433" y="4004"/>
                      </a:cubicBezTo>
                      <a:cubicBezTo>
                        <a:pt x="1766" y="4004"/>
                        <a:pt x="2110" y="3877"/>
                        <a:pt x="2401" y="3624"/>
                      </a:cubicBezTo>
                      <a:cubicBezTo>
                        <a:pt x="2736" y="3320"/>
                        <a:pt x="2857" y="2834"/>
                        <a:pt x="2736" y="2408"/>
                      </a:cubicBezTo>
                      <a:cubicBezTo>
                        <a:pt x="2857" y="2287"/>
                        <a:pt x="2979" y="2165"/>
                        <a:pt x="3100" y="2074"/>
                      </a:cubicBezTo>
                      <a:cubicBezTo>
                        <a:pt x="3556" y="1648"/>
                        <a:pt x="3617" y="828"/>
                        <a:pt x="3161" y="402"/>
                      </a:cubicBezTo>
                      <a:cubicBezTo>
                        <a:pt x="2915" y="139"/>
                        <a:pt x="2589" y="1"/>
                        <a:pt x="226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72" name="Google Shape;272;p9"/>
                <p:cNvSpPr/>
                <p:nvPr/>
              </p:nvSpPr>
              <p:spPr>
                <a:xfrm>
                  <a:off x="1312725" y="4918100"/>
                  <a:ext cx="145175" cy="140375"/>
                </a:xfrm>
                <a:custGeom>
                  <a:rect b="b" l="l" r="r" t="t"/>
                  <a:pathLst>
                    <a:path extrusionOk="0" h="5615" w="5807">
                      <a:moveTo>
                        <a:pt x="4037" y="1"/>
                      </a:moveTo>
                      <a:cubicBezTo>
                        <a:pt x="3867" y="1"/>
                        <a:pt x="3686" y="41"/>
                        <a:pt x="3496" y="130"/>
                      </a:cubicBezTo>
                      <a:cubicBezTo>
                        <a:pt x="1885" y="859"/>
                        <a:pt x="1" y="3443"/>
                        <a:pt x="1520" y="5084"/>
                      </a:cubicBezTo>
                      <a:cubicBezTo>
                        <a:pt x="1874" y="5461"/>
                        <a:pt x="2284" y="5615"/>
                        <a:pt x="2701" y="5615"/>
                      </a:cubicBezTo>
                      <a:cubicBezTo>
                        <a:pt x="3395" y="5615"/>
                        <a:pt x="4108" y="5190"/>
                        <a:pt x="4621" y="4659"/>
                      </a:cubicBezTo>
                      <a:cubicBezTo>
                        <a:pt x="5563" y="3686"/>
                        <a:pt x="5806" y="2562"/>
                        <a:pt x="5654" y="1224"/>
                      </a:cubicBezTo>
                      <a:cubicBezTo>
                        <a:pt x="5624" y="768"/>
                        <a:pt x="5229" y="434"/>
                        <a:pt x="4803" y="312"/>
                      </a:cubicBezTo>
                      <a:cubicBezTo>
                        <a:pt x="4592" y="120"/>
                        <a:pt x="4331" y="1"/>
                        <a:pt x="403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73" name="Google Shape;273;p9"/>
                <p:cNvSpPr/>
                <p:nvPr/>
              </p:nvSpPr>
              <p:spPr>
                <a:xfrm>
                  <a:off x="1474575" y="5016225"/>
                  <a:ext cx="123900" cy="132150"/>
                </a:xfrm>
                <a:custGeom>
                  <a:rect b="b" l="l" r="r" t="t"/>
                  <a:pathLst>
                    <a:path extrusionOk="0" h="5286" w="4956">
                      <a:moveTo>
                        <a:pt x="3402" y="1"/>
                      </a:moveTo>
                      <a:cubicBezTo>
                        <a:pt x="3157" y="1"/>
                        <a:pt x="2907" y="83"/>
                        <a:pt x="2676" y="278"/>
                      </a:cubicBezTo>
                      <a:cubicBezTo>
                        <a:pt x="1642" y="1159"/>
                        <a:pt x="1" y="2862"/>
                        <a:pt x="518" y="4351"/>
                      </a:cubicBezTo>
                      <a:cubicBezTo>
                        <a:pt x="703" y="4934"/>
                        <a:pt x="1097" y="5286"/>
                        <a:pt x="1658" y="5286"/>
                      </a:cubicBezTo>
                      <a:cubicBezTo>
                        <a:pt x="1740" y="5286"/>
                        <a:pt x="1826" y="5278"/>
                        <a:pt x="1916" y="5263"/>
                      </a:cubicBezTo>
                      <a:cubicBezTo>
                        <a:pt x="2767" y="5172"/>
                        <a:pt x="3436" y="4351"/>
                        <a:pt x="3922" y="3743"/>
                      </a:cubicBezTo>
                      <a:cubicBezTo>
                        <a:pt x="4408" y="3135"/>
                        <a:pt x="4955" y="2314"/>
                        <a:pt x="4895" y="1494"/>
                      </a:cubicBezTo>
                      <a:cubicBezTo>
                        <a:pt x="4864" y="1068"/>
                        <a:pt x="4682" y="673"/>
                        <a:pt x="4378" y="460"/>
                      </a:cubicBezTo>
                      <a:cubicBezTo>
                        <a:pt x="4123" y="187"/>
                        <a:pt x="3769" y="1"/>
                        <a:pt x="340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74" name="Google Shape;274;p9"/>
                <p:cNvSpPr/>
                <p:nvPr/>
              </p:nvSpPr>
              <p:spPr>
                <a:xfrm>
                  <a:off x="938475" y="4583700"/>
                  <a:ext cx="144100" cy="89400"/>
                </a:xfrm>
                <a:custGeom>
                  <a:rect b="b" l="l" r="r" t="t"/>
                  <a:pathLst>
                    <a:path extrusionOk="0" h="3576" w="5764">
                      <a:moveTo>
                        <a:pt x="4036" y="0"/>
                      </a:moveTo>
                      <a:cubicBezTo>
                        <a:pt x="3781" y="0"/>
                        <a:pt x="3515" y="94"/>
                        <a:pt x="3268" y="314"/>
                      </a:cubicBezTo>
                      <a:cubicBezTo>
                        <a:pt x="2752" y="770"/>
                        <a:pt x="1809" y="922"/>
                        <a:pt x="1141" y="1287"/>
                      </a:cubicBezTo>
                      <a:cubicBezTo>
                        <a:pt x="1" y="1935"/>
                        <a:pt x="627" y="3576"/>
                        <a:pt x="1665" y="3576"/>
                      </a:cubicBezTo>
                      <a:cubicBezTo>
                        <a:pt x="1845" y="3576"/>
                        <a:pt x="2037" y="3527"/>
                        <a:pt x="2235" y="3415"/>
                      </a:cubicBezTo>
                      <a:cubicBezTo>
                        <a:pt x="3116" y="2928"/>
                        <a:pt x="4119" y="2776"/>
                        <a:pt x="4879" y="2077"/>
                      </a:cubicBezTo>
                      <a:cubicBezTo>
                        <a:pt x="5764" y="1264"/>
                        <a:pt x="4975" y="0"/>
                        <a:pt x="403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75" name="Google Shape;275;p9"/>
                <p:cNvSpPr/>
                <p:nvPr/>
              </p:nvSpPr>
              <p:spPr>
                <a:xfrm>
                  <a:off x="732925" y="4767950"/>
                  <a:ext cx="147450" cy="142000"/>
                </a:xfrm>
                <a:custGeom>
                  <a:rect b="b" l="l" r="r" t="t"/>
                  <a:pathLst>
                    <a:path extrusionOk="0" h="5680" w="5898">
                      <a:moveTo>
                        <a:pt x="4577" y="1"/>
                      </a:moveTo>
                      <a:cubicBezTo>
                        <a:pt x="4372" y="1"/>
                        <a:pt x="4167" y="56"/>
                        <a:pt x="3983" y="178"/>
                      </a:cubicBezTo>
                      <a:cubicBezTo>
                        <a:pt x="2979" y="604"/>
                        <a:pt x="1885" y="999"/>
                        <a:pt x="1065" y="1789"/>
                      </a:cubicBezTo>
                      <a:cubicBezTo>
                        <a:pt x="1" y="2823"/>
                        <a:pt x="122" y="4221"/>
                        <a:pt x="1034" y="5315"/>
                      </a:cubicBezTo>
                      <a:cubicBezTo>
                        <a:pt x="1263" y="5563"/>
                        <a:pt x="1587" y="5679"/>
                        <a:pt x="1909" y="5679"/>
                      </a:cubicBezTo>
                      <a:cubicBezTo>
                        <a:pt x="2101" y="5679"/>
                        <a:pt x="2293" y="5638"/>
                        <a:pt x="2463" y="5558"/>
                      </a:cubicBezTo>
                      <a:cubicBezTo>
                        <a:pt x="3922" y="4920"/>
                        <a:pt x="4773" y="3339"/>
                        <a:pt x="5563" y="2032"/>
                      </a:cubicBezTo>
                      <a:cubicBezTo>
                        <a:pt x="5806" y="1789"/>
                        <a:pt x="5897" y="1455"/>
                        <a:pt x="5837" y="1121"/>
                      </a:cubicBezTo>
                      <a:cubicBezTo>
                        <a:pt x="5791" y="484"/>
                        <a:pt x="5185" y="1"/>
                        <a:pt x="457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76" name="Google Shape;276;p9"/>
                <p:cNvSpPr/>
                <p:nvPr/>
              </p:nvSpPr>
              <p:spPr>
                <a:xfrm>
                  <a:off x="820050" y="4957225"/>
                  <a:ext cx="143150" cy="128000"/>
                </a:xfrm>
                <a:custGeom>
                  <a:rect b="b" l="l" r="r" t="t"/>
                  <a:pathLst>
                    <a:path extrusionOk="0" h="5120" w="5726">
                      <a:moveTo>
                        <a:pt x="3752" y="0"/>
                      </a:moveTo>
                      <a:cubicBezTo>
                        <a:pt x="1793" y="0"/>
                        <a:pt x="0" y="2247"/>
                        <a:pt x="224" y="4188"/>
                      </a:cubicBezTo>
                      <a:cubicBezTo>
                        <a:pt x="316" y="4783"/>
                        <a:pt x="873" y="5120"/>
                        <a:pt x="1415" y="5120"/>
                      </a:cubicBezTo>
                      <a:cubicBezTo>
                        <a:pt x="1593" y="5120"/>
                        <a:pt x="1769" y="5084"/>
                        <a:pt x="1926" y="5009"/>
                      </a:cubicBezTo>
                      <a:cubicBezTo>
                        <a:pt x="3172" y="4431"/>
                        <a:pt x="4115" y="3489"/>
                        <a:pt x="5118" y="2577"/>
                      </a:cubicBezTo>
                      <a:cubicBezTo>
                        <a:pt x="5361" y="2334"/>
                        <a:pt x="5452" y="2091"/>
                        <a:pt x="5482" y="1848"/>
                      </a:cubicBezTo>
                      <a:cubicBezTo>
                        <a:pt x="5726" y="1361"/>
                        <a:pt x="5665" y="723"/>
                        <a:pt x="5057" y="358"/>
                      </a:cubicBezTo>
                      <a:cubicBezTo>
                        <a:pt x="4627" y="110"/>
                        <a:pt x="4185" y="0"/>
                        <a:pt x="3752"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77" name="Google Shape;277;p9"/>
                <p:cNvSpPr/>
                <p:nvPr/>
              </p:nvSpPr>
              <p:spPr>
                <a:xfrm>
                  <a:off x="593100" y="5021925"/>
                  <a:ext cx="169500" cy="134675"/>
                </a:xfrm>
                <a:custGeom>
                  <a:rect b="b" l="l" r="r" t="t"/>
                  <a:pathLst>
                    <a:path extrusionOk="0" h="5387" w="6780">
                      <a:moveTo>
                        <a:pt x="5206" y="0"/>
                      </a:moveTo>
                      <a:cubicBezTo>
                        <a:pt x="5032" y="0"/>
                        <a:pt x="4846" y="44"/>
                        <a:pt x="4651" y="141"/>
                      </a:cubicBezTo>
                      <a:cubicBezTo>
                        <a:pt x="3192" y="931"/>
                        <a:pt x="1" y="2755"/>
                        <a:pt x="1855" y="4792"/>
                      </a:cubicBezTo>
                      <a:cubicBezTo>
                        <a:pt x="2251" y="5214"/>
                        <a:pt x="2649" y="5387"/>
                        <a:pt x="3039" y="5387"/>
                      </a:cubicBezTo>
                      <a:cubicBezTo>
                        <a:pt x="4448" y="5387"/>
                        <a:pt x="5748" y="3130"/>
                        <a:pt x="6414" y="2178"/>
                      </a:cubicBezTo>
                      <a:cubicBezTo>
                        <a:pt x="6779" y="1630"/>
                        <a:pt x="6627" y="1083"/>
                        <a:pt x="6262" y="749"/>
                      </a:cubicBezTo>
                      <a:cubicBezTo>
                        <a:pt x="6062" y="326"/>
                        <a:pt x="5682" y="0"/>
                        <a:pt x="520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78" name="Google Shape;278;p9"/>
                <p:cNvSpPr/>
                <p:nvPr/>
              </p:nvSpPr>
              <p:spPr>
                <a:xfrm>
                  <a:off x="1115150" y="4931025"/>
                  <a:ext cx="148200" cy="117650"/>
                </a:xfrm>
                <a:custGeom>
                  <a:rect b="b" l="l" r="r" t="t"/>
                  <a:pathLst>
                    <a:path extrusionOk="0" h="4706" w="5928">
                      <a:moveTo>
                        <a:pt x="4546" y="0"/>
                      </a:moveTo>
                      <a:cubicBezTo>
                        <a:pt x="4396" y="0"/>
                        <a:pt x="4237" y="40"/>
                        <a:pt x="4074" y="130"/>
                      </a:cubicBezTo>
                      <a:cubicBezTo>
                        <a:pt x="2797" y="829"/>
                        <a:pt x="1" y="2409"/>
                        <a:pt x="1612" y="4172"/>
                      </a:cubicBezTo>
                      <a:cubicBezTo>
                        <a:pt x="1957" y="4551"/>
                        <a:pt x="2306" y="4706"/>
                        <a:pt x="2647" y="4706"/>
                      </a:cubicBezTo>
                      <a:cubicBezTo>
                        <a:pt x="3868" y="4706"/>
                        <a:pt x="5000" y="2724"/>
                        <a:pt x="5594" y="1893"/>
                      </a:cubicBezTo>
                      <a:cubicBezTo>
                        <a:pt x="5928" y="1437"/>
                        <a:pt x="5776" y="950"/>
                        <a:pt x="5442" y="646"/>
                      </a:cubicBezTo>
                      <a:cubicBezTo>
                        <a:pt x="5286" y="291"/>
                        <a:pt x="4952" y="0"/>
                        <a:pt x="454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sp>
          <p:nvSpPr>
            <p:cNvPr id="279" name="Google Shape;279;p9"/>
            <p:cNvSpPr/>
            <p:nvPr/>
          </p:nvSpPr>
          <p:spPr>
            <a:xfrm rot="-1845798">
              <a:off x="7668551" y="104823"/>
              <a:ext cx="848837" cy="493157"/>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80" name="Google Shape;280;p9"/>
            <p:cNvSpPr/>
            <p:nvPr/>
          </p:nvSpPr>
          <p:spPr>
            <a:xfrm>
              <a:off x="3688900" y="4316200"/>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rgbClr val="FFA381"/>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81" name="Google Shape;281;p9"/>
            <p:cNvSpPr/>
            <p:nvPr/>
          </p:nvSpPr>
          <p:spPr>
            <a:xfrm rot="10800000">
              <a:off x="7540975" y="974275"/>
              <a:ext cx="1061575" cy="871800"/>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82" name="Google Shape;282;p9"/>
            <p:cNvSpPr/>
            <p:nvPr/>
          </p:nvSpPr>
          <p:spPr>
            <a:xfrm>
              <a:off x="8204150" y="621375"/>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83" name="Google Shape;283;p9"/>
            <p:cNvSpPr/>
            <p:nvPr/>
          </p:nvSpPr>
          <p:spPr>
            <a:xfrm rot="5400000">
              <a:off x="7877900" y="759375"/>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84" name="Google Shape;284;p9"/>
            <p:cNvSpPr/>
            <p:nvPr/>
          </p:nvSpPr>
          <p:spPr>
            <a:xfrm flipH="1">
              <a:off x="8766600" y="0"/>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85" name="Google Shape;285;p9"/>
            <p:cNvSpPr/>
            <p:nvPr/>
          </p:nvSpPr>
          <p:spPr>
            <a:xfrm flipH="1">
              <a:off x="7046050" y="205625"/>
              <a:ext cx="220400" cy="171000"/>
            </a:xfrm>
            <a:custGeom>
              <a:rect b="b" l="l" r="r" t="t"/>
              <a:pathLst>
                <a:path extrusionOk="0" h="6840" w="8816">
                  <a:moveTo>
                    <a:pt x="4408" y="0"/>
                  </a:moveTo>
                  <a:cubicBezTo>
                    <a:pt x="1" y="0"/>
                    <a:pt x="1" y="6839"/>
                    <a:pt x="4408" y="6839"/>
                  </a:cubicBezTo>
                  <a:cubicBezTo>
                    <a:pt x="8816" y="6839"/>
                    <a:pt x="8816" y="0"/>
                    <a:pt x="440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86" name="Google Shape;286;p9"/>
            <p:cNvSpPr/>
            <p:nvPr/>
          </p:nvSpPr>
          <p:spPr>
            <a:xfrm flipH="1">
              <a:off x="8689850" y="1063075"/>
              <a:ext cx="73725" cy="57025"/>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87" name="Google Shape;287;p9"/>
            <p:cNvSpPr/>
            <p:nvPr/>
          </p:nvSpPr>
          <p:spPr>
            <a:xfrm flipH="1">
              <a:off x="8723075" y="2284225"/>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88" name="Google Shape;288;p9"/>
            <p:cNvSpPr/>
            <p:nvPr/>
          </p:nvSpPr>
          <p:spPr>
            <a:xfrm flipH="1">
              <a:off x="8585525" y="2479500"/>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89" name="Google Shape;289;p9"/>
            <p:cNvSpPr/>
            <p:nvPr/>
          </p:nvSpPr>
          <p:spPr>
            <a:xfrm flipH="1">
              <a:off x="8838575" y="2064600"/>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90" name="Google Shape;290;p9"/>
            <p:cNvSpPr/>
            <p:nvPr/>
          </p:nvSpPr>
          <p:spPr>
            <a:xfrm flipH="1">
              <a:off x="8672925" y="1832850"/>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91" name="Google Shape;291;p9"/>
            <p:cNvSpPr/>
            <p:nvPr/>
          </p:nvSpPr>
          <p:spPr>
            <a:xfrm flipH="1">
              <a:off x="8835000" y="1583600"/>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92" name="Google Shape;292;p9"/>
            <p:cNvSpPr/>
            <p:nvPr/>
          </p:nvSpPr>
          <p:spPr>
            <a:xfrm flipH="1">
              <a:off x="8816750" y="654250"/>
              <a:ext cx="49425" cy="38025"/>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93" name="Google Shape;293;p9"/>
            <p:cNvSpPr/>
            <p:nvPr/>
          </p:nvSpPr>
          <p:spPr>
            <a:xfrm flipH="1">
              <a:off x="8933025" y="1006850"/>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94" name="Google Shape;294;p9"/>
            <p:cNvSpPr/>
            <p:nvPr/>
          </p:nvSpPr>
          <p:spPr>
            <a:xfrm flipH="1">
              <a:off x="8975900" y="2899725"/>
              <a:ext cx="110225" cy="85900"/>
            </a:xfrm>
            <a:custGeom>
              <a:rect b="b" l="l" r="r" t="t"/>
              <a:pathLst>
                <a:path extrusionOk="0" h="3436" w="4409">
                  <a:moveTo>
                    <a:pt x="2189" y="1"/>
                  </a:moveTo>
                  <a:cubicBezTo>
                    <a:pt x="1" y="1"/>
                    <a:pt x="1" y="3435"/>
                    <a:pt x="2189" y="3435"/>
                  </a:cubicBezTo>
                  <a:cubicBezTo>
                    <a:pt x="4408" y="3435"/>
                    <a:pt x="4408" y="1"/>
                    <a:pt x="2189"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95" name="Google Shape;295;p9"/>
            <p:cNvSpPr/>
            <p:nvPr/>
          </p:nvSpPr>
          <p:spPr>
            <a:xfrm>
              <a:off x="9525" y="238075"/>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96" name="Google Shape;296;p9"/>
            <p:cNvSpPr/>
            <p:nvPr/>
          </p:nvSpPr>
          <p:spPr>
            <a:xfrm>
              <a:off x="714700" y="420938"/>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297" name="Google Shape;297;p9"/>
          <p:cNvSpPr txBox="1"/>
          <p:nvPr>
            <p:ph type="title"/>
          </p:nvPr>
        </p:nvSpPr>
        <p:spPr>
          <a:xfrm>
            <a:off x="1138988" y="3014110"/>
            <a:ext cx="5722800" cy="2247000"/>
          </a:xfrm>
          <a:prstGeom prst="rect">
            <a:avLst/>
          </a:prstGeom>
        </p:spPr>
        <p:txBody>
          <a:bodyPr anchorCtr="0" anchor="ctr" bIns="107175" lIns="107175" spcFirstLastPara="1" rIns="107175" wrap="square" tIns="107175">
            <a:noAutofit/>
          </a:bodyPr>
          <a:lstStyle>
            <a:lvl1pPr lvl="0" rtl="0" algn="ctr">
              <a:spcBef>
                <a:spcPts val="0"/>
              </a:spcBef>
              <a:spcAft>
                <a:spcPts val="0"/>
              </a:spcAft>
              <a:buSzPts val="4200"/>
              <a:buNone/>
              <a:defRPr sz="65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298" name="Google Shape;298;p9"/>
          <p:cNvSpPr txBox="1"/>
          <p:nvPr>
            <p:ph idx="1" type="subTitle"/>
          </p:nvPr>
        </p:nvSpPr>
        <p:spPr>
          <a:xfrm>
            <a:off x="986081" y="5261337"/>
            <a:ext cx="6029100" cy="23298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SzPts val="2200"/>
              <a:buNone/>
              <a:defRPr>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rgbClr val="F2F2F2">
            <a:alpha val="0"/>
          </a:srgbClr>
        </a:solidFill>
      </p:bgPr>
    </p:bg>
    <p:spTree>
      <p:nvGrpSpPr>
        <p:cNvPr id="299" name="Shape 299"/>
        <p:cNvGrpSpPr/>
        <p:nvPr/>
      </p:nvGrpSpPr>
      <p:grpSpPr>
        <a:xfrm>
          <a:off x="0" y="0"/>
          <a:ext cx="0" cy="0"/>
          <a:chOff x="0" y="0"/>
          <a:chExt cx="0" cy="0"/>
        </a:xfrm>
      </p:grpSpPr>
      <p:grpSp>
        <p:nvGrpSpPr>
          <p:cNvPr id="300" name="Google Shape;300;p10"/>
          <p:cNvGrpSpPr/>
          <p:nvPr/>
        </p:nvGrpSpPr>
        <p:grpSpPr>
          <a:xfrm>
            <a:off x="14257" y="-83990"/>
            <a:ext cx="8300000" cy="10827733"/>
            <a:chOff x="16293" y="-40210"/>
            <a:chExt cx="9485714" cy="5183710"/>
          </a:xfrm>
        </p:grpSpPr>
        <p:grpSp>
          <p:nvGrpSpPr>
            <p:cNvPr id="301" name="Google Shape;301;p10"/>
            <p:cNvGrpSpPr/>
            <p:nvPr/>
          </p:nvGrpSpPr>
          <p:grpSpPr>
            <a:xfrm>
              <a:off x="16293" y="-40210"/>
              <a:ext cx="927567" cy="1633710"/>
              <a:chOff x="16293" y="-40210"/>
              <a:chExt cx="927567" cy="1633710"/>
            </a:xfrm>
          </p:grpSpPr>
          <p:sp>
            <p:nvSpPr>
              <p:cNvPr id="302" name="Google Shape;302;p10"/>
              <p:cNvSpPr/>
              <p:nvPr/>
            </p:nvSpPr>
            <p:spPr>
              <a:xfrm>
                <a:off x="713225" y="689600"/>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03" name="Google Shape;303;p10"/>
              <p:cNvSpPr/>
              <p:nvPr/>
            </p:nvSpPr>
            <p:spPr>
              <a:xfrm>
                <a:off x="532550" y="1555500"/>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04" name="Google Shape;304;p10"/>
              <p:cNvSpPr/>
              <p:nvPr/>
            </p:nvSpPr>
            <p:spPr>
              <a:xfrm flipH="1" rot="7843796">
                <a:off x="55661" y="195723"/>
                <a:ext cx="848832" cy="493154"/>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05" name="Google Shape;305;p10"/>
              <p:cNvSpPr/>
              <p:nvPr/>
            </p:nvSpPr>
            <p:spPr>
              <a:xfrm>
                <a:off x="135925" y="1223313"/>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06" name="Google Shape;306;p10"/>
              <p:cNvSpPr/>
              <p:nvPr/>
            </p:nvSpPr>
            <p:spPr>
              <a:xfrm>
                <a:off x="356288" y="797350"/>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nvGrpSpPr>
            <p:cNvPr id="307" name="Google Shape;307;p10"/>
            <p:cNvGrpSpPr/>
            <p:nvPr/>
          </p:nvGrpSpPr>
          <p:grpSpPr>
            <a:xfrm>
              <a:off x="8006425" y="2225525"/>
              <a:ext cx="1495583" cy="2917975"/>
              <a:chOff x="8006425" y="2225525"/>
              <a:chExt cx="1495583" cy="2917975"/>
            </a:xfrm>
          </p:grpSpPr>
          <p:sp>
            <p:nvSpPr>
              <p:cNvPr id="308" name="Google Shape;308;p10"/>
              <p:cNvSpPr/>
              <p:nvPr/>
            </p:nvSpPr>
            <p:spPr>
              <a:xfrm rot="10800000">
                <a:off x="8097408" y="4260025"/>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09" name="Google Shape;309;p10"/>
              <p:cNvSpPr/>
              <p:nvPr/>
            </p:nvSpPr>
            <p:spPr>
              <a:xfrm rot="10800000">
                <a:off x="8720833" y="3962025"/>
                <a:ext cx="73725" cy="57025"/>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10" name="Google Shape;310;p10"/>
              <p:cNvSpPr/>
              <p:nvPr/>
            </p:nvSpPr>
            <p:spPr>
              <a:xfrm rot="10800000">
                <a:off x="8671433" y="3726450"/>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11" name="Google Shape;311;p10"/>
              <p:cNvSpPr/>
              <p:nvPr/>
            </p:nvSpPr>
            <p:spPr>
              <a:xfrm rot="10800000">
                <a:off x="8404908" y="4931950"/>
                <a:ext cx="49425" cy="38025"/>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12" name="Google Shape;312;p10"/>
              <p:cNvSpPr/>
              <p:nvPr/>
            </p:nvSpPr>
            <p:spPr>
              <a:xfrm rot="10800000">
                <a:off x="8429633" y="4608575"/>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13" name="Google Shape;313;p10"/>
              <p:cNvSpPr/>
              <p:nvPr/>
            </p:nvSpPr>
            <p:spPr>
              <a:xfrm rot="10800000">
                <a:off x="8508708" y="3000300"/>
                <a:ext cx="658850" cy="2143200"/>
              </a:xfrm>
              <a:custGeom>
                <a:rect b="b" l="l" r="r" t="t"/>
                <a:pathLst>
                  <a:path extrusionOk="0" h="85728" w="26354">
                    <a:moveTo>
                      <a:pt x="0" y="0"/>
                    </a:moveTo>
                    <a:lnTo>
                      <a:pt x="0" y="85442"/>
                    </a:lnTo>
                    <a:cubicBezTo>
                      <a:pt x="1037" y="85610"/>
                      <a:pt x="2093" y="85727"/>
                      <a:pt x="3146" y="85727"/>
                    </a:cubicBezTo>
                    <a:cubicBezTo>
                      <a:pt x="6476" y="85727"/>
                      <a:pt x="9770" y="84556"/>
                      <a:pt x="12310" y="80123"/>
                    </a:cubicBezTo>
                    <a:cubicBezTo>
                      <a:pt x="18055" y="70001"/>
                      <a:pt x="7477" y="58694"/>
                      <a:pt x="10426" y="47751"/>
                    </a:cubicBezTo>
                    <a:cubicBezTo>
                      <a:pt x="11824" y="42584"/>
                      <a:pt x="17204" y="39940"/>
                      <a:pt x="18815" y="35198"/>
                    </a:cubicBezTo>
                    <a:cubicBezTo>
                      <a:pt x="20699" y="29757"/>
                      <a:pt x="18997" y="24894"/>
                      <a:pt x="19696" y="19240"/>
                    </a:cubicBezTo>
                    <a:cubicBezTo>
                      <a:pt x="20365" y="13982"/>
                      <a:pt x="22797" y="6018"/>
                      <a:pt x="26353"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14" name="Google Shape;314;p10"/>
              <p:cNvSpPr/>
              <p:nvPr/>
            </p:nvSpPr>
            <p:spPr>
              <a:xfrm flipH="1">
                <a:off x="8487533" y="3000300"/>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15" name="Google Shape;315;p10"/>
              <p:cNvSpPr/>
              <p:nvPr/>
            </p:nvSpPr>
            <p:spPr>
              <a:xfrm>
                <a:off x="8816708" y="2547325"/>
                <a:ext cx="220400" cy="171000"/>
              </a:xfrm>
              <a:custGeom>
                <a:rect b="b" l="l" r="r" t="t"/>
                <a:pathLst>
                  <a:path extrusionOk="0" h="6840" w="8816">
                    <a:moveTo>
                      <a:pt x="4408" y="0"/>
                    </a:moveTo>
                    <a:cubicBezTo>
                      <a:pt x="1" y="0"/>
                      <a:pt x="1" y="6839"/>
                      <a:pt x="4408" y="6839"/>
                    </a:cubicBezTo>
                    <a:cubicBezTo>
                      <a:pt x="8816" y="6839"/>
                      <a:pt x="8816" y="0"/>
                      <a:pt x="440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16" name="Google Shape;316;p10"/>
              <p:cNvSpPr/>
              <p:nvPr/>
            </p:nvSpPr>
            <p:spPr>
              <a:xfrm flipH="1">
                <a:off x="8006425" y="3368150"/>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17" name="Google Shape;317;p10"/>
              <p:cNvSpPr/>
              <p:nvPr/>
            </p:nvSpPr>
            <p:spPr>
              <a:xfrm rot="10800000">
                <a:off x="8406233" y="2225525"/>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sp>
        <p:nvSpPr>
          <p:cNvPr id="318" name="Google Shape;318;p10"/>
          <p:cNvSpPr txBox="1"/>
          <p:nvPr>
            <p:ph type="title"/>
          </p:nvPr>
        </p:nvSpPr>
        <p:spPr>
          <a:xfrm>
            <a:off x="2959863" y="1247954"/>
            <a:ext cx="4550100" cy="1196400"/>
          </a:xfrm>
          <a:prstGeom prst="rect">
            <a:avLst/>
          </a:prstGeom>
        </p:spPr>
        <p:txBody>
          <a:bodyPr anchorCtr="0" anchor="t" bIns="107175" lIns="107175" spcFirstLastPara="1" rIns="107175" wrap="square" tIns="107175">
            <a:noAutofit/>
          </a:bodyPr>
          <a:lstStyle>
            <a:lvl1pPr lvl="0" rtl="0" algn="r">
              <a:spcBef>
                <a:spcPts val="0"/>
              </a:spcBef>
              <a:spcAft>
                <a:spcPts val="0"/>
              </a:spcAft>
              <a:buSzPts val="3800"/>
              <a:buNone/>
              <a:defRPr/>
            </a:lvl1pPr>
            <a:lvl2pPr lvl="1" rtl="0" algn="r">
              <a:spcBef>
                <a:spcPts val="0"/>
              </a:spcBef>
              <a:spcAft>
                <a:spcPts val="0"/>
              </a:spcAft>
              <a:buSzPts val="3800"/>
              <a:buNone/>
              <a:defRPr/>
            </a:lvl2pPr>
            <a:lvl3pPr lvl="2" rtl="0" algn="r">
              <a:spcBef>
                <a:spcPts val="0"/>
              </a:spcBef>
              <a:spcAft>
                <a:spcPts val="0"/>
              </a:spcAft>
              <a:buSzPts val="3800"/>
              <a:buNone/>
              <a:defRPr/>
            </a:lvl3pPr>
            <a:lvl4pPr lvl="3" rtl="0" algn="r">
              <a:spcBef>
                <a:spcPts val="0"/>
              </a:spcBef>
              <a:spcAft>
                <a:spcPts val="0"/>
              </a:spcAft>
              <a:buSzPts val="3800"/>
              <a:buNone/>
              <a:defRPr/>
            </a:lvl4pPr>
            <a:lvl5pPr lvl="4" rtl="0" algn="r">
              <a:spcBef>
                <a:spcPts val="0"/>
              </a:spcBef>
              <a:spcAft>
                <a:spcPts val="0"/>
              </a:spcAft>
              <a:buSzPts val="3800"/>
              <a:buNone/>
              <a:defRPr/>
            </a:lvl5pPr>
            <a:lvl6pPr lvl="5" rtl="0" algn="r">
              <a:spcBef>
                <a:spcPts val="0"/>
              </a:spcBef>
              <a:spcAft>
                <a:spcPts val="0"/>
              </a:spcAft>
              <a:buSzPts val="3800"/>
              <a:buNone/>
              <a:defRPr/>
            </a:lvl6pPr>
            <a:lvl7pPr lvl="6" rtl="0" algn="r">
              <a:spcBef>
                <a:spcPts val="0"/>
              </a:spcBef>
              <a:spcAft>
                <a:spcPts val="0"/>
              </a:spcAft>
              <a:buSzPts val="3800"/>
              <a:buNone/>
              <a:defRPr/>
            </a:lvl7pPr>
            <a:lvl8pPr lvl="7" rtl="0" algn="r">
              <a:spcBef>
                <a:spcPts val="0"/>
              </a:spcBef>
              <a:spcAft>
                <a:spcPts val="0"/>
              </a:spcAft>
              <a:buSzPts val="3800"/>
              <a:buNone/>
              <a:defRPr/>
            </a:lvl8pPr>
            <a:lvl9pPr lvl="8" rtl="0" algn="r">
              <a:spcBef>
                <a:spcPts val="0"/>
              </a:spcBef>
              <a:spcAft>
                <a:spcPts val="0"/>
              </a:spcAft>
              <a:buSzPts val="38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20" Type="http://schemas.openxmlformats.org/officeDocument/2006/relationships/slideLayout" Target="../slideLayouts/slideLayout2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43" Type="http://schemas.openxmlformats.org/officeDocument/2006/relationships/theme" Target="../theme/theme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39" Type="http://schemas.openxmlformats.org/officeDocument/2006/relationships/slideLayout" Target="../slideLayouts/slideLayout39.xml"/><Relationship Id="rId16" Type="http://schemas.openxmlformats.org/officeDocument/2006/relationships/slideLayout" Target="../slideLayouts/slideLayout16.xml"/><Relationship Id="rId38" Type="http://schemas.openxmlformats.org/officeDocument/2006/relationships/slideLayout" Target="../slideLayouts/slideLayout38.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accen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24072" y="929608"/>
            <a:ext cx="6752700" cy="1196400"/>
          </a:xfrm>
          <a:prstGeom prst="rect">
            <a:avLst/>
          </a:prstGeom>
          <a:noFill/>
          <a:ln>
            <a:noFill/>
          </a:ln>
        </p:spPr>
        <p:txBody>
          <a:bodyPr anchorCtr="0" anchor="t" bIns="107175" lIns="107175" spcFirstLastPara="1" rIns="107175" wrap="square" tIns="107175">
            <a:noAutofit/>
          </a:bodyPr>
          <a:lstStyle>
            <a:lvl1pPr lvl="0" algn="ctr">
              <a:lnSpc>
                <a:spcPct val="100000"/>
              </a:lnSpc>
              <a:spcBef>
                <a:spcPts val="0"/>
              </a:spcBef>
              <a:spcAft>
                <a:spcPts val="0"/>
              </a:spcAft>
              <a:buClr>
                <a:schemeClr val="dk1"/>
              </a:buClr>
              <a:buSzPts val="3800"/>
              <a:buFont typeface="Black Han Sans"/>
              <a:buNone/>
              <a:defRPr sz="3800">
                <a:solidFill>
                  <a:schemeClr val="dk1"/>
                </a:solidFill>
                <a:latin typeface="Black Han Sans"/>
                <a:ea typeface="Black Han Sans"/>
                <a:cs typeface="Black Han Sans"/>
                <a:sym typeface="Black Han Sans"/>
              </a:defRPr>
            </a:lvl1pPr>
            <a:lvl2pPr lvl="1" algn="ctr">
              <a:lnSpc>
                <a:spcPct val="100000"/>
              </a:lnSpc>
              <a:spcBef>
                <a:spcPts val="0"/>
              </a:spcBef>
              <a:spcAft>
                <a:spcPts val="0"/>
              </a:spcAft>
              <a:buClr>
                <a:schemeClr val="dk1"/>
              </a:buClr>
              <a:buSzPts val="3800"/>
              <a:buFont typeface="Black Han Sans"/>
              <a:buNone/>
              <a:defRPr sz="3800">
                <a:solidFill>
                  <a:schemeClr val="dk1"/>
                </a:solidFill>
                <a:latin typeface="Black Han Sans"/>
                <a:ea typeface="Black Han Sans"/>
                <a:cs typeface="Black Han Sans"/>
                <a:sym typeface="Black Han Sans"/>
              </a:defRPr>
            </a:lvl2pPr>
            <a:lvl3pPr lvl="2" algn="ctr">
              <a:lnSpc>
                <a:spcPct val="100000"/>
              </a:lnSpc>
              <a:spcBef>
                <a:spcPts val="0"/>
              </a:spcBef>
              <a:spcAft>
                <a:spcPts val="0"/>
              </a:spcAft>
              <a:buClr>
                <a:schemeClr val="dk1"/>
              </a:buClr>
              <a:buSzPts val="3800"/>
              <a:buFont typeface="Black Han Sans"/>
              <a:buNone/>
              <a:defRPr sz="3800">
                <a:solidFill>
                  <a:schemeClr val="dk1"/>
                </a:solidFill>
                <a:latin typeface="Black Han Sans"/>
                <a:ea typeface="Black Han Sans"/>
                <a:cs typeface="Black Han Sans"/>
                <a:sym typeface="Black Han Sans"/>
              </a:defRPr>
            </a:lvl3pPr>
            <a:lvl4pPr lvl="3" algn="ctr">
              <a:lnSpc>
                <a:spcPct val="100000"/>
              </a:lnSpc>
              <a:spcBef>
                <a:spcPts val="0"/>
              </a:spcBef>
              <a:spcAft>
                <a:spcPts val="0"/>
              </a:spcAft>
              <a:buClr>
                <a:schemeClr val="dk1"/>
              </a:buClr>
              <a:buSzPts val="3800"/>
              <a:buFont typeface="Black Han Sans"/>
              <a:buNone/>
              <a:defRPr sz="3800">
                <a:solidFill>
                  <a:schemeClr val="dk1"/>
                </a:solidFill>
                <a:latin typeface="Black Han Sans"/>
                <a:ea typeface="Black Han Sans"/>
                <a:cs typeface="Black Han Sans"/>
                <a:sym typeface="Black Han Sans"/>
              </a:defRPr>
            </a:lvl4pPr>
            <a:lvl5pPr lvl="4" algn="ctr">
              <a:lnSpc>
                <a:spcPct val="100000"/>
              </a:lnSpc>
              <a:spcBef>
                <a:spcPts val="0"/>
              </a:spcBef>
              <a:spcAft>
                <a:spcPts val="0"/>
              </a:spcAft>
              <a:buClr>
                <a:schemeClr val="dk1"/>
              </a:buClr>
              <a:buSzPts val="3800"/>
              <a:buFont typeface="Black Han Sans"/>
              <a:buNone/>
              <a:defRPr sz="3800">
                <a:solidFill>
                  <a:schemeClr val="dk1"/>
                </a:solidFill>
                <a:latin typeface="Black Han Sans"/>
                <a:ea typeface="Black Han Sans"/>
                <a:cs typeface="Black Han Sans"/>
                <a:sym typeface="Black Han Sans"/>
              </a:defRPr>
            </a:lvl5pPr>
            <a:lvl6pPr lvl="5" algn="ctr">
              <a:lnSpc>
                <a:spcPct val="100000"/>
              </a:lnSpc>
              <a:spcBef>
                <a:spcPts val="0"/>
              </a:spcBef>
              <a:spcAft>
                <a:spcPts val="0"/>
              </a:spcAft>
              <a:buClr>
                <a:schemeClr val="dk1"/>
              </a:buClr>
              <a:buSzPts val="3800"/>
              <a:buFont typeface="Black Han Sans"/>
              <a:buNone/>
              <a:defRPr sz="3800">
                <a:solidFill>
                  <a:schemeClr val="dk1"/>
                </a:solidFill>
                <a:latin typeface="Black Han Sans"/>
                <a:ea typeface="Black Han Sans"/>
                <a:cs typeface="Black Han Sans"/>
                <a:sym typeface="Black Han Sans"/>
              </a:defRPr>
            </a:lvl6pPr>
            <a:lvl7pPr lvl="6" algn="ctr">
              <a:lnSpc>
                <a:spcPct val="100000"/>
              </a:lnSpc>
              <a:spcBef>
                <a:spcPts val="0"/>
              </a:spcBef>
              <a:spcAft>
                <a:spcPts val="0"/>
              </a:spcAft>
              <a:buClr>
                <a:schemeClr val="dk1"/>
              </a:buClr>
              <a:buSzPts val="3800"/>
              <a:buFont typeface="Black Han Sans"/>
              <a:buNone/>
              <a:defRPr sz="3800">
                <a:solidFill>
                  <a:schemeClr val="dk1"/>
                </a:solidFill>
                <a:latin typeface="Black Han Sans"/>
                <a:ea typeface="Black Han Sans"/>
                <a:cs typeface="Black Han Sans"/>
                <a:sym typeface="Black Han Sans"/>
              </a:defRPr>
            </a:lvl7pPr>
            <a:lvl8pPr lvl="7" algn="ctr">
              <a:lnSpc>
                <a:spcPct val="100000"/>
              </a:lnSpc>
              <a:spcBef>
                <a:spcPts val="0"/>
              </a:spcBef>
              <a:spcAft>
                <a:spcPts val="0"/>
              </a:spcAft>
              <a:buClr>
                <a:schemeClr val="dk1"/>
              </a:buClr>
              <a:buSzPts val="3800"/>
              <a:buFont typeface="Black Han Sans"/>
              <a:buNone/>
              <a:defRPr sz="3800">
                <a:solidFill>
                  <a:schemeClr val="dk1"/>
                </a:solidFill>
                <a:latin typeface="Black Han Sans"/>
                <a:ea typeface="Black Han Sans"/>
                <a:cs typeface="Black Han Sans"/>
                <a:sym typeface="Black Han Sans"/>
              </a:defRPr>
            </a:lvl8pPr>
            <a:lvl9pPr lvl="8" algn="ctr">
              <a:lnSpc>
                <a:spcPct val="100000"/>
              </a:lnSpc>
              <a:spcBef>
                <a:spcPts val="0"/>
              </a:spcBef>
              <a:spcAft>
                <a:spcPts val="0"/>
              </a:spcAft>
              <a:buClr>
                <a:schemeClr val="dk1"/>
              </a:buClr>
              <a:buSzPts val="3800"/>
              <a:buFont typeface="Black Han Sans"/>
              <a:buNone/>
              <a:defRPr sz="3800">
                <a:solidFill>
                  <a:schemeClr val="dk1"/>
                </a:solidFill>
                <a:latin typeface="Black Han Sans"/>
                <a:ea typeface="Black Han Sans"/>
                <a:cs typeface="Black Han Sans"/>
                <a:sym typeface="Black Han Sans"/>
              </a:defRPr>
            </a:lvl9pPr>
          </a:lstStyle>
          <a:p/>
        </p:txBody>
      </p:sp>
      <p:sp>
        <p:nvSpPr>
          <p:cNvPr id="7" name="Google Shape;7;p1"/>
          <p:cNvSpPr txBox="1"/>
          <p:nvPr>
            <p:ph idx="1" type="body"/>
          </p:nvPr>
        </p:nvSpPr>
        <p:spPr>
          <a:xfrm>
            <a:off x="624072" y="2407392"/>
            <a:ext cx="6752700" cy="7219200"/>
          </a:xfrm>
          <a:prstGeom prst="rect">
            <a:avLst/>
          </a:prstGeom>
          <a:noFill/>
          <a:ln>
            <a:noFill/>
          </a:ln>
        </p:spPr>
        <p:txBody>
          <a:bodyPr anchorCtr="0" anchor="t" bIns="107175" lIns="107175" spcFirstLastPara="1" rIns="107175" wrap="square" tIns="107175">
            <a:noAutofit/>
          </a:bodyPr>
          <a:lstStyle>
            <a:lvl1pPr indent="-368300" lvl="0" marL="457200">
              <a:lnSpc>
                <a:spcPct val="100000"/>
              </a:lnSpc>
              <a:spcBef>
                <a:spcPts val="0"/>
              </a:spcBef>
              <a:spcAft>
                <a:spcPts val="0"/>
              </a:spcAft>
              <a:buClr>
                <a:schemeClr val="dk2"/>
              </a:buClr>
              <a:buSzPts val="2200"/>
              <a:buFont typeface="Krub"/>
              <a:buChar char="●"/>
              <a:defRPr sz="2200">
                <a:solidFill>
                  <a:schemeClr val="dk2"/>
                </a:solidFill>
                <a:latin typeface="Krub"/>
                <a:ea typeface="Krub"/>
                <a:cs typeface="Krub"/>
                <a:sym typeface="Krub"/>
              </a:defRPr>
            </a:lvl1pPr>
            <a:lvl2pPr indent="-330200" lvl="1" marL="914400">
              <a:lnSpc>
                <a:spcPct val="100000"/>
              </a:lnSpc>
              <a:spcBef>
                <a:spcPts val="0"/>
              </a:spcBef>
              <a:spcAft>
                <a:spcPts val="0"/>
              </a:spcAft>
              <a:buClr>
                <a:schemeClr val="dk2"/>
              </a:buClr>
              <a:buSzPts val="1600"/>
              <a:buFont typeface="Krub"/>
              <a:buChar char="○"/>
              <a:defRPr sz="1600">
                <a:solidFill>
                  <a:schemeClr val="dk2"/>
                </a:solidFill>
                <a:latin typeface="Krub"/>
                <a:ea typeface="Krub"/>
                <a:cs typeface="Krub"/>
                <a:sym typeface="Krub"/>
              </a:defRPr>
            </a:lvl2pPr>
            <a:lvl3pPr indent="-330200" lvl="2" marL="1371600">
              <a:lnSpc>
                <a:spcPct val="100000"/>
              </a:lnSpc>
              <a:spcBef>
                <a:spcPts val="0"/>
              </a:spcBef>
              <a:spcAft>
                <a:spcPts val="0"/>
              </a:spcAft>
              <a:buClr>
                <a:schemeClr val="dk2"/>
              </a:buClr>
              <a:buSzPts val="1600"/>
              <a:buFont typeface="Krub"/>
              <a:buChar char="■"/>
              <a:defRPr sz="1600">
                <a:solidFill>
                  <a:schemeClr val="dk2"/>
                </a:solidFill>
                <a:latin typeface="Krub"/>
                <a:ea typeface="Krub"/>
                <a:cs typeface="Krub"/>
                <a:sym typeface="Krub"/>
              </a:defRPr>
            </a:lvl3pPr>
            <a:lvl4pPr indent="-330200" lvl="3" marL="1828800">
              <a:lnSpc>
                <a:spcPct val="100000"/>
              </a:lnSpc>
              <a:spcBef>
                <a:spcPts val="0"/>
              </a:spcBef>
              <a:spcAft>
                <a:spcPts val="0"/>
              </a:spcAft>
              <a:buClr>
                <a:schemeClr val="dk2"/>
              </a:buClr>
              <a:buSzPts val="1600"/>
              <a:buFont typeface="Krub"/>
              <a:buChar char="●"/>
              <a:defRPr sz="1600">
                <a:solidFill>
                  <a:schemeClr val="dk2"/>
                </a:solidFill>
                <a:latin typeface="Krub"/>
                <a:ea typeface="Krub"/>
                <a:cs typeface="Krub"/>
                <a:sym typeface="Krub"/>
              </a:defRPr>
            </a:lvl4pPr>
            <a:lvl5pPr indent="-330200" lvl="4" marL="2286000">
              <a:lnSpc>
                <a:spcPct val="100000"/>
              </a:lnSpc>
              <a:spcBef>
                <a:spcPts val="0"/>
              </a:spcBef>
              <a:spcAft>
                <a:spcPts val="0"/>
              </a:spcAft>
              <a:buClr>
                <a:schemeClr val="dk2"/>
              </a:buClr>
              <a:buSzPts val="1600"/>
              <a:buFont typeface="Krub"/>
              <a:buChar char="○"/>
              <a:defRPr sz="1600">
                <a:solidFill>
                  <a:schemeClr val="dk2"/>
                </a:solidFill>
                <a:latin typeface="Krub"/>
                <a:ea typeface="Krub"/>
                <a:cs typeface="Krub"/>
                <a:sym typeface="Krub"/>
              </a:defRPr>
            </a:lvl5pPr>
            <a:lvl6pPr indent="-330200" lvl="5" marL="2743200">
              <a:lnSpc>
                <a:spcPct val="100000"/>
              </a:lnSpc>
              <a:spcBef>
                <a:spcPts val="0"/>
              </a:spcBef>
              <a:spcAft>
                <a:spcPts val="0"/>
              </a:spcAft>
              <a:buClr>
                <a:schemeClr val="dk2"/>
              </a:buClr>
              <a:buSzPts val="1600"/>
              <a:buFont typeface="Krub"/>
              <a:buChar char="■"/>
              <a:defRPr sz="1600">
                <a:solidFill>
                  <a:schemeClr val="dk2"/>
                </a:solidFill>
                <a:latin typeface="Krub"/>
                <a:ea typeface="Krub"/>
                <a:cs typeface="Krub"/>
                <a:sym typeface="Krub"/>
              </a:defRPr>
            </a:lvl6pPr>
            <a:lvl7pPr indent="-330200" lvl="6" marL="3200400">
              <a:lnSpc>
                <a:spcPct val="100000"/>
              </a:lnSpc>
              <a:spcBef>
                <a:spcPts val="0"/>
              </a:spcBef>
              <a:spcAft>
                <a:spcPts val="0"/>
              </a:spcAft>
              <a:buClr>
                <a:schemeClr val="dk2"/>
              </a:buClr>
              <a:buSzPts val="1600"/>
              <a:buFont typeface="Krub"/>
              <a:buChar char="●"/>
              <a:defRPr sz="1600">
                <a:solidFill>
                  <a:schemeClr val="dk2"/>
                </a:solidFill>
                <a:latin typeface="Krub"/>
                <a:ea typeface="Krub"/>
                <a:cs typeface="Krub"/>
                <a:sym typeface="Krub"/>
              </a:defRPr>
            </a:lvl7pPr>
            <a:lvl8pPr indent="-330200" lvl="7" marL="3657600">
              <a:lnSpc>
                <a:spcPct val="100000"/>
              </a:lnSpc>
              <a:spcBef>
                <a:spcPts val="0"/>
              </a:spcBef>
              <a:spcAft>
                <a:spcPts val="0"/>
              </a:spcAft>
              <a:buClr>
                <a:schemeClr val="dk2"/>
              </a:buClr>
              <a:buSzPts val="1600"/>
              <a:buFont typeface="Krub"/>
              <a:buChar char="○"/>
              <a:defRPr sz="1600">
                <a:solidFill>
                  <a:schemeClr val="dk2"/>
                </a:solidFill>
                <a:latin typeface="Krub"/>
                <a:ea typeface="Krub"/>
                <a:cs typeface="Krub"/>
                <a:sym typeface="Krub"/>
              </a:defRPr>
            </a:lvl8pPr>
            <a:lvl9pPr indent="-330200" lvl="8" marL="4114800">
              <a:lnSpc>
                <a:spcPct val="100000"/>
              </a:lnSpc>
              <a:spcBef>
                <a:spcPts val="0"/>
              </a:spcBef>
              <a:spcAft>
                <a:spcPts val="0"/>
              </a:spcAft>
              <a:buClr>
                <a:schemeClr val="dk2"/>
              </a:buClr>
              <a:buSzPts val="1600"/>
              <a:buFont typeface="Krub"/>
              <a:buChar char="■"/>
              <a:defRPr sz="1600">
                <a:solidFill>
                  <a:schemeClr val="dk2"/>
                </a:solidFill>
                <a:latin typeface="Krub"/>
                <a:ea typeface="Krub"/>
                <a:cs typeface="Krub"/>
                <a:sym typeface="Krub"/>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comments" Target="../comments/comment1.xml"/><Relationship Id="rId4" Type="http://schemas.openxmlformats.org/officeDocument/2006/relationships/image" Target="../media/image7.png"/><Relationship Id="rId5" Type="http://schemas.openxmlformats.org/officeDocument/2006/relationships/image" Target="../media/image9.png"/><Relationship Id="rId6" Type="http://schemas.openxmlformats.org/officeDocument/2006/relationships/hyperlink" Target="https://docs.google.com/presentation/d/10w4uhB2KIm74W3s5taftkhqCF9GSLcBvtNAkvmSzJh8/edit?usp=sharing" TargetMode="External"/><Relationship Id="rId7"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1.xml"/><Relationship Id="rId3" Type="http://schemas.openxmlformats.org/officeDocument/2006/relationships/image" Target="../media/image17.jpg"/><Relationship Id="rId4" Type="http://schemas.openxmlformats.org/officeDocument/2006/relationships/image" Target="../media/image27.jpg"/><Relationship Id="rId5" Type="http://schemas.openxmlformats.org/officeDocument/2006/relationships/image" Target="../media/image26.jpg"/><Relationship Id="rId6" Type="http://schemas.openxmlformats.org/officeDocument/2006/relationships/image" Target="../media/image31.jpg"/><Relationship Id="rId7" Type="http://schemas.openxmlformats.org/officeDocument/2006/relationships/image" Target="../media/image3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2.xml"/><Relationship Id="rId3" Type="http://schemas.openxmlformats.org/officeDocument/2006/relationships/comments" Target="../comments/comment3.xml"/><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5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3.xml"/><Relationship Id="rId3" Type="http://schemas.openxmlformats.org/officeDocument/2006/relationships/image" Target="../media/image3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4.xml"/><Relationship Id="rId3" Type="http://schemas.openxmlformats.org/officeDocument/2006/relationships/image" Target="../media/image64.png"/><Relationship Id="rId4" Type="http://schemas.openxmlformats.org/officeDocument/2006/relationships/image" Target="../media/image45.png"/><Relationship Id="rId5" Type="http://schemas.openxmlformats.org/officeDocument/2006/relationships/image" Target="../media/image41.png"/><Relationship Id="rId6" Type="http://schemas.openxmlformats.org/officeDocument/2006/relationships/image" Target="../media/image37.jpg"/><Relationship Id="rId7" Type="http://schemas.openxmlformats.org/officeDocument/2006/relationships/image" Target="../media/image30.jpg"/><Relationship Id="rId8"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5.xml"/><Relationship Id="rId3" Type="http://schemas.openxmlformats.org/officeDocument/2006/relationships/image" Target="../media/image38.png"/><Relationship Id="rId4" Type="http://schemas.openxmlformats.org/officeDocument/2006/relationships/image" Target="../media/image36.png"/><Relationship Id="rId5" Type="http://schemas.openxmlformats.org/officeDocument/2006/relationships/image" Target="../media/image39.png"/><Relationship Id="rId6" Type="http://schemas.openxmlformats.org/officeDocument/2006/relationships/image" Target="../media/image4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6.xml"/><Relationship Id="rId3" Type="http://schemas.openxmlformats.org/officeDocument/2006/relationships/image" Target="../media/image33.png"/><Relationship Id="rId4" Type="http://schemas.openxmlformats.org/officeDocument/2006/relationships/image" Target="../media/image43.png"/><Relationship Id="rId5" Type="http://schemas.openxmlformats.org/officeDocument/2006/relationships/image" Target="../media/image4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7.xml"/><Relationship Id="rId3" Type="http://schemas.openxmlformats.org/officeDocument/2006/relationships/image" Target="../media/image48.png"/><Relationship Id="rId4" Type="http://schemas.openxmlformats.org/officeDocument/2006/relationships/image" Target="../media/image44.jpg"/><Relationship Id="rId5" Type="http://schemas.openxmlformats.org/officeDocument/2006/relationships/image" Target="../media/image47.jpg"/><Relationship Id="rId6" Type="http://schemas.openxmlformats.org/officeDocument/2006/relationships/image" Target="../media/image46.jpg"/><Relationship Id="rId7" Type="http://schemas.openxmlformats.org/officeDocument/2006/relationships/image" Target="../media/image49.png"/><Relationship Id="rId8" Type="http://schemas.openxmlformats.org/officeDocument/2006/relationships/image" Target="../media/image5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8.xml"/><Relationship Id="rId3" Type="http://schemas.openxmlformats.org/officeDocument/2006/relationships/image" Target="../media/image52.jpg"/><Relationship Id="rId4" Type="http://schemas.openxmlformats.org/officeDocument/2006/relationships/image" Target="../media/image5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9.xml"/><Relationship Id="rId3"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hyperlink" Target="http://www.youtube.com/watch?v=sBoRKzc7pdY" TargetMode="External"/><Relationship Id="rId4"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59.png"/><Relationship Id="rId4" Type="http://schemas.openxmlformats.org/officeDocument/2006/relationships/image" Target="../media/image62.jpg"/><Relationship Id="rId5" Type="http://schemas.openxmlformats.org/officeDocument/2006/relationships/image" Target="../media/image5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1.xml"/><Relationship Id="rId3" Type="http://schemas.openxmlformats.org/officeDocument/2006/relationships/image" Target="../media/image60.png"/><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25.xml"/><Relationship Id="rId3" Type="http://schemas.openxmlformats.org/officeDocument/2006/relationships/comments" Target="../comments/commen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6.xml"/><Relationship Id="rId3" Type="http://schemas.openxmlformats.org/officeDocument/2006/relationships/image" Target="../media/image56.png"/><Relationship Id="rId4" Type="http://schemas.openxmlformats.org/officeDocument/2006/relationships/image" Target="../media/image53.png"/><Relationship Id="rId5" Type="http://schemas.openxmlformats.org/officeDocument/2006/relationships/image" Target="../media/image6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xml"/><Relationship Id="rId3" Type="http://schemas.openxmlformats.org/officeDocument/2006/relationships/image" Target="../media/image6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xml"/><Relationship Id="rId3" Type="http://schemas.openxmlformats.org/officeDocument/2006/relationships/image" Target="../media/image4.jp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9.xml"/><Relationship Id="rId3" Type="http://schemas.openxmlformats.org/officeDocument/2006/relationships/comments" Target="../comments/comment2.xml"/><Relationship Id="rId4" Type="http://schemas.openxmlformats.org/officeDocument/2006/relationships/image" Target="../media/image23.png"/><Relationship Id="rId9" Type="http://schemas.openxmlformats.org/officeDocument/2006/relationships/image" Target="../media/image21.png"/><Relationship Id="rId5" Type="http://schemas.openxmlformats.org/officeDocument/2006/relationships/image" Target="../media/image16.png"/><Relationship Id="rId6" Type="http://schemas.openxmlformats.org/officeDocument/2006/relationships/image" Target="../media/image20.jpg"/><Relationship Id="rId7" Type="http://schemas.openxmlformats.org/officeDocument/2006/relationships/image" Target="../media/image18.jpg"/><Relationship Id="rId8" Type="http://schemas.openxmlformats.org/officeDocument/2006/relationships/image" Target="../media/image12.jpg"/><Relationship Id="rId11" Type="http://schemas.openxmlformats.org/officeDocument/2006/relationships/image" Target="../media/image24.png"/><Relationship Id="rId10" Type="http://schemas.openxmlformats.org/officeDocument/2006/relationships/image" Target="../media/image19.png"/><Relationship Id="rId13" Type="http://schemas.openxmlformats.org/officeDocument/2006/relationships/image" Target="../media/image25.png"/><Relationship Id="rId12"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6" name="Shape 1226"/>
        <p:cNvGrpSpPr/>
        <p:nvPr/>
      </p:nvGrpSpPr>
      <p:grpSpPr>
        <a:xfrm>
          <a:off x="0" y="0"/>
          <a:ext cx="0" cy="0"/>
          <a:chOff x="0" y="0"/>
          <a:chExt cx="0" cy="0"/>
        </a:xfrm>
      </p:grpSpPr>
      <p:sp>
        <p:nvSpPr>
          <p:cNvPr id="1227" name="Google Shape;1227;p44"/>
          <p:cNvSpPr txBox="1"/>
          <p:nvPr>
            <p:ph type="ctrTitle"/>
          </p:nvPr>
        </p:nvSpPr>
        <p:spPr>
          <a:xfrm>
            <a:off x="624094" y="3505886"/>
            <a:ext cx="6752700" cy="2793300"/>
          </a:xfrm>
          <a:prstGeom prst="rect">
            <a:avLst/>
          </a:prstGeom>
        </p:spPr>
        <p:txBody>
          <a:bodyPr anchorCtr="0" anchor="ctr" bIns="107175" lIns="107175" spcFirstLastPara="1" rIns="107175" wrap="square" tIns="107175">
            <a:noAutofit/>
          </a:bodyPr>
          <a:lstStyle/>
          <a:p>
            <a:pPr indent="0" lvl="0" marL="0" rtl="0" algn="ctr">
              <a:spcBef>
                <a:spcPts val="0"/>
              </a:spcBef>
              <a:spcAft>
                <a:spcPts val="0"/>
              </a:spcAft>
              <a:buNone/>
            </a:pPr>
            <a:r>
              <a:rPr lang="en">
                <a:solidFill>
                  <a:schemeClr val="accent3"/>
                </a:solidFill>
              </a:rPr>
              <a:t>Restrictive Lung Diseases</a:t>
            </a:r>
            <a:endParaRPr>
              <a:solidFill>
                <a:schemeClr val="accent3"/>
              </a:solidFill>
            </a:endParaRPr>
          </a:p>
        </p:txBody>
      </p:sp>
      <p:sp>
        <p:nvSpPr>
          <p:cNvPr id="1228" name="Google Shape;1228;p44"/>
          <p:cNvSpPr txBox="1"/>
          <p:nvPr/>
        </p:nvSpPr>
        <p:spPr>
          <a:xfrm>
            <a:off x="2600688" y="6216938"/>
            <a:ext cx="2799600" cy="2124000"/>
          </a:xfrm>
          <a:prstGeom prst="rect">
            <a:avLst/>
          </a:prstGeom>
          <a:noFill/>
          <a:ln cap="flat" cmpd="sng" w="9525">
            <a:solidFill>
              <a:srgbClr val="000000"/>
            </a:solidFill>
            <a:prstDash val="dash"/>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Amiri"/>
                <a:ea typeface="Amiri"/>
                <a:cs typeface="Amiri"/>
                <a:sym typeface="Amiri"/>
              </a:rPr>
              <a:t>Colour index:</a:t>
            </a:r>
            <a:endParaRPr sz="1800">
              <a:latin typeface="Amiri"/>
              <a:ea typeface="Amiri"/>
              <a:cs typeface="Amiri"/>
              <a:sym typeface="Amiri"/>
            </a:endParaRPr>
          </a:p>
          <a:p>
            <a:pPr indent="-342900" lvl="0" marL="457200" rtl="0" algn="l">
              <a:spcBef>
                <a:spcPts val="0"/>
              </a:spcBef>
              <a:spcAft>
                <a:spcPts val="0"/>
              </a:spcAft>
              <a:buSzPts val="1800"/>
              <a:buFont typeface="Amiri"/>
              <a:buChar char="●"/>
            </a:pPr>
            <a:r>
              <a:rPr lang="en" sz="1800">
                <a:latin typeface="Amiri"/>
                <a:ea typeface="Amiri"/>
                <a:cs typeface="Amiri"/>
                <a:sym typeface="Amiri"/>
              </a:rPr>
              <a:t>Main text</a:t>
            </a:r>
            <a:endParaRPr sz="1800">
              <a:latin typeface="Amiri"/>
              <a:ea typeface="Amiri"/>
              <a:cs typeface="Amiri"/>
              <a:sym typeface="Amiri"/>
            </a:endParaRPr>
          </a:p>
          <a:p>
            <a:pPr indent="-342900" lvl="0" marL="457200" rtl="0" algn="l">
              <a:spcBef>
                <a:spcPts val="0"/>
              </a:spcBef>
              <a:spcAft>
                <a:spcPts val="0"/>
              </a:spcAft>
              <a:buClr>
                <a:srgbClr val="FF0000"/>
              </a:buClr>
              <a:buSzPts val="1800"/>
              <a:buFont typeface="Amiri"/>
              <a:buChar char="●"/>
            </a:pPr>
            <a:r>
              <a:rPr lang="en" sz="1800">
                <a:solidFill>
                  <a:srgbClr val="FF0000"/>
                </a:solidFill>
                <a:latin typeface="Amiri"/>
                <a:ea typeface="Amiri"/>
                <a:cs typeface="Amiri"/>
                <a:sym typeface="Amiri"/>
              </a:rPr>
              <a:t>Important </a:t>
            </a:r>
            <a:endParaRPr sz="1800">
              <a:solidFill>
                <a:srgbClr val="FF0000"/>
              </a:solidFill>
              <a:latin typeface="Amiri"/>
              <a:ea typeface="Amiri"/>
              <a:cs typeface="Amiri"/>
              <a:sym typeface="Amiri"/>
            </a:endParaRPr>
          </a:p>
          <a:p>
            <a:pPr indent="-342900" lvl="0" marL="457200" rtl="0" algn="l">
              <a:spcBef>
                <a:spcPts val="0"/>
              </a:spcBef>
              <a:spcAft>
                <a:spcPts val="0"/>
              </a:spcAft>
              <a:buClr>
                <a:srgbClr val="E03F8F"/>
              </a:buClr>
              <a:buSzPts val="1800"/>
              <a:buFont typeface="Amiri"/>
              <a:buChar char="●"/>
            </a:pPr>
            <a:r>
              <a:rPr lang="en" sz="1800">
                <a:solidFill>
                  <a:srgbClr val="E03F8F"/>
                </a:solidFill>
                <a:latin typeface="Amiri"/>
                <a:ea typeface="Amiri"/>
                <a:cs typeface="Amiri"/>
                <a:sym typeface="Amiri"/>
              </a:rPr>
              <a:t>In girls slides only</a:t>
            </a:r>
            <a:endParaRPr sz="1800">
              <a:solidFill>
                <a:srgbClr val="E03F8F"/>
              </a:solidFill>
              <a:latin typeface="Amiri"/>
              <a:ea typeface="Amiri"/>
              <a:cs typeface="Amiri"/>
              <a:sym typeface="Amiri"/>
            </a:endParaRPr>
          </a:p>
          <a:p>
            <a:pPr indent="-342900" lvl="0" marL="457200" rtl="0" algn="l">
              <a:spcBef>
                <a:spcPts val="0"/>
              </a:spcBef>
              <a:spcAft>
                <a:spcPts val="0"/>
              </a:spcAft>
              <a:buClr>
                <a:srgbClr val="4A86E8"/>
              </a:buClr>
              <a:buSzPts val="1800"/>
              <a:buFont typeface="Amiri"/>
              <a:buChar char="●"/>
            </a:pPr>
            <a:r>
              <a:rPr lang="en" sz="1800">
                <a:solidFill>
                  <a:srgbClr val="4A86E8"/>
                </a:solidFill>
                <a:latin typeface="Amiri"/>
                <a:ea typeface="Amiri"/>
                <a:cs typeface="Amiri"/>
                <a:sym typeface="Amiri"/>
              </a:rPr>
              <a:t>In boys slides only</a:t>
            </a:r>
            <a:endParaRPr sz="1800">
              <a:solidFill>
                <a:srgbClr val="4A86E8"/>
              </a:solidFill>
              <a:latin typeface="Amiri"/>
              <a:ea typeface="Amiri"/>
              <a:cs typeface="Amiri"/>
              <a:sym typeface="Amiri"/>
            </a:endParaRPr>
          </a:p>
          <a:p>
            <a:pPr indent="-342900" lvl="0" marL="457200" rtl="0" algn="l">
              <a:spcBef>
                <a:spcPts val="0"/>
              </a:spcBef>
              <a:spcAft>
                <a:spcPts val="0"/>
              </a:spcAft>
              <a:buClr>
                <a:srgbClr val="6AA84F"/>
              </a:buClr>
              <a:buSzPts val="1800"/>
              <a:buFont typeface="Amiri"/>
              <a:buChar char="●"/>
            </a:pPr>
            <a:r>
              <a:rPr lang="en" sz="1800">
                <a:solidFill>
                  <a:srgbClr val="6AA84F"/>
                </a:solidFill>
                <a:latin typeface="Amiri"/>
                <a:ea typeface="Amiri"/>
                <a:cs typeface="Amiri"/>
                <a:sym typeface="Amiri"/>
              </a:rPr>
              <a:t>Doctor‘s notes</a:t>
            </a:r>
            <a:endParaRPr sz="1800">
              <a:solidFill>
                <a:srgbClr val="6AA84F"/>
              </a:solidFill>
              <a:latin typeface="Amiri"/>
              <a:ea typeface="Amiri"/>
              <a:cs typeface="Amiri"/>
              <a:sym typeface="Amiri"/>
            </a:endParaRPr>
          </a:p>
          <a:p>
            <a:pPr indent="-342900" lvl="0" marL="457200" rtl="0" algn="l">
              <a:spcBef>
                <a:spcPts val="0"/>
              </a:spcBef>
              <a:spcAft>
                <a:spcPts val="0"/>
              </a:spcAft>
              <a:buClr>
                <a:srgbClr val="999999"/>
              </a:buClr>
              <a:buSzPts val="1800"/>
              <a:buFont typeface="Amiri"/>
              <a:buChar char="●"/>
            </a:pPr>
            <a:r>
              <a:rPr lang="en" sz="1800">
                <a:solidFill>
                  <a:srgbClr val="999999"/>
                </a:solidFill>
                <a:latin typeface="Amiri"/>
                <a:ea typeface="Amiri"/>
                <a:cs typeface="Amiri"/>
                <a:sym typeface="Amiri"/>
              </a:rPr>
              <a:t>Extra info.</a:t>
            </a:r>
            <a:endParaRPr sz="1800">
              <a:latin typeface="Lato"/>
              <a:ea typeface="Lato"/>
              <a:cs typeface="Lato"/>
              <a:sym typeface="Lato"/>
            </a:endParaRPr>
          </a:p>
        </p:txBody>
      </p:sp>
      <p:pic>
        <p:nvPicPr>
          <p:cNvPr id="1229" name="Google Shape;1229;p44"/>
          <p:cNvPicPr preferRelativeResize="0"/>
          <p:nvPr/>
        </p:nvPicPr>
        <p:blipFill>
          <a:blip r:embed="rId4">
            <a:alphaModFix/>
          </a:blip>
          <a:stretch>
            <a:fillRect/>
          </a:stretch>
        </p:blipFill>
        <p:spPr>
          <a:xfrm>
            <a:off x="6301175" y="0"/>
            <a:ext cx="1699824" cy="1658949"/>
          </a:xfrm>
          <a:prstGeom prst="rect">
            <a:avLst/>
          </a:prstGeom>
          <a:noFill/>
          <a:ln>
            <a:noFill/>
          </a:ln>
        </p:spPr>
      </p:pic>
      <p:pic>
        <p:nvPicPr>
          <p:cNvPr id="1230" name="Google Shape;1230;p44"/>
          <p:cNvPicPr preferRelativeResize="0"/>
          <p:nvPr/>
        </p:nvPicPr>
        <p:blipFill>
          <a:blip r:embed="rId5">
            <a:alphaModFix/>
          </a:blip>
          <a:stretch>
            <a:fillRect/>
          </a:stretch>
        </p:blipFill>
        <p:spPr>
          <a:xfrm>
            <a:off x="4061535" y="-290356"/>
            <a:ext cx="2239650" cy="2239650"/>
          </a:xfrm>
          <a:prstGeom prst="rect">
            <a:avLst/>
          </a:prstGeom>
          <a:noFill/>
          <a:ln>
            <a:noFill/>
          </a:ln>
        </p:spPr>
      </p:pic>
      <p:sp>
        <p:nvSpPr>
          <p:cNvPr id="1231" name="Google Shape;1231;p44">
            <a:hlinkClick r:id="rId6"/>
          </p:cNvPr>
          <p:cNvSpPr txBox="1"/>
          <p:nvPr/>
        </p:nvSpPr>
        <p:spPr>
          <a:xfrm>
            <a:off x="4935275" y="8785050"/>
            <a:ext cx="20205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700" u="sng">
                <a:solidFill>
                  <a:srgbClr val="0000FF"/>
                </a:solidFill>
                <a:latin typeface="Krub"/>
                <a:ea typeface="Krub"/>
                <a:cs typeface="Krub"/>
                <a:sym typeface="Krub"/>
              </a:rPr>
              <a:t>Editing file</a:t>
            </a:r>
            <a:endParaRPr sz="2700" u="sng">
              <a:solidFill>
                <a:srgbClr val="0000FF"/>
              </a:solidFill>
              <a:latin typeface="Krub"/>
              <a:ea typeface="Krub"/>
              <a:cs typeface="Krub"/>
              <a:sym typeface="Krub"/>
            </a:endParaRPr>
          </a:p>
        </p:txBody>
      </p:sp>
      <p:pic>
        <p:nvPicPr>
          <p:cNvPr id="1232" name="Google Shape;1232;p44"/>
          <p:cNvPicPr preferRelativeResize="0"/>
          <p:nvPr/>
        </p:nvPicPr>
        <p:blipFill>
          <a:blip r:embed="rId7">
            <a:alphaModFix/>
          </a:blip>
          <a:stretch>
            <a:fillRect/>
          </a:stretch>
        </p:blipFill>
        <p:spPr>
          <a:xfrm>
            <a:off x="5400305" y="1526300"/>
            <a:ext cx="1609201" cy="120062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6" name="Shape 1426"/>
        <p:cNvGrpSpPr/>
        <p:nvPr/>
      </p:nvGrpSpPr>
      <p:grpSpPr>
        <a:xfrm>
          <a:off x="0" y="0"/>
          <a:ext cx="0" cy="0"/>
          <a:chOff x="0" y="0"/>
          <a:chExt cx="0" cy="0"/>
        </a:xfrm>
      </p:grpSpPr>
      <p:sp>
        <p:nvSpPr>
          <p:cNvPr id="1427" name="Google Shape;1427;p53"/>
          <p:cNvSpPr txBox="1"/>
          <p:nvPr/>
        </p:nvSpPr>
        <p:spPr>
          <a:xfrm>
            <a:off x="976122" y="368187"/>
            <a:ext cx="64008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latin typeface="Black Han Sans"/>
                <a:ea typeface="Black Han Sans"/>
                <a:cs typeface="Black Han Sans"/>
                <a:sym typeface="Black Han Sans"/>
              </a:rPr>
              <a:t>1. B. II: </a:t>
            </a:r>
            <a:r>
              <a:rPr b="1" lang="en" sz="2000">
                <a:latin typeface="Black Han Sans"/>
                <a:ea typeface="Black Han Sans"/>
                <a:cs typeface="Black Han Sans"/>
                <a:sym typeface="Black Han Sans"/>
              </a:rPr>
              <a:t>Pneumoconiosis</a:t>
            </a:r>
            <a:r>
              <a:rPr b="1" lang="en" sz="2000">
                <a:latin typeface="Black Han Sans"/>
                <a:ea typeface="Black Han Sans"/>
                <a:cs typeface="Black Han Sans"/>
                <a:sym typeface="Black Han Sans"/>
              </a:rPr>
              <a:t> </a:t>
            </a:r>
            <a:r>
              <a:rPr lang="en" sz="2000">
                <a:latin typeface="Black Han Sans"/>
                <a:ea typeface="Black Han Sans"/>
                <a:cs typeface="Black Han Sans"/>
                <a:sym typeface="Black Han Sans"/>
              </a:rPr>
              <a:t>  </a:t>
            </a:r>
            <a:endParaRPr sz="2000">
              <a:latin typeface="Black Han Sans"/>
              <a:ea typeface="Black Han Sans"/>
              <a:cs typeface="Black Han Sans"/>
              <a:sym typeface="Black Han Sans"/>
            </a:endParaRPr>
          </a:p>
        </p:txBody>
      </p:sp>
      <p:grpSp>
        <p:nvGrpSpPr>
          <p:cNvPr id="1428" name="Google Shape;1428;p53"/>
          <p:cNvGrpSpPr/>
          <p:nvPr/>
        </p:nvGrpSpPr>
        <p:grpSpPr>
          <a:xfrm>
            <a:off x="601901" y="1251399"/>
            <a:ext cx="7149259" cy="1933313"/>
            <a:chOff x="676498" y="3240312"/>
            <a:chExt cx="6648000" cy="2384745"/>
          </a:xfrm>
        </p:grpSpPr>
        <p:sp>
          <p:nvSpPr>
            <p:cNvPr id="1429" name="Google Shape;1429;p53"/>
            <p:cNvSpPr/>
            <p:nvPr/>
          </p:nvSpPr>
          <p:spPr>
            <a:xfrm>
              <a:off x="676498" y="3810057"/>
              <a:ext cx="6648000" cy="1815000"/>
            </a:xfrm>
            <a:prstGeom prst="roundRect">
              <a:avLst>
                <a:gd fmla="val 16667" name="adj"/>
              </a:avLst>
            </a:prstGeom>
            <a:noFill/>
            <a:ln cap="flat" cmpd="sng" w="28575">
              <a:solidFill>
                <a:schemeClr val="accent5"/>
              </a:solidFill>
              <a:prstDash val="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1400"/>
                </a:spcAft>
                <a:buNone/>
              </a:pPr>
              <a:r>
                <a:rPr lang="en">
                  <a:solidFill>
                    <a:schemeClr val="dk1"/>
                  </a:solidFill>
                  <a:latin typeface="Krub"/>
                  <a:ea typeface="Krub"/>
                  <a:cs typeface="Krub"/>
                  <a:sym typeface="Krub"/>
                </a:rPr>
                <a:t>Term originally created to describe Lung disorders caused by inhalation of mineral dusts,but broadened to include diseases induced by </a:t>
              </a:r>
              <a:r>
                <a:rPr lang="en">
                  <a:solidFill>
                    <a:srgbClr val="999999"/>
                  </a:solidFill>
                  <a:latin typeface="Krub"/>
                  <a:ea typeface="Krub"/>
                  <a:cs typeface="Krub"/>
                  <a:sym typeface="Krub"/>
                </a:rPr>
                <a:t>organic </a:t>
              </a:r>
              <a:r>
                <a:rPr lang="en">
                  <a:solidFill>
                    <a:schemeClr val="dk1"/>
                  </a:solidFill>
                  <a:latin typeface="Krub"/>
                  <a:ea typeface="Krub"/>
                  <a:cs typeface="Krub"/>
                  <a:sym typeface="Krub"/>
                </a:rPr>
                <a:t>and inorganic particulates </a:t>
              </a:r>
              <a:r>
                <a:rPr lang="en">
                  <a:solidFill>
                    <a:srgbClr val="9E9E9E"/>
                  </a:solidFill>
                  <a:latin typeface="Krub"/>
                  <a:ea typeface="Krub"/>
                  <a:cs typeface="Krub"/>
                  <a:sym typeface="Krub"/>
                </a:rPr>
                <a:t>(most commonly mineral dust)</a:t>
              </a:r>
              <a:r>
                <a:rPr lang="en">
                  <a:solidFill>
                    <a:schemeClr val="dk1"/>
                  </a:solidFill>
                  <a:latin typeface="Krub"/>
                  <a:ea typeface="Krub"/>
                  <a:cs typeface="Krub"/>
                  <a:sym typeface="Krub"/>
                </a:rPr>
                <a:t>.</a:t>
              </a:r>
              <a:endParaRPr>
                <a:solidFill>
                  <a:schemeClr val="dk1"/>
                </a:solidFill>
                <a:latin typeface="Krub"/>
                <a:ea typeface="Krub"/>
                <a:cs typeface="Krub"/>
                <a:sym typeface="Krub"/>
              </a:endParaRPr>
            </a:p>
          </p:txBody>
        </p:sp>
        <p:sp>
          <p:nvSpPr>
            <p:cNvPr id="1430" name="Google Shape;1430;p53"/>
            <p:cNvSpPr/>
            <p:nvPr/>
          </p:nvSpPr>
          <p:spPr>
            <a:xfrm>
              <a:off x="1147973" y="3240312"/>
              <a:ext cx="1506000" cy="492000"/>
            </a:xfrm>
            <a:prstGeom prst="roundRect">
              <a:avLst>
                <a:gd fmla="val 16667" name="adj"/>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Krub"/>
                  <a:ea typeface="Krub"/>
                  <a:cs typeface="Krub"/>
                  <a:sym typeface="Krub"/>
                </a:rPr>
                <a:t>Introduction </a:t>
              </a:r>
              <a:endParaRPr b="1">
                <a:latin typeface="Krub"/>
                <a:ea typeface="Krub"/>
                <a:cs typeface="Krub"/>
                <a:sym typeface="Krub"/>
              </a:endParaRPr>
            </a:p>
          </p:txBody>
        </p:sp>
      </p:grpSp>
      <p:grpSp>
        <p:nvGrpSpPr>
          <p:cNvPr id="1431" name="Google Shape;1431;p53"/>
          <p:cNvGrpSpPr/>
          <p:nvPr/>
        </p:nvGrpSpPr>
        <p:grpSpPr>
          <a:xfrm>
            <a:off x="425726" y="3248411"/>
            <a:ext cx="7325431" cy="2235384"/>
            <a:chOff x="676499" y="3063438"/>
            <a:chExt cx="6648000" cy="4281525"/>
          </a:xfrm>
        </p:grpSpPr>
        <p:sp>
          <p:nvSpPr>
            <p:cNvPr id="1432" name="Google Shape;1432;p53"/>
            <p:cNvSpPr/>
            <p:nvPr/>
          </p:nvSpPr>
          <p:spPr>
            <a:xfrm>
              <a:off x="676499" y="3810063"/>
              <a:ext cx="6648000" cy="3534900"/>
            </a:xfrm>
            <a:prstGeom prst="roundRect">
              <a:avLst>
                <a:gd fmla="val 16667" name="adj"/>
              </a:avLst>
            </a:prstGeom>
            <a:noFill/>
            <a:ln cap="flat" cmpd="sng" w="28575">
              <a:solidFill>
                <a:schemeClr val="accent5"/>
              </a:solidFill>
              <a:prstDash val="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1"/>
                  </a:solidFill>
                  <a:latin typeface="Krub"/>
                  <a:ea typeface="Krub"/>
                  <a:cs typeface="Krub"/>
                  <a:sym typeface="Krub"/>
                </a:rPr>
                <a:t>The three most common mineral dust pneumoconiosis are caused by  inhalation of:</a:t>
              </a:r>
              <a:endParaRPr>
                <a:solidFill>
                  <a:schemeClr val="dk1"/>
                </a:solidFill>
                <a:latin typeface="Krub"/>
                <a:ea typeface="Krub"/>
                <a:cs typeface="Krub"/>
                <a:sym typeface="Krub"/>
              </a:endParaRPr>
            </a:p>
            <a:p>
              <a:pPr indent="-317500" lvl="0" marL="457200" rtl="0" algn="l">
                <a:spcBef>
                  <a:spcPts val="1400"/>
                </a:spcBef>
                <a:spcAft>
                  <a:spcPts val="0"/>
                </a:spcAft>
                <a:buClr>
                  <a:srgbClr val="980000"/>
                </a:buClr>
                <a:buSzPts val="1400"/>
                <a:buFont typeface="Krub"/>
                <a:buAutoNum type="alphaUcPeriod"/>
              </a:pPr>
              <a:r>
                <a:rPr lang="en">
                  <a:solidFill>
                    <a:schemeClr val="dk1"/>
                  </a:solidFill>
                  <a:latin typeface="Krub"/>
                  <a:ea typeface="Krub"/>
                  <a:cs typeface="Krub"/>
                  <a:sym typeface="Krub"/>
                </a:rPr>
                <a:t>Coal dust→</a:t>
              </a:r>
              <a:r>
                <a:rPr lang="en">
                  <a:solidFill>
                    <a:srgbClr val="9E9E9E"/>
                  </a:solidFill>
                  <a:latin typeface="Krub"/>
                  <a:ea typeface="Krub"/>
                  <a:cs typeface="Krub"/>
                  <a:sym typeface="Krub"/>
                </a:rPr>
                <a:t> Coal Worker's Pneumoconiosis.</a:t>
              </a:r>
              <a:endParaRPr>
                <a:solidFill>
                  <a:srgbClr val="9E9E9E"/>
                </a:solidFill>
                <a:latin typeface="Krub"/>
                <a:ea typeface="Krub"/>
                <a:cs typeface="Krub"/>
                <a:sym typeface="Krub"/>
              </a:endParaRPr>
            </a:p>
            <a:p>
              <a:pPr indent="-317500" lvl="0" marL="457200" rtl="0" algn="l">
                <a:spcBef>
                  <a:spcPts val="0"/>
                </a:spcBef>
                <a:spcAft>
                  <a:spcPts val="0"/>
                </a:spcAft>
                <a:buClr>
                  <a:srgbClr val="980000"/>
                </a:buClr>
                <a:buSzPts val="1400"/>
                <a:buFont typeface="Krub"/>
                <a:buAutoNum type="alphaUcPeriod"/>
              </a:pPr>
              <a:r>
                <a:rPr lang="en">
                  <a:solidFill>
                    <a:schemeClr val="dk1"/>
                  </a:solidFill>
                  <a:latin typeface="Krub"/>
                  <a:ea typeface="Krub"/>
                  <a:cs typeface="Krub"/>
                  <a:sym typeface="Krub"/>
                </a:rPr>
                <a:t>Silica→ </a:t>
              </a:r>
              <a:r>
                <a:rPr lang="en">
                  <a:solidFill>
                    <a:srgbClr val="9E9E9E"/>
                  </a:solidFill>
                  <a:latin typeface="Krub"/>
                  <a:ea typeface="Krub"/>
                  <a:cs typeface="Krub"/>
                  <a:sym typeface="Krub"/>
                </a:rPr>
                <a:t>Silicosis</a:t>
              </a:r>
              <a:r>
                <a:rPr lang="en">
                  <a:solidFill>
                    <a:schemeClr val="dk1"/>
                  </a:solidFill>
                  <a:latin typeface="Krub"/>
                  <a:ea typeface="Krub"/>
                  <a:cs typeface="Krub"/>
                  <a:sym typeface="Krub"/>
                </a:rPr>
                <a:t>.</a:t>
              </a:r>
              <a:endParaRPr>
                <a:solidFill>
                  <a:schemeClr val="dk1"/>
                </a:solidFill>
                <a:latin typeface="Krub"/>
                <a:ea typeface="Krub"/>
                <a:cs typeface="Krub"/>
                <a:sym typeface="Krub"/>
              </a:endParaRPr>
            </a:p>
            <a:p>
              <a:pPr indent="-317500" lvl="0" marL="457200" rtl="0" algn="l">
                <a:spcBef>
                  <a:spcPts val="0"/>
                </a:spcBef>
                <a:spcAft>
                  <a:spcPts val="0"/>
                </a:spcAft>
                <a:buClr>
                  <a:srgbClr val="980000"/>
                </a:buClr>
                <a:buSzPts val="1400"/>
                <a:buFont typeface="Krub"/>
                <a:buAutoNum type="alphaUcPeriod"/>
              </a:pPr>
              <a:r>
                <a:rPr lang="en">
                  <a:solidFill>
                    <a:schemeClr val="dk1"/>
                  </a:solidFill>
                  <a:latin typeface="Krub"/>
                  <a:ea typeface="Krub"/>
                  <a:cs typeface="Krub"/>
                  <a:sym typeface="Krub"/>
                </a:rPr>
                <a:t>Asbestos(With asbestos exposure lead to increased risk for cancer) → </a:t>
              </a:r>
              <a:r>
                <a:rPr lang="en">
                  <a:solidFill>
                    <a:srgbClr val="9E9E9E"/>
                  </a:solidFill>
                  <a:latin typeface="Krub"/>
                  <a:ea typeface="Krub"/>
                  <a:cs typeface="Krub"/>
                  <a:sym typeface="Krub"/>
                </a:rPr>
                <a:t>Asbestosis</a:t>
              </a:r>
              <a:endParaRPr b="1">
                <a:solidFill>
                  <a:srgbClr val="980000"/>
                </a:solidFill>
                <a:latin typeface="Krub"/>
                <a:ea typeface="Krub"/>
                <a:cs typeface="Krub"/>
                <a:sym typeface="Krub"/>
              </a:endParaRPr>
            </a:p>
          </p:txBody>
        </p:sp>
        <p:sp>
          <p:nvSpPr>
            <p:cNvPr id="1433" name="Google Shape;1433;p53"/>
            <p:cNvSpPr/>
            <p:nvPr/>
          </p:nvSpPr>
          <p:spPr>
            <a:xfrm>
              <a:off x="1175999" y="3063438"/>
              <a:ext cx="1600800" cy="618000"/>
            </a:xfrm>
            <a:prstGeom prst="roundRect">
              <a:avLst>
                <a:gd fmla="val 16667" name="adj"/>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700">
                  <a:latin typeface="Krub"/>
                  <a:ea typeface="Krub"/>
                  <a:cs typeface="Krub"/>
                  <a:sym typeface="Krub"/>
                </a:rPr>
                <a:t>Types </a:t>
              </a:r>
              <a:endParaRPr b="1" sz="1700">
                <a:latin typeface="Krub"/>
                <a:ea typeface="Krub"/>
                <a:cs typeface="Krub"/>
                <a:sym typeface="Krub"/>
              </a:endParaRPr>
            </a:p>
          </p:txBody>
        </p:sp>
      </p:grpSp>
      <p:pic>
        <p:nvPicPr>
          <p:cNvPr descr="Graphical user interface, application&#10;&#10;Description automatically generated with medium confidence" id="1434" name="Google Shape;1434;p53"/>
          <p:cNvPicPr preferRelativeResize="0"/>
          <p:nvPr/>
        </p:nvPicPr>
        <p:blipFill>
          <a:blip r:embed="rId3">
            <a:alphaModFix/>
          </a:blip>
          <a:stretch>
            <a:fillRect/>
          </a:stretch>
        </p:blipFill>
        <p:spPr>
          <a:xfrm>
            <a:off x="20300" y="5551032"/>
            <a:ext cx="7960401" cy="1499716"/>
          </a:xfrm>
          <a:prstGeom prst="rect">
            <a:avLst/>
          </a:prstGeom>
          <a:noFill/>
          <a:ln>
            <a:noFill/>
          </a:ln>
        </p:spPr>
      </p:pic>
      <p:grpSp>
        <p:nvGrpSpPr>
          <p:cNvPr id="1435" name="Google Shape;1435;p53"/>
          <p:cNvGrpSpPr/>
          <p:nvPr/>
        </p:nvGrpSpPr>
        <p:grpSpPr>
          <a:xfrm>
            <a:off x="249701" y="7614694"/>
            <a:ext cx="7658333" cy="3129558"/>
            <a:chOff x="518605" y="3202822"/>
            <a:chExt cx="6732600" cy="5920465"/>
          </a:xfrm>
        </p:grpSpPr>
        <p:sp>
          <p:nvSpPr>
            <p:cNvPr id="1436" name="Google Shape;1436;p53"/>
            <p:cNvSpPr/>
            <p:nvPr/>
          </p:nvSpPr>
          <p:spPr>
            <a:xfrm>
              <a:off x="518605" y="3809986"/>
              <a:ext cx="6732600" cy="5313300"/>
            </a:xfrm>
            <a:prstGeom prst="roundRect">
              <a:avLst>
                <a:gd fmla="val 16667" name="adj"/>
              </a:avLst>
            </a:prstGeom>
            <a:noFill/>
            <a:ln cap="flat" cmpd="sng" w="28575">
              <a:solidFill>
                <a:schemeClr val="accent5"/>
              </a:solidFill>
              <a:prstDash val="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Krub"/>
                  <a:ea typeface="Krub"/>
                  <a:cs typeface="Krub"/>
                  <a:sym typeface="Krub"/>
                </a:rPr>
                <a:t>The development of a pneumoconiosis depends on:</a:t>
              </a:r>
              <a:endParaRPr>
                <a:latin typeface="Krub"/>
                <a:ea typeface="Krub"/>
                <a:cs typeface="Krub"/>
                <a:sym typeface="Krub"/>
              </a:endParaRPr>
            </a:p>
            <a:p>
              <a:pPr indent="-317500" lvl="0" marL="457200" rtl="0" algn="l">
                <a:spcBef>
                  <a:spcPts val="0"/>
                </a:spcBef>
                <a:spcAft>
                  <a:spcPts val="0"/>
                </a:spcAft>
                <a:buSzPts val="1400"/>
                <a:buFont typeface="Krub"/>
                <a:buChar char="●"/>
              </a:pPr>
              <a:r>
                <a:rPr lang="en">
                  <a:latin typeface="Krub"/>
                  <a:ea typeface="Krub"/>
                  <a:cs typeface="Krub"/>
                  <a:sym typeface="Krub"/>
                </a:rPr>
                <a:t>Amount of dust retained in the lung and airways</a:t>
              </a:r>
              <a:endParaRPr>
                <a:latin typeface="Krub"/>
                <a:ea typeface="Krub"/>
                <a:cs typeface="Krub"/>
                <a:sym typeface="Krub"/>
              </a:endParaRPr>
            </a:p>
            <a:p>
              <a:pPr indent="0" lvl="0" marL="190500" rtl="0" algn="l">
                <a:spcBef>
                  <a:spcPts val="0"/>
                </a:spcBef>
                <a:spcAft>
                  <a:spcPts val="0"/>
                </a:spcAft>
                <a:buNone/>
              </a:pPr>
              <a:r>
                <a:t/>
              </a:r>
              <a:endParaRPr sz="400">
                <a:solidFill>
                  <a:srgbClr val="00B050"/>
                </a:solidFill>
              </a:endParaRPr>
            </a:p>
            <a:p>
              <a:pPr indent="-330200" lvl="0" marL="457200" rtl="0" algn="l">
                <a:spcBef>
                  <a:spcPts val="0"/>
                </a:spcBef>
                <a:spcAft>
                  <a:spcPts val="0"/>
                </a:spcAft>
                <a:buClr>
                  <a:schemeClr val="dk1"/>
                </a:buClr>
                <a:buSzPts val="1600"/>
                <a:buChar char="●"/>
              </a:pPr>
              <a:r>
                <a:rPr lang="en">
                  <a:latin typeface="Krub"/>
                  <a:ea typeface="Krub"/>
                  <a:cs typeface="Krub"/>
                  <a:sym typeface="Krub"/>
                </a:rPr>
                <a:t>Size, shape of the particles</a:t>
              </a:r>
              <a:endParaRPr>
                <a:latin typeface="Krub"/>
                <a:ea typeface="Krub"/>
                <a:cs typeface="Krub"/>
                <a:sym typeface="Krub"/>
              </a:endParaRPr>
            </a:p>
            <a:p>
              <a:pPr indent="0" lvl="0" marL="457200" rtl="0" algn="l">
                <a:lnSpc>
                  <a:spcPct val="115000"/>
                </a:lnSpc>
                <a:spcBef>
                  <a:spcPts val="0"/>
                </a:spcBef>
                <a:spcAft>
                  <a:spcPts val="0"/>
                </a:spcAft>
                <a:buNone/>
              </a:pPr>
              <a:r>
                <a:rPr lang="en">
                  <a:latin typeface="Krub"/>
                  <a:ea typeface="Krub"/>
                  <a:cs typeface="Krub"/>
                  <a:sym typeface="Krub"/>
                </a:rPr>
                <a:t>-</a:t>
              </a:r>
              <a:r>
                <a:rPr b="1" lang="en">
                  <a:solidFill>
                    <a:srgbClr val="38761D"/>
                  </a:solidFill>
                  <a:latin typeface="Krub"/>
                  <a:ea typeface="Krub"/>
                  <a:cs typeface="Krub"/>
                  <a:sym typeface="Krub"/>
                </a:rPr>
                <a:t>particles &gt;5 µm</a:t>
              </a:r>
              <a:r>
                <a:rPr lang="en">
                  <a:solidFill>
                    <a:srgbClr val="38761D"/>
                  </a:solidFill>
                  <a:latin typeface="Krub"/>
                  <a:ea typeface="Krub"/>
                  <a:cs typeface="Krub"/>
                  <a:sym typeface="Krub"/>
                </a:rPr>
                <a:t> are usually stopped by </a:t>
              </a:r>
              <a:r>
                <a:rPr lang="en">
                  <a:solidFill>
                    <a:srgbClr val="38761D"/>
                  </a:solidFill>
                  <a:latin typeface="Krub"/>
                  <a:ea typeface="Krub"/>
                  <a:cs typeface="Krub"/>
                  <a:sym typeface="Krub"/>
                </a:rPr>
                <a:t>cilia</a:t>
              </a:r>
              <a:r>
                <a:rPr lang="en">
                  <a:solidFill>
                    <a:srgbClr val="38761D"/>
                  </a:solidFill>
                  <a:latin typeface="Krub"/>
                  <a:ea typeface="Krub"/>
                  <a:cs typeface="Krub"/>
                  <a:sym typeface="Krub"/>
                </a:rPr>
                <a:t> and unlikely to reach distal airways.</a:t>
              </a:r>
              <a:endParaRPr>
                <a:solidFill>
                  <a:srgbClr val="38761D"/>
                </a:solidFill>
                <a:latin typeface="Krub"/>
                <a:ea typeface="Krub"/>
                <a:cs typeface="Krub"/>
                <a:sym typeface="Krub"/>
              </a:endParaRPr>
            </a:p>
            <a:p>
              <a:pPr indent="0" lvl="0" marL="457200" rtl="0" algn="l">
                <a:lnSpc>
                  <a:spcPct val="115000"/>
                </a:lnSpc>
                <a:spcBef>
                  <a:spcPts val="0"/>
                </a:spcBef>
                <a:spcAft>
                  <a:spcPts val="0"/>
                </a:spcAft>
                <a:buNone/>
              </a:pPr>
              <a:r>
                <a:rPr lang="en">
                  <a:solidFill>
                    <a:srgbClr val="38761D"/>
                  </a:solidFill>
                  <a:latin typeface="Krub"/>
                  <a:ea typeface="Krub"/>
                  <a:cs typeface="Krub"/>
                  <a:sym typeface="Krub"/>
                </a:rPr>
                <a:t>-</a:t>
              </a:r>
              <a:r>
                <a:rPr b="1" lang="en">
                  <a:solidFill>
                    <a:srgbClr val="38761D"/>
                  </a:solidFill>
                  <a:latin typeface="Krub"/>
                  <a:ea typeface="Krub"/>
                  <a:cs typeface="Krub"/>
                  <a:sym typeface="Krub"/>
                </a:rPr>
                <a:t>Particles that are 1-5 µm </a:t>
              </a:r>
              <a:r>
                <a:rPr lang="en">
                  <a:solidFill>
                    <a:srgbClr val="38761D"/>
                  </a:solidFill>
                  <a:latin typeface="Krub"/>
                  <a:ea typeface="Krub"/>
                  <a:cs typeface="Krub"/>
                  <a:sym typeface="Krub"/>
                </a:rPr>
                <a:t>are the most dangerous, because they get lodged at the bifurcation of the distal airways.</a:t>
              </a:r>
              <a:endParaRPr>
                <a:solidFill>
                  <a:srgbClr val="38761D"/>
                </a:solidFill>
                <a:latin typeface="Krub"/>
                <a:ea typeface="Krub"/>
                <a:cs typeface="Krub"/>
                <a:sym typeface="Krub"/>
              </a:endParaRPr>
            </a:p>
            <a:p>
              <a:pPr indent="0" lvl="0" marL="457200" rtl="0" algn="l">
                <a:lnSpc>
                  <a:spcPct val="115000"/>
                </a:lnSpc>
                <a:spcBef>
                  <a:spcPts val="0"/>
                </a:spcBef>
                <a:spcAft>
                  <a:spcPts val="0"/>
                </a:spcAft>
                <a:buNone/>
              </a:pPr>
              <a:r>
                <a:rPr lang="en">
                  <a:solidFill>
                    <a:srgbClr val="38761D"/>
                  </a:solidFill>
                  <a:latin typeface="Krub"/>
                  <a:ea typeface="Krub"/>
                  <a:cs typeface="Krub"/>
                  <a:sym typeface="Krub"/>
                </a:rPr>
                <a:t>-</a:t>
              </a:r>
              <a:r>
                <a:rPr b="1" lang="en">
                  <a:solidFill>
                    <a:srgbClr val="38761D"/>
                  </a:solidFill>
                  <a:latin typeface="Krub"/>
                  <a:ea typeface="Krub"/>
                  <a:cs typeface="Krub"/>
                  <a:sym typeface="Krub"/>
                </a:rPr>
                <a:t>particles &lt; 1 µm</a:t>
              </a:r>
              <a:r>
                <a:rPr lang="en">
                  <a:solidFill>
                    <a:srgbClr val="38761D"/>
                  </a:solidFill>
                  <a:latin typeface="Krub"/>
                  <a:ea typeface="Krub"/>
                  <a:cs typeface="Krub"/>
                  <a:sym typeface="Krub"/>
                </a:rPr>
                <a:t> usually disappear in the atmosphere.</a:t>
              </a:r>
              <a:endParaRPr>
                <a:solidFill>
                  <a:srgbClr val="38761D"/>
                </a:solidFill>
                <a:latin typeface="Krub"/>
                <a:ea typeface="Krub"/>
                <a:cs typeface="Krub"/>
                <a:sym typeface="Krub"/>
              </a:endParaRPr>
            </a:p>
            <a:p>
              <a:pPr indent="-317500" lvl="0" marL="457200" rtl="0" algn="l">
                <a:lnSpc>
                  <a:spcPct val="115000"/>
                </a:lnSpc>
                <a:spcBef>
                  <a:spcPts val="0"/>
                </a:spcBef>
                <a:spcAft>
                  <a:spcPts val="0"/>
                </a:spcAft>
                <a:buSzPts val="1400"/>
                <a:buFont typeface="Krub"/>
                <a:buChar char="●"/>
              </a:pPr>
              <a:r>
                <a:rPr lang="en">
                  <a:latin typeface="Krub"/>
                  <a:ea typeface="Krub"/>
                  <a:cs typeface="Krub"/>
                  <a:sym typeface="Krub"/>
                </a:rPr>
                <a:t>Particle solubility and </a:t>
              </a:r>
              <a:r>
                <a:rPr lang="en">
                  <a:latin typeface="Krub"/>
                  <a:ea typeface="Krub"/>
                  <a:cs typeface="Krub"/>
                  <a:sym typeface="Krub"/>
                </a:rPr>
                <a:t>physico chemical</a:t>
              </a:r>
              <a:r>
                <a:rPr lang="en">
                  <a:latin typeface="Krub"/>
                  <a:ea typeface="Krub"/>
                  <a:cs typeface="Krub"/>
                  <a:sym typeface="Krub"/>
                </a:rPr>
                <a:t> reactivity</a:t>
              </a:r>
              <a:endParaRPr>
                <a:latin typeface="Krub"/>
                <a:ea typeface="Krub"/>
                <a:cs typeface="Krub"/>
                <a:sym typeface="Krub"/>
              </a:endParaRPr>
            </a:p>
            <a:p>
              <a:pPr indent="-317500" lvl="0" marL="457200" rtl="0" algn="l">
                <a:lnSpc>
                  <a:spcPct val="115000"/>
                </a:lnSpc>
                <a:spcBef>
                  <a:spcPts val="0"/>
                </a:spcBef>
                <a:spcAft>
                  <a:spcPts val="0"/>
                </a:spcAft>
                <a:buSzPts val="1400"/>
                <a:buFont typeface="Krub"/>
                <a:buChar char="●"/>
              </a:pPr>
              <a:r>
                <a:rPr lang="en">
                  <a:latin typeface="Krub"/>
                  <a:ea typeface="Krub"/>
                  <a:cs typeface="Krub"/>
                  <a:sym typeface="Krub"/>
                </a:rPr>
                <a:t>Possible additional effects of other irritants (e.g., concomitant tobacco smoking)</a:t>
              </a:r>
              <a:endParaRPr>
                <a:latin typeface="Krub"/>
                <a:ea typeface="Krub"/>
                <a:cs typeface="Krub"/>
                <a:sym typeface="Krub"/>
              </a:endParaRPr>
            </a:p>
          </p:txBody>
        </p:sp>
        <p:sp>
          <p:nvSpPr>
            <p:cNvPr id="1437" name="Google Shape;1437;p53"/>
            <p:cNvSpPr/>
            <p:nvPr/>
          </p:nvSpPr>
          <p:spPr>
            <a:xfrm>
              <a:off x="1042326" y="3202822"/>
              <a:ext cx="2216400" cy="493500"/>
            </a:xfrm>
            <a:prstGeom prst="roundRect">
              <a:avLst>
                <a:gd fmla="val 16667" name="adj"/>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700">
                  <a:latin typeface="Krub"/>
                  <a:ea typeface="Krub"/>
                  <a:cs typeface="Krub"/>
                  <a:sym typeface="Krub"/>
                </a:rPr>
                <a:t>Pathogenis</a:t>
              </a:r>
              <a:r>
                <a:rPr b="1" lang="en">
                  <a:latin typeface="Krub"/>
                  <a:ea typeface="Krub"/>
                  <a:cs typeface="Krub"/>
                  <a:sym typeface="Krub"/>
                </a:rPr>
                <a:t> </a:t>
              </a:r>
              <a:endParaRPr b="1">
                <a:latin typeface="Krub"/>
                <a:ea typeface="Krub"/>
                <a:cs typeface="Krub"/>
                <a:sym typeface="Krub"/>
              </a:endParaRPr>
            </a:p>
          </p:txBody>
        </p:sp>
      </p:grpSp>
      <p:sp>
        <p:nvSpPr>
          <p:cNvPr id="1438" name="Google Shape;1438;p53"/>
          <p:cNvSpPr txBox="1"/>
          <p:nvPr/>
        </p:nvSpPr>
        <p:spPr>
          <a:xfrm>
            <a:off x="0" y="7050759"/>
            <a:ext cx="8001000" cy="624000"/>
          </a:xfrm>
          <a:prstGeom prst="rect">
            <a:avLst/>
          </a:prstGeom>
          <a:noFill/>
          <a:ln>
            <a:noFill/>
          </a:ln>
        </p:spPr>
        <p:txBody>
          <a:bodyPr anchorCtr="0" anchor="t" bIns="37450" lIns="37450" spcFirstLastPara="1" rIns="37450" wrap="square" tIns="37450">
            <a:spAutoFit/>
          </a:bodyPr>
          <a:lstStyle/>
          <a:p>
            <a:pPr indent="0" lvl="0" marL="0" rtl="0" algn="l">
              <a:spcBef>
                <a:spcPts val="0"/>
              </a:spcBef>
              <a:spcAft>
                <a:spcPts val="0"/>
              </a:spcAft>
              <a:buNone/>
            </a:pPr>
            <a:r>
              <a:rPr lang="en" sz="1200">
                <a:solidFill>
                  <a:srgbClr val="999999"/>
                </a:solidFill>
              </a:rPr>
              <a:t>Table 13.3 indicates the pathologic conditions associated with each mineral dust and the major industries in which the dust exposure may produce disease.</a:t>
            </a:r>
            <a:endParaRPr sz="1200">
              <a:solidFill>
                <a:srgbClr val="999999"/>
              </a:solidFill>
            </a:endParaRPr>
          </a:p>
          <a:p>
            <a:pPr indent="0" lvl="0" marL="0" rtl="0" algn="l">
              <a:spcBef>
                <a:spcPts val="0"/>
              </a:spcBef>
              <a:spcAft>
                <a:spcPts val="0"/>
              </a:spcAft>
              <a:buNone/>
            </a:pPr>
            <a:r>
              <a:t/>
            </a:r>
            <a:endParaRPr sz="12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2" name="Shape 1442"/>
        <p:cNvGrpSpPr/>
        <p:nvPr/>
      </p:nvGrpSpPr>
      <p:grpSpPr>
        <a:xfrm>
          <a:off x="0" y="0"/>
          <a:ext cx="0" cy="0"/>
          <a:chOff x="0" y="0"/>
          <a:chExt cx="0" cy="0"/>
        </a:xfrm>
      </p:grpSpPr>
      <p:sp>
        <p:nvSpPr>
          <p:cNvPr id="1443" name="Google Shape;1443;p54"/>
          <p:cNvSpPr txBox="1"/>
          <p:nvPr/>
        </p:nvSpPr>
        <p:spPr>
          <a:xfrm>
            <a:off x="1181100" y="309470"/>
            <a:ext cx="56388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latin typeface="Black Han Sans"/>
                <a:ea typeface="Black Han Sans"/>
                <a:cs typeface="Black Han Sans"/>
                <a:sym typeface="Black Han Sans"/>
              </a:rPr>
              <a:t>1. B. II. a: Coal workers: Pneumoconiosis </a:t>
            </a:r>
            <a:r>
              <a:rPr lang="en" sz="2000">
                <a:latin typeface="Black Han Sans"/>
                <a:ea typeface="Black Han Sans"/>
                <a:cs typeface="Black Han Sans"/>
                <a:sym typeface="Black Han Sans"/>
              </a:rPr>
              <a:t>  </a:t>
            </a:r>
            <a:endParaRPr sz="2000">
              <a:latin typeface="Black Han Sans"/>
              <a:ea typeface="Black Han Sans"/>
              <a:cs typeface="Black Han Sans"/>
              <a:sym typeface="Black Han Sans"/>
            </a:endParaRPr>
          </a:p>
        </p:txBody>
      </p:sp>
      <p:grpSp>
        <p:nvGrpSpPr>
          <p:cNvPr id="1444" name="Google Shape;1444;p54"/>
          <p:cNvGrpSpPr/>
          <p:nvPr/>
        </p:nvGrpSpPr>
        <p:grpSpPr>
          <a:xfrm>
            <a:off x="425876" y="1180633"/>
            <a:ext cx="7149259" cy="2691943"/>
            <a:chOff x="676497" y="3240314"/>
            <a:chExt cx="6648000" cy="3385240"/>
          </a:xfrm>
        </p:grpSpPr>
        <p:sp>
          <p:nvSpPr>
            <p:cNvPr id="1445" name="Google Shape;1445;p54"/>
            <p:cNvSpPr/>
            <p:nvPr/>
          </p:nvSpPr>
          <p:spPr>
            <a:xfrm>
              <a:off x="676497" y="3810053"/>
              <a:ext cx="6648000" cy="2815500"/>
            </a:xfrm>
            <a:prstGeom prst="roundRect">
              <a:avLst>
                <a:gd fmla="val 16667" name="adj"/>
              </a:avLst>
            </a:prstGeom>
            <a:noFill/>
            <a:ln cap="flat" cmpd="sng" w="28575">
              <a:solidFill>
                <a:schemeClr val="accent5"/>
              </a:solidFill>
              <a:prstDash val="dashDot"/>
              <a:round/>
              <a:headEnd len="sm" w="sm" type="none"/>
              <a:tailEnd len="sm" w="sm" type="none"/>
            </a:ln>
          </p:spPr>
          <p:txBody>
            <a:bodyPr anchorCtr="0" anchor="ctr" bIns="91425" lIns="91425" spcFirstLastPara="1" rIns="91425" wrap="square" tIns="91425">
              <a:noAutofit/>
            </a:bodyPr>
            <a:lstStyle/>
            <a:p>
              <a:pPr indent="-317500" lvl="0" marL="457200" rtl="0" algn="l">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Coal is mainly carbon, coal mine dust contains a variety of trace metals, inorganic minerals, and crystalline silica. </a:t>
              </a:r>
              <a:endParaRPr>
                <a:solidFill>
                  <a:schemeClr val="dk1"/>
                </a:solidFill>
                <a:latin typeface="Krub"/>
                <a:ea typeface="Krub"/>
                <a:cs typeface="Krub"/>
                <a:sym typeface="Krub"/>
              </a:endParaRPr>
            </a:p>
            <a:p>
              <a:pPr indent="-317500" lvl="0" marL="457200" rtl="0" algn="l">
                <a:spcBef>
                  <a:spcPts val="0"/>
                </a:spcBef>
                <a:spcAft>
                  <a:spcPts val="0"/>
                </a:spcAft>
                <a:buClr>
                  <a:schemeClr val="dk1"/>
                </a:buClr>
                <a:buSzPts val="1400"/>
                <a:buFont typeface="Krub"/>
                <a:buChar char="●"/>
              </a:pPr>
              <a:r>
                <a:rPr b="1" lang="en">
                  <a:solidFill>
                    <a:srgbClr val="980000"/>
                  </a:solidFill>
                  <a:latin typeface="Krub"/>
                  <a:ea typeface="Krub"/>
                  <a:cs typeface="Krub"/>
                  <a:sym typeface="Krub"/>
                </a:rPr>
                <a:t>Pulmonary anthracosis: </a:t>
              </a:r>
              <a:endParaRPr>
                <a:solidFill>
                  <a:srgbClr val="980000"/>
                </a:solidFill>
                <a:latin typeface="Krub"/>
                <a:ea typeface="Krub"/>
                <a:cs typeface="Krub"/>
                <a:sym typeface="Krub"/>
              </a:endParaRPr>
            </a:p>
            <a:p>
              <a:pPr indent="-317500" lvl="1" marL="914400" rtl="0" algn="l">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Is the most innocuous coal-induced pulmonary lesion in coal miners.</a:t>
              </a:r>
              <a:endParaRPr>
                <a:solidFill>
                  <a:schemeClr val="dk1"/>
                </a:solidFill>
                <a:latin typeface="Krub"/>
                <a:ea typeface="Krub"/>
                <a:cs typeface="Krub"/>
                <a:sym typeface="Krub"/>
              </a:endParaRPr>
            </a:p>
            <a:p>
              <a:pPr indent="-317500" lvl="1" marL="914400" rtl="0" algn="l">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Commonly seen in urban dwellers and tobacco smokers</a:t>
              </a:r>
              <a:endParaRPr>
                <a:solidFill>
                  <a:schemeClr val="dk1"/>
                </a:solidFill>
                <a:latin typeface="Krub"/>
                <a:ea typeface="Krub"/>
                <a:cs typeface="Krub"/>
                <a:sym typeface="Krub"/>
              </a:endParaRPr>
            </a:p>
            <a:p>
              <a:pPr indent="-317500" lvl="1" marL="914400" rtl="0" algn="l">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Inhaled carbon pigment is engulfed by alveolar or interstitial macrophages</a:t>
              </a:r>
              <a:endParaRPr>
                <a:solidFill>
                  <a:schemeClr val="dk1"/>
                </a:solidFill>
                <a:latin typeface="Krub"/>
                <a:ea typeface="Krub"/>
                <a:cs typeface="Krub"/>
                <a:sym typeface="Krub"/>
              </a:endParaRPr>
            </a:p>
          </p:txBody>
        </p:sp>
        <p:sp>
          <p:nvSpPr>
            <p:cNvPr id="1446" name="Google Shape;1446;p54"/>
            <p:cNvSpPr/>
            <p:nvPr/>
          </p:nvSpPr>
          <p:spPr>
            <a:xfrm>
              <a:off x="1147973" y="3240314"/>
              <a:ext cx="1506000" cy="569700"/>
            </a:xfrm>
            <a:prstGeom prst="roundRect">
              <a:avLst>
                <a:gd fmla="val 16667" name="adj"/>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Krub"/>
                  <a:ea typeface="Krub"/>
                  <a:cs typeface="Krub"/>
                  <a:sym typeface="Krub"/>
                </a:rPr>
                <a:t>Introduction </a:t>
              </a:r>
              <a:endParaRPr b="1">
                <a:latin typeface="Krub"/>
                <a:ea typeface="Krub"/>
                <a:cs typeface="Krub"/>
                <a:sym typeface="Krub"/>
              </a:endParaRPr>
            </a:p>
          </p:txBody>
        </p:sp>
      </p:grpSp>
      <p:graphicFrame>
        <p:nvGraphicFramePr>
          <p:cNvPr id="1447" name="Google Shape;1447;p54"/>
          <p:cNvGraphicFramePr/>
          <p:nvPr/>
        </p:nvGraphicFramePr>
        <p:xfrm>
          <a:off x="-25" y="3943334"/>
          <a:ext cx="3000000" cy="3000000"/>
        </p:xfrm>
        <a:graphic>
          <a:graphicData uri="http://schemas.openxmlformats.org/drawingml/2006/table">
            <a:tbl>
              <a:tblPr>
                <a:noFill/>
                <a:tableStyleId>{D0FBBE10-0E11-4F27-95A5-F60D60B38EB6}</a:tableStyleId>
              </a:tblPr>
              <a:tblGrid>
                <a:gridCol w="1638925"/>
                <a:gridCol w="1983575"/>
                <a:gridCol w="2250175"/>
                <a:gridCol w="2128350"/>
              </a:tblGrid>
              <a:tr h="688350">
                <a:tc>
                  <a:txBody>
                    <a:bodyPr/>
                    <a:lstStyle/>
                    <a:p>
                      <a:pPr indent="0" lvl="0" marL="0" rtl="0" algn="l">
                        <a:spcBef>
                          <a:spcPts val="0"/>
                        </a:spcBef>
                        <a:spcAft>
                          <a:spcPts val="0"/>
                        </a:spcAft>
                        <a:buNone/>
                      </a:pPr>
                      <a:r>
                        <a:rPr b="1" lang="en">
                          <a:solidFill>
                            <a:schemeClr val="dk1"/>
                          </a:solidFill>
                          <a:latin typeface="Krub"/>
                          <a:ea typeface="Krub"/>
                          <a:cs typeface="Krub"/>
                          <a:sym typeface="Krub"/>
                        </a:rPr>
                        <a:t>Spectrum </a:t>
                      </a:r>
                      <a:endParaRPr b="1">
                        <a:solidFill>
                          <a:schemeClr val="dk1"/>
                        </a:solidFill>
                        <a:latin typeface="Krub"/>
                        <a:ea typeface="Krub"/>
                        <a:cs typeface="Krub"/>
                        <a:sym typeface="Krub"/>
                      </a:endParaRPr>
                    </a:p>
                  </a:txBody>
                  <a:tcPr marT="91425" marB="91425" marR="91425" marL="91425">
                    <a:solidFill>
                      <a:schemeClr val="lt2"/>
                    </a:solidFill>
                  </a:tcPr>
                </a:tc>
                <a:tc>
                  <a:txBody>
                    <a:bodyPr/>
                    <a:lstStyle/>
                    <a:p>
                      <a:pPr indent="0" lvl="0" marL="0" rtl="0" algn="l">
                        <a:spcBef>
                          <a:spcPts val="0"/>
                        </a:spcBef>
                        <a:spcAft>
                          <a:spcPts val="0"/>
                        </a:spcAft>
                        <a:buNone/>
                      </a:pPr>
                      <a:r>
                        <a:rPr b="1" lang="en">
                          <a:solidFill>
                            <a:schemeClr val="dk1"/>
                          </a:solidFill>
                          <a:latin typeface="Krub"/>
                          <a:ea typeface="Krub"/>
                          <a:cs typeface="Krub"/>
                          <a:sym typeface="Krub"/>
                        </a:rPr>
                        <a:t>What is it?</a:t>
                      </a:r>
                      <a:endParaRPr>
                        <a:solidFill>
                          <a:schemeClr val="dk1"/>
                        </a:solidFill>
                        <a:latin typeface="Krub"/>
                        <a:ea typeface="Krub"/>
                        <a:cs typeface="Krub"/>
                        <a:sym typeface="Krub"/>
                      </a:endParaRPr>
                    </a:p>
                  </a:txBody>
                  <a:tcPr marT="91425" marB="91425" marR="91425" marL="91425">
                    <a:solidFill>
                      <a:schemeClr val="accent2"/>
                    </a:solidFill>
                  </a:tcPr>
                </a:tc>
                <a:tc>
                  <a:txBody>
                    <a:bodyPr/>
                    <a:lstStyle/>
                    <a:p>
                      <a:pPr indent="0" lvl="0" marL="0" rtl="0" algn="l">
                        <a:spcBef>
                          <a:spcPts val="0"/>
                        </a:spcBef>
                        <a:spcAft>
                          <a:spcPts val="0"/>
                        </a:spcAft>
                        <a:buNone/>
                      </a:pPr>
                      <a:r>
                        <a:rPr b="1" lang="en">
                          <a:solidFill>
                            <a:schemeClr val="dk1"/>
                          </a:solidFill>
                          <a:latin typeface="Krub"/>
                          <a:ea typeface="Krub"/>
                          <a:cs typeface="Krub"/>
                          <a:sym typeface="Krub"/>
                        </a:rPr>
                        <a:t>Gross morphology</a:t>
                      </a:r>
                      <a:endParaRPr>
                        <a:solidFill>
                          <a:schemeClr val="dk1"/>
                        </a:solidFill>
                        <a:latin typeface="Krub"/>
                        <a:ea typeface="Krub"/>
                        <a:cs typeface="Krub"/>
                        <a:sym typeface="Krub"/>
                      </a:endParaRPr>
                    </a:p>
                  </a:txBody>
                  <a:tcPr marT="91425" marB="91425" marR="91425" marL="91425">
                    <a:solidFill>
                      <a:schemeClr val="accent2"/>
                    </a:solidFill>
                  </a:tcPr>
                </a:tc>
                <a:tc>
                  <a:txBody>
                    <a:bodyPr/>
                    <a:lstStyle/>
                    <a:p>
                      <a:pPr indent="0" lvl="0" marL="0" rtl="0" algn="l">
                        <a:spcBef>
                          <a:spcPts val="0"/>
                        </a:spcBef>
                        <a:spcAft>
                          <a:spcPts val="0"/>
                        </a:spcAft>
                        <a:buNone/>
                      </a:pPr>
                      <a:r>
                        <a:rPr b="1" lang="en">
                          <a:solidFill>
                            <a:schemeClr val="dk1"/>
                          </a:solidFill>
                          <a:latin typeface="Krub"/>
                          <a:ea typeface="Krub"/>
                          <a:cs typeface="Krub"/>
                          <a:sym typeface="Krub"/>
                        </a:rPr>
                        <a:t>Microscopic morphology</a:t>
                      </a:r>
                      <a:endParaRPr>
                        <a:solidFill>
                          <a:schemeClr val="dk1"/>
                        </a:solidFill>
                        <a:latin typeface="Krub"/>
                        <a:ea typeface="Krub"/>
                        <a:cs typeface="Krub"/>
                        <a:sym typeface="Krub"/>
                      </a:endParaRPr>
                    </a:p>
                  </a:txBody>
                  <a:tcPr marT="91425" marB="91425" marR="91425" marL="91425">
                    <a:solidFill>
                      <a:schemeClr val="accent2"/>
                    </a:solidFill>
                  </a:tcPr>
                </a:tc>
              </a:tr>
              <a:tr h="441625">
                <a:tc>
                  <a:txBody>
                    <a:bodyPr/>
                    <a:lstStyle/>
                    <a:p>
                      <a:pPr indent="0" lvl="0" marL="0" rtl="0" algn="l">
                        <a:lnSpc>
                          <a:spcPct val="115000"/>
                        </a:lnSpc>
                        <a:spcBef>
                          <a:spcPts val="0"/>
                        </a:spcBef>
                        <a:spcAft>
                          <a:spcPts val="0"/>
                        </a:spcAft>
                        <a:buNone/>
                      </a:pPr>
                      <a:r>
                        <a:rPr b="1" lang="en">
                          <a:solidFill>
                            <a:schemeClr val="dk1"/>
                          </a:solidFill>
                          <a:latin typeface="Krub"/>
                          <a:ea typeface="Krub"/>
                          <a:cs typeface="Krub"/>
                          <a:sym typeface="Krub"/>
                        </a:rPr>
                        <a:t>1-</a:t>
                      </a:r>
                      <a:r>
                        <a:rPr b="1" lang="en">
                          <a:solidFill>
                            <a:schemeClr val="dk1"/>
                          </a:solidFill>
                          <a:latin typeface="Krub"/>
                          <a:ea typeface="Krub"/>
                          <a:cs typeface="Krub"/>
                          <a:sym typeface="Krub"/>
                        </a:rPr>
                        <a:t>Asymptomatic</a:t>
                      </a:r>
                      <a:r>
                        <a:rPr b="1" lang="en">
                          <a:solidFill>
                            <a:schemeClr val="dk1"/>
                          </a:solidFill>
                          <a:latin typeface="Krub"/>
                          <a:ea typeface="Krub"/>
                          <a:cs typeface="Krub"/>
                          <a:sym typeface="Krub"/>
                        </a:rPr>
                        <a:t> </a:t>
                      </a:r>
                      <a:endParaRPr b="1">
                        <a:solidFill>
                          <a:schemeClr val="dk1"/>
                        </a:solidFill>
                        <a:latin typeface="Krub"/>
                        <a:ea typeface="Krub"/>
                        <a:cs typeface="Krub"/>
                        <a:sym typeface="Krub"/>
                      </a:endParaRPr>
                    </a:p>
                  </a:txBody>
                  <a:tcPr marT="91425" marB="91425" marR="91425" marL="91425">
                    <a:solidFill>
                      <a:schemeClr val="lt2"/>
                    </a:solidFill>
                  </a:tcPr>
                </a:tc>
                <a:tc gridSpan="3">
                  <a:txBody>
                    <a:bodyPr/>
                    <a:lstStyle/>
                    <a:p>
                      <a:pPr indent="0" lvl="0" marL="0" rtl="0" algn="l">
                        <a:spcBef>
                          <a:spcPts val="0"/>
                        </a:spcBef>
                        <a:spcAft>
                          <a:spcPts val="0"/>
                        </a:spcAft>
                        <a:buNone/>
                      </a:pPr>
                      <a:r>
                        <a:t/>
                      </a:r>
                      <a:endParaRPr>
                        <a:solidFill>
                          <a:schemeClr val="dk1"/>
                        </a:solidFill>
                        <a:latin typeface="Krub"/>
                        <a:ea typeface="Krub"/>
                        <a:cs typeface="Krub"/>
                        <a:sym typeface="Krub"/>
                      </a:endParaRPr>
                    </a:p>
                  </a:txBody>
                  <a:tcPr marT="91425" marB="91425" marR="91425" marL="91425"/>
                </a:tc>
                <a:tc hMerge="1"/>
                <a:tc hMerge="1"/>
              </a:tr>
              <a:tr h="2288075">
                <a:tc>
                  <a:txBody>
                    <a:bodyPr/>
                    <a:lstStyle/>
                    <a:p>
                      <a:pPr indent="0" lvl="0" marL="0" rtl="0" algn="l">
                        <a:lnSpc>
                          <a:spcPct val="115000"/>
                        </a:lnSpc>
                        <a:spcBef>
                          <a:spcPts val="0"/>
                        </a:spcBef>
                        <a:spcAft>
                          <a:spcPts val="0"/>
                        </a:spcAft>
                        <a:buClr>
                          <a:schemeClr val="dk1"/>
                        </a:buClr>
                        <a:buSzPts val="1100"/>
                        <a:buFont typeface="Arial"/>
                        <a:buNone/>
                      </a:pPr>
                      <a:r>
                        <a:rPr b="1" lang="en">
                          <a:solidFill>
                            <a:schemeClr val="dk1"/>
                          </a:solidFill>
                          <a:latin typeface="Krub"/>
                          <a:ea typeface="Krub"/>
                          <a:cs typeface="Krub"/>
                          <a:sym typeface="Krub"/>
                        </a:rPr>
                        <a:t>2-</a:t>
                      </a:r>
                      <a:r>
                        <a:rPr b="1" lang="en">
                          <a:solidFill>
                            <a:schemeClr val="dk1"/>
                          </a:solidFill>
                          <a:latin typeface="Krub"/>
                          <a:ea typeface="Krub"/>
                          <a:cs typeface="Krub"/>
                          <a:sym typeface="Krub"/>
                        </a:rPr>
                        <a:t>Simple CWP: </a:t>
                      </a:r>
                      <a:endParaRPr b="1">
                        <a:solidFill>
                          <a:schemeClr val="dk1"/>
                        </a:solidFill>
                        <a:latin typeface="Krub"/>
                        <a:ea typeface="Krub"/>
                        <a:cs typeface="Krub"/>
                        <a:sym typeface="Krub"/>
                      </a:endParaRPr>
                    </a:p>
                    <a:p>
                      <a:pPr indent="0" lvl="0" marL="0" rtl="0" algn="l">
                        <a:spcBef>
                          <a:spcPts val="0"/>
                        </a:spcBef>
                        <a:spcAft>
                          <a:spcPts val="0"/>
                        </a:spcAft>
                        <a:buNone/>
                      </a:pPr>
                      <a:r>
                        <a:t/>
                      </a:r>
                      <a:endParaRPr b="1">
                        <a:solidFill>
                          <a:schemeClr val="dk1"/>
                        </a:solidFill>
                        <a:latin typeface="Krub"/>
                        <a:ea typeface="Krub"/>
                        <a:cs typeface="Krub"/>
                        <a:sym typeface="Krub"/>
                      </a:endParaRPr>
                    </a:p>
                  </a:txBody>
                  <a:tcPr marT="91425" marB="91425" marR="91425" marL="91425">
                    <a:solidFill>
                      <a:schemeClr val="lt2"/>
                    </a:solidFill>
                  </a:tcPr>
                </a:tc>
                <a:tc>
                  <a:txBody>
                    <a:bodyPr/>
                    <a:lstStyle/>
                    <a:p>
                      <a:pPr indent="0" lvl="0" marL="0" rtl="0" algn="l">
                        <a:spcBef>
                          <a:spcPts val="0"/>
                        </a:spcBef>
                        <a:spcAft>
                          <a:spcPts val="0"/>
                        </a:spcAft>
                        <a:buClr>
                          <a:schemeClr val="dk1"/>
                        </a:buClr>
                        <a:buSzPts val="1100"/>
                        <a:buFont typeface="Arial"/>
                        <a:buNone/>
                      </a:pPr>
                      <a:r>
                        <a:rPr lang="en">
                          <a:solidFill>
                            <a:schemeClr val="dk1"/>
                          </a:solidFill>
                          <a:latin typeface="Krub"/>
                          <a:ea typeface="Krub"/>
                          <a:cs typeface="Krub"/>
                          <a:sym typeface="Krub"/>
                        </a:rPr>
                        <a:t>-</a:t>
                      </a:r>
                      <a:r>
                        <a:rPr lang="en">
                          <a:solidFill>
                            <a:schemeClr val="dk1"/>
                          </a:solidFill>
                          <a:latin typeface="Krub"/>
                          <a:ea typeface="Krub"/>
                          <a:cs typeface="Krub"/>
                          <a:sym typeface="Krub"/>
                        </a:rPr>
                        <a:t>Pigment deposits (coal macules) without a perceptible cellular reaction.</a:t>
                      </a:r>
                      <a:endParaRPr>
                        <a:solidFill>
                          <a:schemeClr val="dk1"/>
                        </a:solidFill>
                        <a:latin typeface="Krub"/>
                        <a:ea typeface="Krub"/>
                        <a:cs typeface="Krub"/>
                        <a:sym typeface="Krub"/>
                      </a:endParaRPr>
                    </a:p>
                    <a:p>
                      <a:pPr indent="0" lvl="0" marL="0" rtl="0" algn="l">
                        <a:spcBef>
                          <a:spcPts val="0"/>
                        </a:spcBef>
                        <a:spcAft>
                          <a:spcPts val="0"/>
                        </a:spcAft>
                        <a:buNone/>
                      </a:pPr>
                      <a:r>
                        <a:rPr lang="en">
                          <a:solidFill>
                            <a:schemeClr val="dk1"/>
                          </a:solidFill>
                          <a:latin typeface="Krub"/>
                          <a:ea typeface="Krub"/>
                          <a:cs typeface="Krub"/>
                          <a:sym typeface="Krub"/>
                        </a:rPr>
                        <a:t>-Macrophages accumulate with little to no pulmonary dysfunction.</a:t>
                      </a:r>
                      <a:endParaRPr>
                        <a:solidFill>
                          <a:schemeClr val="dk1"/>
                        </a:solidFill>
                        <a:latin typeface="Krub"/>
                        <a:ea typeface="Krub"/>
                        <a:cs typeface="Krub"/>
                        <a:sym typeface="Krub"/>
                      </a:endParaRPr>
                    </a:p>
                    <a:p>
                      <a:pPr indent="0" lvl="0" marL="0" rtl="0" algn="l">
                        <a:spcBef>
                          <a:spcPts val="0"/>
                        </a:spcBef>
                        <a:spcAft>
                          <a:spcPts val="0"/>
                        </a:spcAft>
                        <a:buNone/>
                      </a:pPr>
                      <a:r>
                        <a:rPr lang="en">
                          <a:solidFill>
                            <a:schemeClr val="dk1"/>
                          </a:solidFill>
                          <a:latin typeface="Krub"/>
                          <a:ea typeface="Krub"/>
                          <a:cs typeface="Krub"/>
                          <a:sym typeface="Krub"/>
                        </a:rPr>
                        <a:t>-Slight cough and blackish sputum</a:t>
                      </a:r>
                      <a:endParaRPr>
                        <a:solidFill>
                          <a:schemeClr val="dk1"/>
                        </a:solidFill>
                        <a:latin typeface="Krub"/>
                        <a:ea typeface="Krub"/>
                        <a:cs typeface="Krub"/>
                        <a:sym typeface="Krub"/>
                      </a:endParaRPr>
                    </a:p>
                    <a:p>
                      <a:pPr indent="0" lvl="0" marL="0" rtl="0" algn="l">
                        <a:spcBef>
                          <a:spcPts val="0"/>
                        </a:spcBef>
                        <a:spcAft>
                          <a:spcPts val="0"/>
                        </a:spcAft>
                        <a:buClr>
                          <a:schemeClr val="dk1"/>
                        </a:buClr>
                        <a:buSzPts val="1100"/>
                        <a:buFont typeface="Arial"/>
                        <a:buNone/>
                      </a:pPr>
                      <a:r>
                        <a:t/>
                      </a:r>
                      <a:endParaRPr>
                        <a:solidFill>
                          <a:schemeClr val="dk1"/>
                        </a:solidFill>
                        <a:latin typeface="Krub"/>
                        <a:ea typeface="Krub"/>
                        <a:cs typeface="Krub"/>
                        <a:sym typeface="Krub"/>
                      </a:endParaRPr>
                    </a:p>
                    <a:p>
                      <a:pPr indent="0" lvl="0" marL="0" rtl="0" algn="l">
                        <a:spcBef>
                          <a:spcPts val="0"/>
                        </a:spcBef>
                        <a:spcAft>
                          <a:spcPts val="0"/>
                        </a:spcAft>
                        <a:buNone/>
                      </a:pPr>
                      <a:r>
                        <a:t/>
                      </a:r>
                      <a:endParaRPr>
                        <a:solidFill>
                          <a:schemeClr val="dk1"/>
                        </a:solidFill>
                        <a:latin typeface="Krub"/>
                        <a:ea typeface="Krub"/>
                        <a:cs typeface="Krub"/>
                        <a:sym typeface="Krub"/>
                      </a:endParaRPr>
                    </a:p>
                  </a:txBody>
                  <a:tcPr marT="91425" marB="91425" marR="91425" marL="91425"/>
                </a:tc>
                <a:tc>
                  <a:txBody>
                    <a:bodyPr/>
                    <a:lstStyle/>
                    <a:p>
                      <a:pPr indent="0" lvl="0" marL="0" rtl="0" algn="l">
                        <a:spcBef>
                          <a:spcPts val="0"/>
                        </a:spcBef>
                        <a:spcAft>
                          <a:spcPts val="0"/>
                        </a:spcAft>
                        <a:buNone/>
                      </a:pPr>
                      <a:r>
                        <a:rPr lang="en">
                          <a:solidFill>
                            <a:schemeClr val="dk1"/>
                          </a:solidFill>
                          <a:latin typeface="Krub"/>
                          <a:ea typeface="Krub"/>
                          <a:cs typeface="Krub"/>
                          <a:sym typeface="Krub"/>
                        </a:rPr>
                        <a:t>Upper lobes are more heavily involved</a:t>
                      </a:r>
                      <a:endParaRPr>
                        <a:solidFill>
                          <a:schemeClr val="dk1"/>
                        </a:solidFill>
                        <a:latin typeface="Krub"/>
                        <a:ea typeface="Krub"/>
                        <a:cs typeface="Krub"/>
                        <a:sym typeface="Krub"/>
                      </a:endParaRPr>
                    </a:p>
                    <a:p>
                      <a:pPr indent="0" lvl="0" marL="0" rtl="0" algn="l">
                        <a:spcBef>
                          <a:spcPts val="0"/>
                        </a:spcBef>
                        <a:spcAft>
                          <a:spcPts val="0"/>
                        </a:spcAft>
                        <a:buNone/>
                      </a:pPr>
                      <a:r>
                        <a:rPr lang="en">
                          <a:solidFill>
                            <a:schemeClr val="dk1"/>
                          </a:solidFill>
                          <a:latin typeface="Krub"/>
                          <a:ea typeface="Krub"/>
                          <a:cs typeface="Krub"/>
                          <a:sym typeface="Krub"/>
                        </a:rPr>
                        <a:t>Nodules small is size (1-2 mm)</a:t>
                      </a:r>
                      <a:endParaRPr>
                        <a:solidFill>
                          <a:schemeClr val="dk1"/>
                        </a:solidFill>
                        <a:latin typeface="Krub"/>
                        <a:ea typeface="Krub"/>
                        <a:cs typeface="Krub"/>
                        <a:sym typeface="Krub"/>
                      </a:endParaRPr>
                    </a:p>
                    <a:p>
                      <a:pPr indent="0" lvl="0" marL="0" rtl="0" algn="l">
                        <a:spcBef>
                          <a:spcPts val="0"/>
                        </a:spcBef>
                        <a:spcAft>
                          <a:spcPts val="0"/>
                        </a:spcAft>
                        <a:buNone/>
                      </a:pPr>
                      <a:r>
                        <a:t/>
                      </a:r>
                      <a:endParaRPr>
                        <a:solidFill>
                          <a:schemeClr val="dk1"/>
                        </a:solidFill>
                        <a:latin typeface="Krub"/>
                        <a:ea typeface="Krub"/>
                        <a:cs typeface="Krub"/>
                        <a:sym typeface="Krub"/>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
                          <a:solidFill>
                            <a:schemeClr val="dk1"/>
                          </a:solidFill>
                          <a:latin typeface="Krub"/>
                          <a:ea typeface="Krub"/>
                          <a:cs typeface="Krub"/>
                          <a:sym typeface="Krub"/>
                        </a:rPr>
                        <a:t>Aggregation of dust-laden macrophages and small amounts of collagen fibers arrayed in a delicate network</a:t>
                      </a:r>
                      <a:endParaRPr>
                        <a:solidFill>
                          <a:schemeClr val="dk1"/>
                        </a:solidFill>
                        <a:latin typeface="Krub"/>
                        <a:ea typeface="Krub"/>
                        <a:cs typeface="Krub"/>
                        <a:sym typeface="Krub"/>
                      </a:endParaRPr>
                    </a:p>
                    <a:p>
                      <a:pPr indent="0" lvl="0" marL="0" rtl="0" algn="l">
                        <a:spcBef>
                          <a:spcPts val="0"/>
                        </a:spcBef>
                        <a:spcAft>
                          <a:spcPts val="0"/>
                        </a:spcAft>
                        <a:buNone/>
                      </a:pPr>
                      <a:r>
                        <a:t/>
                      </a:r>
                      <a:endParaRPr>
                        <a:solidFill>
                          <a:schemeClr val="dk1"/>
                        </a:solidFill>
                        <a:latin typeface="Krub"/>
                        <a:ea typeface="Krub"/>
                        <a:cs typeface="Krub"/>
                        <a:sym typeface="Krub"/>
                      </a:endParaRPr>
                    </a:p>
                  </a:txBody>
                  <a:tcPr marT="91425" marB="91425" marR="91425" marL="91425"/>
                </a:tc>
              </a:tr>
              <a:tr h="602925">
                <a:tc>
                  <a:txBody>
                    <a:bodyPr/>
                    <a:lstStyle/>
                    <a:p>
                      <a:pPr indent="0" lvl="0" marL="0" rtl="0" algn="l">
                        <a:lnSpc>
                          <a:spcPct val="115000"/>
                        </a:lnSpc>
                        <a:spcBef>
                          <a:spcPts val="0"/>
                        </a:spcBef>
                        <a:spcAft>
                          <a:spcPts val="0"/>
                        </a:spcAft>
                        <a:buNone/>
                      </a:pPr>
                      <a:r>
                        <a:rPr b="1" lang="en">
                          <a:solidFill>
                            <a:schemeClr val="dk1"/>
                          </a:solidFill>
                          <a:latin typeface="Krub"/>
                          <a:ea typeface="Krub"/>
                          <a:cs typeface="Krub"/>
                          <a:sym typeface="Krub"/>
                        </a:rPr>
                        <a:t>3-</a:t>
                      </a:r>
                      <a:r>
                        <a:rPr b="1" lang="en">
                          <a:solidFill>
                            <a:schemeClr val="dk1"/>
                          </a:solidFill>
                          <a:latin typeface="Krub"/>
                          <a:ea typeface="Krub"/>
                          <a:cs typeface="Krub"/>
                          <a:sym typeface="Krub"/>
                        </a:rPr>
                        <a:t>Centrilobular emphysema</a:t>
                      </a:r>
                      <a:r>
                        <a:rPr b="1" lang="en">
                          <a:solidFill>
                            <a:schemeClr val="dk1"/>
                          </a:solidFill>
                          <a:latin typeface="Krub"/>
                          <a:ea typeface="Krub"/>
                          <a:cs typeface="Krub"/>
                          <a:sym typeface="Krub"/>
                        </a:rPr>
                        <a:t> </a:t>
                      </a:r>
                      <a:endParaRPr b="1">
                        <a:solidFill>
                          <a:schemeClr val="dk1"/>
                        </a:solidFill>
                        <a:latin typeface="Krub"/>
                        <a:ea typeface="Krub"/>
                        <a:cs typeface="Krub"/>
                        <a:sym typeface="Krub"/>
                      </a:endParaRPr>
                    </a:p>
                  </a:txBody>
                  <a:tcPr marT="91425" marB="91425" marR="91425" marL="91425">
                    <a:solidFill>
                      <a:schemeClr val="lt2"/>
                    </a:solidFill>
                  </a:tcPr>
                </a:tc>
                <a:tc gridSpan="3">
                  <a:txBody>
                    <a:bodyPr/>
                    <a:lstStyle/>
                    <a:p>
                      <a:pPr indent="0" lvl="0" marL="0" rtl="0" algn="l">
                        <a:spcBef>
                          <a:spcPts val="0"/>
                        </a:spcBef>
                        <a:spcAft>
                          <a:spcPts val="0"/>
                        </a:spcAft>
                        <a:buNone/>
                      </a:pPr>
                      <a:r>
                        <a:t/>
                      </a:r>
                      <a:endParaRPr>
                        <a:solidFill>
                          <a:schemeClr val="dk1"/>
                        </a:solidFill>
                        <a:latin typeface="Krub"/>
                        <a:ea typeface="Krub"/>
                        <a:cs typeface="Krub"/>
                        <a:sym typeface="Krub"/>
                      </a:endParaRPr>
                    </a:p>
                  </a:txBody>
                  <a:tcPr marT="91425" marB="91425" marR="91425" marL="91425"/>
                </a:tc>
                <a:tc hMerge="1"/>
                <a:tc hMerge="1"/>
              </a:tr>
              <a:tr h="2166075">
                <a:tc>
                  <a:txBody>
                    <a:bodyPr/>
                    <a:lstStyle/>
                    <a:p>
                      <a:pPr indent="0" lvl="0" marL="0" rtl="0" algn="l">
                        <a:lnSpc>
                          <a:spcPct val="115000"/>
                        </a:lnSpc>
                        <a:spcBef>
                          <a:spcPts val="0"/>
                        </a:spcBef>
                        <a:spcAft>
                          <a:spcPts val="0"/>
                        </a:spcAft>
                        <a:buClr>
                          <a:schemeClr val="dk1"/>
                        </a:buClr>
                        <a:buSzPts val="1100"/>
                        <a:buFont typeface="Arial"/>
                        <a:buNone/>
                      </a:pPr>
                      <a:r>
                        <a:rPr b="1" lang="en">
                          <a:solidFill>
                            <a:schemeClr val="dk1"/>
                          </a:solidFill>
                          <a:latin typeface="Krub"/>
                          <a:ea typeface="Krub"/>
                          <a:cs typeface="Krub"/>
                          <a:sym typeface="Krub"/>
                        </a:rPr>
                        <a:t>4. C</a:t>
                      </a:r>
                      <a:r>
                        <a:rPr b="1" lang="en">
                          <a:solidFill>
                            <a:schemeClr val="dk1"/>
                          </a:solidFill>
                          <a:latin typeface="Krub"/>
                          <a:ea typeface="Krub"/>
                          <a:cs typeface="Krub"/>
                          <a:sym typeface="Krub"/>
                        </a:rPr>
                        <a:t>omplicated  PWF:</a:t>
                      </a:r>
                      <a:endParaRPr b="1">
                        <a:solidFill>
                          <a:schemeClr val="dk1"/>
                        </a:solidFill>
                        <a:latin typeface="Krub"/>
                        <a:ea typeface="Krub"/>
                        <a:cs typeface="Krub"/>
                        <a:sym typeface="Krub"/>
                      </a:endParaRPr>
                    </a:p>
                    <a:p>
                      <a:pPr indent="0" lvl="0" marL="0" rtl="0" algn="l">
                        <a:lnSpc>
                          <a:spcPct val="115000"/>
                        </a:lnSpc>
                        <a:spcBef>
                          <a:spcPts val="0"/>
                        </a:spcBef>
                        <a:spcAft>
                          <a:spcPts val="0"/>
                        </a:spcAft>
                        <a:buNone/>
                      </a:pPr>
                      <a:r>
                        <a:t/>
                      </a:r>
                      <a:endParaRPr b="1">
                        <a:solidFill>
                          <a:schemeClr val="dk1"/>
                        </a:solidFill>
                        <a:latin typeface="Krub"/>
                        <a:ea typeface="Krub"/>
                        <a:cs typeface="Krub"/>
                        <a:sym typeface="Krub"/>
                      </a:endParaRPr>
                    </a:p>
                  </a:txBody>
                  <a:tcPr marT="91425" marB="91425" marR="91425" marL="91425">
                    <a:solidFill>
                      <a:schemeClr val="lt2"/>
                    </a:solidFill>
                  </a:tcPr>
                </a:tc>
                <a:tc>
                  <a:txBody>
                    <a:bodyPr/>
                    <a:lstStyle/>
                    <a:p>
                      <a:pPr indent="0" lvl="0" marL="0" rtl="0" algn="l">
                        <a:spcBef>
                          <a:spcPts val="0"/>
                        </a:spcBef>
                        <a:spcAft>
                          <a:spcPts val="0"/>
                        </a:spcAft>
                        <a:buClr>
                          <a:schemeClr val="dk1"/>
                        </a:buClr>
                        <a:buSzPts val="1100"/>
                        <a:buFont typeface="Arial"/>
                        <a:buNone/>
                      </a:pPr>
                      <a:r>
                        <a:rPr lang="en">
                          <a:solidFill>
                            <a:schemeClr val="dk1"/>
                          </a:solidFill>
                          <a:latin typeface="Krub"/>
                          <a:ea typeface="Krub"/>
                          <a:cs typeface="Krub"/>
                          <a:sym typeface="Krub"/>
                        </a:rPr>
                        <a:t>-Occur after many years of underground mine work</a:t>
                      </a:r>
                      <a:endParaRPr>
                        <a:solidFill>
                          <a:schemeClr val="dk1"/>
                        </a:solidFill>
                        <a:latin typeface="Krub"/>
                        <a:ea typeface="Krub"/>
                        <a:cs typeface="Krub"/>
                        <a:sym typeface="Krub"/>
                      </a:endParaRPr>
                    </a:p>
                    <a:p>
                      <a:pPr indent="0" lvl="0" marL="0" rtl="0" algn="l">
                        <a:spcBef>
                          <a:spcPts val="0"/>
                        </a:spcBef>
                        <a:spcAft>
                          <a:spcPts val="0"/>
                        </a:spcAft>
                        <a:buClr>
                          <a:schemeClr val="dk1"/>
                        </a:buClr>
                        <a:buSzPts val="1100"/>
                        <a:buFont typeface="Arial"/>
                        <a:buNone/>
                      </a:pPr>
                      <a:r>
                        <a:rPr lang="en">
                          <a:solidFill>
                            <a:schemeClr val="dk1"/>
                          </a:solidFill>
                          <a:latin typeface="Krub"/>
                          <a:ea typeface="Krub"/>
                          <a:cs typeface="Krub"/>
                          <a:sym typeface="Krub"/>
                        </a:rPr>
                        <a:t>-Fibrosis is extensive and lung function is compromised </a:t>
                      </a:r>
                      <a:endParaRPr>
                        <a:solidFill>
                          <a:schemeClr val="dk1"/>
                        </a:solidFill>
                        <a:latin typeface="Krub"/>
                        <a:ea typeface="Krub"/>
                        <a:cs typeface="Krub"/>
                        <a:sym typeface="Krub"/>
                      </a:endParaRPr>
                    </a:p>
                    <a:p>
                      <a:pPr indent="0" lvl="0" marL="0" rtl="0" algn="l">
                        <a:spcBef>
                          <a:spcPts val="0"/>
                        </a:spcBef>
                        <a:spcAft>
                          <a:spcPts val="0"/>
                        </a:spcAft>
                        <a:buClr>
                          <a:schemeClr val="dk1"/>
                        </a:buClr>
                        <a:buSzPts val="1100"/>
                        <a:buFont typeface="Arial"/>
                        <a:buNone/>
                      </a:pPr>
                      <a:r>
                        <a:rPr lang="en">
                          <a:solidFill>
                            <a:schemeClr val="dk1"/>
                          </a:solidFill>
                          <a:latin typeface="Krub"/>
                          <a:ea typeface="Krub"/>
                          <a:cs typeface="Krub"/>
                          <a:sym typeface="Krub"/>
                        </a:rPr>
                        <a:t>-10% of cases of simple CWP progress to progressive massive fibrosis PMF </a:t>
                      </a:r>
                      <a:endParaRPr>
                        <a:solidFill>
                          <a:schemeClr val="dk1"/>
                        </a:solidFill>
                        <a:latin typeface="Krub"/>
                        <a:ea typeface="Krub"/>
                        <a:cs typeface="Krub"/>
                        <a:sym typeface="Krub"/>
                      </a:endParaRPr>
                    </a:p>
                  </a:txBody>
                  <a:tcPr marT="91425" marB="91425" marR="91425" marL="91425"/>
                </a:tc>
                <a:tc>
                  <a:txBody>
                    <a:bodyPr/>
                    <a:lstStyle/>
                    <a:p>
                      <a:pPr indent="0" lvl="0" marL="0" rtl="0" algn="l">
                        <a:spcBef>
                          <a:spcPts val="0"/>
                        </a:spcBef>
                        <a:spcAft>
                          <a:spcPts val="0"/>
                        </a:spcAft>
                        <a:buNone/>
                      </a:pPr>
                      <a:r>
                        <a:rPr lang="en">
                          <a:solidFill>
                            <a:schemeClr val="dk1"/>
                          </a:solidFill>
                          <a:latin typeface="Krub"/>
                          <a:ea typeface="Krub"/>
                          <a:cs typeface="Krub"/>
                          <a:sym typeface="Krub"/>
                        </a:rPr>
                        <a:t>Multiple, dark black scars larger than 2 cm and sometimes up to 10 cm </a:t>
                      </a:r>
                      <a:endParaRPr>
                        <a:solidFill>
                          <a:schemeClr val="dk1"/>
                        </a:solidFill>
                        <a:latin typeface="Krub"/>
                        <a:ea typeface="Krub"/>
                        <a:cs typeface="Krub"/>
                        <a:sym typeface="Krub"/>
                      </a:endParaRPr>
                    </a:p>
                    <a:p>
                      <a:pPr indent="0" lvl="0" marL="0" rtl="0" algn="l">
                        <a:spcBef>
                          <a:spcPts val="0"/>
                        </a:spcBef>
                        <a:spcAft>
                          <a:spcPts val="0"/>
                        </a:spcAft>
                        <a:buNone/>
                      </a:pPr>
                      <a:r>
                        <a:t/>
                      </a:r>
                      <a:endParaRPr>
                        <a:solidFill>
                          <a:schemeClr val="dk1"/>
                        </a:solidFill>
                        <a:latin typeface="Krub"/>
                        <a:ea typeface="Krub"/>
                        <a:cs typeface="Krub"/>
                        <a:sym typeface="Krub"/>
                      </a:endParaRPr>
                    </a:p>
                  </a:txBody>
                  <a:tcPr marT="91425" marB="91425" marR="91425" marL="91425"/>
                </a:tc>
                <a:tc>
                  <a:txBody>
                    <a:bodyPr/>
                    <a:lstStyle/>
                    <a:p>
                      <a:pPr indent="0" lvl="0" marL="0" rtl="0" algn="l">
                        <a:spcBef>
                          <a:spcPts val="0"/>
                        </a:spcBef>
                        <a:spcAft>
                          <a:spcPts val="0"/>
                        </a:spcAft>
                        <a:buNone/>
                      </a:pPr>
                      <a:r>
                        <a:rPr lang="en">
                          <a:solidFill>
                            <a:schemeClr val="dk1"/>
                          </a:solidFill>
                          <a:latin typeface="Krub"/>
                          <a:ea typeface="Krub"/>
                          <a:cs typeface="Krub"/>
                          <a:sym typeface="Krub"/>
                        </a:rPr>
                        <a:t>Dense collagen and pigmen with fibrous scarring appear</a:t>
                      </a:r>
                      <a:endParaRPr>
                        <a:solidFill>
                          <a:schemeClr val="dk1"/>
                        </a:solidFill>
                        <a:latin typeface="Krub"/>
                        <a:ea typeface="Krub"/>
                        <a:cs typeface="Krub"/>
                        <a:sym typeface="Krub"/>
                      </a:endParaRPr>
                    </a:p>
                    <a:p>
                      <a:pPr indent="0" lvl="0" marL="0" rtl="0" algn="l">
                        <a:spcBef>
                          <a:spcPts val="0"/>
                        </a:spcBef>
                        <a:spcAft>
                          <a:spcPts val="0"/>
                        </a:spcAft>
                        <a:buNone/>
                      </a:pPr>
                      <a:r>
                        <a:t/>
                      </a:r>
                      <a:endParaRPr>
                        <a:solidFill>
                          <a:schemeClr val="dk1"/>
                        </a:solidFill>
                        <a:latin typeface="Krub"/>
                        <a:ea typeface="Krub"/>
                        <a:cs typeface="Krub"/>
                        <a:sym typeface="Krub"/>
                      </a:endParaRPr>
                    </a:p>
                  </a:txBody>
                  <a:tcPr marT="91425" marB="91425" marR="91425" marL="91425"/>
                </a:tc>
              </a:tr>
            </a:tbl>
          </a:graphicData>
        </a:graphic>
      </p:graphicFrame>
      <p:pic>
        <p:nvPicPr>
          <p:cNvPr descr="Image result for coal workers pneumoconiosis gross" id="1448" name="Google Shape;1448;p54"/>
          <p:cNvPicPr preferRelativeResize="0"/>
          <p:nvPr/>
        </p:nvPicPr>
        <p:blipFill rotWithShape="1">
          <a:blip r:embed="rId3">
            <a:alphaModFix/>
          </a:blip>
          <a:srcRect b="8366" l="0" r="0" t="0"/>
          <a:stretch/>
        </p:blipFill>
        <p:spPr>
          <a:xfrm>
            <a:off x="3622475" y="6489775"/>
            <a:ext cx="1192800" cy="1249975"/>
          </a:xfrm>
          <a:prstGeom prst="rect">
            <a:avLst/>
          </a:prstGeom>
          <a:noFill/>
          <a:ln>
            <a:noFill/>
          </a:ln>
        </p:spPr>
      </p:pic>
      <p:pic>
        <p:nvPicPr>
          <p:cNvPr descr="Image result for coal workers pneumoconiosis gross" id="1449" name="Google Shape;1449;p54"/>
          <p:cNvPicPr preferRelativeResize="0"/>
          <p:nvPr/>
        </p:nvPicPr>
        <p:blipFill rotWithShape="1">
          <a:blip r:embed="rId4">
            <a:alphaModFix/>
          </a:blip>
          <a:srcRect b="8404" l="28603" r="25432" t="25732"/>
          <a:stretch/>
        </p:blipFill>
        <p:spPr>
          <a:xfrm>
            <a:off x="4836950" y="6489750"/>
            <a:ext cx="1026749" cy="1281000"/>
          </a:xfrm>
          <a:prstGeom prst="rect">
            <a:avLst/>
          </a:prstGeom>
          <a:noFill/>
          <a:ln>
            <a:noFill/>
          </a:ln>
        </p:spPr>
      </p:pic>
      <p:pic>
        <p:nvPicPr>
          <p:cNvPr descr="11_29.jpg" id="1450" name="Google Shape;1450;p54"/>
          <p:cNvPicPr preferRelativeResize="0"/>
          <p:nvPr/>
        </p:nvPicPr>
        <p:blipFill>
          <a:blip r:embed="rId5">
            <a:alphaModFix/>
          </a:blip>
          <a:stretch>
            <a:fillRect/>
          </a:stretch>
        </p:blipFill>
        <p:spPr>
          <a:xfrm>
            <a:off x="5885375" y="6489773"/>
            <a:ext cx="2115600" cy="1281000"/>
          </a:xfrm>
          <a:prstGeom prst="rect">
            <a:avLst/>
          </a:prstGeom>
          <a:noFill/>
          <a:ln>
            <a:noFill/>
          </a:ln>
        </p:spPr>
      </p:pic>
      <p:pic>
        <p:nvPicPr>
          <p:cNvPr descr="Image result for complicated coal workers pneumoconiosis" id="1451" name="Google Shape;1451;p54"/>
          <p:cNvPicPr preferRelativeResize="0"/>
          <p:nvPr/>
        </p:nvPicPr>
        <p:blipFill>
          <a:blip r:embed="rId6">
            <a:alphaModFix/>
          </a:blip>
          <a:stretch>
            <a:fillRect/>
          </a:stretch>
        </p:blipFill>
        <p:spPr>
          <a:xfrm>
            <a:off x="4387485" y="9190478"/>
            <a:ext cx="1111324" cy="1461250"/>
          </a:xfrm>
          <a:prstGeom prst="rect">
            <a:avLst/>
          </a:prstGeom>
          <a:noFill/>
          <a:ln>
            <a:noFill/>
          </a:ln>
        </p:spPr>
      </p:pic>
      <p:pic>
        <p:nvPicPr>
          <p:cNvPr descr="A picture containing outdoor&#10;&#10;Description automatically generated" id="1452" name="Google Shape;1452;p54"/>
          <p:cNvPicPr preferRelativeResize="0"/>
          <p:nvPr/>
        </p:nvPicPr>
        <p:blipFill>
          <a:blip r:embed="rId7">
            <a:alphaModFix/>
          </a:blip>
          <a:stretch>
            <a:fillRect/>
          </a:stretch>
        </p:blipFill>
        <p:spPr>
          <a:xfrm>
            <a:off x="6974253" y="9190475"/>
            <a:ext cx="1026750" cy="155684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6" name="Shape 1456"/>
        <p:cNvGrpSpPr/>
        <p:nvPr/>
      </p:nvGrpSpPr>
      <p:grpSpPr>
        <a:xfrm>
          <a:off x="0" y="0"/>
          <a:ext cx="0" cy="0"/>
          <a:chOff x="0" y="0"/>
          <a:chExt cx="0" cy="0"/>
        </a:xfrm>
      </p:grpSpPr>
      <p:sp>
        <p:nvSpPr>
          <p:cNvPr id="1457" name="Google Shape;1457;p55"/>
          <p:cNvSpPr txBox="1"/>
          <p:nvPr/>
        </p:nvSpPr>
        <p:spPr>
          <a:xfrm>
            <a:off x="976122" y="368187"/>
            <a:ext cx="64008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latin typeface="Black Han Sans"/>
                <a:ea typeface="Black Han Sans"/>
                <a:cs typeface="Black Han Sans"/>
                <a:sym typeface="Black Han Sans"/>
              </a:rPr>
              <a:t>1. B. II. b: Silicosis </a:t>
            </a:r>
            <a:r>
              <a:rPr lang="en" sz="2000">
                <a:latin typeface="Black Han Sans"/>
                <a:ea typeface="Black Han Sans"/>
                <a:cs typeface="Black Han Sans"/>
                <a:sym typeface="Black Han Sans"/>
              </a:rPr>
              <a:t>  </a:t>
            </a:r>
            <a:endParaRPr sz="2000">
              <a:latin typeface="Black Han Sans"/>
              <a:ea typeface="Black Han Sans"/>
              <a:cs typeface="Black Han Sans"/>
              <a:sym typeface="Black Han Sans"/>
            </a:endParaRPr>
          </a:p>
        </p:txBody>
      </p:sp>
      <p:grpSp>
        <p:nvGrpSpPr>
          <p:cNvPr id="1458" name="Google Shape;1458;p55"/>
          <p:cNvGrpSpPr/>
          <p:nvPr/>
        </p:nvGrpSpPr>
        <p:grpSpPr>
          <a:xfrm>
            <a:off x="601901" y="1251674"/>
            <a:ext cx="7149259" cy="2103338"/>
            <a:chOff x="676498" y="3240320"/>
            <a:chExt cx="6648000" cy="2384736"/>
          </a:xfrm>
        </p:grpSpPr>
        <p:sp>
          <p:nvSpPr>
            <p:cNvPr id="1459" name="Google Shape;1459;p55"/>
            <p:cNvSpPr/>
            <p:nvPr/>
          </p:nvSpPr>
          <p:spPr>
            <a:xfrm>
              <a:off x="676498" y="3810057"/>
              <a:ext cx="6648000" cy="1815000"/>
            </a:xfrm>
            <a:prstGeom prst="roundRect">
              <a:avLst>
                <a:gd fmla="val 16667" name="adj"/>
              </a:avLst>
            </a:prstGeom>
            <a:noFill/>
            <a:ln cap="flat" cmpd="sng" w="28575">
              <a:solidFill>
                <a:schemeClr val="accent5"/>
              </a:solidFill>
              <a:prstDash val="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1400"/>
                </a:spcAft>
                <a:buNone/>
              </a:pPr>
              <a:r>
                <a:rPr lang="en">
                  <a:solidFill>
                    <a:schemeClr val="dk1"/>
                  </a:solidFill>
                  <a:latin typeface="Krub"/>
                  <a:ea typeface="Krub"/>
                  <a:cs typeface="Krub"/>
                  <a:sym typeface="Krub"/>
                </a:rPr>
                <a:t>Chronic occupational disease cause by Inhalation of crystalline silica (e.g.: quartz), mostly in occupational settings.</a:t>
              </a:r>
              <a:endParaRPr>
                <a:solidFill>
                  <a:schemeClr val="dk1"/>
                </a:solidFill>
                <a:latin typeface="Krub"/>
                <a:ea typeface="Krub"/>
                <a:cs typeface="Krub"/>
                <a:sym typeface="Krub"/>
              </a:endParaRPr>
            </a:p>
          </p:txBody>
        </p:sp>
        <p:sp>
          <p:nvSpPr>
            <p:cNvPr id="1460" name="Google Shape;1460;p55"/>
            <p:cNvSpPr/>
            <p:nvPr/>
          </p:nvSpPr>
          <p:spPr>
            <a:xfrm>
              <a:off x="1147973" y="3240320"/>
              <a:ext cx="1506000" cy="461400"/>
            </a:xfrm>
            <a:prstGeom prst="roundRect">
              <a:avLst>
                <a:gd fmla="val 16667" name="adj"/>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600">
                  <a:latin typeface="Krub"/>
                  <a:ea typeface="Krub"/>
                  <a:cs typeface="Krub"/>
                  <a:sym typeface="Krub"/>
                </a:rPr>
                <a:t>Introduction </a:t>
              </a:r>
              <a:endParaRPr b="1" sz="1600">
                <a:latin typeface="Krub"/>
                <a:ea typeface="Krub"/>
                <a:cs typeface="Krub"/>
                <a:sym typeface="Krub"/>
              </a:endParaRPr>
            </a:p>
          </p:txBody>
        </p:sp>
      </p:grpSp>
      <p:grpSp>
        <p:nvGrpSpPr>
          <p:cNvPr id="1461" name="Google Shape;1461;p55"/>
          <p:cNvGrpSpPr/>
          <p:nvPr/>
        </p:nvGrpSpPr>
        <p:grpSpPr>
          <a:xfrm>
            <a:off x="425713" y="3649743"/>
            <a:ext cx="7325431" cy="3380182"/>
            <a:chOff x="676498" y="3050156"/>
            <a:chExt cx="6648000" cy="9360793"/>
          </a:xfrm>
        </p:grpSpPr>
        <p:sp>
          <p:nvSpPr>
            <p:cNvPr id="1462" name="Google Shape;1462;p55"/>
            <p:cNvSpPr/>
            <p:nvPr/>
          </p:nvSpPr>
          <p:spPr>
            <a:xfrm>
              <a:off x="676498" y="4398848"/>
              <a:ext cx="6648000" cy="8012100"/>
            </a:xfrm>
            <a:prstGeom prst="roundRect">
              <a:avLst>
                <a:gd fmla="val 16667" name="adj"/>
              </a:avLst>
            </a:prstGeom>
            <a:noFill/>
            <a:ln cap="flat" cmpd="sng" w="28575">
              <a:solidFill>
                <a:schemeClr val="accent5"/>
              </a:solidFill>
              <a:prstDash val="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500">
                  <a:solidFill>
                    <a:schemeClr val="dk1"/>
                  </a:solidFill>
                  <a:latin typeface="Krub"/>
                  <a:ea typeface="Krub"/>
                  <a:cs typeface="Krub"/>
                  <a:sym typeface="Krub"/>
                </a:rPr>
                <a:t>Silicotic nodules </a:t>
              </a:r>
              <a:endParaRPr b="1" sz="1500">
                <a:solidFill>
                  <a:schemeClr val="dk1"/>
                </a:solidFill>
                <a:latin typeface="Krub"/>
                <a:ea typeface="Krub"/>
                <a:cs typeface="Krub"/>
                <a:sym typeface="Krub"/>
              </a:endParaRPr>
            </a:p>
            <a:p>
              <a:pPr indent="0" lvl="0" marL="0" rtl="0" algn="l">
                <a:spcBef>
                  <a:spcPts val="0"/>
                </a:spcBef>
                <a:spcAft>
                  <a:spcPts val="0"/>
                </a:spcAft>
                <a:buNone/>
              </a:pPr>
              <a:r>
                <a:rPr b="1" lang="en">
                  <a:solidFill>
                    <a:srgbClr val="980000"/>
                  </a:solidFill>
                  <a:latin typeface="Krub"/>
                  <a:ea typeface="Krub"/>
                  <a:cs typeface="Krub"/>
                  <a:sym typeface="Krub"/>
                </a:rPr>
                <a:t>A-Gross: </a:t>
              </a:r>
              <a:endParaRPr b="1">
                <a:solidFill>
                  <a:srgbClr val="980000"/>
                </a:solidFill>
                <a:latin typeface="Krub"/>
                <a:ea typeface="Krub"/>
                <a:cs typeface="Krub"/>
                <a:sym typeface="Krub"/>
              </a:endParaRPr>
            </a:p>
            <a:p>
              <a:pPr indent="-317500" lvl="0" marL="457200" rtl="0" algn="l">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In their early stages are tiny, barely palpable, discrete, pale-to-black</a:t>
              </a:r>
              <a:endParaRPr>
                <a:solidFill>
                  <a:schemeClr val="dk1"/>
                </a:solidFill>
                <a:latin typeface="Krub"/>
                <a:ea typeface="Krub"/>
                <a:cs typeface="Krub"/>
                <a:sym typeface="Krub"/>
              </a:endParaRPr>
            </a:p>
            <a:p>
              <a:pPr indent="0" lvl="0" marL="190500" rtl="0" algn="l">
                <a:spcBef>
                  <a:spcPts val="0"/>
                </a:spcBef>
                <a:spcAft>
                  <a:spcPts val="0"/>
                </a:spcAft>
                <a:buNone/>
              </a:pPr>
              <a:r>
                <a:rPr lang="en">
                  <a:solidFill>
                    <a:schemeClr val="dk1"/>
                  </a:solidFill>
                  <a:latin typeface="Krub"/>
                  <a:ea typeface="Krub"/>
                  <a:cs typeface="Krub"/>
                  <a:sym typeface="Krub"/>
                </a:rPr>
                <a:t>(if coal dust is present) nodules in the upper zones of the lungs </a:t>
              </a:r>
              <a:endParaRPr>
                <a:solidFill>
                  <a:schemeClr val="dk1"/>
                </a:solidFill>
                <a:latin typeface="Krub"/>
                <a:ea typeface="Krub"/>
                <a:cs typeface="Krub"/>
                <a:sym typeface="Krub"/>
              </a:endParaRPr>
            </a:p>
            <a:p>
              <a:pPr indent="0" lvl="0" marL="0" rtl="0" algn="l">
                <a:spcBef>
                  <a:spcPts val="0"/>
                </a:spcBef>
                <a:spcAft>
                  <a:spcPts val="0"/>
                </a:spcAft>
                <a:buNone/>
              </a:pPr>
              <a:r>
                <a:t/>
              </a:r>
              <a:endParaRPr>
                <a:solidFill>
                  <a:schemeClr val="dk1"/>
                </a:solidFill>
                <a:latin typeface="Krub"/>
                <a:ea typeface="Krub"/>
                <a:cs typeface="Krub"/>
                <a:sym typeface="Krub"/>
              </a:endParaRPr>
            </a:p>
            <a:p>
              <a:pPr indent="0" lvl="0" marL="0" rtl="0" algn="l">
                <a:spcBef>
                  <a:spcPts val="0"/>
                </a:spcBef>
                <a:spcAft>
                  <a:spcPts val="0"/>
                </a:spcAft>
                <a:buNone/>
              </a:pPr>
              <a:r>
                <a:rPr b="1" lang="en">
                  <a:solidFill>
                    <a:srgbClr val="980000"/>
                  </a:solidFill>
                  <a:latin typeface="Krub"/>
                  <a:ea typeface="Krub"/>
                  <a:cs typeface="Krub"/>
                  <a:sym typeface="Krub"/>
                </a:rPr>
                <a:t>B-Microscopic</a:t>
              </a:r>
              <a:r>
                <a:rPr b="1" lang="en">
                  <a:solidFill>
                    <a:srgbClr val="980000"/>
                  </a:solidFill>
                  <a:latin typeface="Krub"/>
                  <a:ea typeface="Krub"/>
                  <a:cs typeface="Krub"/>
                  <a:sym typeface="Krub"/>
                </a:rPr>
                <a:t>:</a:t>
              </a:r>
              <a:endParaRPr>
                <a:solidFill>
                  <a:srgbClr val="980000"/>
                </a:solidFill>
                <a:latin typeface="Krub"/>
                <a:ea typeface="Krub"/>
                <a:cs typeface="Krub"/>
                <a:sym typeface="Krub"/>
              </a:endParaRPr>
            </a:p>
            <a:p>
              <a:pPr indent="-317500" lvl="0" marL="457200" rtl="0" algn="l">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Demonstrate concentrically arranged hyalinized collagen fibers  surrounding an amorphous center.</a:t>
              </a:r>
              <a:endParaRPr>
                <a:solidFill>
                  <a:schemeClr val="dk1"/>
                </a:solidFill>
                <a:latin typeface="Krub"/>
                <a:ea typeface="Krub"/>
                <a:cs typeface="Krub"/>
                <a:sym typeface="Krub"/>
              </a:endParaRPr>
            </a:p>
            <a:p>
              <a:pPr indent="-317500" lvl="0" marL="457200" rtl="0" algn="l">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Examination of the nodules by polarized: weakly birefringent silica particles in the center of the nodules</a:t>
              </a:r>
              <a:endParaRPr>
                <a:solidFill>
                  <a:schemeClr val="dk1"/>
                </a:solidFill>
                <a:latin typeface="Krub"/>
                <a:ea typeface="Krub"/>
                <a:cs typeface="Krub"/>
                <a:sym typeface="Krub"/>
              </a:endParaRPr>
            </a:p>
          </p:txBody>
        </p:sp>
        <p:sp>
          <p:nvSpPr>
            <p:cNvPr id="1463" name="Google Shape;1463;p55"/>
            <p:cNvSpPr/>
            <p:nvPr/>
          </p:nvSpPr>
          <p:spPr>
            <a:xfrm>
              <a:off x="1175999" y="3050156"/>
              <a:ext cx="2216400" cy="1011900"/>
            </a:xfrm>
            <a:prstGeom prst="roundRect">
              <a:avLst>
                <a:gd fmla="val 16667" name="adj"/>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600">
                  <a:latin typeface="Krub"/>
                  <a:ea typeface="Krub"/>
                  <a:cs typeface="Krub"/>
                  <a:sym typeface="Krub"/>
                </a:rPr>
                <a:t>Morphology </a:t>
              </a:r>
              <a:endParaRPr b="1" sz="1600">
                <a:latin typeface="Krub"/>
                <a:ea typeface="Krub"/>
                <a:cs typeface="Krub"/>
                <a:sym typeface="Krub"/>
              </a:endParaRPr>
            </a:p>
          </p:txBody>
        </p:sp>
      </p:grpSp>
      <p:pic>
        <p:nvPicPr>
          <p:cNvPr id="1464" name="Google Shape;1464;p55"/>
          <p:cNvPicPr preferRelativeResize="0"/>
          <p:nvPr/>
        </p:nvPicPr>
        <p:blipFill rotWithShape="1">
          <a:blip r:embed="rId4">
            <a:alphaModFix/>
          </a:blip>
          <a:srcRect b="12587" l="13167" r="13556" t="0"/>
          <a:stretch/>
        </p:blipFill>
        <p:spPr>
          <a:xfrm>
            <a:off x="187000" y="8061150"/>
            <a:ext cx="1892700" cy="2205600"/>
          </a:xfrm>
          <a:prstGeom prst="roundRect">
            <a:avLst>
              <a:gd fmla="val 16667" name="adj"/>
            </a:avLst>
          </a:prstGeom>
          <a:noFill/>
          <a:ln>
            <a:noFill/>
          </a:ln>
        </p:spPr>
      </p:pic>
      <p:pic>
        <p:nvPicPr>
          <p:cNvPr id="1465" name="Google Shape;1465;p55"/>
          <p:cNvPicPr preferRelativeResize="0"/>
          <p:nvPr/>
        </p:nvPicPr>
        <p:blipFill rotWithShape="1">
          <a:blip r:embed="rId5">
            <a:alphaModFix/>
          </a:blip>
          <a:srcRect b="15074" l="0" r="0" t="0"/>
          <a:stretch/>
        </p:blipFill>
        <p:spPr>
          <a:xfrm>
            <a:off x="2155900" y="8061200"/>
            <a:ext cx="2859600" cy="2187900"/>
          </a:xfrm>
          <a:prstGeom prst="roundRect">
            <a:avLst>
              <a:gd fmla="val 16667" name="adj"/>
            </a:avLst>
          </a:prstGeom>
          <a:noFill/>
          <a:ln>
            <a:noFill/>
          </a:ln>
        </p:spPr>
      </p:pic>
      <p:pic>
        <p:nvPicPr>
          <p:cNvPr id="1466" name="Google Shape;1466;p55"/>
          <p:cNvPicPr preferRelativeResize="0"/>
          <p:nvPr/>
        </p:nvPicPr>
        <p:blipFill>
          <a:blip r:embed="rId6">
            <a:alphaModFix/>
          </a:blip>
          <a:stretch>
            <a:fillRect/>
          </a:stretch>
        </p:blipFill>
        <p:spPr>
          <a:xfrm>
            <a:off x="5083675" y="8061150"/>
            <a:ext cx="2667600" cy="2187900"/>
          </a:xfrm>
          <a:prstGeom prst="roundRect">
            <a:avLst>
              <a:gd fmla="val 16667" name="adj"/>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0" name="Shape 1470"/>
        <p:cNvGrpSpPr/>
        <p:nvPr/>
      </p:nvGrpSpPr>
      <p:grpSpPr>
        <a:xfrm>
          <a:off x="0" y="0"/>
          <a:ext cx="0" cy="0"/>
          <a:chOff x="0" y="0"/>
          <a:chExt cx="0" cy="0"/>
        </a:xfrm>
      </p:grpSpPr>
      <p:sp>
        <p:nvSpPr>
          <p:cNvPr id="1471" name="Google Shape;1471;p56"/>
          <p:cNvSpPr txBox="1"/>
          <p:nvPr/>
        </p:nvSpPr>
        <p:spPr>
          <a:xfrm>
            <a:off x="1399475" y="309470"/>
            <a:ext cx="56388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latin typeface="Black Han Sans"/>
                <a:ea typeface="Black Han Sans"/>
                <a:cs typeface="Black Han Sans"/>
                <a:sym typeface="Black Han Sans"/>
              </a:rPr>
              <a:t>1. B. II. c: Asbestosis and asbestos related </a:t>
            </a:r>
            <a:r>
              <a:rPr b="1" lang="en" sz="2000">
                <a:latin typeface="Black Han Sans"/>
                <a:ea typeface="Black Han Sans"/>
                <a:cs typeface="Black Han Sans"/>
                <a:sym typeface="Black Han Sans"/>
              </a:rPr>
              <a:t>diseases </a:t>
            </a:r>
            <a:endParaRPr sz="2000">
              <a:latin typeface="Black Han Sans"/>
              <a:ea typeface="Black Han Sans"/>
              <a:cs typeface="Black Han Sans"/>
              <a:sym typeface="Black Han Sans"/>
            </a:endParaRPr>
          </a:p>
        </p:txBody>
      </p:sp>
      <p:grpSp>
        <p:nvGrpSpPr>
          <p:cNvPr id="1472" name="Google Shape;1472;p56"/>
          <p:cNvGrpSpPr/>
          <p:nvPr/>
        </p:nvGrpSpPr>
        <p:grpSpPr>
          <a:xfrm>
            <a:off x="425862" y="3141862"/>
            <a:ext cx="7265599" cy="2628250"/>
            <a:chOff x="676496" y="3149645"/>
            <a:chExt cx="6648000" cy="3305144"/>
          </a:xfrm>
        </p:grpSpPr>
        <p:sp>
          <p:nvSpPr>
            <p:cNvPr id="1473" name="Google Shape;1473;p56"/>
            <p:cNvSpPr/>
            <p:nvPr/>
          </p:nvSpPr>
          <p:spPr>
            <a:xfrm>
              <a:off x="676496" y="3788388"/>
              <a:ext cx="6648000" cy="2666400"/>
            </a:xfrm>
            <a:prstGeom prst="roundRect">
              <a:avLst>
                <a:gd fmla="val 16667" name="adj"/>
              </a:avLst>
            </a:prstGeom>
            <a:noFill/>
            <a:ln cap="flat" cmpd="sng" w="28575">
              <a:solidFill>
                <a:schemeClr val="accent5"/>
              </a:solidFill>
              <a:prstDash val="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u="sng">
                  <a:solidFill>
                    <a:schemeClr val="dk1"/>
                  </a:solidFill>
                  <a:latin typeface="Krub"/>
                  <a:ea typeface="Krub"/>
                  <a:cs typeface="Krub"/>
                  <a:sym typeface="Krub"/>
                </a:rPr>
                <a:t>Exposure to asbestos is linked to:</a:t>
              </a:r>
              <a:endParaRPr u="sng">
                <a:solidFill>
                  <a:schemeClr val="dk1"/>
                </a:solidFill>
                <a:latin typeface="Krub"/>
                <a:ea typeface="Krub"/>
                <a:cs typeface="Krub"/>
                <a:sym typeface="Krub"/>
              </a:endParaRPr>
            </a:p>
            <a:p>
              <a:pPr indent="-317500" lvl="0" marL="457200" rtl="0" algn="l">
                <a:spcBef>
                  <a:spcPts val="0"/>
                </a:spcBef>
                <a:spcAft>
                  <a:spcPts val="0"/>
                </a:spcAft>
                <a:buClr>
                  <a:schemeClr val="dk1"/>
                </a:buClr>
                <a:buSzPts val="1400"/>
                <a:buFont typeface="Krub"/>
                <a:buAutoNum type="arabicPeriod"/>
              </a:pPr>
              <a:r>
                <a:rPr lang="en">
                  <a:solidFill>
                    <a:schemeClr val="dk1"/>
                  </a:solidFill>
                  <a:latin typeface="Krub"/>
                  <a:ea typeface="Krub"/>
                  <a:cs typeface="Krub"/>
                  <a:sym typeface="Krub"/>
                </a:rPr>
                <a:t>Parenchymal interstitial fibrosis (asbestosis)</a:t>
              </a:r>
              <a:endParaRPr>
                <a:solidFill>
                  <a:schemeClr val="dk1"/>
                </a:solidFill>
                <a:latin typeface="Krub"/>
                <a:ea typeface="Krub"/>
                <a:cs typeface="Krub"/>
                <a:sym typeface="Krub"/>
              </a:endParaRPr>
            </a:p>
            <a:p>
              <a:pPr indent="-317500" lvl="0" marL="457200" rtl="0" algn="l">
                <a:spcBef>
                  <a:spcPts val="0"/>
                </a:spcBef>
                <a:spcAft>
                  <a:spcPts val="0"/>
                </a:spcAft>
                <a:buClr>
                  <a:schemeClr val="dk1"/>
                </a:buClr>
                <a:buSzPts val="1400"/>
                <a:buFont typeface="Krub"/>
                <a:buAutoNum type="arabicPeriod"/>
              </a:pPr>
              <a:r>
                <a:rPr lang="en">
                  <a:solidFill>
                    <a:schemeClr val="dk1"/>
                  </a:solidFill>
                  <a:latin typeface="Krub"/>
                  <a:ea typeface="Krub"/>
                  <a:cs typeface="Krub"/>
                  <a:sym typeface="Krub"/>
                </a:rPr>
                <a:t>Fibrous pleural plaques</a:t>
              </a:r>
              <a:endParaRPr>
                <a:solidFill>
                  <a:schemeClr val="dk1"/>
                </a:solidFill>
                <a:latin typeface="Krub"/>
                <a:ea typeface="Krub"/>
                <a:cs typeface="Krub"/>
                <a:sym typeface="Krub"/>
              </a:endParaRPr>
            </a:p>
            <a:p>
              <a:pPr indent="-317500" lvl="0" marL="457200" rtl="0" algn="l">
                <a:spcBef>
                  <a:spcPts val="0"/>
                </a:spcBef>
                <a:spcAft>
                  <a:spcPts val="0"/>
                </a:spcAft>
                <a:buClr>
                  <a:schemeClr val="dk1"/>
                </a:buClr>
                <a:buSzPts val="1400"/>
                <a:buFont typeface="Krub"/>
                <a:buAutoNum type="arabicPeriod"/>
              </a:pPr>
              <a:r>
                <a:rPr lang="en">
                  <a:solidFill>
                    <a:schemeClr val="dk1"/>
                  </a:solidFill>
                  <a:latin typeface="Krub"/>
                  <a:ea typeface="Krub"/>
                  <a:cs typeface="Krub"/>
                  <a:sym typeface="Krub"/>
                </a:rPr>
                <a:t>Pleural effusions;</a:t>
              </a:r>
              <a:endParaRPr>
                <a:solidFill>
                  <a:schemeClr val="dk1"/>
                </a:solidFill>
                <a:latin typeface="Krub"/>
                <a:ea typeface="Krub"/>
                <a:cs typeface="Krub"/>
                <a:sym typeface="Krub"/>
              </a:endParaRPr>
            </a:p>
            <a:p>
              <a:pPr indent="-317500" lvl="0" marL="457200" rtl="0" algn="l">
                <a:spcBef>
                  <a:spcPts val="0"/>
                </a:spcBef>
                <a:spcAft>
                  <a:spcPts val="0"/>
                </a:spcAft>
                <a:buClr>
                  <a:schemeClr val="dk1"/>
                </a:buClr>
                <a:buSzPts val="1400"/>
                <a:buFont typeface="Krub"/>
                <a:buAutoNum type="arabicPeriod"/>
              </a:pPr>
              <a:r>
                <a:rPr lang="en">
                  <a:solidFill>
                    <a:schemeClr val="dk1"/>
                  </a:solidFill>
                  <a:latin typeface="Krub"/>
                  <a:ea typeface="Krub"/>
                  <a:cs typeface="Krub"/>
                  <a:sym typeface="Krub"/>
                </a:rPr>
                <a:t>Lung carcinoma</a:t>
              </a:r>
              <a:endParaRPr>
                <a:solidFill>
                  <a:schemeClr val="dk1"/>
                </a:solidFill>
                <a:latin typeface="Krub"/>
                <a:ea typeface="Krub"/>
                <a:cs typeface="Krub"/>
                <a:sym typeface="Krub"/>
              </a:endParaRPr>
            </a:p>
            <a:p>
              <a:pPr indent="-317500" lvl="0" marL="457200" rtl="0" algn="l">
                <a:spcBef>
                  <a:spcPts val="0"/>
                </a:spcBef>
                <a:spcAft>
                  <a:spcPts val="0"/>
                </a:spcAft>
                <a:buClr>
                  <a:schemeClr val="dk1"/>
                </a:buClr>
                <a:buSzPts val="1400"/>
                <a:buFont typeface="Krub"/>
                <a:buAutoNum type="arabicPeriod"/>
              </a:pPr>
              <a:r>
                <a:rPr lang="en">
                  <a:solidFill>
                    <a:schemeClr val="dk1"/>
                  </a:solidFill>
                  <a:latin typeface="Krub"/>
                  <a:ea typeface="Krub"/>
                  <a:cs typeface="Krub"/>
                  <a:sym typeface="Krub"/>
                </a:rPr>
                <a:t>Malignant pleural and peritoneal mesothelioma</a:t>
              </a:r>
              <a:endParaRPr>
                <a:solidFill>
                  <a:schemeClr val="dk1"/>
                </a:solidFill>
                <a:latin typeface="Krub"/>
                <a:ea typeface="Krub"/>
                <a:cs typeface="Krub"/>
                <a:sym typeface="Krub"/>
              </a:endParaRPr>
            </a:p>
            <a:p>
              <a:pPr indent="-317500" lvl="0" marL="457200" rtl="0" algn="l">
                <a:spcBef>
                  <a:spcPts val="0"/>
                </a:spcBef>
                <a:spcAft>
                  <a:spcPts val="0"/>
                </a:spcAft>
                <a:buClr>
                  <a:schemeClr val="dk1"/>
                </a:buClr>
                <a:buSzPts val="1400"/>
                <a:buFont typeface="Krub"/>
                <a:buAutoNum type="arabicPeriod"/>
              </a:pPr>
              <a:r>
                <a:rPr lang="en">
                  <a:solidFill>
                    <a:schemeClr val="dk1"/>
                  </a:solidFill>
                  <a:latin typeface="Krub"/>
                  <a:ea typeface="Krub"/>
                  <a:cs typeface="Krub"/>
                  <a:sym typeface="Krub"/>
                </a:rPr>
                <a:t>Laryngeal carcinoma</a:t>
              </a:r>
              <a:endParaRPr>
                <a:solidFill>
                  <a:schemeClr val="dk1"/>
                </a:solidFill>
                <a:latin typeface="Krub"/>
                <a:ea typeface="Krub"/>
                <a:cs typeface="Krub"/>
                <a:sym typeface="Krub"/>
              </a:endParaRPr>
            </a:p>
          </p:txBody>
        </p:sp>
        <p:sp>
          <p:nvSpPr>
            <p:cNvPr id="1474" name="Google Shape;1474;p56"/>
            <p:cNvSpPr/>
            <p:nvPr/>
          </p:nvSpPr>
          <p:spPr>
            <a:xfrm>
              <a:off x="1147973" y="3149645"/>
              <a:ext cx="1506000" cy="569700"/>
            </a:xfrm>
            <a:prstGeom prst="roundRect">
              <a:avLst>
                <a:gd fmla="val 16667" name="adj"/>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600">
                  <a:latin typeface="Krub"/>
                  <a:ea typeface="Krub"/>
                  <a:cs typeface="Krub"/>
                  <a:sym typeface="Krub"/>
                </a:rPr>
                <a:t>Epidemiology</a:t>
              </a:r>
              <a:endParaRPr b="1" sz="1600">
                <a:latin typeface="Krub"/>
                <a:ea typeface="Krub"/>
                <a:cs typeface="Krub"/>
                <a:sym typeface="Krub"/>
              </a:endParaRPr>
            </a:p>
          </p:txBody>
        </p:sp>
      </p:grpSp>
      <p:grpSp>
        <p:nvGrpSpPr>
          <p:cNvPr id="1475" name="Google Shape;1475;p56"/>
          <p:cNvGrpSpPr/>
          <p:nvPr/>
        </p:nvGrpSpPr>
        <p:grpSpPr>
          <a:xfrm>
            <a:off x="484026" y="5991649"/>
            <a:ext cx="7149259" cy="3978395"/>
            <a:chOff x="676496" y="3163152"/>
            <a:chExt cx="6648000" cy="4257700"/>
          </a:xfrm>
        </p:grpSpPr>
        <p:sp>
          <p:nvSpPr>
            <p:cNvPr id="1476" name="Google Shape;1476;p56"/>
            <p:cNvSpPr/>
            <p:nvPr/>
          </p:nvSpPr>
          <p:spPr>
            <a:xfrm>
              <a:off x="676496" y="3810052"/>
              <a:ext cx="6648000" cy="3610800"/>
            </a:xfrm>
            <a:prstGeom prst="roundRect">
              <a:avLst>
                <a:gd fmla="val 16667" name="adj"/>
              </a:avLst>
            </a:prstGeom>
            <a:noFill/>
            <a:ln cap="flat" cmpd="sng" w="28575">
              <a:solidFill>
                <a:schemeClr val="accent5"/>
              </a:solidFill>
              <a:prstDash val="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1"/>
                  </a:solidFill>
                  <a:latin typeface="Krub"/>
                  <a:ea typeface="Krub"/>
                  <a:cs typeface="Krub"/>
                  <a:sym typeface="Krub"/>
                </a:rPr>
                <a:t>There are two distinct geometric forms of asbestos: serpentine and amphibole</a:t>
              </a:r>
              <a:endParaRPr>
                <a:solidFill>
                  <a:schemeClr val="dk1"/>
                </a:solidFill>
                <a:latin typeface="Krub"/>
                <a:ea typeface="Krub"/>
                <a:cs typeface="Krub"/>
                <a:sym typeface="Krub"/>
              </a:endParaRPr>
            </a:p>
            <a:p>
              <a:pPr indent="-317500" lvl="0" marL="457200" rtl="0" algn="l">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Both are:</a:t>
              </a:r>
              <a:endParaRPr>
                <a:solidFill>
                  <a:schemeClr val="dk1"/>
                </a:solidFill>
                <a:latin typeface="Krub"/>
                <a:ea typeface="Krub"/>
                <a:cs typeface="Krub"/>
                <a:sym typeface="Krub"/>
              </a:endParaRPr>
            </a:p>
            <a:p>
              <a:pPr indent="-317500" lvl="0" marL="457200" rtl="0" algn="l">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Fibrogenic.</a:t>
              </a:r>
              <a:endParaRPr>
                <a:solidFill>
                  <a:schemeClr val="dk1"/>
                </a:solidFill>
                <a:latin typeface="Krub"/>
                <a:ea typeface="Krub"/>
                <a:cs typeface="Krub"/>
                <a:sym typeface="Krub"/>
              </a:endParaRPr>
            </a:p>
            <a:p>
              <a:pPr indent="-317500" lvl="0" marL="457200" rtl="0" algn="l">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Increasing doses →higher incidence of all asbestos-related diseases   </a:t>
              </a:r>
              <a:r>
                <a:rPr b="1" lang="en">
                  <a:solidFill>
                    <a:srgbClr val="980000"/>
                  </a:solidFill>
                  <a:latin typeface="Krub"/>
                  <a:ea typeface="Krub"/>
                  <a:cs typeface="Krub"/>
                  <a:sym typeface="Krub"/>
                </a:rPr>
                <a:t>except </a:t>
              </a:r>
              <a:r>
                <a:rPr lang="en">
                  <a:solidFill>
                    <a:schemeClr val="dk1"/>
                  </a:solidFill>
                  <a:latin typeface="Krub"/>
                  <a:ea typeface="Krub"/>
                  <a:cs typeface="Krub"/>
                  <a:sym typeface="Krub"/>
                </a:rPr>
                <a:t>mesothelioma which is only associated with amphibole exposure</a:t>
              </a:r>
              <a:endParaRPr>
                <a:solidFill>
                  <a:schemeClr val="dk1"/>
                </a:solidFill>
                <a:latin typeface="Krub"/>
                <a:ea typeface="Krub"/>
                <a:cs typeface="Krub"/>
                <a:sym typeface="Krub"/>
              </a:endParaRPr>
            </a:p>
            <a:p>
              <a:pPr indent="0" lvl="0" marL="457200" rtl="0" algn="l">
                <a:spcBef>
                  <a:spcPts val="0"/>
                </a:spcBef>
                <a:spcAft>
                  <a:spcPts val="0"/>
                </a:spcAft>
                <a:buNone/>
              </a:pPr>
              <a:r>
                <a:t/>
              </a:r>
              <a:endParaRPr>
                <a:solidFill>
                  <a:schemeClr val="dk1"/>
                </a:solidFill>
                <a:latin typeface="Krub"/>
                <a:ea typeface="Krub"/>
                <a:cs typeface="Krub"/>
                <a:sym typeface="Krub"/>
              </a:endParaRPr>
            </a:p>
            <a:p>
              <a:pPr indent="-317500" lvl="0" marL="457200" rtl="0" algn="l">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Some of the oncogenic effects of asbestos on the mesothelium are mediated by reactive free radicals generated by asbestos fibers, which preferentially localize in the distal lung close to the mesothelial layer.</a:t>
              </a:r>
              <a:endParaRPr>
                <a:solidFill>
                  <a:schemeClr val="dk1"/>
                </a:solidFill>
                <a:latin typeface="Krub"/>
                <a:ea typeface="Krub"/>
                <a:cs typeface="Krub"/>
                <a:sym typeface="Krub"/>
              </a:endParaRPr>
            </a:p>
            <a:p>
              <a:pPr indent="-317500" lvl="0" marL="457200" rtl="0" algn="l">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Macrophages (alveolar &amp; interstitial) attempt to ingest fibers &amp; are activated to release chemotactic factors &amp; fibrogenic mediators →  amplify response.</a:t>
              </a:r>
              <a:endParaRPr>
                <a:solidFill>
                  <a:schemeClr val="dk1"/>
                </a:solidFill>
                <a:latin typeface="Krub"/>
                <a:ea typeface="Krub"/>
                <a:cs typeface="Krub"/>
                <a:sym typeface="Krub"/>
              </a:endParaRPr>
            </a:p>
            <a:p>
              <a:pPr indent="-317500" lvl="0" marL="457200" rtl="0" algn="l">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Chronic deposition of fibers + persistent release of mediators → generalized interstitial pulmonary inflammation and interstitial fibrosis.</a:t>
              </a:r>
              <a:endParaRPr u="sng">
                <a:solidFill>
                  <a:schemeClr val="dk1"/>
                </a:solidFill>
                <a:latin typeface="Krub"/>
                <a:ea typeface="Krub"/>
                <a:cs typeface="Krub"/>
                <a:sym typeface="Krub"/>
              </a:endParaRPr>
            </a:p>
          </p:txBody>
        </p:sp>
        <p:sp>
          <p:nvSpPr>
            <p:cNvPr id="1477" name="Google Shape;1477;p56"/>
            <p:cNvSpPr/>
            <p:nvPr/>
          </p:nvSpPr>
          <p:spPr>
            <a:xfrm>
              <a:off x="1136814" y="3163152"/>
              <a:ext cx="1506000" cy="569700"/>
            </a:xfrm>
            <a:prstGeom prst="roundRect">
              <a:avLst>
                <a:gd fmla="val 16667" name="adj"/>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600">
                  <a:latin typeface="Krub"/>
                  <a:ea typeface="Krub"/>
                  <a:cs typeface="Krub"/>
                  <a:sym typeface="Krub"/>
                </a:rPr>
                <a:t>Pathogenesis</a:t>
              </a:r>
              <a:r>
                <a:rPr b="1" lang="en" sz="1600">
                  <a:latin typeface="Krub"/>
                  <a:ea typeface="Krub"/>
                  <a:cs typeface="Krub"/>
                  <a:sym typeface="Krub"/>
                </a:rPr>
                <a:t> </a:t>
              </a:r>
              <a:endParaRPr b="1" sz="1600">
                <a:latin typeface="Krub"/>
                <a:ea typeface="Krub"/>
                <a:cs typeface="Krub"/>
                <a:sym typeface="Krub"/>
              </a:endParaRPr>
            </a:p>
          </p:txBody>
        </p:sp>
      </p:grpSp>
      <p:pic>
        <p:nvPicPr>
          <p:cNvPr id="1478" name="Google Shape;1478;p56"/>
          <p:cNvPicPr preferRelativeResize="0"/>
          <p:nvPr/>
        </p:nvPicPr>
        <p:blipFill>
          <a:blip r:embed="rId3">
            <a:alphaModFix/>
          </a:blip>
          <a:stretch>
            <a:fillRect/>
          </a:stretch>
        </p:blipFill>
        <p:spPr>
          <a:xfrm>
            <a:off x="5075100" y="3959943"/>
            <a:ext cx="2499900" cy="1500000"/>
          </a:xfrm>
          <a:prstGeom prst="roundRect">
            <a:avLst>
              <a:gd fmla="val 16667" name="adj"/>
            </a:avLst>
          </a:prstGeom>
          <a:noFill/>
          <a:ln>
            <a:noFill/>
          </a:ln>
        </p:spPr>
      </p:pic>
      <p:sp>
        <p:nvSpPr>
          <p:cNvPr id="1479" name="Google Shape;1479;p56"/>
          <p:cNvSpPr/>
          <p:nvPr/>
        </p:nvSpPr>
        <p:spPr>
          <a:xfrm>
            <a:off x="7090700" y="1273925"/>
            <a:ext cx="910200" cy="1646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80" name="Google Shape;1480;p56"/>
          <p:cNvGrpSpPr/>
          <p:nvPr/>
        </p:nvGrpSpPr>
        <p:grpSpPr>
          <a:xfrm>
            <a:off x="502075" y="1145259"/>
            <a:ext cx="7265599" cy="1733939"/>
            <a:chOff x="676496" y="3195859"/>
            <a:chExt cx="6648000" cy="2180507"/>
          </a:xfrm>
        </p:grpSpPr>
        <p:sp>
          <p:nvSpPr>
            <p:cNvPr id="1481" name="Google Shape;1481;p56"/>
            <p:cNvSpPr/>
            <p:nvPr/>
          </p:nvSpPr>
          <p:spPr>
            <a:xfrm>
              <a:off x="676496" y="3810066"/>
              <a:ext cx="6648000" cy="1566300"/>
            </a:xfrm>
            <a:prstGeom prst="roundRect">
              <a:avLst>
                <a:gd fmla="val 16667" name="adj"/>
              </a:avLst>
            </a:prstGeom>
            <a:noFill/>
            <a:ln cap="flat" cmpd="sng" w="28575">
              <a:solidFill>
                <a:schemeClr val="accent5"/>
              </a:solidFill>
              <a:prstDash val="dashDot"/>
              <a:round/>
              <a:headEnd len="sm" w="sm" type="none"/>
              <a:tailEnd len="sm" w="sm" type="none"/>
            </a:ln>
          </p:spPr>
          <p:txBody>
            <a:bodyPr anchorCtr="0" anchor="ctr" bIns="91425" lIns="91425" spcFirstLastPara="1" rIns="91425" wrap="square" tIns="91425">
              <a:noAutofit/>
            </a:bodyPr>
            <a:lstStyle/>
            <a:p>
              <a:pPr indent="-317500" lvl="0" marL="457200" rtl="0" algn="l">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Asbestos is a family of crystalline hydrated silicates that form fibers</a:t>
              </a:r>
              <a:endParaRPr>
                <a:solidFill>
                  <a:schemeClr val="dk1"/>
                </a:solidFill>
                <a:latin typeface="Krub"/>
                <a:ea typeface="Krub"/>
                <a:cs typeface="Krub"/>
                <a:sym typeface="Krub"/>
              </a:endParaRPr>
            </a:p>
            <a:p>
              <a:pPr indent="-317500" lvl="0" marL="457200" rtl="0" algn="l">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Use of asbestos is seriously restricted in many developed countries</a:t>
              </a:r>
              <a:endParaRPr>
                <a:solidFill>
                  <a:schemeClr val="dk1"/>
                </a:solidFill>
                <a:latin typeface="Krub"/>
                <a:ea typeface="Krub"/>
                <a:cs typeface="Krub"/>
                <a:sym typeface="Krub"/>
              </a:endParaRPr>
            </a:p>
          </p:txBody>
        </p:sp>
        <p:sp>
          <p:nvSpPr>
            <p:cNvPr id="1482" name="Google Shape;1482;p56"/>
            <p:cNvSpPr/>
            <p:nvPr/>
          </p:nvSpPr>
          <p:spPr>
            <a:xfrm>
              <a:off x="1114427" y="3195859"/>
              <a:ext cx="1506000" cy="569700"/>
            </a:xfrm>
            <a:prstGeom prst="roundRect">
              <a:avLst>
                <a:gd fmla="val 16667" name="adj"/>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600">
                  <a:latin typeface="Krub"/>
                  <a:ea typeface="Krub"/>
                  <a:cs typeface="Krub"/>
                  <a:sym typeface="Krub"/>
                </a:rPr>
                <a:t>Introduction </a:t>
              </a:r>
              <a:endParaRPr b="1" sz="1600">
                <a:latin typeface="Krub"/>
                <a:ea typeface="Krub"/>
                <a:cs typeface="Krub"/>
                <a:sym typeface="Krub"/>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6" name="Shape 1486"/>
        <p:cNvGrpSpPr/>
        <p:nvPr/>
      </p:nvGrpSpPr>
      <p:grpSpPr>
        <a:xfrm>
          <a:off x="0" y="0"/>
          <a:ext cx="0" cy="0"/>
          <a:chOff x="0" y="0"/>
          <a:chExt cx="0" cy="0"/>
        </a:xfrm>
      </p:grpSpPr>
      <p:sp>
        <p:nvSpPr>
          <p:cNvPr id="1487" name="Google Shape;1487;p57"/>
          <p:cNvSpPr txBox="1"/>
          <p:nvPr/>
        </p:nvSpPr>
        <p:spPr>
          <a:xfrm>
            <a:off x="1399475" y="309470"/>
            <a:ext cx="56388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latin typeface="Black Han Sans"/>
                <a:ea typeface="Black Han Sans"/>
                <a:cs typeface="Black Han Sans"/>
                <a:sym typeface="Black Han Sans"/>
              </a:rPr>
              <a:t>1. B. II. c: Asbestosis and asbestos related diseases </a:t>
            </a:r>
            <a:endParaRPr sz="2000">
              <a:latin typeface="Black Han Sans"/>
              <a:ea typeface="Black Han Sans"/>
              <a:cs typeface="Black Han Sans"/>
              <a:sym typeface="Black Han Sans"/>
            </a:endParaRPr>
          </a:p>
        </p:txBody>
      </p:sp>
      <p:pic>
        <p:nvPicPr>
          <p:cNvPr id="1488" name="Google Shape;1488;p57"/>
          <p:cNvPicPr preferRelativeResize="0"/>
          <p:nvPr/>
        </p:nvPicPr>
        <p:blipFill>
          <a:blip r:embed="rId3">
            <a:alphaModFix/>
          </a:blip>
          <a:stretch>
            <a:fillRect/>
          </a:stretch>
        </p:blipFill>
        <p:spPr>
          <a:xfrm>
            <a:off x="3112138" y="1968808"/>
            <a:ext cx="1908600" cy="1277400"/>
          </a:xfrm>
          <a:prstGeom prst="roundRect">
            <a:avLst>
              <a:gd fmla="val 16667" name="adj"/>
            </a:avLst>
          </a:prstGeom>
          <a:noFill/>
          <a:ln>
            <a:noFill/>
          </a:ln>
        </p:spPr>
      </p:pic>
      <p:pic>
        <p:nvPicPr>
          <p:cNvPr id="1489" name="Google Shape;1489;p57"/>
          <p:cNvPicPr preferRelativeResize="0"/>
          <p:nvPr/>
        </p:nvPicPr>
        <p:blipFill rotWithShape="1">
          <a:blip r:embed="rId4">
            <a:alphaModFix/>
          </a:blip>
          <a:srcRect b="0" l="3503" r="6899" t="0"/>
          <a:stretch/>
        </p:blipFill>
        <p:spPr>
          <a:xfrm>
            <a:off x="5059156" y="1939204"/>
            <a:ext cx="2135100" cy="1336500"/>
          </a:xfrm>
          <a:prstGeom prst="roundRect">
            <a:avLst>
              <a:gd fmla="val 16667" name="adj"/>
            </a:avLst>
          </a:prstGeom>
          <a:noFill/>
          <a:ln>
            <a:noFill/>
          </a:ln>
        </p:spPr>
      </p:pic>
      <p:pic>
        <p:nvPicPr>
          <p:cNvPr id="1490" name="Google Shape;1490;p57"/>
          <p:cNvPicPr preferRelativeResize="0"/>
          <p:nvPr/>
        </p:nvPicPr>
        <p:blipFill rotWithShape="1">
          <a:blip r:embed="rId5">
            <a:alphaModFix/>
          </a:blip>
          <a:srcRect b="0" l="0" r="0" t="0"/>
          <a:stretch/>
        </p:blipFill>
        <p:spPr>
          <a:xfrm>
            <a:off x="5612450" y="4805400"/>
            <a:ext cx="1719000" cy="1668900"/>
          </a:xfrm>
          <a:prstGeom prst="roundRect">
            <a:avLst>
              <a:gd fmla="val 16667" name="adj"/>
            </a:avLst>
          </a:prstGeom>
          <a:noFill/>
          <a:ln>
            <a:noFill/>
          </a:ln>
        </p:spPr>
      </p:pic>
      <p:pic>
        <p:nvPicPr>
          <p:cNvPr id="1491" name="Google Shape;1491;p57"/>
          <p:cNvPicPr preferRelativeResize="0"/>
          <p:nvPr/>
        </p:nvPicPr>
        <p:blipFill rotWithShape="1">
          <a:blip r:embed="rId6">
            <a:alphaModFix/>
          </a:blip>
          <a:srcRect b="1826" l="0" r="0" t="0"/>
          <a:stretch/>
        </p:blipFill>
        <p:spPr>
          <a:xfrm>
            <a:off x="3099000" y="8676775"/>
            <a:ext cx="1809000" cy="1277400"/>
          </a:xfrm>
          <a:prstGeom prst="roundRect">
            <a:avLst>
              <a:gd fmla="val 16667" name="adj"/>
            </a:avLst>
          </a:prstGeom>
          <a:noFill/>
          <a:ln>
            <a:noFill/>
          </a:ln>
        </p:spPr>
      </p:pic>
      <p:pic>
        <p:nvPicPr>
          <p:cNvPr descr="Image result for pleural plaques histopathology" id="1492" name="Google Shape;1492;p57"/>
          <p:cNvPicPr preferRelativeResize="0"/>
          <p:nvPr/>
        </p:nvPicPr>
        <p:blipFill rotWithShape="1">
          <a:blip r:embed="rId7">
            <a:alphaModFix/>
          </a:blip>
          <a:srcRect b="0" l="0" r="0" t="0"/>
          <a:stretch/>
        </p:blipFill>
        <p:spPr>
          <a:xfrm>
            <a:off x="5219950" y="8676775"/>
            <a:ext cx="1809000" cy="1213500"/>
          </a:xfrm>
          <a:prstGeom prst="roundRect">
            <a:avLst>
              <a:gd fmla="val 16667" name="adj"/>
            </a:avLst>
          </a:prstGeom>
          <a:noFill/>
          <a:ln>
            <a:noFill/>
          </a:ln>
        </p:spPr>
      </p:pic>
      <p:pic>
        <p:nvPicPr>
          <p:cNvPr id="1493" name="Google Shape;1493;p57"/>
          <p:cNvPicPr preferRelativeResize="0"/>
          <p:nvPr/>
        </p:nvPicPr>
        <p:blipFill>
          <a:blip r:embed="rId8">
            <a:alphaModFix/>
          </a:blip>
          <a:stretch>
            <a:fillRect/>
          </a:stretch>
        </p:blipFill>
        <p:spPr>
          <a:xfrm>
            <a:off x="-5672525" y="3503354"/>
            <a:ext cx="8460300" cy="6450900"/>
          </a:xfrm>
          <a:prstGeom prst="roundRect">
            <a:avLst>
              <a:gd fmla="val 16667" name="adj"/>
            </a:avLst>
          </a:prstGeom>
          <a:noFill/>
          <a:ln>
            <a:noFill/>
          </a:ln>
        </p:spPr>
      </p:pic>
      <p:sp>
        <p:nvSpPr>
          <p:cNvPr id="1494" name="Google Shape;1494;p57"/>
          <p:cNvSpPr/>
          <p:nvPr/>
        </p:nvSpPr>
        <p:spPr>
          <a:xfrm>
            <a:off x="7232650" y="1394100"/>
            <a:ext cx="768600" cy="1610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5" name="Google Shape;1495;p57"/>
          <p:cNvSpPr/>
          <p:nvPr/>
        </p:nvSpPr>
        <p:spPr>
          <a:xfrm rot="2369183">
            <a:off x="6802273" y="1511615"/>
            <a:ext cx="841177" cy="444577"/>
          </a:xfrm>
          <a:prstGeom prst="roundRect">
            <a:avLst>
              <a:gd fmla="val 16667"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96" name="Google Shape;1496;p57"/>
          <p:cNvGrpSpPr/>
          <p:nvPr/>
        </p:nvGrpSpPr>
        <p:grpSpPr>
          <a:xfrm>
            <a:off x="1973877" y="1107724"/>
            <a:ext cx="9338258" cy="8846462"/>
            <a:chOff x="1360545" y="3157262"/>
            <a:chExt cx="8683521" cy="9641920"/>
          </a:xfrm>
        </p:grpSpPr>
        <p:sp>
          <p:nvSpPr>
            <p:cNvPr id="1497" name="Google Shape;1497;p57"/>
            <p:cNvSpPr/>
            <p:nvPr/>
          </p:nvSpPr>
          <p:spPr>
            <a:xfrm>
              <a:off x="3396066" y="3572682"/>
              <a:ext cx="6648000" cy="9226500"/>
            </a:xfrm>
            <a:prstGeom prst="roundRect">
              <a:avLst>
                <a:gd fmla="val 16667" name="adj"/>
              </a:avLst>
            </a:prstGeom>
            <a:noFill/>
            <a:ln cap="flat" cmpd="sng" w="28575">
              <a:solidFill>
                <a:schemeClr val="accent5"/>
              </a:solidFill>
              <a:prstDash val="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980000"/>
                  </a:solidFill>
                  <a:latin typeface="Krub"/>
                  <a:ea typeface="Krub"/>
                  <a:cs typeface="Krub"/>
                  <a:sym typeface="Krub"/>
                </a:rPr>
                <a:t>A- Gross:</a:t>
              </a:r>
              <a:endParaRPr b="1">
                <a:solidFill>
                  <a:srgbClr val="980000"/>
                </a:solidFill>
                <a:latin typeface="Krub"/>
                <a:ea typeface="Krub"/>
                <a:cs typeface="Krub"/>
                <a:sym typeface="Krub"/>
              </a:endParaRPr>
            </a:p>
            <a:p>
              <a:pPr indent="-317500" lvl="0" marL="457200" rtl="0" algn="l">
                <a:spcBef>
                  <a:spcPts val="0"/>
                </a:spcBef>
                <a:spcAft>
                  <a:spcPts val="0"/>
                </a:spcAft>
                <a:buClr>
                  <a:schemeClr val="dk1"/>
                </a:buClr>
                <a:buSzPts val="1400"/>
                <a:buFont typeface="Krub"/>
                <a:buChar char="●"/>
              </a:pPr>
              <a:r>
                <a:rPr b="1" lang="en" u="sng">
                  <a:solidFill>
                    <a:schemeClr val="dk1"/>
                  </a:solidFill>
                  <a:latin typeface="Krub"/>
                  <a:ea typeface="Krub"/>
                  <a:cs typeface="Krub"/>
                  <a:sym typeface="Krub"/>
                </a:rPr>
                <a:t>Pleural plaques: </a:t>
              </a:r>
              <a:endParaRPr b="1" u="sng">
                <a:solidFill>
                  <a:schemeClr val="dk1"/>
                </a:solidFill>
                <a:latin typeface="Krub"/>
                <a:ea typeface="Krub"/>
                <a:cs typeface="Krub"/>
                <a:sym typeface="Krub"/>
              </a:endParaRPr>
            </a:p>
            <a:p>
              <a:pPr indent="-317500" lvl="1" marL="914400" rtl="0" algn="l">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Most common manifestation of asbestos exposure. </a:t>
              </a:r>
              <a:endParaRPr>
                <a:solidFill>
                  <a:schemeClr val="dk1"/>
                </a:solidFill>
                <a:latin typeface="Krub"/>
                <a:ea typeface="Krub"/>
                <a:cs typeface="Krub"/>
                <a:sym typeface="Krub"/>
              </a:endParaRPr>
            </a:p>
            <a:p>
              <a:pPr indent="-317500" lvl="1" marL="914400" rtl="0" algn="l">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Well-circumscribed plaques of dense collagen.</a:t>
              </a:r>
              <a:endParaRPr>
                <a:solidFill>
                  <a:schemeClr val="dk1"/>
                </a:solidFill>
                <a:latin typeface="Krub"/>
                <a:ea typeface="Krub"/>
                <a:cs typeface="Krub"/>
                <a:sym typeface="Krub"/>
              </a:endParaRPr>
            </a:p>
            <a:p>
              <a:pPr indent="-317500" lvl="0" marL="457200" rtl="0" algn="l">
                <a:spcBef>
                  <a:spcPts val="0"/>
                </a:spcBef>
                <a:spcAft>
                  <a:spcPts val="0"/>
                </a:spcAft>
                <a:buClr>
                  <a:schemeClr val="dk1"/>
                </a:buClr>
                <a:buSzPts val="1400"/>
                <a:buFont typeface="Krub"/>
                <a:buChar char="●"/>
              </a:pPr>
              <a:r>
                <a:rPr b="1" lang="en" u="sng">
                  <a:solidFill>
                    <a:schemeClr val="dk1"/>
                  </a:solidFill>
                  <a:latin typeface="Krub"/>
                  <a:ea typeface="Krub"/>
                  <a:cs typeface="Krub"/>
                  <a:sym typeface="Krub"/>
                </a:rPr>
                <a:t>Markedly thickened visceral pleura:</a:t>
              </a:r>
              <a:endParaRPr b="1" u="sng">
                <a:solidFill>
                  <a:schemeClr val="dk1"/>
                </a:solidFill>
                <a:latin typeface="Krub"/>
                <a:ea typeface="Krub"/>
                <a:cs typeface="Krub"/>
                <a:sym typeface="Krub"/>
              </a:endParaRPr>
            </a:p>
            <a:p>
              <a:pPr indent="-317500" lvl="1" marL="914400" rtl="0" algn="l">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Covers the lateral and diaphragmatic surface of the lung. </a:t>
              </a:r>
              <a:endParaRPr>
                <a:solidFill>
                  <a:schemeClr val="dk1"/>
                </a:solidFill>
                <a:latin typeface="Krub"/>
                <a:ea typeface="Krub"/>
                <a:cs typeface="Krub"/>
                <a:sym typeface="Krub"/>
              </a:endParaRPr>
            </a:p>
            <a:p>
              <a:pPr indent="-317500" lvl="0" marL="457200" rtl="0" algn="l">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 </a:t>
              </a:r>
              <a:r>
                <a:rPr b="1" lang="en" u="sng">
                  <a:solidFill>
                    <a:schemeClr val="dk1"/>
                  </a:solidFill>
                  <a:latin typeface="Krub"/>
                  <a:ea typeface="Krub"/>
                  <a:cs typeface="Krub"/>
                  <a:sym typeface="Krub"/>
                </a:rPr>
                <a:t>Severe interstitial fibrosis:</a:t>
              </a:r>
              <a:endParaRPr b="1" u="sng">
                <a:solidFill>
                  <a:schemeClr val="dk1"/>
                </a:solidFill>
                <a:latin typeface="Krub"/>
                <a:ea typeface="Krub"/>
                <a:cs typeface="Krub"/>
                <a:sym typeface="Krub"/>
              </a:endParaRPr>
            </a:p>
            <a:p>
              <a:pPr indent="-317500" lvl="1" marL="914400" rtl="0" algn="l">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Diffusely affecting the lower lobe of the lung</a:t>
              </a:r>
              <a:endParaRPr>
                <a:solidFill>
                  <a:schemeClr val="dk1"/>
                </a:solidFill>
                <a:latin typeface="Krub"/>
                <a:ea typeface="Krub"/>
                <a:cs typeface="Krub"/>
                <a:sym typeface="Krub"/>
              </a:endParaRPr>
            </a:p>
            <a:p>
              <a:pPr indent="0" lvl="0" marL="457200" rtl="0" algn="l">
                <a:spcBef>
                  <a:spcPts val="0"/>
                </a:spcBef>
                <a:spcAft>
                  <a:spcPts val="0"/>
                </a:spcAft>
                <a:buNone/>
              </a:pPr>
              <a:r>
                <a:t/>
              </a:r>
              <a:endParaRPr>
                <a:solidFill>
                  <a:schemeClr val="dk1"/>
                </a:solidFill>
                <a:latin typeface="Krub"/>
                <a:ea typeface="Krub"/>
                <a:cs typeface="Krub"/>
                <a:sym typeface="Krub"/>
              </a:endParaRPr>
            </a:p>
            <a:p>
              <a:pPr indent="0" lvl="0" marL="457200" rtl="0" algn="l">
                <a:spcBef>
                  <a:spcPts val="0"/>
                </a:spcBef>
                <a:spcAft>
                  <a:spcPts val="0"/>
                </a:spcAft>
                <a:buNone/>
              </a:pPr>
              <a:r>
                <a:t/>
              </a:r>
              <a:endParaRPr>
                <a:solidFill>
                  <a:schemeClr val="dk1"/>
                </a:solidFill>
                <a:latin typeface="Krub"/>
                <a:ea typeface="Krub"/>
                <a:cs typeface="Krub"/>
                <a:sym typeface="Krub"/>
              </a:endParaRPr>
            </a:p>
            <a:p>
              <a:pPr indent="0" lvl="0" marL="457200" rtl="0" algn="l">
                <a:spcBef>
                  <a:spcPts val="0"/>
                </a:spcBef>
                <a:spcAft>
                  <a:spcPts val="0"/>
                </a:spcAft>
                <a:buNone/>
              </a:pPr>
              <a:r>
                <a:t/>
              </a:r>
              <a:endParaRPr>
                <a:solidFill>
                  <a:schemeClr val="dk1"/>
                </a:solidFill>
                <a:latin typeface="Krub"/>
                <a:ea typeface="Krub"/>
                <a:cs typeface="Krub"/>
                <a:sym typeface="Krub"/>
              </a:endParaRPr>
            </a:p>
            <a:p>
              <a:pPr indent="0" lvl="0" marL="457200" rtl="0" algn="l">
                <a:spcBef>
                  <a:spcPts val="0"/>
                </a:spcBef>
                <a:spcAft>
                  <a:spcPts val="0"/>
                </a:spcAft>
                <a:buNone/>
              </a:pPr>
              <a:r>
                <a:t/>
              </a:r>
              <a:endParaRPr>
                <a:solidFill>
                  <a:schemeClr val="dk1"/>
                </a:solidFill>
                <a:latin typeface="Krub"/>
                <a:ea typeface="Krub"/>
                <a:cs typeface="Krub"/>
                <a:sym typeface="Krub"/>
              </a:endParaRPr>
            </a:p>
            <a:p>
              <a:pPr indent="0" lvl="0" marL="457200" rtl="0" algn="l">
                <a:spcBef>
                  <a:spcPts val="0"/>
                </a:spcBef>
                <a:spcAft>
                  <a:spcPts val="0"/>
                </a:spcAft>
                <a:buNone/>
              </a:pPr>
              <a:r>
                <a:t/>
              </a:r>
              <a:endParaRPr>
                <a:solidFill>
                  <a:schemeClr val="dk1"/>
                </a:solidFill>
                <a:latin typeface="Krub"/>
                <a:ea typeface="Krub"/>
                <a:cs typeface="Krub"/>
                <a:sym typeface="Krub"/>
              </a:endParaRPr>
            </a:p>
            <a:p>
              <a:pPr indent="0" lvl="0" marL="457200" rtl="0" algn="l">
                <a:spcBef>
                  <a:spcPts val="0"/>
                </a:spcBef>
                <a:spcAft>
                  <a:spcPts val="0"/>
                </a:spcAft>
                <a:buNone/>
              </a:pPr>
              <a:r>
                <a:t/>
              </a:r>
              <a:endParaRPr>
                <a:solidFill>
                  <a:schemeClr val="dk1"/>
                </a:solidFill>
                <a:latin typeface="Krub"/>
                <a:ea typeface="Krub"/>
                <a:cs typeface="Krub"/>
                <a:sym typeface="Krub"/>
              </a:endParaRPr>
            </a:p>
            <a:p>
              <a:pPr indent="0" lvl="0" marL="0" rtl="0" algn="l">
                <a:spcBef>
                  <a:spcPts val="0"/>
                </a:spcBef>
                <a:spcAft>
                  <a:spcPts val="0"/>
                </a:spcAft>
                <a:buNone/>
              </a:pPr>
              <a:r>
                <a:t/>
              </a:r>
              <a:endParaRPr>
                <a:solidFill>
                  <a:schemeClr val="dk1"/>
                </a:solidFill>
                <a:latin typeface="Krub"/>
                <a:ea typeface="Krub"/>
                <a:cs typeface="Krub"/>
                <a:sym typeface="Krub"/>
              </a:endParaRPr>
            </a:p>
            <a:p>
              <a:pPr indent="0" lvl="0" marL="0" rtl="0" algn="l">
                <a:spcBef>
                  <a:spcPts val="0"/>
                </a:spcBef>
                <a:spcAft>
                  <a:spcPts val="0"/>
                </a:spcAft>
                <a:buNone/>
              </a:pPr>
              <a:r>
                <a:rPr b="1" lang="en">
                  <a:solidFill>
                    <a:srgbClr val="980000"/>
                  </a:solidFill>
                  <a:latin typeface="Krub"/>
                  <a:ea typeface="Krub"/>
                  <a:cs typeface="Krub"/>
                  <a:sym typeface="Krub"/>
                </a:rPr>
                <a:t>B- Microscopic:</a:t>
              </a:r>
              <a:endParaRPr b="1">
                <a:solidFill>
                  <a:srgbClr val="980000"/>
                </a:solidFill>
                <a:latin typeface="Krub"/>
                <a:ea typeface="Krub"/>
                <a:cs typeface="Krub"/>
                <a:sym typeface="Krub"/>
              </a:endParaRPr>
            </a:p>
            <a:p>
              <a:pPr indent="-317500" lvl="0" marL="457200" rtl="0" algn="l">
                <a:spcBef>
                  <a:spcPts val="0"/>
                </a:spcBef>
                <a:spcAft>
                  <a:spcPts val="0"/>
                </a:spcAft>
                <a:buClr>
                  <a:schemeClr val="dk1"/>
                </a:buClr>
                <a:buSzPts val="1400"/>
                <a:buFont typeface="Krub"/>
                <a:buChar char="●"/>
              </a:pPr>
              <a:r>
                <a:rPr b="1" lang="en" u="sng">
                  <a:solidFill>
                    <a:schemeClr val="dk1"/>
                  </a:solidFill>
                  <a:latin typeface="Krub"/>
                  <a:ea typeface="Krub"/>
                  <a:cs typeface="Krub"/>
                  <a:sym typeface="Krub"/>
                </a:rPr>
                <a:t>Asbestos bodies; </a:t>
              </a:r>
              <a:endParaRPr b="1" u="sng">
                <a:solidFill>
                  <a:schemeClr val="dk1"/>
                </a:solidFill>
                <a:latin typeface="Krub"/>
                <a:ea typeface="Krub"/>
                <a:cs typeface="Krub"/>
                <a:sym typeface="Krub"/>
              </a:endParaRPr>
            </a:p>
            <a:p>
              <a:pPr indent="-317500" lvl="1" marL="914400" rtl="0" algn="l">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Long golden brown, fusiform or beaded rods (drumstick pattern) with a translucent center.</a:t>
              </a:r>
              <a:endParaRPr>
                <a:solidFill>
                  <a:schemeClr val="dk1"/>
                </a:solidFill>
                <a:latin typeface="Krub"/>
                <a:ea typeface="Krub"/>
                <a:cs typeface="Krub"/>
                <a:sym typeface="Krub"/>
              </a:endParaRPr>
            </a:p>
            <a:p>
              <a:pPr indent="-317500" lvl="1" marL="914400" rtl="0" algn="l">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Consist of asbestos fibers coated with an iron-containing proteinaceous material (Ferruginous bodies)</a:t>
              </a:r>
              <a:endParaRPr>
                <a:solidFill>
                  <a:schemeClr val="dk1"/>
                </a:solidFill>
                <a:latin typeface="Krub"/>
                <a:ea typeface="Krub"/>
                <a:cs typeface="Krub"/>
                <a:sym typeface="Krub"/>
              </a:endParaRPr>
            </a:p>
            <a:p>
              <a:pPr indent="-317500" lvl="0" marL="457200" rtl="0" algn="l">
                <a:spcBef>
                  <a:spcPts val="0"/>
                </a:spcBef>
                <a:spcAft>
                  <a:spcPts val="0"/>
                </a:spcAft>
                <a:buClr>
                  <a:schemeClr val="dk1"/>
                </a:buClr>
                <a:buSzPts val="1400"/>
                <a:buFont typeface="Krub"/>
                <a:buChar char="●"/>
              </a:pPr>
              <a:r>
                <a:rPr b="1" lang="en" u="sng">
                  <a:solidFill>
                    <a:schemeClr val="dk1"/>
                  </a:solidFill>
                  <a:latin typeface="Krub"/>
                  <a:ea typeface="Krub"/>
                  <a:cs typeface="Krub"/>
                  <a:sym typeface="Krub"/>
                </a:rPr>
                <a:t>Fibrous pleural plaque: </a:t>
              </a:r>
              <a:endParaRPr b="1" u="sng">
                <a:solidFill>
                  <a:schemeClr val="dk1"/>
                </a:solidFill>
                <a:latin typeface="Krub"/>
                <a:ea typeface="Krub"/>
                <a:cs typeface="Krub"/>
                <a:sym typeface="Krub"/>
              </a:endParaRPr>
            </a:p>
            <a:p>
              <a:pPr indent="-317500" lvl="1" marL="914400" rtl="0" algn="l">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Dense collagen(often containing calcium). </a:t>
              </a:r>
              <a:endParaRPr>
                <a:solidFill>
                  <a:schemeClr val="dk1"/>
                </a:solidFill>
                <a:latin typeface="Krub"/>
                <a:ea typeface="Krub"/>
                <a:cs typeface="Krub"/>
                <a:sym typeface="Krub"/>
              </a:endParaRPr>
            </a:p>
            <a:p>
              <a:pPr indent="-317500" lvl="1" marL="914400" rtl="0" algn="l">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Develop most frequently on the anterior and posterolateral aspects of the parietal pleura and over the domes of the diaphragm.</a:t>
              </a:r>
              <a:endParaRPr>
                <a:solidFill>
                  <a:schemeClr val="dk1"/>
                </a:solidFill>
                <a:latin typeface="Krub"/>
                <a:ea typeface="Krub"/>
                <a:cs typeface="Krub"/>
                <a:sym typeface="Krub"/>
              </a:endParaRPr>
            </a:p>
            <a:p>
              <a:pPr indent="0" lvl="0" marL="457200" rtl="0" algn="l">
                <a:spcBef>
                  <a:spcPts val="0"/>
                </a:spcBef>
                <a:spcAft>
                  <a:spcPts val="0"/>
                </a:spcAft>
                <a:buNone/>
              </a:pPr>
              <a:r>
                <a:t/>
              </a:r>
              <a:endParaRPr>
                <a:solidFill>
                  <a:schemeClr val="dk1"/>
                </a:solidFill>
                <a:latin typeface="Krub"/>
                <a:ea typeface="Krub"/>
                <a:cs typeface="Krub"/>
                <a:sym typeface="Krub"/>
              </a:endParaRPr>
            </a:p>
          </p:txBody>
        </p:sp>
        <p:sp>
          <p:nvSpPr>
            <p:cNvPr id="1498" name="Google Shape;1498;p57"/>
            <p:cNvSpPr/>
            <p:nvPr/>
          </p:nvSpPr>
          <p:spPr>
            <a:xfrm>
              <a:off x="1360545" y="3157262"/>
              <a:ext cx="1506000" cy="569700"/>
            </a:xfrm>
            <a:prstGeom prst="roundRect">
              <a:avLst>
                <a:gd fmla="val 16667" name="adj"/>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600">
                  <a:latin typeface="Krub"/>
                  <a:ea typeface="Krub"/>
                  <a:cs typeface="Krub"/>
                  <a:sym typeface="Krub"/>
                </a:rPr>
                <a:t>Morphology</a:t>
              </a:r>
              <a:endParaRPr b="1" sz="1600">
                <a:latin typeface="Krub"/>
                <a:ea typeface="Krub"/>
                <a:cs typeface="Krub"/>
                <a:sym typeface="Krub"/>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2" name="Shape 1502"/>
        <p:cNvGrpSpPr/>
        <p:nvPr/>
      </p:nvGrpSpPr>
      <p:grpSpPr>
        <a:xfrm>
          <a:off x="0" y="0"/>
          <a:ext cx="0" cy="0"/>
          <a:chOff x="0" y="0"/>
          <a:chExt cx="0" cy="0"/>
        </a:xfrm>
      </p:grpSpPr>
      <p:sp>
        <p:nvSpPr>
          <p:cNvPr id="1503" name="Google Shape;1503;p58"/>
          <p:cNvSpPr txBox="1"/>
          <p:nvPr/>
        </p:nvSpPr>
        <p:spPr>
          <a:xfrm>
            <a:off x="1399475" y="309470"/>
            <a:ext cx="56388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latin typeface="Black Han Sans"/>
                <a:ea typeface="Black Han Sans"/>
                <a:cs typeface="Black Han Sans"/>
                <a:sym typeface="Black Han Sans"/>
              </a:rPr>
              <a:t>1. B. II. c: Asbestosis and asbestos related diseases </a:t>
            </a:r>
            <a:endParaRPr sz="2000">
              <a:latin typeface="Black Han Sans"/>
              <a:ea typeface="Black Han Sans"/>
              <a:cs typeface="Black Han Sans"/>
              <a:sym typeface="Black Han Sans"/>
            </a:endParaRPr>
          </a:p>
        </p:txBody>
      </p:sp>
      <p:grpSp>
        <p:nvGrpSpPr>
          <p:cNvPr id="1504" name="Google Shape;1504;p58"/>
          <p:cNvGrpSpPr/>
          <p:nvPr/>
        </p:nvGrpSpPr>
        <p:grpSpPr>
          <a:xfrm>
            <a:off x="425875" y="1390955"/>
            <a:ext cx="7149259" cy="2425796"/>
            <a:chOff x="676496" y="3144502"/>
            <a:chExt cx="6648000" cy="3050548"/>
          </a:xfrm>
        </p:grpSpPr>
        <p:sp>
          <p:nvSpPr>
            <p:cNvPr id="1505" name="Google Shape;1505;p58"/>
            <p:cNvSpPr/>
            <p:nvPr/>
          </p:nvSpPr>
          <p:spPr>
            <a:xfrm>
              <a:off x="676496" y="3810049"/>
              <a:ext cx="6648000" cy="2385000"/>
            </a:xfrm>
            <a:prstGeom prst="roundRect">
              <a:avLst>
                <a:gd fmla="val 16667" name="adj"/>
              </a:avLst>
            </a:prstGeom>
            <a:noFill/>
            <a:ln cap="flat" cmpd="sng" w="28575">
              <a:solidFill>
                <a:schemeClr val="accent5"/>
              </a:solidFill>
              <a:prstDash val="dashDot"/>
              <a:round/>
              <a:headEnd len="sm" w="sm" type="none"/>
              <a:tailEnd len="sm" w="sm" type="none"/>
            </a:ln>
          </p:spPr>
          <p:txBody>
            <a:bodyPr anchorCtr="0" anchor="ctr" bIns="91425" lIns="91425" spcFirstLastPara="1" rIns="91425" wrap="square" tIns="91425">
              <a:noAutofit/>
            </a:bodyPr>
            <a:lstStyle/>
            <a:p>
              <a:pPr indent="-317500" lvl="0" marL="457200" rtl="0" algn="l">
                <a:spcBef>
                  <a:spcPts val="0"/>
                </a:spcBef>
                <a:spcAft>
                  <a:spcPts val="0"/>
                </a:spcAft>
                <a:buClr>
                  <a:schemeClr val="dk1"/>
                </a:buClr>
                <a:buSzPts val="1400"/>
                <a:buFont typeface="Krub"/>
                <a:buChar char="●"/>
              </a:pPr>
              <a:r>
                <a:rPr b="1" lang="en" u="sng">
                  <a:solidFill>
                    <a:schemeClr val="dk1"/>
                  </a:solidFill>
                  <a:latin typeface="Krub"/>
                  <a:ea typeface="Krub"/>
                  <a:cs typeface="Krub"/>
                  <a:sym typeface="Krub"/>
                </a:rPr>
                <a:t>Mesothelioma</a:t>
              </a:r>
              <a:r>
                <a:rPr lang="en">
                  <a:solidFill>
                    <a:schemeClr val="dk1"/>
                  </a:solidFill>
                  <a:latin typeface="Krub"/>
                  <a:ea typeface="Krub"/>
                  <a:cs typeface="Krub"/>
                  <a:sym typeface="Krub"/>
                </a:rPr>
                <a:t>:</a:t>
              </a:r>
              <a:endParaRPr>
                <a:solidFill>
                  <a:schemeClr val="dk1"/>
                </a:solidFill>
                <a:latin typeface="Krub"/>
                <a:ea typeface="Krub"/>
                <a:cs typeface="Krub"/>
                <a:sym typeface="Krub"/>
              </a:endParaRPr>
            </a:p>
            <a:p>
              <a:pPr indent="-317500" lvl="1" marL="914400" rtl="0" algn="l">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Malignant</a:t>
              </a:r>
              <a:endParaRPr>
                <a:solidFill>
                  <a:schemeClr val="dk1"/>
                </a:solidFill>
                <a:latin typeface="Krub"/>
                <a:ea typeface="Krub"/>
                <a:cs typeface="Krub"/>
                <a:sym typeface="Krub"/>
              </a:endParaRPr>
            </a:p>
            <a:p>
              <a:pPr indent="-317500" lvl="1" marL="914400" rtl="0" algn="l">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A rare cancer of mesothelial cells </a:t>
              </a:r>
              <a:endParaRPr>
                <a:solidFill>
                  <a:schemeClr val="dk1"/>
                </a:solidFill>
                <a:latin typeface="Krub"/>
                <a:ea typeface="Krub"/>
                <a:cs typeface="Krub"/>
                <a:sym typeface="Krub"/>
              </a:endParaRPr>
            </a:p>
            <a:p>
              <a:pPr indent="-317500" lvl="1" marL="914400" rtl="0" algn="l">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Highly related to exposure to asbestos</a:t>
              </a:r>
              <a:endParaRPr>
                <a:solidFill>
                  <a:schemeClr val="dk1"/>
                </a:solidFill>
                <a:latin typeface="Krub"/>
                <a:ea typeface="Krub"/>
                <a:cs typeface="Krub"/>
                <a:sym typeface="Krub"/>
              </a:endParaRPr>
            </a:p>
            <a:p>
              <a:pPr indent="-317500" lvl="1" marL="914400" rtl="0" algn="l">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Arising in the parietal or visceral pleura; it also occurs much less commonly in the peritoneum and pericardium</a:t>
              </a:r>
              <a:endParaRPr>
                <a:solidFill>
                  <a:schemeClr val="dk1"/>
                </a:solidFill>
                <a:latin typeface="Krub"/>
                <a:ea typeface="Krub"/>
                <a:cs typeface="Krub"/>
                <a:sym typeface="Krub"/>
              </a:endParaRPr>
            </a:p>
          </p:txBody>
        </p:sp>
        <p:sp>
          <p:nvSpPr>
            <p:cNvPr id="1506" name="Google Shape;1506;p58"/>
            <p:cNvSpPr/>
            <p:nvPr/>
          </p:nvSpPr>
          <p:spPr>
            <a:xfrm>
              <a:off x="1147972" y="3144502"/>
              <a:ext cx="2262900" cy="569700"/>
            </a:xfrm>
            <a:prstGeom prst="roundRect">
              <a:avLst>
                <a:gd fmla="val 16667" name="adj"/>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600">
                  <a:latin typeface="Krub"/>
                  <a:ea typeface="Krub"/>
                  <a:cs typeface="Krub"/>
                  <a:sym typeface="Krub"/>
                </a:rPr>
                <a:t>Clinical features</a:t>
              </a:r>
              <a:r>
                <a:rPr b="1" lang="en" sz="1600">
                  <a:latin typeface="Krub"/>
                  <a:ea typeface="Krub"/>
                  <a:cs typeface="Krub"/>
                  <a:sym typeface="Krub"/>
                </a:rPr>
                <a:t> </a:t>
              </a:r>
              <a:endParaRPr b="1" sz="1600">
                <a:latin typeface="Krub"/>
                <a:ea typeface="Krub"/>
                <a:cs typeface="Krub"/>
                <a:sym typeface="Krub"/>
              </a:endParaRPr>
            </a:p>
          </p:txBody>
        </p:sp>
      </p:grpSp>
      <p:pic>
        <p:nvPicPr>
          <p:cNvPr descr="A picture containing piece, slice, eaten&#10;&#10;Description automatically generated" id="1507" name="Google Shape;1507;p58"/>
          <p:cNvPicPr preferRelativeResize="0"/>
          <p:nvPr/>
        </p:nvPicPr>
        <p:blipFill rotWithShape="1">
          <a:blip r:embed="rId3">
            <a:alphaModFix/>
          </a:blip>
          <a:srcRect b="0" l="0" r="0" t="0"/>
          <a:stretch/>
        </p:blipFill>
        <p:spPr>
          <a:xfrm>
            <a:off x="425865" y="4174025"/>
            <a:ext cx="2723526" cy="2180400"/>
          </a:xfrm>
          <a:prstGeom prst="rect">
            <a:avLst/>
          </a:prstGeom>
          <a:noFill/>
          <a:ln>
            <a:noFill/>
          </a:ln>
        </p:spPr>
      </p:pic>
      <p:pic>
        <p:nvPicPr>
          <p:cNvPr descr="F:\MAY - IMAGES\Roxie Scans\lung lecture\4.580001.tif" id="1508" name="Google Shape;1508;p58"/>
          <p:cNvPicPr preferRelativeResize="0"/>
          <p:nvPr/>
        </p:nvPicPr>
        <p:blipFill rotWithShape="1">
          <a:blip r:embed="rId4">
            <a:alphaModFix/>
          </a:blip>
          <a:srcRect b="0" l="0" r="0" t="0"/>
          <a:stretch/>
        </p:blipFill>
        <p:spPr>
          <a:xfrm>
            <a:off x="425873" y="6711701"/>
            <a:ext cx="2036259" cy="2349599"/>
          </a:xfrm>
          <a:prstGeom prst="rect">
            <a:avLst/>
          </a:prstGeom>
          <a:noFill/>
          <a:ln>
            <a:noFill/>
          </a:ln>
        </p:spPr>
      </p:pic>
      <p:pic>
        <p:nvPicPr>
          <p:cNvPr id="1509" name="Google Shape;1509;p58"/>
          <p:cNvPicPr preferRelativeResize="0"/>
          <p:nvPr/>
        </p:nvPicPr>
        <p:blipFill rotWithShape="1">
          <a:blip r:embed="rId5">
            <a:alphaModFix/>
          </a:blip>
          <a:srcRect b="0" l="3753" r="0" t="0"/>
          <a:stretch/>
        </p:blipFill>
        <p:spPr>
          <a:xfrm>
            <a:off x="3149412" y="4174018"/>
            <a:ext cx="4745750" cy="4875451"/>
          </a:xfrm>
          <a:prstGeom prst="rect">
            <a:avLst/>
          </a:prstGeom>
          <a:noFill/>
          <a:ln>
            <a:noFill/>
          </a:ln>
        </p:spPr>
      </p:pic>
      <p:pic>
        <p:nvPicPr>
          <p:cNvPr id="1510" name="Google Shape;1510;p58"/>
          <p:cNvPicPr preferRelativeResize="0"/>
          <p:nvPr/>
        </p:nvPicPr>
        <p:blipFill>
          <a:blip r:embed="rId6">
            <a:alphaModFix/>
          </a:blip>
          <a:stretch>
            <a:fillRect/>
          </a:stretch>
        </p:blipFill>
        <p:spPr>
          <a:xfrm>
            <a:off x="3212588" y="9049475"/>
            <a:ext cx="4619375" cy="165138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4" name="Shape 1514"/>
        <p:cNvGrpSpPr/>
        <p:nvPr/>
      </p:nvGrpSpPr>
      <p:grpSpPr>
        <a:xfrm>
          <a:off x="0" y="0"/>
          <a:ext cx="0" cy="0"/>
          <a:chOff x="0" y="0"/>
          <a:chExt cx="0" cy="0"/>
        </a:xfrm>
      </p:grpSpPr>
      <p:sp>
        <p:nvSpPr>
          <p:cNvPr id="1515" name="Google Shape;1515;p59"/>
          <p:cNvSpPr txBox="1"/>
          <p:nvPr/>
        </p:nvSpPr>
        <p:spPr>
          <a:xfrm>
            <a:off x="976122" y="1053987"/>
            <a:ext cx="64008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latin typeface="Black Han Sans"/>
                <a:ea typeface="Black Han Sans"/>
                <a:cs typeface="Black Han Sans"/>
                <a:sym typeface="Black Han Sans"/>
              </a:rPr>
              <a:t>1. B. III. a: Sarcoidosis </a:t>
            </a:r>
            <a:r>
              <a:rPr lang="en" sz="2000">
                <a:latin typeface="Black Han Sans"/>
                <a:ea typeface="Black Han Sans"/>
                <a:cs typeface="Black Han Sans"/>
                <a:sym typeface="Black Han Sans"/>
              </a:rPr>
              <a:t>  </a:t>
            </a:r>
            <a:endParaRPr sz="2000">
              <a:latin typeface="Black Han Sans"/>
              <a:ea typeface="Black Han Sans"/>
              <a:cs typeface="Black Han Sans"/>
              <a:sym typeface="Black Han Sans"/>
            </a:endParaRPr>
          </a:p>
        </p:txBody>
      </p:sp>
      <p:grpSp>
        <p:nvGrpSpPr>
          <p:cNvPr id="1516" name="Google Shape;1516;p59"/>
          <p:cNvGrpSpPr/>
          <p:nvPr/>
        </p:nvGrpSpPr>
        <p:grpSpPr>
          <a:xfrm>
            <a:off x="601922" y="1689909"/>
            <a:ext cx="6774977" cy="1889806"/>
            <a:chOff x="676497" y="3240314"/>
            <a:chExt cx="6648000" cy="2142637"/>
          </a:xfrm>
        </p:grpSpPr>
        <p:sp>
          <p:nvSpPr>
            <p:cNvPr id="1517" name="Google Shape;1517;p59"/>
            <p:cNvSpPr/>
            <p:nvPr/>
          </p:nvSpPr>
          <p:spPr>
            <a:xfrm>
              <a:off x="676497" y="3810051"/>
              <a:ext cx="6648000" cy="1572900"/>
            </a:xfrm>
            <a:prstGeom prst="roundRect">
              <a:avLst>
                <a:gd fmla="val 16667" name="adj"/>
              </a:avLst>
            </a:prstGeom>
            <a:noFill/>
            <a:ln cap="flat" cmpd="sng" w="28575">
              <a:solidFill>
                <a:schemeClr val="accent5"/>
              </a:solidFill>
              <a:prstDash val="dashDot"/>
              <a:round/>
              <a:headEnd len="sm" w="sm" type="none"/>
              <a:tailEnd len="sm" w="sm" type="none"/>
            </a:ln>
          </p:spPr>
          <p:txBody>
            <a:bodyPr anchorCtr="0" anchor="ctr" bIns="91425" lIns="91425" spcFirstLastPara="1" rIns="91425" wrap="square" tIns="91425">
              <a:noAutofit/>
            </a:bodyPr>
            <a:lstStyle/>
            <a:p>
              <a:pPr indent="-317500" lvl="0" marL="457200" rtl="0" algn="l">
                <a:spcBef>
                  <a:spcPts val="0"/>
                </a:spcBef>
                <a:spcAft>
                  <a:spcPts val="0"/>
                </a:spcAft>
                <a:buSzPts val="1400"/>
                <a:buFont typeface="Krub"/>
                <a:buChar char="●"/>
              </a:pPr>
              <a:r>
                <a:rPr lang="en">
                  <a:solidFill>
                    <a:schemeClr val="dk1"/>
                  </a:solidFill>
                  <a:latin typeface="Krub"/>
                  <a:ea typeface="Krub"/>
                  <a:cs typeface="Krub"/>
                  <a:sym typeface="Krub"/>
                </a:rPr>
                <a:t>A multisystem disease of</a:t>
              </a:r>
              <a:r>
                <a:rPr lang="en">
                  <a:solidFill>
                    <a:srgbClr val="FF0000"/>
                  </a:solidFill>
                  <a:latin typeface="Krub"/>
                  <a:ea typeface="Krub"/>
                  <a:cs typeface="Krub"/>
                  <a:sym typeface="Krub"/>
                </a:rPr>
                <a:t> </a:t>
              </a:r>
              <a:r>
                <a:rPr lang="en">
                  <a:solidFill>
                    <a:srgbClr val="980000"/>
                  </a:solidFill>
                  <a:latin typeface="Krub"/>
                  <a:ea typeface="Krub"/>
                  <a:cs typeface="Krub"/>
                  <a:sym typeface="Krub"/>
                </a:rPr>
                <a:t>unknown etiology</a:t>
              </a:r>
              <a:r>
                <a:rPr lang="en">
                  <a:solidFill>
                    <a:schemeClr val="dk1"/>
                  </a:solidFill>
                  <a:latin typeface="Krub"/>
                  <a:ea typeface="Krub"/>
                  <a:cs typeface="Krub"/>
                  <a:sym typeface="Krub"/>
                </a:rPr>
                <a:t> (idiopathic) </a:t>
              </a:r>
              <a:endParaRPr>
                <a:solidFill>
                  <a:schemeClr val="dk1"/>
                </a:solidFill>
                <a:latin typeface="Krub"/>
                <a:ea typeface="Krub"/>
                <a:cs typeface="Krub"/>
                <a:sym typeface="Krub"/>
              </a:endParaRPr>
            </a:p>
            <a:p>
              <a:pPr indent="-317500" lvl="0" marL="457200" rtl="0" algn="l">
                <a:spcBef>
                  <a:spcPts val="0"/>
                </a:spcBef>
                <a:spcAft>
                  <a:spcPts val="0"/>
                </a:spcAft>
                <a:buSzPts val="1400"/>
                <a:buFont typeface="Krub"/>
                <a:buChar char="●"/>
              </a:pPr>
              <a:r>
                <a:rPr lang="en">
                  <a:solidFill>
                    <a:schemeClr val="dk1"/>
                  </a:solidFill>
                  <a:latin typeface="Krub"/>
                  <a:ea typeface="Krub"/>
                  <a:cs typeface="Krub"/>
                  <a:sym typeface="Krub"/>
                </a:rPr>
                <a:t>Characterized by </a:t>
              </a:r>
              <a:r>
                <a:rPr lang="en">
                  <a:solidFill>
                    <a:srgbClr val="980000"/>
                  </a:solidFill>
                  <a:latin typeface="Krub"/>
                  <a:ea typeface="Krub"/>
                  <a:cs typeface="Krub"/>
                  <a:sym typeface="Krub"/>
                </a:rPr>
                <a:t>noncaseating granulomatous inflammation</a:t>
              </a:r>
              <a:r>
                <a:rPr lang="en">
                  <a:solidFill>
                    <a:schemeClr val="dk1"/>
                  </a:solidFill>
                  <a:latin typeface="Krub"/>
                  <a:ea typeface="Krub"/>
                  <a:cs typeface="Krub"/>
                  <a:sym typeface="Krub"/>
                </a:rPr>
                <a:t> in</a:t>
              </a:r>
              <a:endParaRPr>
                <a:solidFill>
                  <a:schemeClr val="dk1"/>
                </a:solidFill>
                <a:latin typeface="Krub"/>
                <a:ea typeface="Krub"/>
                <a:cs typeface="Krub"/>
                <a:sym typeface="Krub"/>
              </a:endParaRPr>
            </a:p>
            <a:p>
              <a:pPr indent="0" lvl="0" marL="0" rtl="0" algn="l">
                <a:spcBef>
                  <a:spcPts val="0"/>
                </a:spcBef>
                <a:spcAft>
                  <a:spcPts val="0"/>
                </a:spcAft>
                <a:buNone/>
              </a:pPr>
              <a:r>
                <a:rPr lang="en">
                  <a:solidFill>
                    <a:schemeClr val="dk1"/>
                  </a:solidFill>
                  <a:latin typeface="Krub"/>
                  <a:ea typeface="Krub"/>
                  <a:cs typeface="Krub"/>
                  <a:sym typeface="Krub"/>
                </a:rPr>
                <a:t>many tissues and organs.</a:t>
              </a:r>
              <a:endParaRPr>
                <a:solidFill>
                  <a:schemeClr val="dk1"/>
                </a:solidFill>
                <a:latin typeface="Krub"/>
                <a:ea typeface="Krub"/>
                <a:cs typeface="Krub"/>
                <a:sym typeface="Krub"/>
              </a:endParaRPr>
            </a:p>
          </p:txBody>
        </p:sp>
        <p:sp>
          <p:nvSpPr>
            <p:cNvPr id="1518" name="Google Shape;1518;p59"/>
            <p:cNvSpPr/>
            <p:nvPr/>
          </p:nvSpPr>
          <p:spPr>
            <a:xfrm>
              <a:off x="1147973" y="3240314"/>
              <a:ext cx="1506000" cy="569700"/>
            </a:xfrm>
            <a:prstGeom prst="roundRect">
              <a:avLst>
                <a:gd fmla="val 16667" name="adj"/>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600">
                  <a:latin typeface="Krub"/>
                  <a:ea typeface="Krub"/>
                  <a:cs typeface="Krub"/>
                  <a:sym typeface="Krub"/>
                </a:rPr>
                <a:t>Introduction </a:t>
              </a:r>
              <a:endParaRPr b="1" sz="1600">
                <a:latin typeface="Krub"/>
                <a:ea typeface="Krub"/>
                <a:cs typeface="Krub"/>
                <a:sym typeface="Krub"/>
              </a:endParaRPr>
            </a:p>
          </p:txBody>
        </p:sp>
      </p:grpSp>
      <p:grpSp>
        <p:nvGrpSpPr>
          <p:cNvPr id="1519" name="Google Shape;1519;p59"/>
          <p:cNvGrpSpPr/>
          <p:nvPr/>
        </p:nvGrpSpPr>
        <p:grpSpPr>
          <a:xfrm>
            <a:off x="405804" y="4352456"/>
            <a:ext cx="6971093" cy="2295709"/>
            <a:chOff x="676509" y="2964202"/>
            <a:chExt cx="6648000" cy="7037736"/>
          </a:xfrm>
        </p:grpSpPr>
        <p:sp>
          <p:nvSpPr>
            <p:cNvPr id="1520" name="Google Shape;1520;p59"/>
            <p:cNvSpPr/>
            <p:nvPr/>
          </p:nvSpPr>
          <p:spPr>
            <a:xfrm>
              <a:off x="676509" y="4398837"/>
              <a:ext cx="6648000" cy="5603100"/>
            </a:xfrm>
            <a:prstGeom prst="roundRect">
              <a:avLst>
                <a:gd fmla="val 16667" name="adj"/>
              </a:avLst>
            </a:prstGeom>
            <a:noFill/>
            <a:ln cap="flat" cmpd="sng" w="28575">
              <a:solidFill>
                <a:schemeClr val="accent5"/>
              </a:solidFill>
              <a:prstDash val="dashDot"/>
              <a:round/>
              <a:headEnd len="sm" w="sm" type="none"/>
              <a:tailEnd len="sm" w="sm" type="none"/>
            </a:ln>
          </p:spPr>
          <p:txBody>
            <a:bodyPr anchorCtr="0" anchor="ctr" bIns="91425" lIns="91425" spcFirstLastPara="1" rIns="91425" wrap="square" tIns="91425">
              <a:noAutofit/>
            </a:bodyPr>
            <a:lstStyle/>
            <a:p>
              <a:pPr indent="-317500" lvl="0" marL="457200" rtl="0" algn="l">
                <a:lnSpc>
                  <a:spcPct val="115000"/>
                </a:lnSpc>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Adults younger than 40 years of age.</a:t>
              </a:r>
              <a:endParaRPr>
                <a:solidFill>
                  <a:schemeClr val="dk1"/>
                </a:solidFill>
                <a:latin typeface="Krub"/>
                <a:ea typeface="Krub"/>
                <a:cs typeface="Krub"/>
                <a:sym typeface="Krub"/>
              </a:endParaRPr>
            </a:p>
            <a:p>
              <a:pPr indent="-317500" lvl="0" marL="457200" rtl="0" algn="l">
                <a:lnSpc>
                  <a:spcPct val="115000"/>
                </a:lnSpc>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High incidence in Danish, Swedish populations and in United States among African Americans.</a:t>
              </a:r>
              <a:endParaRPr>
                <a:solidFill>
                  <a:schemeClr val="dk1"/>
                </a:solidFill>
                <a:latin typeface="Krub"/>
                <a:ea typeface="Krub"/>
                <a:cs typeface="Krub"/>
                <a:sym typeface="Krub"/>
              </a:endParaRPr>
            </a:p>
            <a:p>
              <a:pPr indent="-317500" lvl="0" marL="457200" rtl="0" algn="l">
                <a:lnSpc>
                  <a:spcPct val="115000"/>
                </a:lnSpc>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Non-smokers.</a:t>
              </a:r>
              <a:endParaRPr>
                <a:solidFill>
                  <a:schemeClr val="dk1"/>
                </a:solidFill>
                <a:latin typeface="Krub"/>
                <a:ea typeface="Krub"/>
                <a:cs typeface="Krub"/>
                <a:sym typeface="Krub"/>
              </a:endParaRPr>
            </a:p>
            <a:p>
              <a:pPr indent="-317500" lvl="0" marL="457200" rtl="0" algn="l">
                <a:lnSpc>
                  <a:spcPct val="115000"/>
                </a:lnSpc>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Higher prevalence in female</a:t>
              </a:r>
              <a:endParaRPr b="1">
                <a:solidFill>
                  <a:schemeClr val="dk1"/>
                </a:solidFill>
                <a:latin typeface="Krub"/>
                <a:ea typeface="Krub"/>
                <a:cs typeface="Krub"/>
                <a:sym typeface="Krub"/>
              </a:endParaRPr>
            </a:p>
          </p:txBody>
        </p:sp>
        <p:sp>
          <p:nvSpPr>
            <p:cNvPr id="1521" name="Google Shape;1521;p59"/>
            <p:cNvSpPr/>
            <p:nvPr/>
          </p:nvSpPr>
          <p:spPr>
            <a:xfrm>
              <a:off x="1147990" y="2964202"/>
              <a:ext cx="2216400" cy="1364100"/>
            </a:xfrm>
            <a:prstGeom prst="roundRect">
              <a:avLst>
                <a:gd fmla="val 16667" name="adj"/>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600">
                  <a:latin typeface="Krub"/>
                  <a:ea typeface="Krub"/>
                  <a:cs typeface="Krub"/>
                  <a:sym typeface="Krub"/>
                </a:rPr>
                <a:t>Epidemiology </a:t>
              </a:r>
              <a:endParaRPr b="1" sz="1600">
                <a:latin typeface="Krub"/>
                <a:ea typeface="Krub"/>
                <a:cs typeface="Krub"/>
                <a:sym typeface="Krub"/>
              </a:endParaRPr>
            </a:p>
          </p:txBody>
        </p:sp>
      </p:grpSp>
      <p:pic>
        <p:nvPicPr>
          <p:cNvPr id="1522" name="Google Shape;1522;p59"/>
          <p:cNvPicPr preferRelativeResize="0"/>
          <p:nvPr/>
        </p:nvPicPr>
        <p:blipFill>
          <a:blip r:embed="rId3">
            <a:alphaModFix/>
          </a:blip>
          <a:stretch>
            <a:fillRect/>
          </a:stretch>
        </p:blipFill>
        <p:spPr>
          <a:xfrm>
            <a:off x="3655080" y="6014180"/>
            <a:ext cx="1273025" cy="509213"/>
          </a:xfrm>
          <a:prstGeom prst="rect">
            <a:avLst/>
          </a:prstGeom>
          <a:noFill/>
          <a:ln>
            <a:noFill/>
          </a:ln>
        </p:spPr>
      </p:pic>
      <p:pic>
        <p:nvPicPr>
          <p:cNvPr id="1523" name="Google Shape;1523;p59"/>
          <p:cNvPicPr preferRelativeResize="0"/>
          <p:nvPr/>
        </p:nvPicPr>
        <p:blipFill>
          <a:blip r:embed="rId4">
            <a:alphaModFix/>
          </a:blip>
          <a:stretch>
            <a:fillRect/>
          </a:stretch>
        </p:blipFill>
        <p:spPr>
          <a:xfrm>
            <a:off x="5403500" y="6730475"/>
            <a:ext cx="2597499" cy="3821426"/>
          </a:xfrm>
          <a:prstGeom prst="rect">
            <a:avLst/>
          </a:prstGeom>
          <a:noFill/>
          <a:ln>
            <a:noFill/>
          </a:ln>
        </p:spPr>
      </p:pic>
      <p:sp>
        <p:nvSpPr>
          <p:cNvPr id="1524" name="Google Shape;1524;p59"/>
          <p:cNvSpPr txBox="1"/>
          <p:nvPr/>
        </p:nvSpPr>
        <p:spPr>
          <a:xfrm>
            <a:off x="1447800" y="381000"/>
            <a:ext cx="5696700" cy="661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100">
                <a:solidFill>
                  <a:schemeClr val="dk1"/>
                </a:solidFill>
                <a:latin typeface="Black Han Sans"/>
                <a:ea typeface="Black Han Sans"/>
                <a:cs typeface="Black Han Sans"/>
                <a:sym typeface="Black Han Sans"/>
              </a:rPr>
              <a:t>Granulomatous</a:t>
            </a:r>
            <a:r>
              <a:rPr lang="en" sz="3100">
                <a:solidFill>
                  <a:srgbClr val="3A0CA3"/>
                </a:solidFill>
                <a:latin typeface="Black Han Sans"/>
                <a:ea typeface="Black Han Sans"/>
                <a:cs typeface="Black Han Sans"/>
                <a:sym typeface="Black Han Sans"/>
              </a:rPr>
              <a:t> </a:t>
            </a:r>
            <a:r>
              <a:rPr lang="en" sz="3100">
                <a:solidFill>
                  <a:schemeClr val="dk1"/>
                </a:solidFill>
                <a:latin typeface="Black Han Sans"/>
                <a:ea typeface="Black Han Sans"/>
                <a:cs typeface="Black Han Sans"/>
                <a:sym typeface="Black Han Sans"/>
              </a:rPr>
              <a:t>Diseases</a:t>
            </a:r>
            <a:endParaRPr sz="100"/>
          </a:p>
        </p:txBody>
      </p:sp>
      <p:pic>
        <p:nvPicPr>
          <p:cNvPr id="1525" name="Google Shape;1525;p59"/>
          <p:cNvPicPr preferRelativeResize="0"/>
          <p:nvPr/>
        </p:nvPicPr>
        <p:blipFill>
          <a:blip r:embed="rId5">
            <a:alphaModFix/>
          </a:blip>
          <a:stretch>
            <a:fillRect/>
          </a:stretch>
        </p:blipFill>
        <p:spPr>
          <a:xfrm>
            <a:off x="0" y="6730475"/>
            <a:ext cx="5403498" cy="38895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9" name="Shape 1529"/>
        <p:cNvGrpSpPr/>
        <p:nvPr/>
      </p:nvGrpSpPr>
      <p:grpSpPr>
        <a:xfrm>
          <a:off x="0" y="0"/>
          <a:ext cx="0" cy="0"/>
          <a:chOff x="0" y="0"/>
          <a:chExt cx="0" cy="0"/>
        </a:xfrm>
      </p:grpSpPr>
      <p:sp>
        <p:nvSpPr>
          <p:cNvPr id="1530" name="Google Shape;1530;p60"/>
          <p:cNvSpPr txBox="1"/>
          <p:nvPr/>
        </p:nvSpPr>
        <p:spPr>
          <a:xfrm>
            <a:off x="976122" y="368187"/>
            <a:ext cx="64008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latin typeface="Black Han Sans"/>
                <a:ea typeface="Black Han Sans"/>
                <a:cs typeface="Black Han Sans"/>
                <a:sym typeface="Black Han Sans"/>
              </a:rPr>
              <a:t>1. B. III. a: Sarcoidosis </a:t>
            </a:r>
            <a:r>
              <a:rPr lang="en" sz="2000">
                <a:latin typeface="Black Han Sans"/>
                <a:ea typeface="Black Han Sans"/>
                <a:cs typeface="Black Han Sans"/>
                <a:sym typeface="Black Han Sans"/>
              </a:rPr>
              <a:t>  </a:t>
            </a:r>
            <a:endParaRPr sz="2000">
              <a:latin typeface="Black Han Sans"/>
              <a:ea typeface="Black Han Sans"/>
              <a:cs typeface="Black Han Sans"/>
              <a:sym typeface="Black Han Sans"/>
            </a:endParaRPr>
          </a:p>
        </p:txBody>
      </p:sp>
      <p:grpSp>
        <p:nvGrpSpPr>
          <p:cNvPr id="1531" name="Google Shape;1531;p60"/>
          <p:cNvGrpSpPr/>
          <p:nvPr/>
        </p:nvGrpSpPr>
        <p:grpSpPr>
          <a:xfrm>
            <a:off x="513813" y="1268764"/>
            <a:ext cx="7325431" cy="3987583"/>
            <a:chOff x="676520" y="2730603"/>
            <a:chExt cx="6648000" cy="12224352"/>
          </a:xfrm>
        </p:grpSpPr>
        <p:sp>
          <p:nvSpPr>
            <p:cNvPr id="1532" name="Google Shape;1532;p60"/>
            <p:cNvSpPr/>
            <p:nvPr/>
          </p:nvSpPr>
          <p:spPr>
            <a:xfrm>
              <a:off x="676520" y="4398854"/>
              <a:ext cx="6648000" cy="10556100"/>
            </a:xfrm>
            <a:prstGeom prst="roundRect">
              <a:avLst>
                <a:gd fmla="val 16667" name="adj"/>
              </a:avLst>
            </a:prstGeom>
            <a:noFill/>
            <a:ln cap="flat" cmpd="sng" w="28575">
              <a:solidFill>
                <a:schemeClr val="accent5"/>
              </a:solidFill>
              <a:prstDash val="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Krub"/>
                  <a:ea typeface="Krub"/>
                  <a:cs typeface="Krub"/>
                  <a:sym typeface="Krub"/>
                </a:rPr>
                <a:t>Necrotizing epithelioid granuloma:</a:t>
              </a:r>
              <a:endParaRPr b="1" u="sng">
                <a:latin typeface="Krub"/>
                <a:ea typeface="Krub"/>
                <a:cs typeface="Krub"/>
                <a:sym typeface="Krub"/>
              </a:endParaRPr>
            </a:p>
            <a:p>
              <a:pPr indent="-317500" lvl="0" marL="457200" rtl="0" algn="l">
                <a:spcBef>
                  <a:spcPts val="0"/>
                </a:spcBef>
                <a:spcAft>
                  <a:spcPts val="0"/>
                </a:spcAft>
                <a:buClr>
                  <a:srgbClr val="000000"/>
                </a:buClr>
                <a:buSzPts val="1400"/>
                <a:buFont typeface="Krub"/>
                <a:buChar char="●"/>
              </a:pPr>
              <a:r>
                <a:rPr lang="en">
                  <a:latin typeface="Krub"/>
                  <a:ea typeface="Krub"/>
                  <a:cs typeface="Krub"/>
                  <a:sym typeface="Krub"/>
                </a:rPr>
                <a:t>Predominantly involve interstitium rather than air spaces.</a:t>
              </a:r>
              <a:endParaRPr>
                <a:latin typeface="Krub"/>
                <a:ea typeface="Krub"/>
                <a:cs typeface="Krub"/>
                <a:sym typeface="Krub"/>
              </a:endParaRPr>
            </a:p>
            <a:p>
              <a:pPr indent="-317500" lvl="0" marL="457200" rtl="0" algn="l">
                <a:spcBef>
                  <a:spcPts val="0"/>
                </a:spcBef>
                <a:spcAft>
                  <a:spcPts val="0"/>
                </a:spcAft>
                <a:buClr>
                  <a:srgbClr val="000000"/>
                </a:buClr>
                <a:buSzPts val="1400"/>
                <a:buFont typeface="Krub"/>
                <a:buChar char="●"/>
              </a:pPr>
              <a:r>
                <a:rPr lang="en">
                  <a:latin typeface="Krub"/>
                  <a:ea typeface="Krub"/>
                  <a:cs typeface="Krub"/>
                  <a:sym typeface="Krub"/>
                </a:rPr>
                <a:t>Tendency to localize in connective tissue around bronchioles &amp; pulmonary venules &amp; pleura (“lymphangitic” distribution).</a:t>
              </a:r>
              <a:endParaRPr>
                <a:latin typeface="Krub"/>
                <a:ea typeface="Krub"/>
                <a:cs typeface="Krub"/>
                <a:sym typeface="Krub"/>
              </a:endParaRPr>
            </a:p>
            <a:p>
              <a:pPr indent="-317500" lvl="0" marL="457200" rtl="0" algn="l">
                <a:spcBef>
                  <a:spcPts val="0"/>
                </a:spcBef>
                <a:spcAft>
                  <a:spcPts val="0"/>
                </a:spcAft>
                <a:buClr>
                  <a:srgbClr val="000000"/>
                </a:buClr>
                <a:buSzPts val="1400"/>
                <a:buFont typeface="Krub"/>
                <a:buChar char="●"/>
              </a:pPr>
              <a:r>
                <a:rPr lang="en">
                  <a:latin typeface="Krub"/>
                  <a:ea typeface="Krub"/>
                  <a:cs typeface="Krub"/>
                  <a:sym typeface="Krub"/>
                </a:rPr>
                <a:t>Discrete, compact collection of epithelioid cells rimmed by lymphocytes (CD4+ T cells)</a:t>
              </a:r>
              <a:endParaRPr>
                <a:latin typeface="Krub"/>
                <a:ea typeface="Krub"/>
                <a:cs typeface="Krub"/>
                <a:sym typeface="Krub"/>
              </a:endParaRPr>
            </a:p>
            <a:p>
              <a:pPr indent="-317500" lvl="0" marL="457200" rtl="0" algn="l">
                <a:spcBef>
                  <a:spcPts val="0"/>
                </a:spcBef>
                <a:spcAft>
                  <a:spcPts val="0"/>
                </a:spcAft>
                <a:buClr>
                  <a:srgbClr val="000000"/>
                </a:buClr>
                <a:buSzPts val="1400"/>
                <a:buFont typeface="Krub"/>
                <a:buChar char="●"/>
              </a:pPr>
              <a:r>
                <a:rPr lang="en">
                  <a:latin typeface="Krub"/>
                  <a:ea typeface="Krub"/>
                  <a:cs typeface="Krub"/>
                  <a:sym typeface="Krub"/>
                </a:rPr>
                <a:t>Multinucleated giant cells </a:t>
              </a:r>
              <a:endParaRPr>
                <a:latin typeface="Krub"/>
                <a:ea typeface="Krub"/>
                <a:cs typeface="Krub"/>
                <a:sym typeface="Krub"/>
              </a:endParaRPr>
            </a:p>
            <a:p>
              <a:pPr indent="0" lvl="0" marL="0" rtl="0" algn="l">
                <a:spcBef>
                  <a:spcPts val="0"/>
                </a:spcBef>
                <a:spcAft>
                  <a:spcPts val="0"/>
                </a:spcAft>
                <a:buNone/>
              </a:pPr>
              <a:r>
                <a:rPr b="1" lang="en">
                  <a:latin typeface="Krub"/>
                  <a:ea typeface="Krub"/>
                  <a:cs typeface="Krub"/>
                  <a:sym typeface="Krub"/>
                </a:rPr>
                <a:t>Schaumann</a:t>
              </a:r>
              <a:r>
                <a:rPr b="1" lang="en">
                  <a:latin typeface="Krub"/>
                  <a:ea typeface="Krub"/>
                  <a:cs typeface="Krub"/>
                  <a:sym typeface="Krub"/>
                </a:rPr>
                <a:t> bodies:</a:t>
              </a:r>
              <a:endParaRPr b="1">
                <a:latin typeface="Krub"/>
                <a:ea typeface="Krub"/>
                <a:cs typeface="Krub"/>
                <a:sym typeface="Krub"/>
              </a:endParaRPr>
            </a:p>
            <a:p>
              <a:pPr indent="-317500" lvl="0" marL="457200" rtl="0" algn="l">
                <a:spcBef>
                  <a:spcPts val="0"/>
                </a:spcBef>
                <a:spcAft>
                  <a:spcPts val="0"/>
                </a:spcAft>
                <a:buClr>
                  <a:srgbClr val="000000"/>
                </a:buClr>
                <a:buSzPts val="1400"/>
                <a:buFont typeface="Krub"/>
                <a:buChar char="●"/>
              </a:pPr>
              <a:r>
                <a:rPr lang="en">
                  <a:latin typeface="Krub"/>
                  <a:ea typeface="Krub"/>
                  <a:cs typeface="Krub"/>
                  <a:sym typeface="Krub"/>
                </a:rPr>
                <a:t>Aminated concretions composed of calcium &amp; proteins.</a:t>
              </a:r>
              <a:endParaRPr>
                <a:latin typeface="Krub"/>
                <a:ea typeface="Krub"/>
                <a:cs typeface="Krub"/>
                <a:sym typeface="Krub"/>
              </a:endParaRPr>
            </a:p>
            <a:p>
              <a:pPr indent="0" lvl="0" marL="0" rtl="0" algn="l">
                <a:spcBef>
                  <a:spcPts val="0"/>
                </a:spcBef>
                <a:spcAft>
                  <a:spcPts val="0"/>
                </a:spcAft>
                <a:buNone/>
              </a:pPr>
              <a:r>
                <a:rPr b="1" lang="en">
                  <a:latin typeface="Krub"/>
                  <a:ea typeface="Krub"/>
                  <a:cs typeface="Krub"/>
                  <a:sym typeface="Krub"/>
                </a:rPr>
                <a:t>Asteroid bodies: </a:t>
              </a:r>
              <a:endParaRPr b="1">
                <a:latin typeface="Krub"/>
                <a:ea typeface="Krub"/>
                <a:cs typeface="Krub"/>
                <a:sym typeface="Krub"/>
              </a:endParaRPr>
            </a:p>
            <a:p>
              <a:pPr indent="-317500" lvl="0" marL="457200" rtl="0" algn="l">
                <a:spcBef>
                  <a:spcPts val="0"/>
                </a:spcBef>
                <a:spcAft>
                  <a:spcPts val="0"/>
                </a:spcAft>
                <a:buClr>
                  <a:srgbClr val="000000"/>
                </a:buClr>
                <a:buSzPts val="1400"/>
                <a:buFont typeface="Krub"/>
                <a:buChar char="●"/>
              </a:pPr>
              <a:r>
                <a:rPr lang="en">
                  <a:latin typeface="Krub"/>
                  <a:ea typeface="Krub"/>
                  <a:cs typeface="Krub"/>
                  <a:sym typeface="Krub"/>
                </a:rPr>
                <a:t>Stellate inclusions enclosed within giant cells.</a:t>
              </a:r>
              <a:endParaRPr>
                <a:latin typeface="Krub"/>
                <a:ea typeface="Krub"/>
                <a:cs typeface="Krub"/>
                <a:sym typeface="Krub"/>
              </a:endParaRPr>
            </a:p>
            <a:p>
              <a:pPr indent="0" lvl="0" marL="457200" rtl="0" algn="l">
                <a:lnSpc>
                  <a:spcPct val="115000"/>
                </a:lnSpc>
                <a:spcBef>
                  <a:spcPts val="0"/>
                </a:spcBef>
                <a:spcAft>
                  <a:spcPts val="0"/>
                </a:spcAft>
                <a:buNone/>
              </a:pPr>
              <a:r>
                <a:t/>
              </a:r>
              <a:endParaRPr>
                <a:latin typeface="Krub"/>
                <a:ea typeface="Krub"/>
                <a:cs typeface="Krub"/>
                <a:sym typeface="Krub"/>
              </a:endParaRPr>
            </a:p>
          </p:txBody>
        </p:sp>
        <p:sp>
          <p:nvSpPr>
            <p:cNvPr id="1533" name="Google Shape;1533;p60"/>
            <p:cNvSpPr/>
            <p:nvPr/>
          </p:nvSpPr>
          <p:spPr>
            <a:xfrm>
              <a:off x="1147990" y="2730603"/>
              <a:ext cx="2216400" cy="1364100"/>
            </a:xfrm>
            <a:prstGeom prst="roundRect">
              <a:avLst>
                <a:gd fmla="val 16667" name="adj"/>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600">
                  <a:latin typeface="Krub"/>
                  <a:ea typeface="Krub"/>
                  <a:cs typeface="Krub"/>
                  <a:sym typeface="Krub"/>
                </a:rPr>
                <a:t>Morphology </a:t>
              </a:r>
              <a:endParaRPr b="1" sz="1600">
                <a:latin typeface="Krub"/>
                <a:ea typeface="Krub"/>
                <a:cs typeface="Krub"/>
                <a:sym typeface="Krub"/>
              </a:endParaRPr>
            </a:p>
          </p:txBody>
        </p:sp>
      </p:grpSp>
      <p:pic>
        <p:nvPicPr>
          <p:cNvPr id="1534" name="Google Shape;1534;p60"/>
          <p:cNvPicPr preferRelativeResize="0"/>
          <p:nvPr/>
        </p:nvPicPr>
        <p:blipFill>
          <a:blip r:embed="rId3">
            <a:alphaModFix/>
          </a:blip>
          <a:stretch>
            <a:fillRect/>
          </a:stretch>
        </p:blipFill>
        <p:spPr>
          <a:xfrm>
            <a:off x="1128525" y="5437452"/>
            <a:ext cx="2207799" cy="1940625"/>
          </a:xfrm>
          <a:prstGeom prst="rect">
            <a:avLst/>
          </a:prstGeom>
          <a:noFill/>
          <a:ln>
            <a:noFill/>
          </a:ln>
        </p:spPr>
      </p:pic>
      <p:pic>
        <p:nvPicPr>
          <p:cNvPr descr="Image result for SARCOIDOSIS HIYSTOLOG LUNG" id="1535" name="Google Shape;1535;p60"/>
          <p:cNvPicPr preferRelativeResize="0"/>
          <p:nvPr/>
        </p:nvPicPr>
        <p:blipFill rotWithShape="1">
          <a:blip r:embed="rId4">
            <a:alphaModFix/>
          </a:blip>
          <a:srcRect b="0" l="0" r="0" t="0"/>
          <a:stretch/>
        </p:blipFill>
        <p:spPr>
          <a:xfrm>
            <a:off x="1128524" y="7439100"/>
            <a:ext cx="2207800" cy="1371400"/>
          </a:xfrm>
          <a:prstGeom prst="rect">
            <a:avLst/>
          </a:prstGeom>
          <a:noFill/>
          <a:ln>
            <a:noFill/>
          </a:ln>
        </p:spPr>
      </p:pic>
      <p:pic>
        <p:nvPicPr>
          <p:cNvPr descr="Image result for SARCOIDOSIS HIYSTOLOG LUNG" id="1536" name="Google Shape;1536;p60"/>
          <p:cNvPicPr preferRelativeResize="0"/>
          <p:nvPr/>
        </p:nvPicPr>
        <p:blipFill rotWithShape="1">
          <a:blip r:embed="rId5">
            <a:alphaModFix/>
          </a:blip>
          <a:srcRect b="0" l="0" r="38419" t="0"/>
          <a:stretch/>
        </p:blipFill>
        <p:spPr>
          <a:xfrm>
            <a:off x="4241425" y="5437450"/>
            <a:ext cx="2288325" cy="1940625"/>
          </a:xfrm>
          <a:prstGeom prst="rect">
            <a:avLst/>
          </a:prstGeom>
          <a:noFill/>
          <a:ln>
            <a:noFill/>
          </a:ln>
        </p:spPr>
      </p:pic>
      <p:pic>
        <p:nvPicPr>
          <p:cNvPr descr="Image result for SARCOIDOSIS HIYSTOLOG LUNG" id="1537" name="Google Shape;1537;p60"/>
          <p:cNvPicPr preferRelativeResize="0"/>
          <p:nvPr/>
        </p:nvPicPr>
        <p:blipFill rotWithShape="1">
          <a:blip r:embed="rId6">
            <a:alphaModFix/>
          </a:blip>
          <a:srcRect b="0" l="0" r="0" t="0"/>
          <a:stretch/>
        </p:blipFill>
        <p:spPr>
          <a:xfrm>
            <a:off x="4241427" y="7405413"/>
            <a:ext cx="2207800" cy="1466117"/>
          </a:xfrm>
          <a:prstGeom prst="rect">
            <a:avLst/>
          </a:prstGeom>
          <a:noFill/>
          <a:ln>
            <a:noFill/>
          </a:ln>
        </p:spPr>
      </p:pic>
      <p:pic>
        <p:nvPicPr>
          <p:cNvPr id="1538" name="Google Shape;1538;p60"/>
          <p:cNvPicPr preferRelativeResize="0"/>
          <p:nvPr/>
        </p:nvPicPr>
        <p:blipFill>
          <a:blip r:embed="rId7">
            <a:alphaModFix/>
          </a:blip>
          <a:stretch>
            <a:fillRect/>
          </a:stretch>
        </p:blipFill>
        <p:spPr>
          <a:xfrm>
            <a:off x="1088260" y="8871524"/>
            <a:ext cx="2288326" cy="1825223"/>
          </a:xfrm>
          <a:prstGeom prst="rect">
            <a:avLst/>
          </a:prstGeom>
          <a:noFill/>
          <a:ln>
            <a:noFill/>
          </a:ln>
        </p:spPr>
      </p:pic>
      <p:pic>
        <p:nvPicPr>
          <p:cNvPr id="1539" name="Google Shape;1539;p60"/>
          <p:cNvPicPr preferRelativeResize="0"/>
          <p:nvPr/>
        </p:nvPicPr>
        <p:blipFill rotWithShape="1">
          <a:blip r:embed="rId8">
            <a:alphaModFix/>
          </a:blip>
          <a:srcRect b="0" l="1718" r="1709" t="0"/>
          <a:stretch/>
        </p:blipFill>
        <p:spPr>
          <a:xfrm>
            <a:off x="4241430" y="8871524"/>
            <a:ext cx="2288326" cy="165539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3" name="Shape 1543"/>
        <p:cNvGrpSpPr/>
        <p:nvPr/>
      </p:nvGrpSpPr>
      <p:grpSpPr>
        <a:xfrm>
          <a:off x="0" y="0"/>
          <a:ext cx="0" cy="0"/>
          <a:chOff x="0" y="0"/>
          <a:chExt cx="0" cy="0"/>
        </a:xfrm>
      </p:grpSpPr>
      <p:sp>
        <p:nvSpPr>
          <p:cNvPr id="1544" name="Google Shape;1544;p61"/>
          <p:cNvSpPr txBox="1"/>
          <p:nvPr/>
        </p:nvSpPr>
        <p:spPr>
          <a:xfrm>
            <a:off x="976122" y="368187"/>
            <a:ext cx="64008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latin typeface="Black Han Sans"/>
                <a:ea typeface="Black Han Sans"/>
                <a:cs typeface="Black Han Sans"/>
                <a:sym typeface="Black Han Sans"/>
              </a:rPr>
              <a:t>1. B. III. a: Sarcoidosis </a:t>
            </a:r>
            <a:r>
              <a:rPr lang="en" sz="2000">
                <a:latin typeface="Black Han Sans"/>
                <a:ea typeface="Black Han Sans"/>
                <a:cs typeface="Black Han Sans"/>
                <a:sym typeface="Black Han Sans"/>
              </a:rPr>
              <a:t>  </a:t>
            </a:r>
            <a:endParaRPr sz="2000">
              <a:latin typeface="Black Han Sans"/>
              <a:ea typeface="Black Han Sans"/>
              <a:cs typeface="Black Han Sans"/>
              <a:sym typeface="Black Han Sans"/>
            </a:endParaRPr>
          </a:p>
        </p:txBody>
      </p:sp>
      <p:grpSp>
        <p:nvGrpSpPr>
          <p:cNvPr id="1545" name="Google Shape;1545;p61"/>
          <p:cNvGrpSpPr/>
          <p:nvPr/>
        </p:nvGrpSpPr>
        <p:grpSpPr>
          <a:xfrm>
            <a:off x="613012" y="1536429"/>
            <a:ext cx="6774977" cy="3794198"/>
            <a:chOff x="687392" y="3240323"/>
            <a:chExt cx="6648000" cy="4301811"/>
          </a:xfrm>
        </p:grpSpPr>
        <p:sp>
          <p:nvSpPr>
            <p:cNvPr id="1546" name="Google Shape;1546;p61"/>
            <p:cNvSpPr/>
            <p:nvPr/>
          </p:nvSpPr>
          <p:spPr>
            <a:xfrm>
              <a:off x="687392" y="3797834"/>
              <a:ext cx="6648000" cy="3744300"/>
            </a:xfrm>
            <a:prstGeom prst="roundRect">
              <a:avLst>
                <a:gd fmla="val 16667" name="adj"/>
              </a:avLst>
            </a:prstGeom>
            <a:noFill/>
            <a:ln cap="flat" cmpd="sng" w="28575">
              <a:solidFill>
                <a:schemeClr val="accent5"/>
              </a:solidFill>
              <a:prstDash val="dashDot"/>
              <a:round/>
              <a:headEnd len="sm" w="sm" type="none"/>
              <a:tailEnd len="sm" w="sm" type="none"/>
            </a:ln>
          </p:spPr>
          <p:txBody>
            <a:bodyPr anchorCtr="0" anchor="ctr" bIns="91425" lIns="91425" spcFirstLastPara="1" rIns="91425" wrap="square" tIns="91425">
              <a:noAutofit/>
            </a:bodyPr>
            <a:lstStyle/>
            <a:p>
              <a:pPr indent="-317500" lvl="0" marL="457200" rtl="0" algn="l">
                <a:lnSpc>
                  <a:spcPct val="115000"/>
                </a:lnSpc>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Asymptomatic </a:t>
              </a:r>
              <a:endParaRPr>
                <a:solidFill>
                  <a:schemeClr val="dk1"/>
                </a:solidFill>
                <a:latin typeface="Krub"/>
                <a:ea typeface="Krub"/>
                <a:cs typeface="Krub"/>
                <a:sym typeface="Krub"/>
              </a:endParaRPr>
            </a:p>
            <a:p>
              <a:pPr indent="0" lvl="0" marL="0" rtl="0" algn="l">
                <a:lnSpc>
                  <a:spcPct val="115000"/>
                </a:lnSpc>
                <a:spcBef>
                  <a:spcPts val="0"/>
                </a:spcBef>
                <a:spcAft>
                  <a:spcPts val="0"/>
                </a:spcAft>
                <a:buNone/>
              </a:pPr>
              <a:r>
                <a:rPr lang="en">
                  <a:solidFill>
                    <a:schemeClr val="dk1"/>
                  </a:solidFill>
                  <a:latin typeface="Krub"/>
                  <a:ea typeface="Krub"/>
                  <a:cs typeface="Krub"/>
                  <a:sym typeface="Krub"/>
                </a:rPr>
                <a:t>                              Or </a:t>
              </a:r>
              <a:endParaRPr>
                <a:solidFill>
                  <a:schemeClr val="dk1"/>
                </a:solidFill>
                <a:latin typeface="Krub"/>
                <a:ea typeface="Krub"/>
                <a:cs typeface="Krub"/>
                <a:sym typeface="Krub"/>
              </a:endParaRPr>
            </a:p>
            <a:p>
              <a:pPr indent="-317500" lvl="0" marL="457200" rtl="0" algn="l">
                <a:lnSpc>
                  <a:spcPct val="115000"/>
                </a:lnSpc>
                <a:spcBef>
                  <a:spcPts val="0"/>
                </a:spcBef>
                <a:spcAft>
                  <a:spcPts val="0"/>
                </a:spcAft>
                <a:buSzPts val="1400"/>
                <a:buFont typeface="Krub"/>
                <a:buChar char="●"/>
              </a:pPr>
              <a:r>
                <a:rPr lang="en" u="sng">
                  <a:solidFill>
                    <a:schemeClr val="dk1"/>
                  </a:solidFill>
                  <a:latin typeface="Krub"/>
                  <a:ea typeface="Krub"/>
                  <a:cs typeface="Krub"/>
                  <a:sym typeface="Krub"/>
                </a:rPr>
                <a:t>Respiratory symptoms</a:t>
              </a:r>
              <a:r>
                <a:rPr lang="en">
                  <a:solidFill>
                    <a:schemeClr val="dk1"/>
                  </a:solidFill>
                  <a:latin typeface="Krub"/>
                  <a:ea typeface="Krub"/>
                  <a:cs typeface="Krub"/>
                  <a:sym typeface="Krub"/>
                </a:rPr>
                <a:t>: SOB, dry cough, or vague sub-sternal discomfort.       </a:t>
              </a:r>
              <a:endParaRPr>
                <a:solidFill>
                  <a:schemeClr val="dk1"/>
                </a:solidFill>
                <a:latin typeface="Krub"/>
                <a:ea typeface="Krub"/>
                <a:cs typeface="Krub"/>
                <a:sym typeface="Krub"/>
              </a:endParaRPr>
            </a:p>
            <a:p>
              <a:pPr indent="0" lvl="0" marL="457200" rtl="0" algn="l">
                <a:lnSpc>
                  <a:spcPct val="115000"/>
                </a:lnSpc>
                <a:spcBef>
                  <a:spcPts val="0"/>
                </a:spcBef>
                <a:spcAft>
                  <a:spcPts val="0"/>
                </a:spcAft>
                <a:buNone/>
              </a:pPr>
              <a:r>
                <a:rPr lang="en">
                  <a:solidFill>
                    <a:schemeClr val="dk1"/>
                  </a:solidFill>
                  <a:latin typeface="Krub"/>
                  <a:ea typeface="Krub"/>
                  <a:cs typeface="Krub"/>
                  <a:sym typeface="Krub"/>
                </a:rPr>
                <a:t>                    Or </a:t>
              </a:r>
              <a:endParaRPr>
                <a:solidFill>
                  <a:schemeClr val="dk1"/>
                </a:solidFill>
                <a:latin typeface="Krub"/>
                <a:ea typeface="Krub"/>
                <a:cs typeface="Krub"/>
                <a:sym typeface="Krub"/>
              </a:endParaRPr>
            </a:p>
            <a:p>
              <a:pPr indent="-317500" lvl="0" marL="457200" rtl="0" algn="l">
                <a:lnSpc>
                  <a:spcPct val="115000"/>
                </a:lnSpc>
                <a:spcBef>
                  <a:spcPts val="0"/>
                </a:spcBef>
                <a:spcAft>
                  <a:spcPts val="0"/>
                </a:spcAft>
                <a:buSzPts val="1400"/>
                <a:buFont typeface="Krub"/>
                <a:buChar char="●"/>
              </a:pPr>
              <a:r>
                <a:rPr lang="en" u="sng">
                  <a:solidFill>
                    <a:schemeClr val="dk1"/>
                  </a:solidFill>
                  <a:latin typeface="Krub"/>
                  <a:ea typeface="Krub"/>
                  <a:cs typeface="Krub"/>
                  <a:sym typeface="Krub"/>
                </a:rPr>
                <a:t>Constitutional</a:t>
              </a:r>
              <a:r>
                <a:rPr lang="en" u="sng">
                  <a:solidFill>
                    <a:srgbClr val="9E9E9E"/>
                  </a:solidFill>
                  <a:latin typeface="Krub"/>
                  <a:ea typeface="Krub"/>
                  <a:cs typeface="Krub"/>
                  <a:sym typeface="Krub"/>
                </a:rPr>
                <a:t>(non-specific)</a:t>
              </a:r>
              <a:r>
                <a:rPr lang="en" u="sng">
                  <a:solidFill>
                    <a:schemeClr val="dk1"/>
                  </a:solidFill>
                  <a:latin typeface="Krub"/>
                  <a:ea typeface="Krub"/>
                  <a:cs typeface="Krub"/>
                  <a:sym typeface="Krub"/>
                </a:rPr>
                <a:t> signs and symptoms</a:t>
              </a:r>
              <a:r>
                <a:rPr lang="en">
                  <a:solidFill>
                    <a:schemeClr val="dk1"/>
                  </a:solidFill>
                  <a:latin typeface="Krub"/>
                  <a:ea typeface="Krub"/>
                  <a:cs typeface="Krub"/>
                  <a:sym typeface="Krub"/>
                </a:rPr>
                <a:t>: fever, fatigue, weight loss, anorexia,night sweats. </a:t>
              </a:r>
              <a:endParaRPr>
                <a:solidFill>
                  <a:schemeClr val="dk1"/>
                </a:solidFill>
                <a:latin typeface="Krub"/>
                <a:ea typeface="Krub"/>
                <a:cs typeface="Krub"/>
                <a:sym typeface="Krub"/>
              </a:endParaRPr>
            </a:p>
            <a:p>
              <a:pPr indent="0" lvl="0" marL="0" rtl="0" algn="l">
                <a:spcBef>
                  <a:spcPts val="0"/>
                </a:spcBef>
                <a:spcAft>
                  <a:spcPts val="0"/>
                </a:spcAft>
                <a:buNone/>
              </a:pPr>
              <a:r>
                <a:t/>
              </a:r>
              <a:endParaRPr b="1">
                <a:solidFill>
                  <a:schemeClr val="dk1"/>
                </a:solidFill>
                <a:latin typeface="Krub"/>
                <a:ea typeface="Krub"/>
                <a:cs typeface="Krub"/>
                <a:sym typeface="Krub"/>
              </a:endParaRPr>
            </a:p>
            <a:p>
              <a:pPr indent="0" lvl="0" marL="0" rtl="0" algn="l">
                <a:spcBef>
                  <a:spcPts val="0"/>
                </a:spcBef>
                <a:spcAft>
                  <a:spcPts val="0"/>
                </a:spcAft>
                <a:buNone/>
              </a:pPr>
              <a:r>
                <a:rPr b="1" lang="en">
                  <a:solidFill>
                    <a:schemeClr val="dk1"/>
                  </a:solidFill>
                  <a:latin typeface="Krub"/>
                  <a:ea typeface="Krub"/>
                  <a:cs typeface="Krub"/>
                  <a:sym typeface="Krub"/>
                </a:rPr>
                <a:t>Radiologic Findings:</a:t>
              </a:r>
              <a:endParaRPr b="1">
                <a:solidFill>
                  <a:schemeClr val="dk1"/>
                </a:solidFill>
                <a:latin typeface="Krub"/>
                <a:ea typeface="Krub"/>
                <a:cs typeface="Krub"/>
                <a:sym typeface="Krub"/>
              </a:endParaRPr>
            </a:p>
            <a:p>
              <a:pPr indent="-317500" lvl="0" marL="457200" rtl="0" algn="l">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Bilateral hilar lymphadenopathy</a:t>
              </a:r>
              <a:endParaRPr>
                <a:solidFill>
                  <a:schemeClr val="dk1"/>
                </a:solidFill>
                <a:latin typeface="Krub"/>
                <a:ea typeface="Krub"/>
                <a:cs typeface="Krub"/>
                <a:sym typeface="Krub"/>
              </a:endParaRPr>
            </a:p>
            <a:p>
              <a:pPr indent="-317500" lvl="0" marL="457200" rtl="0" algn="l">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Multiple micronodules with peribronchovascular distribution in both lungs</a:t>
              </a:r>
              <a:endParaRPr>
                <a:solidFill>
                  <a:schemeClr val="dk1"/>
                </a:solidFill>
                <a:latin typeface="Krub"/>
                <a:ea typeface="Krub"/>
                <a:cs typeface="Krub"/>
                <a:sym typeface="Krub"/>
              </a:endParaRPr>
            </a:p>
          </p:txBody>
        </p:sp>
        <p:sp>
          <p:nvSpPr>
            <p:cNvPr id="1547" name="Google Shape;1547;p61"/>
            <p:cNvSpPr/>
            <p:nvPr/>
          </p:nvSpPr>
          <p:spPr>
            <a:xfrm>
              <a:off x="1147982" y="3240323"/>
              <a:ext cx="2331600" cy="558600"/>
            </a:xfrm>
            <a:prstGeom prst="roundRect">
              <a:avLst>
                <a:gd fmla="val 16667" name="adj"/>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600">
                  <a:latin typeface="Krub"/>
                  <a:ea typeface="Krub"/>
                  <a:cs typeface="Krub"/>
                  <a:sym typeface="Krub"/>
                </a:rPr>
                <a:t>Clinical manifestation</a:t>
              </a:r>
              <a:endParaRPr b="1" sz="1600">
                <a:latin typeface="Krub"/>
                <a:ea typeface="Krub"/>
                <a:cs typeface="Krub"/>
                <a:sym typeface="Krub"/>
              </a:endParaRPr>
            </a:p>
          </p:txBody>
        </p:sp>
      </p:grpSp>
      <p:grpSp>
        <p:nvGrpSpPr>
          <p:cNvPr id="1548" name="Google Shape;1548;p61"/>
          <p:cNvGrpSpPr/>
          <p:nvPr/>
        </p:nvGrpSpPr>
        <p:grpSpPr>
          <a:xfrm>
            <a:off x="613000" y="7048483"/>
            <a:ext cx="6774977" cy="2854603"/>
            <a:chOff x="687380" y="3240314"/>
            <a:chExt cx="6648000" cy="3236511"/>
          </a:xfrm>
        </p:grpSpPr>
        <p:sp>
          <p:nvSpPr>
            <p:cNvPr id="1549" name="Google Shape;1549;p61"/>
            <p:cNvSpPr/>
            <p:nvPr/>
          </p:nvSpPr>
          <p:spPr>
            <a:xfrm>
              <a:off x="687380" y="3797825"/>
              <a:ext cx="6648000" cy="2679000"/>
            </a:xfrm>
            <a:prstGeom prst="roundRect">
              <a:avLst>
                <a:gd fmla="val 16667" name="adj"/>
              </a:avLst>
            </a:prstGeom>
            <a:noFill/>
            <a:ln cap="flat" cmpd="sng" w="28575">
              <a:solidFill>
                <a:schemeClr val="accent5"/>
              </a:solidFill>
              <a:prstDash val="dashDot"/>
              <a:round/>
              <a:headEnd len="sm" w="sm" type="none"/>
              <a:tailEnd len="sm" w="sm" type="none"/>
            </a:ln>
          </p:spPr>
          <p:txBody>
            <a:bodyPr anchorCtr="0" anchor="ctr" bIns="91425" lIns="91425" spcFirstLastPara="1" rIns="91425" wrap="square" tIns="91425">
              <a:noAutofit/>
            </a:bodyPr>
            <a:lstStyle/>
            <a:p>
              <a:pPr indent="-317500" lvl="0" marL="457200" rtl="0" algn="l">
                <a:lnSpc>
                  <a:spcPct val="115000"/>
                </a:lnSpc>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The remissions may be spontaneous or initiated by steroid therapy and often are permanent.</a:t>
              </a:r>
              <a:endParaRPr>
                <a:solidFill>
                  <a:schemeClr val="dk1"/>
                </a:solidFill>
                <a:latin typeface="Krub"/>
                <a:ea typeface="Krub"/>
                <a:cs typeface="Krub"/>
                <a:sym typeface="Krub"/>
              </a:endParaRPr>
            </a:p>
            <a:p>
              <a:pPr indent="-317500" lvl="0" marL="457200" rtl="0" algn="l">
                <a:lnSpc>
                  <a:spcPct val="115000"/>
                </a:lnSpc>
                <a:spcBef>
                  <a:spcPts val="0"/>
                </a:spcBef>
                <a:spcAft>
                  <a:spcPts val="0"/>
                </a:spcAft>
                <a:buClr>
                  <a:schemeClr val="dk1"/>
                </a:buClr>
                <a:buSzPts val="1400"/>
                <a:buFont typeface="Krub"/>
                <a:buChar char="●"/>
              </a:pPr>
              <a:r>
                <a:rPr lang="en" u="sng">
                  <a:solidFill>
                    <a:schemeClr val="dk1"/>
                  </a:solidFill>
                  <a:latin typeface="Krub"/>
                  <a:ea typeface="Krub"/>
                  <a:cs typeface="Krub"/>
                  <a:sym typeface="Krub"/>
                </a:rPr>
                <a:t>65% to 70% of affected individuals:</a:t>
              </a:r>
              <a:r>
                <a:rPr lang="en">
                  <a:solidFill>
                    <a:schemeClr val="dk1"/>
                  </a:solidFill>
                  <a:latin typeface="Krub"/>
                  <a:ea typeface="Krub"/>
                  <a:cs typeface="Krub"/>
                  <a:sym typeface="Krub"/>
                </a:rPr>
                <a:t> </a:t>
              </a:r>
              <a:r>
                <a:rPr lang="en">
                  <a:solidFill>
                    <a:srgbClr val="980000"/>
                  </a:solidFill>
                  <a:latin typeface="Krub"/>
                  <a:ea typeface="Krub"/>
                  <a:cs typeface="Krub"/>
                  <a:sym typeface="Krub"/>
                </a:rPr>
                <a:t>recover</a:t>
              </a:r>
              <a:r>
                <a:rPr lang="en">
                  <a:solidFill>
                    <a:schemeClr val="dk1"/>
                  </a:solidFill>
                  <a:latin typeface="Krub"/>
                  <a:ea typeface="Krub"/>
                  <a:cs typeface="Krub"/>
                  <a:sym typeface="Krub"/>
                </a:rPr>
                <a:t> with </a:t>
              </a:r>
              <a:r>
                <a:rPr lang="en">
                  <a:solidFill>
                    <a:srgbClr val="980000"/>
                  </a:solidFill>
                  <a:latin typeface="Krub"/>
                  <a:ea typeface="Krub"/>
                  <a:cs typeface="Krub"/>
                  <a:sym typeface="Krub"/>
                </a:rPr>
                <a:t>minimal</a:t>
              </a:r>
              <a:r>
                <a:rPr lang="en">
                  <a:solidFill>
                    <a:schemeClr val="dk1"/>
                  </a:solidFill>
                  <a:latin typeface="Krub"/>
                  <a:ea typeface="Krub"/>
                  <a:cs typeface="Krub"/>
                  <a:sym typeface="Krub"/>
                </a:rPr>
                <a:t> or no residual </a:t>
              </a:r>
              <a:r>
                <a:rPr lang="en">
                  <a:solidFill>
                    <a:srgbClr val="980000"/>
                  </a:solidFill>
                  <a:latin typeface="Krub"/>
                  <a:ea typeface="Krub"/>
                  <a:cs typeface="Krub"/>
                  <a:sym typeface="Krub"/>
                </a:rPr>
                <a:t>manifestations</a:t>
              </a:r>
              <a:r>
                <a:rPr lang="en">
                  <a:solidFill>
                    <a:schemeClr val="dk1"/>
                  </a:solidFill>
                  <a:latin typeface="Krub"/>
                  <a:ea typeface="Krub"/>
                  <a:cs typeface="Krub"/>
                  <a:sym typeface="Krub"/>
                </a:rPr>
                <a:t>.</a:t>
              </a:r>
              <a:endParaRPr>
                <a:solidFill>
                  <a:schemeClr val="dk1"/>
                </a:solidFill>
                <a:latin typeface="Krub"/>
                <a:ea typeface="Krub"/>
                <a:cs typeface="Krub"/>
                <a:sym typeface="Krub"/>
              </a:endParaRPr>
            </a:p>
            <a:p>
              <a:pPr indent="-317500" lvl="0" marL="457200" rtl="0" algn="l">
                <a:lnSpc>
                  <a:spcPct val="115000"/>
                </a:lnSpc>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2</a:t>
              </a:r>
              <a:r>
                <a:rPr lang="en" u="sng">
                  <a:solidFill>
                    <a:schemeClr val="dk1"/>
                  </a:solidFill>
                  <a:latin typeface="Krub"/>
                  <a:ea typeface="Krub"/>
                  <a:cs typeface="Krub"/>
                  <a:sym typeface="Krub"/>
                </a:rPr>
                <a:t>0%</a:t>
              </a:r>
              <a:r>
                <a:rPr lang="en">
                  <a:solidFill>
                    <a:schemeClr val="dk1"/>
                  </a:solidFill>
                  <a:latin typeface="Krub"/>
                  <a:ea typeface="Krub"/>
                  <a:cs typeface="Krub"/>
                  <a:sym typeface="Krub"/>
                </a:rPr>
                <a:t>: develop permanent lung </a:t>
              </a:r>
              <a:r>
                <a:rPr lang="en">
                  <a:solidFill>
                    <a:srgbClr val="980000"/>
                  </a:solidFill>
                  <a:latin typeface="Krub"/>
                  <a:ea typeface="Krub"/>
                  <a:cs typeface="Krub"/>
                  <a:sym typeface="Krub"/>
                </a:rPr>
                <a:t>dysfunction</a:t>
              </a:r>
              <a:r>
                <a:rPr lang="en">
                  <a:solidFill>
                    <a:schemeClr val="dk1"/>
                  </a:solidFill>
                  <a:latin typeface="Krub"/>
                  <a:ea typeface="Krub"/>
                  <a:cs typeface="Krub"/>
                  <a:sym typeface="Krub"/>
                </a:rPr>
                <a:t> or </a:t>
              </a:r>
              <a:r>
                <a:rPr lang="en">
                  <a:solidFill>
                    <a:srgbClr val="980000"/>
                  </a:solidFill>
                  <a:latin typeface="Krub"/>
                  <a:ea typeface="Krub"/>
                  <a:cs typeface="Krub"/>
                  <a:sym typeface="Krub"/>
                </a:rPr>
                <a:t>visual impairment.</a:t>
              </a:r>
              <a:endParaRPr>
                <a:solidFill>
                  <a:srgbClr val="980000"/>
                </a:solidFill>
                <a:latin typeface="Krub"/>
                <a:ea typeface="Krub"/>
                <a:cs typeface="Krub"/>
                <a:sym typeface="Krub"/>
              </a:endParaRPr>
            </a:p>
            <a:p>
              <a:pPr indent="-317500" lvl="0" marL="457200" rtl="0" algn="l">
                <a:lnSpc>
                  <a:spcPct val="115000"/>
                </a:lnSpc>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1</a:t>
              </a:r>
              <a:r>
                <a:rPr lang="en" u="sng">
                  <a:solidFill>
                    <a:schemeClr val="dk1"/>
                  </a:solidFill>
                  <a:latin typeface="Krub"/>
                  <a:ea typeface="Krub"/>
                  <a:cs typeface="Krub"/>
                  <a:sym typeface="Krub"/>
                </a:rPr>
                <a:t>0%</a:t>
              </a:r>
              <a:r>
                <a:rPr lang="en">
                  <a:solidFill>
                    <a:schemeClr val="dk1"/>
                  </a:solidFill>
                  <a:latin typeface="Krub"/>
                  <a:ea typeface="Krub"/>
                  <a:cs typeface="Krub"/>
                  <a:sym typeface="Krub"/>
                </a:rPr>
                <a:t> - 15%: most succumb to progressive pulmonary </a:t>
              </a:r>
              <a:r>
                <a:rPr lang="en">
                  <a:solidFill>
                    <a:srgbClr val="980000"/>
                  </a:solidFill>
                  <a:latin typeface="Krub"/>
                  <a:ea typeface="Krub"/>
                  <a:cs typeface="Krub"/>
                  <a:sym typeface="Krub"/>
                </a:rPr>
                <a:t>fibrosis &amp; </a:t>
              </a:r>
              <a:r>
                <a:rPr lang="en">
                  <a:solidFill>
                    <a:srgbClr val="980000"/>
                  </a:solidFill>
                  <a:latin typeface="Krub"/>
                  <a:ea typeface="Krub"/>
                  <a:cs typeface="Krub"/>
                  <a:sym typeface="Krub"/>
                </a:rPr>
                <a:t>cor pulmonale</a:t>
              </a:r>
              <a:r>
                <a:rPr lang="en">
                  <a:solidFill>
                    <a:srgbClr val="980000"/>
                  </a:solidFill>
                  <a:latin typeface="Krub"/>
                  <a:ea typeface="Krub"/>
                  <a:cs typeface="Krub"/>
                  <a:sym typeface="Krub"/>
                </a:rPr>
                <a:t>.</a:t>
              </a:r>
              <a:endParaRPr>
                <a:solidFill>
                  <a:srgbClr val="980000"/>
                </a:solidFill>
                <a:latin typeface="Krub"/>
                <a:ea typeface="Krub"/>
                <a:cs typeface="Krub"/>
                <a:sym typeface="Krub"/>
              </a:endParaRPr>
            </a:p>
          </p:txBody>
        </p:sp>
        <p:sp>
          <p:nvSpPr>
            <p:cNvPr id="1550" name="Google Shape;1550;p61"/>
            <p:cNvSpPr/>
            <p:nvPr/>
          </p:nvSpPr>
          <p:spPr>
            <a:xfrm>
              <a:off x="1147973" y="3240314"/>
              <a:ext cx="1506000" cy="569700"/>
            </a:xfrm>
            <a:prstGeom prst="roundRect">
              <a:avLst>
                <a:gd fmla="val 16667" name="adj"/>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600">
                  <a:latin typeface="Krub"/>
                  <a:ea typeface="Krub"/>
                  <a:cs typeface="Krub"/>
                  <a:sym typeface="Krub"/>
                </a:rPr>
                <a:t>Prognosis </a:t>
              </a:r>
              <a:endParaRPr b="1" sz="1600">
                <a:latin typeface="Krub"/>
                <a:ea typeface="Krub"/>
                <a:cs typeface="Krub"/>
                <a:sym typeface="Krub"/>
              </a:endParaRPr>
            </a:p>
          </p:txBody>
        </p:sp>
      </p:grpSp>
      <p:pic>
        <p:nvPicPr>
          <p:cNvPr descr="Image result for ct finding in sarcoidosis" id="1551" name="Google Shape;1551;p61"/>
          <p:cNvPicPr preferRelativeResize="0"/>
          <p:nvPr/>
        </p:nvPicPr>
        <p:blipFill rotWithShape="1">
          <a:blip r:embed="rId3">
            <a:alphaModFix/>
          </a:blip>
          <a:srcRect b="0" l="0" r="0" t="0"/>
          <a:stretch/>
        </p:blipFill>
        <p:spPr>
          <a:xfrm>
            <a:off x="3679286" y="5493775"/>
            <a:ext cx="1519154" cy="1391551"/>
          </a:xfrm>
          <a:prstGeom prst="rect">
            <a:avLst/>
          </a:prstGeom>
          <a:noFill/>
          <a:ln>
            <a:noFill/>
          </a:ln>
        </p:spPr>
      </p:pic>
      <p:pic>
        <p:nvPicPr>
          <p:cNvPr id="1552" name="Google Shape;1552;p61"/>
          <p:cNvPicPr preferRelativeResize="0"/>
          <p:nvPr/>
        </p:nvPicPr>
        <p:blipFill rotWithShape="1">
          <a:blip r:embed="rId4">
            <a:alphaModFix/>
          </a:blip>
          <a:srcRect b="17071" l="14132" r="17195" t="15692"/>
          <a:stretch/>
        </p:blipFill>
        <p:spPr>
          <a:xfrm>
            <a:off x="5351932" y="5493775"/>
            <a:ext cx="1874699" cy="13915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6" name="Shape 1556"/>
        <p:cNvGrpSpPr/>
        <p:nvPr/>
      </p:nvGrpSpPr>
      <p:grpSpPr>
        <a:xfrm>
          <a:off x="0" y="0"/>
          <a:ext cx="0" cy="0"/>
          <a:chOff x="0" y="0"/>
          <a:chExt cx="0" cy="0"/>
        </a:xfrm>
      </p:grpSpPr>
      <p:sp>
        <p:nvSpPr>
          <p:cNvPr id="1557" name="Google Shape;1557;p62"/>
          <p:cNvSpPr txBox="1"/>
          <p:nvPr/>
        </p:nvSpPr>
        <p:spPr>
          <a:xfrm>
            <a:off x="1240200" y="326525"/>
            <a:ext cx="55206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latin typeface="Black Han Sans"/>
                <a:ea typeface="Black Han Sans"/>
                <a:cs typeface="Black Han Sans"/>
                <a:sym typeface="Black Han Sans"/>
              </a:rPr>
              <a:t>1. B. III. b: Hypersensitivity pneumonitis </a:t>
            </a:r>
            <a:r>
              <a:rPr lang="en" sz="2000">
                <a:latin typeface="Black Han Sans"/>
                <a:ea typeface="Black Han Sans"/>
                <a:cs typeface="Black Han Sans"/>
                <a:sym typeface="Black Han Sans"/>
              </a:rPr>
              <a:t>  </a:t>
            </a:r>
            <a:endParaRPr sz="2000">
              <a:latin typeface="Black Han Sans"/>
              <a:ea typeface="Black Han Sans"/>
              <a:cs typeface="Black Han Sans"/>
              <a:sym typeface="Black Han Sans"/>
            </a:endParaRPr>
          </a:p>
        </p:txBody>
      </p:sp>
      <p:grpSp>
        <p:nvGrpSpPr>
          <p:cNvPr id="1558" name="Google Shape;1558;p62"/>
          <p:cNvGrpSpPr/>
          <p:nvPr/>
        </p:nvGrpSpPr>
        <p:grpSpPr>
          <a:xfrm>
            <a:off x="613000" y="1155425"/>
            <a:ext cx="6774977" cy="1848594"/>
            <a:chOff x="687380" y="3240319"/>
            <a:chExt cx="6648000" cy="2095911"/>
          </a:xfrm>
        </p:grpSpPr>
        <p:sp>
          <p:nvSpPr>
            <p:cNvPr id="1559" name="Google Shape;1559;p62"/>
            <p:cNvSpPr/>
            <p:nvPr/>
          </p:nvSpPr>
          <p:spPr>
            <a:xfrm>
              <a:off x="687380" y="3797830"/>
              <a:ext cx="6648000" cy="1538400"/>
            </a:xfrm>
            <a:prstGeom prst="roundRect">
              <a:avLst>
                <a:gd fmla="val 16667" name="adj"/>
              </a:avLst>
            </a:prstGeom>
            <a:noFill/>
            <a:ln cap="flat" cmpd="sng" w="28575">
              <a:solidFill>
                <a:schemeClr val="accent5"/>
              </a:solidFill>
              <a:prstDash val="dashDot"/>
              <a:round/>
              <a:headEnd len="sm" w="sm" type="none"/>
              <a:tailEnd len="sm" w="sm" type="none"/>
            </a:ln>
          </p:spPr>
          <p:txBody>
            <a:bodyPr anchorCtr="0" anchor="ctr" bIns="91425" lIns="91425" spcFirstLastPara="1" rIns="91425" wrap="square" tIns="91425">
              <a:noAutofit/>
            </a:bodyPr>
            <a:lstStyle/>
            <a:p>
              <a:pPr indent="-317500" lvl="0" marL="457200" rtl="0" algn="l">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Immunologically mediated inflammatory lung disease that primarily affects the alveoli.</a:t>
              </a:r>
              <a:endParaRPr>
                <a:solidFill>
                  <a:schemeClr val="dk1"/>
                </a:solidFill>
                <a:latin typeface="Krub"/>
                <a:ea typeface="Krub"/>
                <a:cs typeface="Krub"/>
                <a:sym typeface="Krub"/>
              </a:endParaRPr>
            </a:p>
            <a:p>
              <a:pPr indent="-317500" lvl="0" marL="457200" rtl="0" algn="l">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Results from heightened sensitivity to inhaled antigens.</a:t>
              </a:r>
              <a:endParaRPr>
                <a:solidFill>
                  <a:schemeClr val="dk1"/>
                </a:solidFill>
                <a:latin typeface="Krub"/>
                <a:ea typeface="Krub"/>
                <a:cs typeface="Krub"/>
                <a:sym typeface="Krub"/>
              </a:endParaRPr>
            </a:p>
            <a:p>
              <a:pPr indent="-317500" lvl="0" marL="457200" rtl="0" algn="l">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Loose, poorly formed granulomas</a:t>
              </a:r>
              <a:endParaRPr>
                <a:solidFill>
                  <a:schemeClr val="dk1"/>
                </a:solidFill>
                <a:latin typeface="Krub"/>
                <a:ea typeface="Krub"/>
                <a:cs typeface="Krub"/>
                <a:sym typeface="Krub"/>
              </a:endParaRPr>
            </a:p>
          </p:txBody>
        </p:sp>
        <p:sp>
          <p:nvSpPr>
            <p:cNvPr id="1560" name="Google Shape;1560;p62"/>
            <p:cNvSpPr/>
            <p:nvPr/>
          </p:nvSpPr>
          <p:spPr>
            <a:xfrm>
              <a:off x="1147982" y="3240319"/>
              <a:ext cx="1625400" cy="558600"/>
            </a:xfrm>
            <a:prstGeom prst="roundRect">
              <a:avLst>
                <a:gd fmla="val 16667" name="adj"/>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600">
                  <a:latin typeface="Krub"/>
                  <a:ea typeface="Krub"/>
                  <a:cs typeface="Krub"/>
                  <a:sym typeface="Krub"/>
                </a:rPr>
                <a:t>Introduction </a:t>
              </a:r>
              <a:endParaRPr b="1" sz="1600">
                <a:latin typeface="Krub"/>
                <a:ea typeface="Krub"/>
                <a:cs typeface="Krub"/>
                <a:sym typeface="Krub"/>
              </a:endParaRPr>
            </a:p>
          </p:txBody>
        </p:sp>
      </p:grpSp>
      <p:sp>
        <p:nvSpPr>
          <p:cNvPr id="1561" name="Google Shape;1561;p62"/>
          <p:cNvSpPr/>
          <p:nvPr/>
        </p:nvSpPr>
        <p:spPr>
          <a:xfrm>
            <a:off x="1153750" y="3048725"/>
            <a:ext cx="1562400" cy="348300"/>
          </a:xfrm>
          <a:prstGeom prst="roundRect">
            <a:avLst>
              <a:gd fmla="val 16667" name="adj"/>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600">
                <a:latin typeface="Krub"/>
                <a:ea typeface="Krub"/>
                <a:cs typeface="Krub"/>
                <a:sym typeface="Krub"/>
              </a:rPr>
              <a:t>Etiology</a:t>
            </a:r>
            <a:endParaRPr b="1" sz="1600">
              <a:latin typeface="Krub"/>
              <a:ea typeface="Krub"/>
              <a:cs typeface="Krub"/>
              <a:sym typeface="Krub"/>
            </a:endParaRPr>
          </a:p>
        </p:txBody>
      </p:sp>
      <p:grpSp>
        <p:nvGrpSpPr>
          <p:cNvPr id="1562" name="Google Shape;1562;p62"/>
          <p:cNvGrpSpPr/>
          <p:nvPr/>
        </p:nvGrpSpPr>
        <p:grpSpPr>
          <a:xfrm>
            <a:off x="453450" y="7483450"/>
            <a:ext cx="7094081" cy="3167778"/>
            <a:chOff x="262449" y="3284760"/>
            <a:chExt cx="6648000" cy="2925273"/>
          </a:xfrm>
        </p:grpSpPr>
        <p:sp>
          <p:nvSpPr>
            <p:cNvPr id="1563" name="Google Shape;1563;p62"/>
            <p:cNvSpPr/>
            <p:nvPr/>
          </p:nvSpPr>
          <p:spPr>
            <a:xfrm>
              <a:off x="262449" y="3716133"/>
              <a:ext cx="6648000" cy="2493900"/>
            </a:xfrm>
            <a:prstGeom prst="roundRect">
              <a:avLst>
                <a:gd fmla="val 16667" name="adj"/>
              </a:avLst>
            </a:prstGeom>
            <a:noFill/>
            <a:ln cap="flat" cmpd="sng" w="28575">
              <a:solidFill>
                <a:schemeClr val="accent5"/>
              </a:solidFill>
              <a:prstDash val="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Krub"/>
                  <a:ea typeface="Krub"/>
                  <a:cs typeface="Krub"/>
                  <a:sym typeface="Krub"/>
                </a:rPr>
                <a:t>Manifest either as:</a:t>
              </a:r>
              <a:endParaRPr b="1">
                <a:solidFill>
                  <a:schemeClr val="dk1"/>
                </a:solidFill>
                <a:latin typeface="Krub"/>
                <a:ea typeface="Krub"/>
                <a:cs typeface="Krub"/>
                <a:sym typeface="Krub"/>
              </a:endParaRPr>
            </a:p>
            <a:p>
              <a:pPr indent="-317500" lvl="0" marL="457200" rtl="0" algn="l">
                <a:spcBef>
                  <a:spcPts val="0"/>
                </a:spcBef>
                <a:spcAft>
                  <a:spcPts val="0"/>
                </a:spcAft>
                <a:buSzPts val="1400"/>
                <a:buFont typeface="Krub"/>
                <a:buAutoNum type="arabicPeriod"/>
              </a:pPr>
              <a:r>
                <a:rPr lang="en">
                  <a:solidFill>
                    <a:srgbClr val="980000"/>
                  </a:solidFill>
                  <a:latin typeface="Krub"/>
                  <a:ea typeface="Krub"/>
                  <a:cs typeface="Krub"/>
                  <a:sym typeface="Krub"/>
                </a:rPr>
                <a:t>Acute</a:t>
              </a:r>
              <a:r>
                <a:rPr lang="en">
                  <a:solidFill>
                    <a:schemeClr val="dk1"/>
                  </a:solidFill>
                  <a:latin typeface="Krub"/>
                  <a:ea typeface="Krub"/>
                  <a:cs typeface="Krub"/>
                  <a:sym typeface="Krub"/>
                </a:rPr>
                <a:t> reaction (</a:t>
              </a:r>
              <a:r>
                <a:rPr lang="en">
                  <a:solidFill>
                    <a:srgbClr val="980000"/>
                  </a:solidFill>
                  <a:latin typeface="Krub"/>
                  <a:ea typeface="Krub"/>
                  <a:cs typeface="Krub"/>
                  <a:sym typeface="Krub"/>
                </a:rPr>
                <a:t>fever – cough – dyspnea</a:t>
              </a:r>
              <a:r>
                <a:rPr lang="en">
                  <a:solidFill>
                    <a:schemeClr val="dk1"/>
                  </a:solidFill>
                  <a:latin typeface="Krub"/>
                  <a:ea typeface="Krub"/>
                  <a:cs typeface="Krub"/>
                  <a:sym typeface="Krub"/>
                </a:rPr>
                <a:t>) &amp; constitutional signs &amp; symptoms arising </a:t>
              </a:r>
              <a:r>
                <a:rPr lang="en">
                  <a:solidFill>
                    <a:srgbClr val="980000"/>
                  </a:solidFill>
                  <a:latin typeface="Krub"/>
                  <a:ea typeface="Krub"/>
                  <a:cs typeface="Krub"/>
                  <a:sym typeface="Krub"/>
                </a:rPr>
                <a:t>4 to 8</a:t>
              </a:r>
              <a:r>
                <a:rPr lang="en">
                  <a:solidFill>
                    <a:srgbClr val="FF0000"/>
                  </a:solidFill>
                  <a:latin typeface="Krub"/>
                  <a:ea typeface="Krub"/>
                  <a:cs typeface="Krub"/>
                  <a:sym typeface="Krub"/>
                </a:rPr>
                <a:t> </a:t>
              </a:r>
              <a:r>
                <a:rPr lang="en">
                  <a:solidFill>
                    <a:schemeClr val="dk1"/>
                  </a:solidFill>
                  <a:latin typeface="Krub"/>
                  <a:ea typeface="Krub"/>
                  <a:cs typeface="Krub"/>
                  <a:sym typeface="Krub"/>
                </a:rPr>
                <a:t>hours after exposure.</a:t>
              </a:r>
              <a:endParaRPr>
                <a:solidFill>
                  <a:schemeClr val="dk1"/>
                </a:solidFill>
                <a:latin typeface="Krub"/>
                <a:ea typeface="Krub"/>
                <a:cs typeface="Krub"/>
                <a:sym typeface="Krub"/>
              </a:endParaRPr>
            </a:p>
            <a:p>
              <a:pPr indent="-317500" lvl="1" marL="914400" rtl="0" algn="l">
                <a:spcBef>
                  <a:spcPts val="0"/>
                </a:spcBef>
                <a:spcAft>
                  <a:spcPts val="0"/>
                </a:spcAft>
                <a:buSzPts val="1400"/>
                <a:buFont typeface="Krub"/>
                <a:buAutoNum type="alphaLcPeriod"/>
              </a:pPr>
              <a:r>
                <a:rPr lang="en">
                  <a:solidFill>
                    <a:srgbClr val="980000"/>
                  </a:solidFill>
                  <a:latin typeface="Krub"/>
                  <a:ea typeface="Krub"/>
                  <a:cs typeface="Krub"/>
                  <a:sym typeface="Krub"/>
                </a:rPr>
                <a:t>Diagnosis</a:t>
              </a:r>
              <a:r>
                <a:rPr lang="en">
                  <a:solidFill>
                    <a:schemeClr val="dk1"/>
                  </a:solidFill>
                  <a:latin typeface="Krub"/>
                  <a:ea typeface="Krub"/>
                  <a:cs typeface="Krub"/>
                  <a:sym typeface="Krub"/>
                </a:rPr>
                <a:t> is </a:t>
              </a:r>
              <a:r>
                <a:rPr lang="en">
                  <a:latin typeface="Krub"/>
                  <a:ea typeface="Krub"/>
                  <a:cs typeface="Krub"/>
                  <a:sym typeface="Krub"/>
                </a:rPr>
                <a:t>obvious</a:t>
              </a:r>
              <a:r>
                <a:rPr lang="en">
                  <a:solidFill>
                    <a:schemeClr val="dk1"/>
                  </a:solidFill>
                  <a:latin typeface="Krub"/>
                  <a:ea typeface="Krub"/>
                  <a:cs typeface="Krub"/>
                  <a:sym typeface="Krub"/>
                </a:rPr>
                <a:t> (because of the temporal relationship of symptom onset &amp; exposure to incriminating antigen).</a:t>
              </a:r>
              <a:endParaRPr>
                <a:solidFill>
                  <a:schemeClr val="dk1"/>
                </a:solidFill>
                <a:latin typeface="Krub"/>
                <a:ea typeface="Krub"/>
                <a:cs typeface="Krub"/>
                <a:sym typeface="Krub"/>
              </a:endParaRPr>
            </a:p>
            <a:p>
              <a:pPr indent="-317500" lvl="1" marL="914400" rtl="0" algn="l">
                <a:spcBef>
                  <a:spcPts val="0"/>
                </a:spcBef>
                <a:spcAft>
                  <a:spcPts val="0"/>
                </a:spcAft>
                <a:buSzPts val="1400"/>
                <a:buFont typeface="Krub"/>
                <a:buAutoNum type="alphaLcPeriod"/>
              </a:pPr>
              <a:r>
                <a:rPr lang="en">
                  <a:solidFill>
                    <a:schemeClr val="dk1"/>
                  </a:solidFill>
                  <a:latin typeface="Krub"/>
                  <a:ea typeface="Krub"/>
                  <a:cs typeface="Krub"/>
                  <a:sym typeface="Krub"/>
                </a:rPr>
                <a:t> </a:t>
              </a:r>
              <a:r>
                <a:rPr lang="en">
                  <a:solidFill>
                    <a:srgbClr val="980000"/>
                  </a:solidFill>
                  <a:latin typeface="Krub"/>
                  <a:ea typeface="Krub"/>
                  <a:cs typeface="Krub"/>
                  <a:sym typeface="Krub"/>
                </a:rPr>
                <a:t>Antigenic exposure is terminated</a:t>
              </a:r>
              <a:r>
                <a:rPr lang="en">
                  <a:solidFill>
                    <a:schemeClr val="dk1"/>
                  </a:solidFill>
                  <a:latin typeface="Krub"/>
                  <a:ea typeface="Krub"/>
                  <a:cs typeface="Krub"/>
                  <a:sym typeface="Krub"/>
                </a:rPr>
                <a:t> after acute attacks of disease → complete </a:t>
              </a:r>
              <a:r>
                <a:rPr lang="en">
                  <a:latin typeface="Krub"/>
                  <a:ea typeface="Krub"/>
                  <a:cs typeface="Krub"/>
                  <a:sym typeface="Krub"/>
                </a:rPr>
                <a:t>resolution</a:t>
              </a:r>
              <a:r>
                <a:rPr lang="en">
                  <a:solidFill>
                    <a:srgbClr val="FF0000"/>
                  </a:solidFill>
                  <a:latin typeface="Krub"/>
                  <a:ea typeface="Krub"/>
                  <a:cs typeface="Krub"/>
                  <a:sym typeface="Krub"/>
                </a:rPr>
                <a:t> </a:t>
              </a:r>
              <a:r>
                <a:rPr lang="en">
                  <a:solidFill>
                    <a:schemeClr val="dk1"/>
                  </a:solidFill>
                  <a:latin typeface="Krub"/>
                  <a:ea typeface="Krub"/>
                  <a:cs typeface="Krub"/>
                  <a:sym typeface="Krub"/>
                </a:rPr>
                <a:t>of pulmonary symptoms within days. </a:t>
              </a:r>
              <a:endParaRPr>
                <a:solidFill>
                  <a:schemeClr val="dk1"/>
                </a:solidFill>
                <a:latin typeface="Krub"/>
                <a:ea typeface="Krub"/>
                <a:cs typeface="Krub"/>
                <a:sym typeface="Krub"/>
              </a:endParaRPr>
            </a:p>
            <a:p>
              <a:pPr indent="-317500" lvl="0" marL="457200" rtl="0" algn="l">
                <a:spcBef>
                  <a:spcPts val="0"/>
                </a:spcBef>
                <a:spcAft>
                  <a:spcPts val="0"/>
                </a:spcAft>
                <a:buSzPts val="1400"/>
                <a:buFont typeface="Krub"/>
                <a:buAutoNum type="arabicPeriod"/>
              </a:pPr>
              <a:r>
                <a:rPr lang="en">
                  <a:solidFill>
                    <a:srgbClr val="980000"/>
                  </a:solidFill>
                  <a:latin typeface="Krub"/>
                  <a:ea typeface="Krub"/>
                  <a:cs typeface="Krub"/>
                  <a:sym typeface="Krub"/>
                </a:rPr>
                <a:t>Chronic</a:t>
              </a:r>
              <a:r>
                <a:rPr lang="en">
                  <a:solidFill>
                    <a:srgbClr val="FF0000"/>
                  </a:solidFill>
                  <a:latin typeface="Krub"/>
                  <a:ea typeface="Krub"/>
                  <a:cs typeface="Krub"/>
                  <a:sym typeface="Krub"/>
                </a:rPr>
                <a:t> </a:t>
              </a:r>
              <a:r>
                <a:rPr lang="en">
                  <a:solidFill>
                    <a:schemeClr val="dk1"/>
                  </a:solidFill>
                  <a:latin typeface="Krub"/>
                  <a:ea typeface="Krub"/>
                  <a:cs typeface="Krub"/>
                  <a:sym typeface="Krub"/>
                </a:rPr>
                <a:t>disease (</a:t>
              </a:r>
              <a:r>
                <a:rPr lang="en">
                  <a:solidFill>
                    <a:srgbClr val="980000"/>
                  </a:solidFill>
                  <a:latin typeface="Krub"/>
                  <a:ea typeface="Krub"/>
                  <a:cs typeface="Krub"/>
                  <a:sym typeface="Krub"/>
                </a:rPr>
                <a:t>insidious onset of cough – dyspnea – malaise -weight loss</a:t>
              </a:r>
              <a:r>
                <a:rPr lang="en">
                  <a:solidFill>
                    <a:schemeClr val="dk1"/>
                  </a:solidFill>
                  <a:latin typeface="Krub"/>
                  <a:ea typeface="Krub"/>
                  <a:cs typeface="Krub"/>
                  <a:sym typeface="Krub"/>
                </a:rPr>
                <a:t>)</a:t>
              </a:r>
              <a:endParaRPr>
                <a:solidFill>
                  <a:schemeClr val="dk1"/>
                </a:solidFill>
                <a:latin typeface="Krub"/>
                <a:ea typeface="Krub"/>
                <a:cs typeface="Krub"/>
                <a:sym typeface="Krub"/>
              </a:endParaRPr>
            </a:p>
            <a:p>
              <a:pPr indent="-317500" lvl="0" marL="457200" rtl="0" algn="l">
                <a:spcBef>
                  <a:spcPts val="0"/>
                </a:spcBef>
                <a:spcAft>
                  <a:spcPts val="0"/>
                </a:spcAft>
                <a:buClr>
                  <a:schemeClr val="dk1"/>
                </a:buClr>
                <a:buSzPts val="1400"/>
                <a:buFont typeface="Krub"/>
                <a:buChar char="●"/>
              </a:pPr>
              <a:r>
                <a:rPr lang="en">
                  <a:latin typeface="Krub"/>
                  <a:ea typeface="Krub"/>
                  <a:cs typeface="Krub"/>
                  <a:sym typeface="Krub"/>
                </a:rPr>
                <a:t>Failure to remove inciting agent from environment </a:t>
              </a:r>
              <a:r>
                <a:rPr lang="en">
                  <a:solidFill>
                    <a:schemeClr val="dk1"/>
                  </a:solidFill>
                  <a:latin typeface="Krub"/>
                  <a:ea typeface="Krub"/>
                  <a:cs typeface="Krub"/>
                  <a:sym typeface="Krub"/>
                </a:rPr>
                <a:t>→</a:t>
              </a:r>
              <a:r>
                <a:rPr lang="en">
                  <a:solidFill>
                    <a:srgbClr val="980000"/>
                  </a:solidFill>
                  <a:latin typeface="Krub"/>
                  <a:ea typeface="Krub"/>
                  <a:cs typeface="Krub"/>
                  <a:sym typeface="Krub"/>
                </a:rPr>
                <a:t>irreversible chronic interstitial pulmonary disease.</a:t>
              </a:r>
              <a:endParaRPr>
                <a:solidFill>
                  <a:srgbClr val="980000"/>
                </a:solidFill>
                <a:latin typeface="Krub"/>
                <a:ea typeface="Krub"/>
                <a:cs typeface="Krub"/>
                <a:sym typeface="Krub"/>
              </a:endParaRPr>
            </a:p>
          </p:txBody>
        </p:sp>
        <p:sp>
          <p:nvSpPr>
            <p:cNvPr id="1564" name="Google Shape;1564;p62"/>
            <p:cNvSpPr/>
            <p:nvPr/>
          </p:nvSpPr>
          <p:spPr>
            <a:xfrm>
              <a:off x="1076571" y="3284760"/>
              <a:ext cx="1506000" cy="369600"/>
            </a:xfrm>
            <a:prstGeom prst="roundRect">
              <a:avLst>
                <a:gd fmla="val 16667" name="adj"/>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600">
                  <a:latin typeface="Krub"/>
                  <a:ea typeface="Krub"/>
                  <a:cs typeface="Krub"/>
                  <a:sym typeface="Krub"/>
                </a:rPr>
                <a:t>Morphology</a:t>
              </a:r>
              <a:endParaRPr b="1" sz="1600">
                <a:latin typeface="Krub"/>
                <a:ea typeface="Krub"/>
                <a:cs typeface="Krub"/>
                <a:sym typeface="Krub"/>
              </a:endParaRPr>
            </a:p>
          </p:txBody>
        </p:sp>
      </p:grpSp>
      <p:pic>
        <p:nvPicPr>
          <p:cNvPr descr="A picture containing cake, chocolate, porcelain&#10;&#10;Description automatically generated" id="1565" name="Google Shape;1565;p62"/>
          <p:cNvPicPr preferRelativeResize="0"/>
          <p:nvPr/>
        </p:nvPicPr>
        <p:blipFill rotWithShape="1">
          <a:blip r:embed="rId3">
            <a:alphaModFix/>
          </a:blip>
          <a:srcRect b="0" l="0" r="0" t="0"/>
          <a:stretch/>
        </p:blipFill>
        <p:spPr>
          <a:xfrm>
            <a:off x="5729325" y="5898000"/>
            <a:ext cx="1642200" cy="1020300"/>
          </a:xfrm>
          <a:prstGeom prst="roundRect">
            <a:avLst>
              <a:gd fmla="val 16667" name="adj"/>
            </a:avLst>
          </a:prstGeom>
          <a:noFill/>
          <a:ln>
            <a:noFill/>
          </a:ln>
        </p:spPr>
      </p:pic>
      <p:grpSp>
        <p:nvGrpSpPr>
          <p:cNvPr id="1566" name="Google Shape;1566;p62"/>
          <p:cNvGrpSpPr/>
          <p:nvPr/>
        </p:nvGrpSpPr>
        <p:grpSpPr>
          <a:xfrm>
            <a:off x="547875" y="5104362"/>
            <a:ext cx="7094081" cy="2306152"/>
            <a:chOff x="-169510" y="3207812"/>
            <a:chExt cx="6648000" cy="3083916"/>
          </a:xfrm>
        </p:grpSpPr>
        <p:sp>
          <p:nvSpPr>
            <p:cNvPr id="1567" name="Google Shape;1567;p62"/>
            <p:cNvSpPr/>
            <p:nvPr/>
          </p:nvSpPr>
          <p:spPr>
            <a:xfrm>
              <a:off x="-169510" y="3797828"/>
              <a:ext cx="6648000" cy="2493900"/>
            </a:xfrm>
            <a:prstGeom prst="roundRect">
              <a:avLst>
                <a:gd fmla="val 16667" name="adj"/>
              </a:avLst>
            </a:prstGeom>
            <a:noFill/>
            <a:ln cap="flat" cmpd="sng" w="28575">
              <a:solidFill>
                <a:schemeClr val="accent5"/>
              </a:solidFill>
              <a:prstDash val="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1"/>
                  </a:solidFill>
                  <a:latin typeface="Krub"/>
                  <a:ea typeface="Krub"/>
                  <a:cs typeface="Krub"/>
                  <a:sym typeface="Krub"/>
                </a:rPr>
                <a:t>.</a:t>
              </a:r>
              <a:endParaRPr>
                <a:solidFill>
                  <a:schemeClr val="dk1"/>
                </a:solidFill>
                <a:latin typeface="Krub"/>
                <a:ea typeface="Krub"/>
                <a:cs typeface="Krub"/>
                <a:sym typeface="Krub"/>
              </a:endParaRPr>
            </a:p>
          </p:txBody>
        </p:sp>
        <p:sp>
          <p:nvSpPr>
            <p:cNvPr id="1568" name="Google Shape;1568;p62"/>
            <p:cNvSpPr/>
            <p:nvPr/>
          </p:nvSpPr>
          <p:spPr>
            <a:xfrm>
              <a:off x="719512" y="3207812"/>
              <a:ext cx="1506000" cy="503100"/>
            </a:xfrm>
            <a:prstGeom prst="roundRect">
              <a:avLst>
                <a:gd fmla="val 16667" name="adj"/>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600">
                  <a:latin typeface="Krub"/>
                  <a:ea typeface="Krub"/>
                  <a:cs typeface="Krub"/>
                  <a:sym typeface="Krub"/>
                </a:rPr>
                <a:t>Morphology</a:t>
              </a:r>
              <a:endParaRPr b="1" sz="1600">
                <a:latin typeface="Krub"/>
                <a:ea typeface="Krub"/>
                <a:cs typeface="Krub"/>
                <a:sym typeface="Krub"/>
              </a:endParaRPr>
            </a:p>
          </p:txBody>
        </p:sp>
      </p:grpSp>
      <p:pic>
        <p:nvPicPr>
          <p:cNvPr descr="Table&#10;&#10;Description automatically generated" id="1569" name="Google Shape;1569;p62"/>
          <p:cNvPicPr preferRelativeResize="0"/>
          <p:nvPr/>
        </p:nvPicPr>
        <p:blipFill rotWithShape="1">
          <a:blip r:embed="rId4">
            <a:alphaModFix/>
          </a:blip>
          <a:srcRect b="13985" l="0" r="0" t="0"/>
          <a:stretch/>
        </p:blipFill>
        <p:spPr>
          <a:xfrm>
            <a:off x="605847" y="3489726"/>
            <a:ext cx="3750600" cy="1563300"/>
          </a:xfrm>
          <a:prstGeom prst="roundRect">
            <a:avLst>
              <a:gd fmla="val 16667" name="adj"/>
            </a:avLst>
          </a:prstGeom>
          <a:noFill/>
          <a:ln>
            <a:noFill/>
          </a:ln>
        </p:spPr>
      </p:pic>
      <p:sp>
        <p:nvSpPr>
          <p:cNvPr id="1570" name="Google Shape;1570;p62"/>
          <p:cNvSpPr txBox="1"/>
          <p:nvPr/>
        </p:nvSpPr>
        <p:spPr>
          <a:xfrm>
            <a:off x="961450" y="5708875"/>
            <a:ext cx="5600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Krub"/>
              <a:ea typeface="Krub"/>
              <a:cs typeface="Krub"/>
              <a:sym typeface="Krub"/>
            </a:endParaRPr>
          </a:p>
        </p:txBody>
      </p:sp>
      <p:sp>
        <p:nvSpPr>
          <p:cNvPr id="1571" name="Google Shape;1571;p62"/>
          <p:cNvSpPr txBox="1"/>
          <p:nvPr/>
        </p:nvSpPr>
        <p:spPr>
          <a:xfrm>
            <a:off x="644875" y="5560375"/>
            <a:ext cx="6489900" cy="19086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Patchy mononuclear cell infiltrates in pulmonary interstitium &amp; peribronchiolar accentuation.</a:t>
            </a:r>
            <a:endParaRPr>
              <a:solidFill>
                <a:schemeClr val="dk1"/>
              </a:solidFill>
              <a:latin typeface="Krub"/>
              <a:ea typeface="Krub"/>
              <a:cs typeface="Krub"/>
              <a:sym typeface="Krub"/>
            </a:endParaRPr>
          </a:p>
          <a:p>
            <a:pPr indent="-317500" lvl="0" marL="457200" rtl="0" algn="l">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Epithelioid macrophages</a:t>
            </a:r>
            <a:endParaRPr>
              <a:solidFill>
                <a:schemeClr val="dk1"/>
              </a:solidFill>
              <a:latin typeface="Krub"/>
              <a:ea typeface="Krub"/>
              <a:cs typeface="Krub"/>
              <a:sym typeface="Krub"/>
            </a:endParaRPr>
          </a:p>
          <a:p>
            <a:pPr indent="-317500" lvl="0" marL="457200" rtl="0" algn="l">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“Loose”, poorly formed granulomas:</a:t>
            </a:r>
            <a:endParaRPr>
              <a:solidFill>
                <a:schemeClr val="dk1"/>
              </a:solidFill>
              <a:latin typeface="Krub"/>
              <a:ea typeface="Krub"/>
              <a:cs typeface="Krub"/>
              <a:sym typeface="Krub"/>
            </a:endParaRPr>
          </a:p>
          <a:p>
            <a:pPr indent="-317500" lvl="1" marL="914400" rtl="0" algn="l">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Without  necrosis.</a:t>
            </a:r>
            <a:endParaRPr>
              <a:solidFill>
                <a:schemeClr val="dk1"/>
              </a:solidFill>
              <a:latin typeface="Krub"/>
              <a:ea typeface="Krub"/>
              <a:cs typeface="Krub"/>
              <a:sym typeface="Krub"/>
            </a:endParaRPr>
          </a:p>
          <a:p>
            <a:pPr indent="-317500" lvl="1" marL="914400" rtl="0" algn="l">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Present in more than two-thirds of cases.</a:t>
            </a:r>
            <a:endParaRPr>
              <a:solidFill>
                <a:schemeClr val="dk1"/>
              </a:solidFill>
              <a:latin typeface="Krub"/>
              <a:ea typeface="Krub"/>
              <a:cs typeface="Krub"/>
              <a:sym typeface="Krub"/>
            </a:endParaRPr>
          </a:p>
          <a:p>
            <a:pPr indent="-317500" lvl="0" marL="457200" rtl="0" algn="l">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Advanced chronic cases: bilateral, upper-lobe–dominant interstitial fibrosis (UIP pattern) occurs</a:t>
            </a:r>
            <a:endParaRPr>
              <a:latin typeface="Krub"/>
              <a:ea typeface="Krub"/>
              <a:cs typeface="Krub"/>
              <a:sym typeface="Krub"/>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6" name="Shape 1236"/>
        <p:cNvGrpSpPr/>
        <p:nvPr/>
      </p:nvGrpSpPr>
      <p:grpSpPr>
        <a:xfrm>
          <a:off x="0" y="0"/>
          <a:ext cx="0" cy="0"/>
          <a:chOff x="0" y="0"/>
          <a:chExt cx="0" cy="0"/>
        </a:xfrm>
      </p:grpSpPr>
      <p:sp>
        <p:nvSpPr>
          <p:cNvPr id="1237" name="Google Shape;1237;p45"/>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p>
            <a:pPr indent="0" lvl="0" marL="0" rtl="0" algn="ctr">
              <a:spcBef>
                <a:spcPts val="0"/>
              </a:spcBef>
              <a:spcAft>
                <a:spcPts val="0"/>
              </a:spcAft>
              <a:buNone/>
            </a:pPr>
            <a:r>
              <a:rPr lang="en"/>
              <a:t>Objectives</a:t>
            </a:r>
            <a:endParaRPr/>
          </a:p>
          <a:p>
            <a:pPr indent="0" lvl="0" marL="0" rtl="0" algn="l">
              <a:spcBef>
                <a:spcPts val="0"/>
              </a:spcBef>
              <a:spcAft>
                <a:spcPts val="0"/>
              </a:spcAft>
              <a:buNone/>
            </a:pPr>
            <a:r>
              <a:t/>
            </a:r>
            <a:endParaRPr/>
          </a:p>
        </p:txBody>
      </p:sp>
      <p:sp>
        <p:nvSpPr>
          <p:cNvPr id="1238" name="Google Shape;1238;p45"/>
          <p:cNvSpPr txBox="1"/>
          <p:nvPr>
            <p:ph idx="1" type="body"/>
          </p:nvPr>
        </p:nvSpPr>
        <p:spPr>
          <a:xfrm>
            <a:off x="624075" y="2407400"/>
            <a:ext cx="6963000" cy="7219200"/>
          </a:xfrm>
          <a:prstGeom prst="rect">
            <a:avLst/>
          </a:prstGeom>
        </p:spPr>
        <p:txBody>
          <a:bodyPr anchorCtr="0" anchor="t" bIns="107175" lIns="107175" spcFirstLastPara="1" rIns="107175" wrap="square" tIns="107175">
            <a:noAutofit/>
          </a:bodyPr>
          <a:lstStyle/>
          <a:p>
            <a:pPr indent="-342900" lvl="0" marL="457200" rtl="0" algn="l">
              <a:spcBef>
                <a:spcPts val="0"/>
              </a:spcBef>
              <a:spcAft>
                <a:spcPts val="0"/>
              </a:spcAft>
              <a:buClr>
                <a:schemeClr val="dk1"/>
              </a:buClr>
              <a:buSzPts val="1800"/>
              <a:buFont typeface="Krub Medium"/>
              <a:buChar char="●"/>
            </a:pPr>
            <a:r>
              <a:rPr lang="en" sz="1800">
                <a:solidFill>
                  <a:schemeClr val="dk1"/>
                </a:solidFill>
                <a:latin typeface="Krub Medium"/>
                <a:ea typeface="Krub Medium"/>
                <a:cs typeface="Krub Medium"/>
                <a:sym typeface="Krub Medium"/>
              </a:rPr>
              <a:t>Understand the structure and constituents of the lung interstitium as well as the restrictive changes which occur in these diseases </a:t>
            </a:r>
            <a:endParaRPr sz="1800">
              <a:solidFill>
                <a:schemeClr val="dk1"/>
              </a:solidFill>
              <a:latin typeface="Krub Medium"/>
              <a:ea typeface="Krub Medium"/>
              <a:cs typeface="Krub Medium"/>
              <a:sym typeface="Krub Medium"/>
            </a:endParaRPr>
          </a:p>
          <a:p>
            <a:pPr indent="0" lvl="0" marL="0" rtl="0" algn="l">
              <a:spcBef>
                <a:spcPts val="0"/>
              </a:spcBef>
              <a:spcAft>
                <a:spcPts val="0"/>
              </a:spcAft>
              <a:buNone/>
            </a:pPr>
            <a:r>
              <a:t/>
            </a:r>
            <a:endParaRPr sz="1800">
              <a:solidFill>
                <a:schemeClr val="dk1"/>
              </a:solidFill>
              <a:latin typeface="Krub Medium"/>
              <a:ea typeface="Krub Medium"/>
              <a:cs typeface="Krub Medium"/>
              <a:sym typeface="Krub Medium"/>
            </a:endParaRPr>
          </a:p>
          <a:p>
            <a:pPr indent="-342900" lvl="0" marL="457200" rtl="0" algn="l">
              <a:spcBef>
                <a:spcPts val="0"/>
              </a:spcBef>
              <a:spcAft>
                <a:spcPts val="0"/>
              </a:spcAft>
              <a:buClr>
                <a:schemeClr val="dk1"/>
              </a:buClr>
              <a:buSzPts val="1800"/>
              <a:buFont typeface="Krub Medium"/>
              <a:buChar char="●"/>
            </a:pPr>
            <a:r>
              <a:rPr lang="en" sz="1800">
                <a:solidFill>
                  <a:schemeClr val="dk1"/>
                </a:solidFill>
                <a:latin typeface="Krub Medium"/>
                <a:ea typeface="Krub Medium"/>
                <a:cs typeface="Krub Medium"/>
                <a:sym typeface="Krub Medium"/>
              </a:rPr>
              <a:t>Know the symptoms of restrictive lung disease</a:t>
            </a:r>
            <a:endParaRPr sz="1800">
              <a:solidFill>
                <a:schemeClr val="dk1"/>
              </a:solidFill>
              <a:latin typeface="Krub Medium"/>
              <a:ea typeface="Krub Medium"/>
              <a:cs typeface="Krub Medium"/>
              <a:sym typeface="Krub Medium"/>
            </a:endParaRPr>
          </a:p>
          <a:p>
            <a:pPr indent="0" lvl="0" marL="457200" rtl="0" algn="l">
              <a:spcBef>
                <a:spcPts val="0"/>
              </a:spcBef>
              <a:spcAft>
                <a:spcPts val="0"/>
              </a:spcAft>
              <a:buNone/>
            </a:pPr>
            <a:r>
              <a:t/>
            </a:r>
            <a:endParaRPr sz="1800">
              <a:solidFill>
                <a:schemeClr val="dk1"/>
              </a:solidFill>
              <a:latin typeface="Krub Medium"/>
              <a:ea typeface="Krub Medium"/>
              <a:cs typeface="Krub Medium"/>
              <a:sym typeface="Krub Medium"/>
            </a:endParaRPr>
          </a:p>
          <a:p>
            <a:pPr indent="0" lvl="0" marL="457200" rtl="0" algn="l">
              <a:spcBef>
                <a:spcPts val="0"/>
              </a:spcBef>
              <a:spcAft>
                <a:spcPts val="0"/>
              </a:spcAft>
              <a:buNone/>
            </a:pPr>
            <a:r>
              <a:t/>
            </a:r>
            <a:endParaRPr sz="1800">
              <a:solidFill>
                <a:schemeClr val="dk1"/>
              </a:solidFill>
              <a:latin typeface="Krub Medium"/>
              <a:ea typeface="Krub Medium"/>
              <a:cs typeface="Krub Medium"/>
              <a:sym typeface="Krub Medium"/>
            </a:endParaRPr>
          </a:p>
          <a:p>
            <a:pPr indent="-342900" lvl="0" marL="457200" rtl="0" algn="l">
              <a:spcBef>
                <a:spcPts val="0"/>
              </a:spcBef>
              <a:spcAft>
                <a:spcPts val="0"/>
              </a:spcAft>
              <a:buClr>
                <a:schemeClr val="dk1"/>
              </a:buClr>
              <a:buSzPts val="1800"/>
              <a:buFont typeface="Krub Medium"/>
              <a:buChar char="●"/>
            </a:pPr>
            <a:r>
              <a:rPr lang="en" sz="1800">
                <a:solidFill>
                  <a:schemeClr val="dk1"/>
                </a:solidFill>
                <a:latin typeface="Krub Medium"/>
                <a:ea typeface="Krub Medium"/>
                <a:cs typeface="Krub Medium"/>
                <a:sym typeface="Krub Medium"/>
              </a:rPr>
              <a:t>Appreciate the pathogenesis of interstitial lung diseases regardless of their type</a:t>
            </a:r>
            <a:endParaRPr sz="1800">
              <a:solidFill>
                <a:schemeClr val="dk1"/>
              </a:solidFill>
              <a:latin typeface="Krub Medium"/>
              <a:ea typeface="Krub Medium"/>
              <a:cs typeface="Krub Medium"/>
              <a:sym typeface="Krub Medium"/>
            </a:endParaRPr>
          </a:p>
          <a:p>
            <a:pPr indent="0" lvl="0" marL="457200" rtl="0" algn="l">
              <a:spcBef>
                <a:spcPts val="0"/>
              </a:spcBef>
              <a:spcAft>
                <a:spcPts val="0"/>
              </a:spcAft>
              <a:buNone/>
            </a:pPr>
            <a:r>
              <a:t/>
            </a:r>
            <a:endParaRPr sz="1800">
              <a:solidFill>
                <a:schemeClr val="dk1"/>
              </a:solidFill>
              <a:latin typeface="Krub Medium"/>
              <a:ea typeface="Krub Medium"/>
              <a:cs typeface="Krub Medium"/>
              <a:sym typeface="Krub Medium"/>
            </a:endParaRPr>
          </a:p>
          <a:p>
            <a:pPr indent="-342900" lvl="0" marL="457200" rtl="0" algn="l">
              <a:spcBef>
                <a:spcPts val="0"/>
              </a:spcBef>
              <a:spcAft>
                <a:spcPts val="0"/>
              </a:spcAft>
              <a:buClr>
                <a:schemeClr val="dk1"/>
              </a:buClr>
              <a:buSzPts val="1800"/>
              <a:buFont typeface="Krub Medium"/>
              <a:buChar char="●"/>
            </a:pPr>
            <a:r>
              <a:rPr lang="en" sz="1800">
                <a:solidFill>
                  <a:schemeClr val="dk1"/>
                </a:solidFill>
                <a:latin typeface="Krub Medium"/>
                <a:ea typeface="Krub Medium"/>
                <a:cs typeface="Krub Medium"/>
                <a:sym typeface="Krub Medium"/>
              </a:rPr>
              <a:t>Become aware of the classification of interstitial lung diseases </a:t>
            </a:r>
            <a:endParaRPr sz="1800">
              <a:solidFill>
                <a:schemeClr val="dk1"/>
              </a:solidFill>
              <a:latin typeface="Krub Medium"/>
              <a:ea typeface="Krub Medium"/>
              <a:cs typeface="Krub Medium"/>
              <a:sym typeface="Krub Medium"/>
            </a:endParaRPr>
          </a:p>
          <a:p>
            <a:pPr indent="0" lvl="0" marL="0" rtl="0" algn="l">
              <a:spcBef>
                <a:spcPts val="0"/>
              </a:spcBef>
              <a:spcAft>
                <a:spcPts val="0"/>
              </a:spcAft>
              <a:buNone/>
            </a:pPr>
            <a:r>
              <a:t/>
            </a:r>
            <a:endParaRPr sz="1800"/>
          </a:p>
        </p:txBody>
      </p:sp>
      <p:sp>
        <p:nvSpPr>
          <p:cNvPr id="1239" name="Google Shape;1239;p45"/>
          <p:cNvSpPr txBox="1"/>
          <p:nvPr/>
        </p:nvSpPr>
        <p:spPr>
          <a:xfrm>
            <a:off x="761400" y="7130900"/>
            <a:ext cx="1283100" cy="116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rgbClr val="C00000"/>
                </a:solidFill>
                <a:latin typeface="Krub"/>
                <a:ea typeface="Krub"/>
                <a:cs typeface="Krub"/>
                <a:sym typeface="Krub"/>
              </a:rPr>
              <a:t>Good way to start or summarize the lecture</a:t>
            </a:r>
            <a:r>
              <a:rPr lang="en" sz="1600">
                <a:latin typeface="Krub"/>
                <a:ea typeface="Krub"/>
                <a:cs typeface="Krub"/>
                <a:sym typeface="Krub"/>
              </a:rPr>
              <a:t> </a:t>
            </a:r>
            <a:endParaRPr sz="1600">
              <a:latin typeface="Krub"/>
              <a:ea typeface="Krub"/>
              <a:cs typeface="Krub"/>
              <a:sym typeface="Krub"/>
            </a:endParaRPr>
          </a:p>
        </p:txBody>
      </p:sp>
      <p:sp>
        <p:nvSpPr>
          <p:cNvPr id="1240" name="Google Shape;1240;p45"/>
          <p:cNvSpPr/>
          <p:nvPr/>
        </p:nvSpPr>
        <p:spPr>
          <a:xfrm>
            <a:off x="2063450" y="7617300"/>
            <a:ext cx="804600" cy="275100"/>
          </a:xfrm>
          <a:prstGeom prst="rightArrow">
            <a:avLst>
              <a:gd fmla="val 50000" name="adj1"/>
              <a:gd fmla="val 50000" name="adj2"/>
            </a:avLst>
          </a:prstGeom>
          <a:solidFill>
            <a:srgbClr val="98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C00000"/>
              </a:solidFill>
              <a:highlight>
                <a:srgbClr val="980000"/>
              </a:highlight>
            </a:endParaRPr>
          </a:p>
        </p:txBody>
      </p:sp>
      <p:pic>
        <p:nvPicPr>
          <p:cNvPr descr="What is restrictive lung disease? It occur when lung tissue becomes fibrotic and firm which reduces the total lung capacity. &#10;&#10;Find more videos at http://osms.it/more.&#10;&#10;Join over 3 million current &amp; future clinicians who learn by Osmosis, and over 130 universities around the world who partner with us to make medical and health education more engaging and efficient. We have unparalleled tools and materials to prepare you to succeed in school, on board exams, and as a future clinician. Sign up for a free trial at http://osms.it/more. If you're interested in exploring an institutional partnership, visit osmosis.org/educators to request a personalized demo. &#10;&#10;Follow us on social:&#10;Facebook: http://osms.it/facebook&#10;Twitter: http://osms.it/twitter&#10;Instagram for med: http://osms.it/instagram&#10;Instagram for nursing: https://osms.it/ignursing&#10;Linkedin: https://osms.it/linkedin&#10;&#10;Our Vision: Everyone who cares for someone will learn by Osmosis.&#10;Our Mission: To empower the world’s clinicians and caregivers with the best learning experience possible. Learn more here: http://osms.it/mission&#10;&#10;Medical disclaimer: Knowledge Diffusion Inc (DBA Osmosis) does not provide medical advice. Osmosis and the content available on Osmosis's properties (Osmosis.org, YouTube, and other channels) do not provide a diagnosis or other recommendation for treatment and are not a substitute for the professional judgment of a healthcare professional in diagnosis and treatment of any person or animal. The determination of the need for medical services and the types of healthcare to be provided to a patient are decisions that should be made only by a physician or other licensed health care provider. Always seek the advice of a physician or other qualified healthcare provider with any questions you have regarding a medical condition." id="1241" name="Google Shape;1241;p45" title="Restrictive lung disease - causes, symptoms, diagnosis, treatment, pathology">
            <a:hlinkClick r:id="rId3"/>
          </p:cNvPr>
          <p:cNvPicPr preferRelativeResize="0"/>
          <p:nvPr/>
        </p:nvPicPr>
        <p:blipFill>
          <a:blip r:embed="rId4">
            <a:alphaModFix/>
          </a:blip>
          <a:stretch>
            <a:fillRect/>
          </a:stretch>
        </p:blipFill>
        <p:spPr>
          <a:xfrm>
            <a:off x="3024300" y="6853438"/>
            <a:ext cx="2797949" cy="2098462"/>
          </a:xfrm>
          <a:prstGeom prst="rect">
            <a:avLst/>
          </a:prstGeom>
          <a:noFill/>
          <a:ln>
            <a:noFill/>
          </a:ln>
        </p:spPr>
      </p:pic>
      <p:sp>
        <p:nvSpPr>
          <p:cNvPr id="1242" name="Google Shape;1242;p45"/>
          <p:cNvSpPr/>
          <p:nvPr/>
        </p:nvSpPr>
        <p:spPr>
          <a:xfrm>
            <a:off x="685200" y="6853550"/>
            <a:ext cx="5137200" cy="2098500"/>
          </a:xfrm>
          <a:prstGeom prst="rect">
            <a:avLst/>
          </a:prstGeom>
          <a:noFill/>
          <a:ln cap="flat" cmpd="sng" w="28575">
            <a:solidFill>
              <a:srgbClr val="C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5" name="Shape 1575"/>
        <p:cNvGrpSpPr/>
        <p:nvPr/>
      </p:nvGrpSpPr>
      <p:grpSpPr>
        <a:xfrm>
          <a:off x="0" y="0"/>
          <a:ext cx="0" cy="0"/>
          <a:chOff x="0" y="0"/>
          <a:chExt cx="0" cy="0"/>
        </a:xfrm>
      </p:grpSpPr>
      <p:sp>
        <p:nvSpPr>
          <p:cNvPr id="1576" name="Google Shape;1576;p63"/>
          <p:cNvSpPr txBox="1"/>
          <p:nvPr/>
        </p:nvSpPr>
        <p:spPr>
          <a:xfrm>
            <a:off x="1328869" y="377860"/>
            <a:ext cx="55206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200">
                <a:latin typeface="Black Han Sans"/>
                <a:ea typeface="Black Han Sans"/>
                <a:cs typeface="Black Han Sans"/>
                <a:sym typeface="Black Han Sans"/>
              </a:rPr>
              <a:t>Diffuse alveolar damage (DAD)</a:t>
            </a:r>
            <a:endParaRPr sz="2200">
              <a:latin typeface="Black Han Sans"/>
              <a:ea typeface="Black Han Sans"/>
              <a:cs typeface="Black Han Sans"/>
              <a:sym typeface="Black Han Sans"/>
            </a:endParaRPr>
          </a:p>
        </p:txBody>
      </p:sp>
      <p:sp>
        <p:nvSpPr>
          <p:cNvPr id="1577" name="Google Shape;1577;p63"/>
          <p:cNvSpPr/>
          <p:nvPr/>
        </p:nvSpPr>
        <p:spPr>
          <a:xfrm>
            <a:off x="288425" y="1514150"/>
            <a:ext cx="7498800" cy="3172800"/>
          </a:xfrm>
          <a:prstGeom prst="roundRect">
            <a:avLst>
              <a:gd fmla="val 16667" name="adj"/>
            </a:avLst>
          </a:prstGeom>
          <a:noFill/>
          <a:ln cap="flat" cmpd="sng" w="28575">
            <a:solidFill>
              <a:schemeClr val="accent5"/>
            </a:solidFill>
            <a:prstDash val="dashDot"/>
            <a:round/>
            <a:headEnd len="sm" w="sm" type="none"/>
            <a:tailEnd len="sm" w="sm" type="none"/>
          </a:ln>
        </p:spPr>
        <p:txBody>
          <a:bodyPr anchorCtr="0" anchor="ctr" bIns="91425" lIns="91425" spcFirstLastPara="1" rIns="91425" wrap="square" tIns="91425">
            <a:noAutofit/>
          </a:bodyPr>
          <a:lstStyle/>
          <a:p>
            <a:pPr indent="-317500" lvl="0" marL="457200" rtl="0" algn="l">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Is the histologic manifestation of ARDS.</a:t>
            </a:r>
            <a:endParaRPr>
              <a:solidFill>
                <a:schemeClr val="dk1"/>
              </a:solidFill>
              <a:latin typeface="Krub"/>
              <a:ea typeface="Krub"/>
              <a:cs typeface="Krub"/>
              <a:sym typeface="Krub"/>
            </a:endParaRPr>
          </a:p>
          <a:p>
            <a:pPr indent="0" lvl="0" marL="0" rtl="0" algn="l">
              <a:spcBef>
                <a:spcPts val="0"/>
              </a:spcBef>
              <a:spcAft>
                <a:spcPts val="0"/>
              </a:spcAft>
              <a:buNone/>
            </a:pPr>
            <a:r>
              <a:t/>
            </a:r>
            <a:endParaRPr>
              <a:solidFill>
                <a:schemeClr val="dk1"/>
              </a:solidFill>
              <a:latin typeface="Krub"/>
              <a:ea typeface="Krub"/>
              <a:cs typeface="Krub"/>
              <a:sym typeface="Krub"/>
            </a:endParaRPr>
          </a:p>
          <a:p>
            <a:pPr indent="0" lvl="0" marL="0" rtl="0" algn="l">
              <a:spcBef>
                <a:spcPts val="0"/>
              </a:spcBef>
              <a:spcAft>
                <a:spcPts val="0"/>
              </a:spcAft>
              <a:buNone/>
            </a:pPr>
            <a:r>
              <a:t/>
            </a:r>
            <a:endParaRPr b="1">
              <a:solidFill>
                <a:srgbClr val="980000"/>
              </a:solidFill>
              <a:latin typeface="Krub"/>
              <a:ea typeface="Krub"/>
              <a:cs typeface="Krub"/>
              <a:sym typeface="Krub"/>
            </a:endParaRPr>
          </a:p>
          <a:p>
            <a:pPr indent="0" lvl="0" marL="0" rtl="0" algn="l">
              <a:spcBef>
                <a:spcPts val="0"/>
              </a:spcBef>
              <a:spcAft>
                <a:spcPts val="0"/>
              </a:spcAft>
              <a:buNone/>
            </a:pPr>
            <a:r>
              <a:t/>
            </a:r>
            <a:endParaRPr b="1">
              <a:solidFill>
                <a:srgbClr val="980000"/>
              </a:solidFill>
              <a:latin typeface="Krub"/>
              <a:ea typeface="Krub"/>
              <a:cs typeface="Krub"/>
              <a:sym typeface="Krub"/>
            </a:endParaRPr>
          </a:p>
          <a:p>
            <a:pPr indent="0" lvl="0" marL="0" rtl="0" algn="l">
              <a:spcBef>
                <a:spcPts val="0"/>
              </a:spcBef>
              <a:spcAft>
                <a:spcPts val="0"/>
              </a:spcAft>
              <a:buNone/>
            </a:pPr>
            <a:r>
              <a:rPr b="1" lang="en">
                <a:solidFill>
                  <a:srgbClr val="980000"/>
                </a:solidFill>
                <a:latin typeface="Krub"/>
                <a:ea typeface="Krub"/>
                <a:cs typeface="Krub"/>
                <a:sym typeface="Krub"/>
              </a:rPr>
              <a:t>ARDS:</a:t>
            </a:r>
            <a:r>
              <a:rPr lang="en">
                <a:solidFill>
                  <a:schemeClr val="dk1"/>
                </a:solidFill>
                <a:latin typeface="Krub"/>
                <a:ea typeface="Krub"/>
                <a:cs typeface="Krub"/>
                <a:sym typeface="Krub"/>
              </a:rPr>
              <a:t> </a:t>
            </a:r>
            <a:endParaRPr>
              <a:solidFill>
                <a:schemeClr val="dk1"/>
              </a:solidFill>
              <a:latin typeface="Krub"/>
              <a:ea typeface="Krub"/>
              <a:cs typeface="Krub"/>
              <a:sym typeface="Krub"/>
            </a:endParaRPr>
          </a:p>
          <a:p>
            <a:pPr indent="-317500" lvl="0" marL="457200" rtl="0" algn="l">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As respiratory failure occurring within 1 week of a known clinical insult with bilateral opacities on chest imaging.</a:t>
            </a:r>
            <a:endParaRPr>
              <a:solidFill>
                <a:schemeClr val="dk1"/>
              </a:solidFill>
              <a:latin typeface="Krub"/>
              <a:ea typeface="Krub"/>
              <a:cs typeface="Krub"/>
              <a:sym typeface="Krub"/>
            </a:endParaRPr>
          </a:p>
          <a:p>
            <a:pPr indent="-317500" lvl="0" marL="457200" rtl="0" algn="l">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Severe ARDS is characterized by rapid onset of</a:t>
            </a:r>
            <a:r>
              <a:rPr b="1" lang="en">
                <a:solidFill>
                  <a:schemeClr val="dk1"/>
                </a:solidFill>
                <a:latin typeface="Krub"/>
                <a:ea typeface="Krub"/>
                <a:cs typeface="Krub"/>
                <a:sym typeface="Krub"/>
              </a:rPr>
              <a:t> life-threatening respiratory insufficiency, cyanosis, and severe arterial hypoxemia</a:t>
            </a:r>
            <a:r>
              <a:rPr lang="en">
                <a:solidFill>
                  <a:schemeClr val="dk1"/>
                </a:solidFill>
                <a:latin typeface="Krub"/>
                <a:ea typeface="Krub"/>
                <a:cs typeface="Krub"/>
                <a:sym typeface="Krub"/>
              </a:rPr>
              <a:t> that is refractory to oxygen therapy</a:t>
            </a:r>
            <a:endParaRPr>
              <a:solidFill>
                <a:schemeClr val="dk1"/>
              </a:solidFill>
              <a:latin typeface="Krub"/>
              <a:ea typeface="Krub"/>
              <a:cs typeface="Krub"/>
              <a:sym typeface="Krub"/>
            </a:endParaRPr>
          </a:p>
          <a:p>
            <a:pPr indent="-317500" lvl="0" marL="457200" rtl="0" algn="l">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May occur in a multitude of clinical settings and is associated with primary pulmonary diseases and severe systemic inflammatory disorders such as sepsis </a:t>
            </a:r>
            <a:endParaRPr>
              <a:solidFill>
                <a:schemeClr val="dk1"/>
              </a:solidFill>
              <a:latin typeface="Krub"/>
              <a:ea typeface="Krub"/>
              <a:cs typeface="Krub"/>
              <a:sym typeface="Krub"/>
            </a:endParaRPr>
          </a:p>
        </p:txBody>
      </p:sp>
      <p:sp>
        <p:nvSpPr>
          <p:cNvPr id="1578" name="Google Shape;1578;p63"/>
          <p:cNvSpPr/>
          <p:nvPr/>
        </p:nvSpPr>
        <p:spPr>
          <a:xfrm>
            <a:off x="1008675" y="1033300"/>
            <a:ext cx="1773600" cy="348600"/>
          </a:xfrm>
          <a:prstGeom prst="roundRect">
            <a:avLst>
              <a:gd fmla="val 16667" name="adj"/>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600">
                <a:latin typeface="Krub"/>
                <a:ea typeface="Krub"/>
                <a:cs typeface="Krub"/>
                <a:sym typeface="Krub"/>
              </a:rPr>
              <a:t>Introduction </a:t>
            </a:r>
            <a:endParaRPr b="1" sz="1600">
              <a:latin typeface="Krub"/>
              <a:ea typeface="Krub"/>
              <a:cs typeface="Krub"/>
              <a:sym typeface="Krub"/>
            </a:endParaRPr>
          </a:p>
        </p:txBody>
      </p:sp>
      <p:grpSp>
        <p:nvGrpSpPr>
          <p:cNvPr id="1579" name="Google Shape;1579;p63"/>
          <p:cNvGrpSpPr/>
          <p:nvPr/>
        </p:nvGrpSpPr>
        <p:grpSpPr>
          <a:xfrm>
            <a:off x="533518" y="4791801"/>
            <a:ext cx="7253633" cy="2605256"/>
            <a:chOff x="687380" y="3541370"/>
            <a:chExt cx="6648000" cy="1761856"/>
          </a:xfrm>
        </p:grpSpPr>
        <p:sp>
          <p:nvSpPr>
            <p:cNvPr id="1580" name="Google Shape;1580;p63"/>
            <p:cNvSpPr/>
            <p:nvPr/>
          </p:nvSpPr>
          <p:spPr>
            <a:xfrm>
              <a:off x="687380" y="3797826"/>
              <a:ext cx="6648000" cy="1505400"/>
            </a:xfrm>
            <a:prstGeom prst="roundRect">
              <a:avLst>
                <a:gd fmla="val 16667" name="adj"/>
              </a:avLst>
            </a:prstGeom>
            <a:noFill/>
            <a:ln cap="flat" cmpd="sng" w="28575">
              <a:solidFill>
                <a:schemeClr val="accent5"/>
              </a:solidFill>
              <a:prstDash val="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u="sng">
                  <a:solidFill>
                    <a:schemeClr val="dk1"/>
                  </a:solidFill>
                  <a:latin typeface="Krub"/>
                  <a:ea typeface="Krub"/>
                  <a:cs typeface="Krub"/>
                  <a:sym typeface="Krub"/>
                </a:rPr>
                <a:t>The most frequent triggers of ARDS are:</a:t>
              </a:r>
              <a:endParaRPr u="sng">
                <a:solidFill>
                  <a:schemeClr val="dk1"/>
                </a:solidFill>
                <a:latin typeface="Krub"/>
                <a:ea typeface="Krub"/>
                <a:cs typeface="Krub"/>
                <a:sym typeface="Krub"/>
              </a:endParaRPr>
            </a:p>
            <a:p>
              <a:pPr indent="-317500" lvl="0" marL="457200" rtl="0" algn="l">
                <a:spcBef>
                  <a:spcPts val="0"/>
                </a:spcBef>
                <a:spcAft>
                  <a:spcPts val="0"/>
                </a:spcAft>
                <a:buClr>
                  <a:schemeClr val="dk1"/>
                </a:buClr>
                <a:buSzPts val="1400"/>
                <a:buFont typeface="Krub"/>
                <a:buAutoNum type="arabicPeriod"/>
              </a:pPr>
              <a:r>
                <a:rPr b="1" lang="en">
                  <a:solidFill>
                    <a:schemeClr val="dk1"/>
                  </a:solidFill>
                  <a:latin typeface="Krub"/>
                  <a:ea typeface="Krub"/>
                  <a:cs typeface="Krub"/>
                  <a:sym typeface="Krub"/>
                </a:rPr>
                <a:t>Pneumonia</a:t>
              </a:r>
              <a:r>
                <a:rPr lang="en">
                  <a:solidFill>
                    <a:schemeClr val="dk1"/>
                  </a:solidFill>
                  <a:latin typeface="Krub"/>
                  <a:ea typeface="Krub"/>
                  <a:cs typeface="Krub"/>
                  <a:sym typeface="Krub"/>
                </a:rPr>
                <a:t> (35%–45%) </a:t>
              </a:r>
              <a:endParaRPr>
                <a:solidFill>
                  <a:schemeClr val="dk1"/>
                </a:solidFill>
                <a:latin typeface="Krub"/>
                <a:ea typeface="Krub"/>
                <a:cs typeface="Krub"/>
                <a:sym typeface="Krub"/>
              </a:endParaRPr>
            </a:p>
            <a:p>
              <a:pPr indent="-317500" lvl="0" marL="457200" rtl="0" algn="l">
                <a:spcBef>
                  <a:spcPts val="0"/>
                </a:spcBef>
                <a:spcAft>
                  <a:spcPts val="0"/>
                </a:spcAft>
                <a:buClr>
                  <a:schemeClr val="dk1"/>
                </a:buClr>
                <a:buSzPts val="1400"/>
                <a:buFont typeface="Krub"/>
                <a:buAutoNum type="arabicPeriod"/>
              </a:pPr>
              <a:r>
                <a:rPr b="1" lang="en">
                  <a:solidFill>
                    <a:schemeClr val="dk1"/>
                  </a:solidFill>
                  <a:latin typeface="Krub"/>
                  <a:ea typeface="Krub"/>
                  <a:cs typeface="Krub"/>
                  <a:sym typeface="Krub"/>
                </a:rPr>
                <a:t>Sepsis</a:t>
              </a:r>
              <a:r>
                <a:rPr lang="en">
                  <a:solidFill>
                    <a:schemeClr val="dk1"/>
                  </a:solidFill>
                  <a:latin typeface="Krub"/>
                  <a:ea typeface="Krub"/>
                  <a:cs typeface="Krub"/>
                  <a:sym typeface="Krub"/>
                </a:rPr>
                <a:t> (30%–35%)  </a:t>
              </a:r>
              <a:endParaRPr b="1">
                <a:solidFill>
                  <a:schemeClr val="dk1"/>
                </a:solidFill>
                <a:latin typeface="Krub"/>
                <a:ea typeface="Krub"/>
                <a:cs typeface="Krub"/>
                <a:sym typeface="Krub"/>
              </a:endParaRPr>
            </a:p>
            <a:p>
              <a:pPr indent="-317500" lvl="0" marL="457200" rtl="0" algn="l">
                <a:spcBef>
                  <a:spcPts val="0"/>
                </a:spcBef>
                <a:spcAft>
                  <a:spcPts val="0"/>
                </a:spcAft>
                <a:buClr>
                  <a:schemeClr val="dk1"/>
                </a:buClr>
                <a:buSzPts val="1400"/>
                <a:buFont typeface="Krub"/>
                <a:buAutoNum type="arabicPeriod"/>
              </a:pPr>
              <a:r>
                <a:rPr b="1" lang="en">
                  <a:solidFill>
                    <a:schemeClr val="dk1"/>
                  </a:solidFill>
                  <a:latin typeface="Krub"/>
                  <a:ea typeface="Krub"/>
                  <a:cs typeface="Krub"/>
                  <a:sym typeface="Krub"/>
                </a:rPr>
                <a:t>Aspiration, trauma</a:t>
              </a:r>
              <a:r>
                <a:rPr lang="en">
                  <a:solidFill>
                    <a:schemeClr val="dk1"/>
                  </a:solidFill>
                  <a:latin typeface="Krub"/>
                  <a:ea typeface="Krub"/>
                  <a:cs typeface="Krub"/>
                  <a:sym typeface="Krub"/>
                </a:rPr>
                <a:t> (including brain injury, abdominal surgery, and multiple fractures)</a:t>
              </a:r>
              <a:endParaRPr>
                <a:solidFill>
                  <a:schemeClr val="dk1"/>
                </a:solidFill>
                <a:latin typeface="Krub"/>
                <a:ea typeface="Krub"/>
                <a:cs typeface="Krub"/>
                <a:sym typeface="Krub"/>
              </a:endParaRPr>
            </a:p>
            <a:p>
              <a:pPr indent="-317500" lvl="0" marL="457200" rtl="0" algn="l">
                <a:spcBef>
                  <a:spcPts val="0"/>
                </a:spcBef>
                <a:spcAft>
                  <a:spcPts val="0"/>
                </a:spcAft>
                <a:buClr>
                  <a:schemeClr val="dk1"/>
                </a:buClr>
                <a:buSzPts val="1400"/>
                <a:buFont typeface="Krub"/>
                <a:buAutoNum type="arabicPeriod"/>
              </a:pPr>
              <a:r>
                <a:rPr b="1" lang="en">
                  <a:solidFill>
                    <a:schemeClr val="dk1"/>
                  </a:solidFill>
                  <a:latin typeface="Krub"/>
                  <a:ea typeface="Krub"/>
                  <a:cs typeface="Krub"/>
                  <a:sym typeface="Krub"/>
                </a:rPr>
                <a:t>Pancreatitis</a:t>
              </a:r>
              <a:r>
                <a:rPr lang="en">
                  <a:solidFill>
                    <a:schemeClr val="dk1"/>
                  </a:solidFill>
                  <a:latin typeface="Krub"/>
                  <a:ea typeface="Krub"/>
                  <a:cs typeface="Krub"/>
                  <a:sym typeface="Krub"/>
                </a:rPr>
                <a:t>   </a:t>
              </a:r>
              <a:endParaRPr>
                <a:solidFill>
                  <a:schemeClr val="dk1"/>
                </a:solidFill>
                <a:latin typeface="Krub"/>
                <a:ea typeface="Krub"/>
                <a:cs typeface="Krub"/>
                <a:sym typeface="Krub"/>
              </a:endParaRPr>
            </a:p>
            <a:p>
              <a:pPr indent="-317500" lvl="0" marL="457200" rtl="0" algn="l">
                <a:spcBef>
                  <a:spcPts val="0"/>
                </a:spcBef>
                <a:spcAft>
                  <a:spcPts val="0"/>
                </a:spcAft>
                <a:buClr>
                  <a:schemeClr val="dk1"/>
                </a:buClr>
                <a:buSzPts val="1400"/>
                <a:buFont typeface="Krub"/>
                <a:buAutoNum type="arabicPeriod"/>
              </a:pPr>
              <a:r>
                <a:rPr b="1" lang="en">
                  <a:solidFill>
                    <a:schemeClr val="dk1"/>
                  </a:solidFill>
                  <a:latin typeface="Krub"/>
                  <a:ea typeface="Krub"/>
                  <a:cs typeface="Krub"/>
                  <a:sym typeface="Krub"/>
                </a:rPr>
                <a:t>Transfusion reactions</a:t>
              </a:r>
              <a:endParaRPr>
                <a:solidFill>
                  <a:schemeClr val="dk1"/>
                </a:solidFill>
                <a:latin typeface="Krub"/>
                <a:ea typeface="Krub"/>
                <a:cs typeface="Krub"/>
                <a:sym typeface="Krub"/>
              </a:endParaRPr>
            </a:p>
          </p:txBody>
        </p:sp>
        <p:sp>
          <p:nvSpPr>
            <p:cNvPr id="1581" name="Google Shape;1581;p63"/>
            <p:cNvSpPr/>
            <p:nvPr/>
          </p:nvSpPr>
          <p:spPr>
            <a:xfrm>
              <a:off x="1147996" y="3541370"/>
              <a:ext cx="1311900" cy="206100"/>
            </a:xfrm>
            <a:prstGeom prst="roundRect">
              <a:avLst>
                <a:gd fmla="val 16667" name="adj"/>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600">
                  <a:latin typeface="Krub"/>
                  <a:ea typeface="Krub"/>
                  <a:cs typeface="Krub"/>
                  <a:sym typeface="Krub"/>
                </a:rPr>
                <a:t>Etiology</a:t>
              </a:r>
              <a:endParaRPr b="1" sz="1600">
                <a:latin typeface="Krub"/>
                <a:ea typeface="Krub"/>
                <a:cs typeface="Krub"/>
                <a:sym typeface="Krub"/>
              </a:endParaRPr>
            </a:p>
          </p:txBody>
        </p:sp>
      </p:grpSp>
      <p:grpSp>
        <p:nvGrpSpPr>
          <p:cNvPr id="1582" name="Google Shape;1582;p63"/>
          <p:cNvGrpSpPr/>
          <p:nvPr/>
        </p:nvGrpSpPr>
        <p:grpSpPr>
          <a:xfrm>
            <a:off x="462348" y="7500752"/>
            <a:ext cx="7253633" cy="3040042"/>
            <a:chOff x="687380" y="3337469"/>
            <a:chExt cx="6648000" cy="1965756"/>
          </a:xfrm>
        </p:grpSpPr>
        <p:sp>
          <p:nvSpPr>
            <p:cNvPr id="1583" name="Google Shape;1583;p63"/>
            <p:cNvSpPr/>
            <p:nvPr/>
          </p:nvSpPr>
          <p:spPr>
            <a:xfrm>
              <a:off x="687380" y="3797826"/>
              <a:ext cx="6648000" cy="1505400"/>
            </a:xfrm>
            <a:prstGeom prst="roundRect">
              <a:avLst>
                <a:gd fmla="val 16667" name="adj"/>
              </a:avLst>
            </a:prstGeom>
            <a:noFill/>
            <a:ln cap="flat" cmpd="sng" w="28575">
              <a:solidFill>
                <a:schemeClr val="accent5"/>
              </a:solidFill>
              <a:prstDash val="dashDot"/>
              <a:round/>
              <a:headEnd len="sm" w="sm" type="none"/>
              <a:tailEnd len="sm" w="sm" type="none"/>
            </a:ln>
          </p:spPr>
          <p:txBody>
            <a:bodyPr anchorCtr="0" anchor="ctr" bIns="91425" lIns="91425" spcFirstLastPara="1" rIns="91425" wrap="square" tIns="91425">
              <a:noAutofit/>
            </a:bodyPr>
            <a:lstStyle/>
            <a:p>
              <a:pPr indent="0" lvl="0" marL="457200" rtl="0" algn="l">
                <a:spcBef>
                  <a:spcPts val="0"/>
                </a:spcBef>
                <a:spcAft>
                  <a:spcPts val="0"/>
                </a:spcAft>
                <a:buNone/>
              </a:pPr>
              <a:r>
                <a:t/>
              </a:r>
              <a:endParaRPr u="sng">
                <a:solidFill>
                  <a:schemeClr val="dk1"/>
                </a:solidFill>
                <a:latin typeface="Krub"/>
                <a:ea typeface="Krub"/>
                <a:cs typeface="Krub"/>
                <a:sym typeface="Krub"/>
              </a:endParaRPr>
            </a:p>
          </p:txBody>
        </p:sp>
        <p:sp>
          <p:nvSpPr>
            <p:cNvPr id="1584" name="Google Shape;1584;p63"/>
            <p:cNvSpPr/>
            <p:nvPr/>
          </p:nvSpPr>
          <p:spPr>
            <a:xfrm>
              <a:off x="1148006" y="3337469"/>
              <a:ext cx="2435700" cy="393000"/>
            </a:xfrm>
            <a:prstGeom prst="roundRect">
              <a:avLst>
                <a:gd fmla="val 16667" name="adj"/>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600">
                  <a:latin typeface="Krub"/>
                  <a:ea typeface="Krub"/>
                  <a:cs typeface="Krub"/>
                  <a:sym typeface="Krub"/>
                </a:rPr>
                <a:t>Clinical manifestation</a:t>
              </a:r>
              <a:endParaRPr b="1" sz="1600">
                <a:latin typeface="Krub"/>
                <a:ea typeface="Krub"/>
                <a:cs typeface="Krub"/>
                <a:sym typeface="Krub"/>
              </a:endParaRPr>
            </a:p>
          </p:txBody>
        </p:sp>
      </p:grpSp>
      <p:pic>
        <p:nvPicPr>
          <p:cNvPr id="1585" name="Google Shape;1585;p63"/>
          <p:cNvPicPr preferRelativeResize="0"/>
          <p:nvPr/>
        </p:nvPicPr>
        <p:blipFill>
          <a:blip r:embed="rId3">
            <a:alphaModFix/>
          </a:blip>
          <a:stretch>
            <a:fillRect/>
          </a:stretch>
        </p:blipFill>
        <p:spPr>
          <a:xfrm>
            <a:off x="5592450" y="1625225"/>
            <a:ext cx="1835100" cy="1134900"/>
          </a:xfrm>
          <a:prstGeom prst="roundRect">
            <a:avLst>
              <a:gd fmla="val 16667" name="adj"/>
            </a:avLst>
          </a:prstGeom>
          <a:noFill/>
          <a:ln>
            <a:noFill/>
          </a:ln>
        </p:spPr>
      </p:pic>
      <p:pic>
        <p:nvPicPr>
          <p:cNvPr descr="Image result for popcorn lung" id="1586" name="Google Shape;1586;p63"/>
          <p:cNvPicPr preferRelativeResize="0"/>
          <p:nvPr/>
        </p:nvPicPr>
        <p:blipFill rotWithShape="1">
          <a:blip r:embed="rId4">
            <a:alphaModFix/>
          </a:blip>
          <a:srcRect b="0" l="0" r="0" t="0"/>
          <a:stretch/>
        </p:blipFill>
        <p:spPr>
          <a:xfrm>
            <a:off x="2186331" y="9332574"/>
            <a:ext cx="1542000" cy="914100"/>
          </a:xfrm>
          <a:prstGeom prst="roundRect">
            <a:avLst>
              <a:gd fmla="val 16667" name="adj"/>
            </a:avLst>
          </a:prstGeom>
          <a:noFill/>
          <a:ln>
            <a:noFill/>
          </a:ln>
        </p:spPr>
      </p:pic>
      <p:pic>
        <p:nvPicPr>
          <p:cNvPr descr="Image result for popcorn lung" id="1587" name="Google Shape;1587;p63"/>
          <p:cNvPicPr preferRelativeResize="0"/>
          <p:nvPr/>
        </p:nvPicPr>
        <p:blipFill rotWithShape="1">
          <a:blip r:embed="rId5">
            <a:alphaModFix/>
          </a:blip>
          <a:srcRect b="0" l="0" r="0" t="0"/>
          <a:stretch/>
        </p:blipFill>
        <p:spPr>
          <a:xfrm>
            <a:off x="4053900" y="9353350"/>
            <a:ext cx="1619100" cy="872700"/>
          </a:xfrm>
          <a:prstGeom prst="roundRect">
            <a:avLst>
              <a:gd fmla="val 16667" name="adj"/>
            </a:avLst>
          </a:prstGeom>
          <a:noFill/>
          <a:ln>
            <a:noFill/>
          </a:ln>
        </p:spPr>
      </p:pic>
      <p:sp>
        <p:nvSpPr>
          <p:cNvPr id="1588" name="Google Shape;1588;p63"/>
          <p:cNvSpPr txBox="1"/>
          <p:nvPr/>
        </p:nvSpPr>
        <p:spPr>
          <a:xfrm>
            <a:off x="644875" y="8332400"/>
            <a:ext cx="68136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u="sng">
                <a:solidFill>
                  <a:schemeClr val="dk1"/>
                </a:solidFill>
                <a:latin typeface="Krub"/>
                <a:ea typeface="Krub"/>
                <a:cs typeface="Krub"/>
                <a:sym typeface="Krub"/>
              </a:rPr>
              <a:t>Vaping-associated pulmonary injury (VAPI):</a:t>
            </a:r>
            <a:endParaRPr b="1" u="sng">
              <a:solidFill>
                <a:schemeClr val="dk1"/>
              </a:solidFill>
              <a:latin typeface="Krub"/>
              <a:ea typeface="Krub"/>
              <a:cs typeface="Krub"/>
              <a:sym typeface="Krub"/>
            </a:endParaRPr>
          </a:p>
          <a:p>
            <a:pPr indent="-317500" lvl="0" marL="457200" rtl="0" algn="l">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The CDC says that the THC agent and vitamin E is very strongly implicated in VAPI</a:t>
            </a:r>
            <a:endParaRPr>
              <a:solidFill>
                <a:schemeClr val="dk1"/>
              </a:solidFill>
              <a:latin typeface="Krub"/>
              <a:ea typeface="Krub"/>
              <a:cs typeface="Krub"/>
              <a:sym typeface="Krub"/>
            </a:endParaRPr>
          </a:p>
          <a:p>
            <a:pPr indent="-317500" lvl="0" marL="457200" rtl="0" algn="l">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Can give many form of lung injury in particularly bronchiolitis obliterans.</a:t>
            </a:r>
            <a:endParaRPr u="sng">
              <a:solidFill>
                <a:schemeClr val="dk1"/>
              </a:solidFill>
              <a:latin typeface="Krub"/>
              <a:ea typeface="Krub"/>
              <a:cs typeface="Krub"/>
              <a:sym typeface="Krub"/>
            </a:endParaRPr>
          </a:p>
          <a:p>
            <a:pPr indent="0" lvl="0" marL="0" rtl="0" algn="l">
              <a:spcBef>
                <a:spcPts val="0"/>
              </a:spcBef>
              <a:spcAft>
                <a:spcPts val="0"/>
              </a:spcAft>
              <a:buNone/>
            </a:pPr>
            <a:r>
              <a:t/>
            </a:r>
            <a:endParaRPr>
              <a:latin typeface="Krub"/>
              <a:ea typeface="Krub"/>
              <a:cs typeface="Krub"/>
              <a:sym typeface="Krub"/>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2" name="Shape 1592"/>
        <p:cNvGrpSpPr/>
        <p:nvPr/>
      </p:nvGrpSpPr>
      <p:grpSpPr>
        <a:xfrm>
          <a:off x="0" y="0"/>
          <a:ext cx="0" cy="0"/>
          <a:chOff x="0" y="0"/>
          <a:chExt cx="0" cy="0"/>
        </a:xfrm>
      </p:grpSpPr>
      <p:sp>
        <p:nvSpPr>
          <p:cNvPr id="1593" name="Google Shape;1593;p64"/>
          <p:cNvSpPr txBox="1"/>
          <p:nvPr/>
        </p:nvSpPr>
        <p:spPr>
          <a:xfrm>
            <a:off x="1328869" y="377860"/>
            <a:ext cx="55206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latin typeface="Black Han Sans"/>
                <a:ea typeface="Black Han Sans"/>
                <a:cs typeface="Black Han Sans"/>
                <a:sym typeface="Black Han Sans"/>
              </a:rPr>
              <a:t>Diffuse alveolar damage (DAD)</a:t>
            </a:r>
            <a:endParaRPr sz="2000">
              <a:latin typeface="Black Han Sans"/>
              <a:ea typeface="Black Han Sans"/>
              <a:cs typeface="Black Han Sans"/>
              <a:sym typeface="Black Han Sans"/>
            </a:endParaRPr>
          </a:p>
        </p:txBody>
      </p:sp>
      <p:sp>
        <p:nvSpPr>
          <p:cNvPr id="1594" name="Google Shape;1594;p64"/>
          <p:cNvSpPr/>
          <p:nvPr/>
        </p:nvSpPr>
        <p:spPr>
          <a:xfrm>
            <a:off x="1008675" y="1178250"/>
            <a:ext cx="2368500" cy="492600"/>
          </a:xfrm>
          <a:prstGeom prst="roundRect">
            <a:avLst>
              <a:gd fmla="val 16667" name="adj"/>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600">
                <a:latin typeface="Krub"/>
                <a:ea typeface="Krub"/>
                <a:cs typeface="Krub"/>
                <a:sym typeface="Krub"/>
              </a:rPr>
              <a:t>Pathogenesis </a:t>
            </a:r>
            <a:endParaRPr b="1" sz="1600">
              <a:latin typeface="Krub"/>
              <a:ea typeface="Krub"/>
              <a:cs typeface="Krub"/>
              <a:sym typeface="Krub"/>
            </a:endParaRPr>
          </a:p>
        </p:txBody>
      </p:sp>
      <p:grpSp>
        <p:nvGrpSpPr>
          <p:cNvPr id="1595" name="Google Shape;1595;p64"/>
          <p:cNvGrpSpPr/>
          <p:nvPr/>
        </p:nvGrpSpPr>
        <p:grpSpPr>
          <a:xfrm>
            <a:off x="248000" y="6505175"/>
            <a:ext cx="5259898" cy="4168786"/>
            <a:chOff x="687387" y="3592898"/>
            <a:chExt cx="6648000" cy="2488531"/>
          </a:xfrm>
        </p:grpSpPr>
        <p:sp>
          <p:nvSpPr>
            <p:cNvPr id="1596" name="Google Shape;1596;p64"/>
            <p:cNvSpPr/>
            <p:nvPr/>
          </p:nvSpPr>
          <p:spPr>
            <a:xfrm>
              <a:off x="687387" y="3797829"/>
              <a:ext cx="6648000" cy="2283600"/>
            </a:xfrm>
            <a:prstGeom prst="roundRect">
              <a:avLst>
                <a:gd fmla="val 16667" name="adj"/>
              </a:avLst>
            </a:prstGeom>
            <a:noFill/>
            <a:ln cap="flat" cmpd="sng" w="28575">
              <a:solidFill>
                <a:schemeClr val="accent5"/>
              </a:solidFill>
              <a:prstDash val="dashDot"/>
              <a:round/>
              <a:headEnd len="sm" w="sm" type="none"/>
              <a:tailEnd len="sm" w="sm" type="none"/>
            </a:ln>
          </p:spPr>
          <p:txBody>
            <a:bodyPr anchorCtr="0" anchor="ctr" bIns="91425" lIns="91425" spcFirstLastPara="1" rIns="91425" wrap="square" tIns="91425">
              <a:noAutofit/>
            </a:bodyPr>
            <a:lstStyle/>
            <a:p>
              <a:pPr indent="-317500" lvl="0" marL="457200" rtl="0" algn="l">
                <a:spcBef>
                  <a:spcPts val="0"/>
                </a:spcBef>
                <a:spcAft>
                  <a:spcPts val="0"/>
                </a:spcAft>
                <a:buSzPts val="1400"/>
                <a:buFont typeface="Krub"/>
                <a:buAutoNum type="arabicPeriod"/>
              </a:pPr>
              <a:r>
                <a:rPr b="1" lang="en">
                  <a:latin typeface="Krub"/>
                  <a:ea typeface="Krub"/>
                  <a:cs typeface="Krub"/>
                  <a:sym typeface="Krub"/>
                </a:rPr>
                <a:t>Acute phase : </a:t>
              </a:r>
              <a:endParaRPr b="1">
                <a:latin typeface="Krub"/>
                <a:ea typeface="Krub"/>
                <a:cs typeface="Krub"/>
                <a:sym typeface="Krub"/>
              </a:endParaRPr>
            </a:p>
            <a:p>
              <a:pPr indent="-317500" lvl="0" marL="457200" rtl="0" algn="l">
                <a:spcBef>
                  <a:spcPts val="0"/>
                </a:spcBef>
                <a:spcAft>
                  <a:spcPts val="0"/>
                </a:spcAft>
                <a:buSzPts val="1400"/>
                <a:buFont typeface="Krub"/>
                <a:buChar char="●"/>
              </a:pPr>
              <a:r>
                <a:rPr b="1" lang="en">
                  <a:latin typeface="Krub"/>
                  <a:ea typeface="Krub"/>
                  <a:cs typeface="Krub"/>
                  <a:sym typeface="Krub"/>
                </a:rPr>
                <a:t>Hyaline membranes: </a:t>
              </a:r>
              <a:r>
                <a:rPr lang="en">
                  <a:latin typeface="Krub"/>
                  <a:ea typeface="Krub"/>
                  <a:cs typeface="Krub"/>
                  <a:sym typeface="Krub"/>
                </a:rPr>
                <a:t>fibrin-rich edema fluid admixed with remnants of necrotic epithelial cells and lining the alveolar wall.</a:t>
              </a:r>
              <a:endParaRPr>
                <a:latin typeface="Krub"/>
                <a:ea typeface="Krub"/>
                <a:cs typeface="Krub"/>
                <a:sym typeface="Krub"/>
              </a:endParaRPr>
            </a:p>
            <a:p>
              <a:pPr indent="-317500" lvl="0" marL="457200" rtl="0" algn="l">
                <a:spcBef>
                  <a:spcPts val="0"/>
                </a:spcBef>
                <a:spcAft>
                  <a:spcPts val="0"/>
                </a:spcAft>
                <a:buSzPts val="1400"/>
                <a:buFont typeface="Krub"/>
                <a:buChar char="●"/>
              </a:pPr>
              <a:r>
                <a:rPr lang="en">
                  <a:latin typeface="Krub"/>
                  <a:ea typeface="Krub"/>
                  <a:cs typeface="Krub"/>
                  <a:sym typeface="Krub"/>
                </a:rPr>
                <a:t>Capillary congestion</a:t>
              </a:r>
              <a:endParaRPr>
                <a:latin typeface="Krub"/>
                <a:ea typeface="Krub"/>
                <a:cs typeface="Krub"/>
                <a:sym typeface="Krub"/>
              </a:endParaRPr>
            </a:p>
            <a:p>
              <a:pPr indent="-317500" lvl="0" marL="457200" rtl="0" algn="l">
                <a:spcBef>
                  <a:spcPts val="0"/>
                </a:spcBef>
                <a:spcAft>
                  <a:spcPts val="0"/>
                </a:spcAft>
                <a:buSzPts val="1400"/>
                <a:buFont typeface="Krub"/>
                <a:buChar char="●"/>
              </a:pPr>
              <a:r>
                <a:rPr lang="en">
                  <a:latin typeface="Krub"/>
                  <a:ea typeface="Krub"/>
                  <a:cs typeface="Krub"/>
                  <a:sym typeface="Krub"/>
                </a:rPr>
                <a:t>Necrosis of alveolar epithelial cells, interstitial and intra- alveolar edema</a:t>
              </a:r>
              <a:endParaRPr>
                <a:latin typeface="Krub"/>
                <a:ea typeface="Krub"/>
                <a:cs typeface="Krub"/>
                <a:sym typeface="Krub"/>
              </a:endParaRPr>
            </a:p>
            <a:p>
              <a:pPr indent="-317500" lvl="0" marL="457200" rtl="0" algn="l">
                <a:spcBef>
                  <a:spcPts val="0"/>
                </a:spcBef>
                <a:spcAft>
                  <a:spcPts val="0"/>
                </a:spcAft>
                <a:buSzPts val="1400"/>
                <a:buFont typeface="Krub"/>
                <a:buChar char="●"/>
              </a:pPr>
              <a:r>
                <a:rPr lang="en">
                  <a:latin typeface="Krub"/>
                  <a:ea typeface="Krub"/>
                  <a:cs typeface="Krub"/>
                  <a:sym typeface="Krub"/>
                </a:rPr>
                <a:t>Hemorrhage </a:t>
              </a:r>
              <a:endParaRPr>
                <a:latin typeface="Krub"/>
                <a:ea typeface="Krub"/>
                <a:cs typeface="Krub"/>
                <a:sym typeface="Krub"/>
              </a:endParaRPr>
            </a:p>
            <a:p>
              <a:pPr indent="-317500" lvl="0" marL="457200" rtl="0" algn="l">
                <a:spcBef>
                  <a:spcPts val="0"/>
                </a:spcBef>
                <a:spcAft>
                  <a:spcPts val="0"/>
                </a:spcAft>
                <a:buSzPts val="1400"/>
                <a:buFont typeface="Krub"/>
                <a:buChar char="●"/>
              </a:pPr>
              <a:r>
                <a:rPr lang="en">
                  <a:latin typeface="Krub"/>
                  <a:ea typeface="Krub"/>
                  <a:cs typeface="Krub"/>
                  <a:sym typeface="Krub"/>
                </a:rPr>
                <a:t>Particularly with sepsis: collections of neutrophils in capillaries</a:t>
              </a:r>
              <a:endParaRPr>
                <a:latin typeface="Krub"/>
                <a:ea typeface="Krub"/>
                <a:cs typeface="Krub"/>
                <a:sym typeface="Krub"/>
              </a:endParaRPr>
            </a:p>
            <a:p>
              <a:pPr indent="0" lvl="0" marL="457200" rtl="0" algn="l">
                <a:spcBef>
                  <a:spcPts val="0"/>
                </a:spcBef>
                <a:spcAft>
                  <a:spcPts val="0"/>
                </a:spcAft>
                <a:buNone/>
              </a:pPr>
              <a:r>
                <a:t/>
              </a:r>
              <a:endParaRPr b="1" u="sng">
                <a:latin typeface="Krub"/>
                <a:ea typeface="Krub"/>
                <a:cs typeface="Krub"/>
                <a:sym typeface="Krub"/>
              </a:endParaRPr>
            </a:p>
            <a:p>
              <a:pPr indent="-317500" lvl="0" marL="457200" rtl="0" algn="l">
                <a:spcBef>
                  <a:spcPts val="0"/>
                </a:spcBef>
                <a:spcAft>
                  <a:spcPts val="0"/>
                </a:spcAft>
                <a:buSzPts val="1400"/>
                <a:buFont typeface="Krub"/>
                <a:buAutoNum type="arabicPeriod"/>
              </a:pPr>
              <a:r>
                <a:rPr b="1" lang="en" u="sng">
                  <a:latin typeface="Krub"/>
                  <a:ea typeface="Krub"/>
                  <a:cs typeface="Krub"/>
                  <a:sym typeface="Krub"/>
                </a:rPr>
                <a:t>Organizing stage,</a:t>
              </a:r>
              <a:endParaRPr b="1" u="sng">
                <a:latin typeface="Krub"/>
                <a:ea typeface="Krub"/>
                <a:cs typeface="Krub"/>
                <a:sym typeface="Krub"/>
              </a:endParaRPr>
            </a:p>
            <a:p>
              <a:pPr indent="-317500" lvl="0" marL="457200" rtl="0" algn="l">
                <a:spcBef>
                  <a:spcPts val="0"/>
                </a:spcBef>
                <a:spcAft>
                  <a:spcPts val="0"/>
                </a:spcAft>
                <a:buSzPts val="1400"/>
                <a:buFont typeface="Krub"/>
                <a:buChar char="●"/>
              </a:pPr>
              <a:r>
                <a:rPr lang="en">
                  <a:latin typeface="Krub"/>
                  <a:ea typeface="Krub"/>
                  <a:cs typeface="Krub"/>
                  <a:sym typeface="Krub"/>
                </a:rPr>
                <a:t>Resorption of hyaline membranes</a:t>
              </a:r>
              <a:endParaRPr>
                <a:latin typeface="Krub"/>
                <a:ea typeface="Krub"/>
                <a:cs typeface="Krub"/>
                <a:sym typeface="Krub"/>
              </a:endParaRPr>
            </a:p>
            <a:p>
              <a:pPr indent="-317500" lvl="0" marL="457200" rtl="0" algn="l">
                <a:spcBef>
                  <a:spcPts val="0"/>
                </a:spcBef>
                <a:spcAft>
                  <a:spcPts val="0"/>
                </a:spcAft>
                <a:buSzPts val="1400"/>
                <a:buFont typeface="Krub"/>
                <a:buChar char="●"/>
              </a:pPr>
              <a:r>
                <a:rPr lang="en">
                  <a:latin typeface="Krub"/>
                  <a:ea typeface="Krub"/>
                  <a:cs typeface="Krub"/>
                  <a:sym typeface="Krub"/>
                </a:rPr>
                <a:t>Thickening of alveolar septa by inflammatory cells, fibroblasts, and collagen</a:t>
              </a:r>
              <a:endParaRPr>
                <a:latin typeface="Krub"/>
                <a:ea typeface="Krub"/>
                <a:cs typeface="Krub"/>
                <a:sym typeface="Krub"/>
              </a:endParaRPr>
            </a:p>
            <a:p>
              <a:pPr indent="-317500" lvl="0" marL="457200" rtl="0" algn="l">
                <a:spcBef>
                  <a:spcPts val="0"/>
                </a:spcBef>
                <a:spcAft>
                  <a:spcPts val="0"/>
                </a:spcAft>
                <a:buSzPts val="1400"/>
                <a:buFont typeface="Krub"/>
                <a:buChar char="●"/>
              </a:pPr>
              <a:r>
                <a:rPr lang="en">
                  <a:latin typeface="Krub"/>
                  <a:ea typeface="Krub"/>
                  <a:cs typeface="Krub"/>
                  <a:sym typeface="Krub"/>
                </a:rPr>
                <a:t>Numerous reactive type II pneumocytes  </a:t>
              </a:r>
              <a:endParaRPr u="sng">
                <a:latin typeface="Krub"/>
                <a:ea typeface="Krub"/>
                <a:cs typeface="Krub"/>
                <a:sym typeface="Krub"/>
              </a:endParaRPr>
            </a:p>
          </p:txBody>
        </p:sp>
        <p:sp>
          <p:nvSpPr>
            <p:cNvPr id="1597" name="Google Shape;1597;p64"/>
            <p:cNvSpPr/>
            <p:nvPr/>
          </p:nvSpPr>
          <p:spPr>
            <a:xfrm>
              <a:off x="1147985" y="3592898"/>
              <a:ext cx="2048700" cy="206100"/>
            </a:xfrm>
            <a:prstGeom prst="roundRect">
              <a:avLst>
                <a:gd fmla="val 16667" name="adj"/>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600">
                  <a:latin typeface="Krub"/>
                  <a:ea typeface="Krub"/>
                  <a:cs typeface="Krub"/>
                  <a:sym typeface="Krub"/>
                </a:rPr>
                <a:t>Morphology </a:t>
              </a:r>
              <a:endParaRPr b="1" sz="1600">
                <a:latin typeface="Krub"/>
                <a:ea typeface="Krub"/>
                <a:cs typeface="Krub"/>
                <a:sym typeface="Krub"/>
              </a:endParaRPr>
            </a:p>
          </p:txBody>
        </p:sp>
      </p:grpSp>
      <p:pic>
        <p:nvPicPr>
          <p:cNvPr id="1598" name="Google Shape;1598;p64"/>
          <p:cNvPicPr preferRelativeResize="0"/>
          <p:nvPr/>
        </p:nvPicPr>
        <p:blipFill rotWithShape="1">
          <a:blip r:embed="rId3">
            <a:alphaModFix/>
          </a:blip>
          <a:srcRect b="0" l="5533" r="1933" t="0"/>
          <a:stretch/>
        </p:blipFill>
        <p:spPr>
          <a:xfrm>
            <a:off x="1008675" y="1644237"/>
            <a:ext cx="6289332" cy="4618426"/>
          </a:xfrm>
          <a:prstGeom prst="rect">
            <a:avLst/>
          </a:prstGeom>
          <a:noFill/>
          <a:ln>
            <a:noFill/>
          </a:ln>
        </p:spPr>
      </p:pic>
      <p:pic>
        <p:nvPicPr>
          <p:cNvPr id="1599" name="Google Shape;1599;p64"/>
          <p:cNvPicPr preferRelativeResize="0"/>
          <p:nvPr/>
        </p:nvPicPr>
        <p:blipFill rotWithShape="1">
          <a:blip r:embed="rId4">
            <a:alphaModFix/>
          </a:blip>
          <a:srcRect b="0" l="2999" r="2078" t="0"/>
          <a:stretch/>
        </p:blipFill>
        <p:spPr>
          <a:xfrm>
            <a:off x="5632375" y="6424225"/>
            <a:ext cx="2368500" cy="4320000"/>
          </a:xfrm>
          <a:prstGeom prst="roundRect">
            <a:avLst>
              <a:gd fmla="val 16667" name="adj"/>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3" name="Shape 1603"/>
        <p:cNvGrpSpPr/>
        <p:nvPr/>
      </p:nvGrpSpPr>
      <p:grpSpPr>
        <a:xfrm>
          <a:off x="0" y="0"/>
          <a:ext cx="0" cy="0"/>
          <a:chOff x="0" y="0"/>
          <a:chExt cx="0" cy="0"/>
        </a:xfrm>
      </p:grpSpPr>
      <p:sp>
        <p:nvSpPr>
          <p:cNvPr id="1604" name="Google Shape;1604;p65"/>
          <p:cNvSpPr txBox="1"/>
          <p:nvPr/>
        </p:nvSpPr>
        <p:spPr>
          <a:xfrm>
            <a:off x="354750" y="566814"/>
            <a:ext cx="5319300" cy="653700"/>
          </a:xfrm>
          <a:prstGeom prst="rect">
            <a:avLst/>
          </a:prstGeom>
          <a:noFill/>
          <a:ln>
            <a:noFill/>
          </a:ln>
        </p:spPr>
        <p:txBody>
          <a:bodyPr anchorCtr="0" anchor="ctr" bIns="37450" lIns="37450" spcFirstLastPara="1" rIns="37450" wrap="square" tIns="37450">
            <a:noAutofit/>
          </a:bodyPr>
          <a:lstStyle/>
          <a:p>
            <a:pPr indent="0" lvl="0" marL="0" rtl="0" algn="ctr">
              <a:spcBef>
                <a:spcPts val="0"/>
              </a:spcBef>
              <a:spcAft>
                <a:spcPts val="0"/>
              </a:spcAft>
              <a:buNone/>
            </a:pPr>
            <a:r>
              <a:rPr lang="en" sz="3900">
                <a:solidFill>
                  <a:schemeClr val="dk1"/>
                </a:solidFill>
                <a:latin typeface="Black Han Sans"/>
                <a:ea typeface="Black Han Sans"/>
                <a:cs typeface="Black Han Sans"/>
                <a:sym typeface="Black Han Sans"/>
              </a:rPr>
              <a:t>Dr. Al-Rikabi’s Notes</a:t>
            </a:r>
            <a:endParaRPr sz="3900">
              <a:solidFill>
                <a:schemeClr val="dk1"/>
              </a:solidFill>
              <a:latin typeface="Black Han Sans"/>
              <a:ea typeface="Black Han Sans"/>
              <a:cs typeface="Black Han Sans"/>
              <a:sym typeface="Black Han Sans"/>
            </a:endParaRPr>
          </a:p>
        </p:txBody>
      </p:sp>
      <p:sp>
        <p:nvSpPr>
          <p:cNvPr id="1605" name="Google Shape;1605;p65"/>
          <p:cNvSpPr txBox="1"/>
          <p:nvPr/>
        </p:nvSpPr>
        <p:spPr>
          <a:xfrm>
            <a:off x="185650" y="1948080"/>
            <a:ext cx="6429300" cy="172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a:solidFill>
                  <a:schemeClr val="dk1"/>
                </a:solidFill>
                <a:latin typeface="Krub"/>
                <a:ea typeface="Krub"/>
                <a:cs typeface="Krub"/>
                <a:sym typeface="Krub"/>
              </a:rPr>
              <a:t>            </a:t>
            </a:r>
            <a:r>
              <a:rPr b="1" lang="en" sz="1600">
                <a:solidFill>
                  <a:schemeClr val="dk1"/>
                </a:solidFill>
                <a:latin typeface="Krub"/>
                <a:ea typeface="Krub"/>
                <a:cs typeface="Krub"/>
                <a:sym typeface="Krub"/>
              </a:rPr>
              <a:t>Definition :</a:t>
            </a:r>
            <a:endParaRPr b="1" sz="1600">
              <a:solidFill>
                <a:schemeClr val="dk1"/>
              </a:solidFill>
              <a:latin typeface="Krub"/>
              <a:ea typeface="Krub"/>
              <a:cs typeface="Krub"/>
              <a:sym typeface="Krub"/>
            </a:endParaRPr>
          </a:p>
          <a:p>
            <a:pPr indent="0" lvl="0" marL="0" rtl="0" algn="l">
              <a:spcBef>
                <a:spcPts val="0"/>
              </a:spcBef>
              <a:spcAft>
                <a:spcPts val="0"/>
              </a:spcAft>
              <a:buClr>
                <a:schemeClr val="dk1"/>
              </a:buClr>
              <a:buSzPts val="1100"/>
              <a:buFont typeface="Arial"/>
              <a:buNone/>
            </a:pPr>
            <a:r>
              <a:rPr lang="en">
                <a:solidFill>
                  <a:schemeClr val="dk1"/>
                </a:solidFill>
                <a:latin typeface="Krub"/>
                <a:ea typeface="Krub"/>
                <a:cs typeface="Krub"/>
                <a:sym typeface="Krub"/>
              </a:rPr>
              <a:t>Restrictive Lung Diseases :</a:t>
            </a:r>
            <a:endParaRPr>
              <a:solidFill>
                <a:schemeClr val="dk1"/>
              </a:solidFill>
              <a:latin typeface="Krub"/>
              <a:ea typeface="Krub"/>
              <a:cs typeface="Krub"/>
              <a:sym typeface="Krub"/>
            </a:endParaRPr>
          </a:p>
          <a:p>
            <a:pPr indent="0" lvl="0" marL="0" rtl="0" algn="l">
              <a:spcBef>
                <a:spcPts val="0"/>
              </a:spcBef>
              <a:spcAft>
                <a:spcPts val="0"/>
              </a:spcAft>
              <a:buClr>
                <a:schemeClr val="dk1"/>
              </a:buClr>
              <a:buSzPts val="1100"/>
              <a:buFont typeface="Arial"/>
              <a:buNone/>
            </a:pPr>
            <a:r>
              <a:rPr lang="en">
                <a:solidFill>
                  <a:srgbClr val="44546A"/>
                </a:solidFill>
                <a:latin typeface="Krub"/>
                <a:ea typeface="Krub"/>
                <a:cs typeface="Krub"/>
                <a:sym typeface="Krub"/>
              </a:rPr>
              <a:t>Diseases that don’t have a relation with the lung but can affect on it :</a:t>
            </a:r>
            <a:endParaRPr>
              <a:solidFill>
                <a:srgbClr val="44546A"/>
              </a:solidFill>
              <a:latin typeface="Krub"/>
              <a:ea typeface="Krub"/>
              <a:cs typeface="Krub"/>
              <a:sym typeface="Krub"/>
            </a:endParaRPr>
          </a:p>
          <a:p>
            <a:pPr indent="-317500" lvl="0" marL="1371600" rtl="0" algn="l">
              <a:spcBef>
                <a:spcPts val="0"/>
              </a:spcBef>
              <a:spcAft>
                <a:spcPts val="0"/>
              </a:spcAft>
              <a:buClr>
                <a:srgbClr val="44546A"/>
              </a:buClr>
              <a:buSzPts val="1400"/>
              <a:buFont typeface="Krub"/>
              <a:buAutoNum type="arabicPeriod"/>
            </a:pPr>
            <a:r>
              <a:rPr lang="en">
                <a:solidFill>
                  <a:srgbClr val="44546A"/>
                </a:solidFill>
                <a:latin typeface="Krub"/>
                <a:ea typeface="Krub"/>
                <a:cs typeface="Krub"/>
                <a:sym typeface="Krub"/>
              </a:rPr>
              <a:t>Deformities</a:t>
            </a:r>
            <a:r>
              <a:rPr lang="en">
                <a:solidFill>
                  <a:srgbClr val="44546A"/>
                </a:solidFill>
                <a:latin typeface="Krub"/>
                <a:ea typeface="Krub"/>
                <a:cs typeface="Krub"/>
                <a:sym typeface="Krub"/>
              </a:rPr>
              <a:t> in the thoracic cage and vertebral column like extreme obesity or severe kyphoscoliosis (الجنف).</a:t>
            </a:r>
            <a:endParaRPr>
              <a:solidFill>
                <a:srgbClr val="44546A"/>
              </a:solidFill>
              <a:latin typeface="Krub"/>
              <a:ea typeface="Krub"/>
              <a:cs typeface="Krub"/>
              <a:sym typeface="Krub"/>
            </a:endParaRPr>
          </a:p>
          <a:p>
            <a:pPr indent="-317500" lvl="0" marL="1371600" rtl="0" algn="l">
              <a:spcBef>
                <a:spcPts val="0"/>
              </a:spcBef>
              <a:spcAft>
                <a:spcPts val="0"/>
              </a:spcAft>
              <a:buClr>
                <a:srgbClr val="44546A"/>
              </a:buClr>
              <a:buSzPts val="1400"/>
              <a:buFont typeface="Krub"/>
              <a:buAutoNum type="arabicPeriod"/>
            </a:pPr>
            <a:r>
              <a:rPr lang="en">
                <a:solidFill>
                  <a:srgbClr val="44546A"/>
                </a:solidFill>
                <a:latin typeface="Krub"/>
                <a:ea typeface="Krub"/>
                <a:cs typeface="Krub"/>
                <a:sym typeface="Krub"/>
              </a:rPr>
              <a:t>Neurological diseases like gilan barre syndrome which affect the diaphragm and intercostal muscles</a:t>
            </a:r>
            <a:endParaRPr>
              <a:latin typeface="Krub"/>
              <a:ea typeface="Krub"/>
              <a:cs typeface="Krub"/>
              <a:sym typeface="Krub"/>
            </a:endParaRPr>
          </a:p>
        </p:txBody>
      </p:sp>
      <p:sp>
        <p:nvSpPr>
          <p:cNvPr id="1606" name="Google Shape;1606;p65"/>
          <p:cNvSpPr/>
          <p:nvPr/>
        </p:nvSpPr>
        <p:spPr>
          <a:xfrm>
            <a:off x="185650" y="1751320"/>
            <a:ext cx="621350" cy="523500"/>
          </a:xfrm>
          <a:prstGeom prst="flowChartMerg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r>
              <a:rPr lang="en" sz="1800">
                <a:latin typeface="Black Han Sans"/>
                <a:ea typeface="Black Han Sans"/>
                <a:cs typeface="Black Han Sans"/>
                <a:sym typeface="Black Han Sans"/>
              </a:rPr>
              <a:t>1</a:t>
            </a:r>
            <a:endParaRPr sz="1800">
              <a:latin typeface="Black Han Sans"/>
              <a:ea typeface="Black Han Sans"/>
              <a:cs typeface="Black Han Sans"/>
              <a:sym typeface="Black Han Sans"/>
            </a:endParaRPr>
          </a:p>
        </p:txBody>
      </p:sp>
      <p:sp>
        <p:nvSpPr>
          <p:cNvPr id="1607" name="Google Shape;1607;p65"/>
          <p:cNvSpPr/>
          <p:nvPr/>
        </p:nvSpPr>
        <p:spPr>
          <a:xfrm>
            <a:off x="131738" y="4054242"/>
            <a:ext cx="729175" cy="523500"/>
          </a:xfrm>
          <a:prstGeom prst="flowChartMerg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800">
                <a:latin typeface="Black Han Sans"/>
                <a:ea typeface="Black Han Sans"/>
                <a:cs typeface="Black Han Sans"/>
                <a:sym typeface="Black Han Sans"/>
              </a:rPr>
              <a:t>2</a:t>
            </a:r>
            <a:endParaRPr sz="1800">
              <a:latin typeface="Black Han Sans"/>
              <a:ea typeface="Black Han Sans"/>
              <a:cs typeface="Black Han Sans"/>
              <a:sym typeface="Black Han Sans"/>
            </a:endParaRPr>
          </a:p>
        </p:txBody>
      </p:sp>
      <p:sp>
        <p:nvSpPr>
          <p:cNvPr id="1608" name="Google Shape;1608;p65"/>
          <p:cNvSpPr txBox="1"/>
          <p:nvPr/>
        </p:nvSpPr>
        <p:spPr>
          <a:xfrm>
            <a:off x="354750" y="4185057"/>
            <a:ext cx="6429300" cy="241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a:solidFill>
                  <a:schemeClr val="dk1"/>
                </a:solidFill>
                <a:latin typeface="Krub"/>
                <a:ea typeface="Krub"/>
                <a:cs typeface="Krub"/>
                <a:sym typeface="Krub"/>
              </a:rPr>
              <a:t>          </a:t>
            </a:r>
            <a:r>
              <a:rPr b="1" lang="en" sz="1500">
                <a:solidFill>
                  <a:schemeClr val="dk1"/>
                </a:solidFill>
                <a:latin typeface="Krub"/>
                <a:ea typeface="Krub"/>
                <a:cs typeface="Krub"/>
                <a:sym typeface="Krub"/>
              </a:rPr>
              <a:t>Symptoms and signs of RLD</a:t>
            </a:r>
            <a:r>
              <a:rPr b="1" lang="en" sz="1500">
                <a:solidFill>
                  <a:schemeClr val="dk1"/>
                </a:solidFill>
                <a:latin typeface="Krub"/>
                <a:ea typeface="Krub"/>
                <a:cs typeface="Krub"/>
                <a:sym typeface="Krub"/>
              </a:rPr>
              <a:t>:</a:t>
            </a:r>
            <a:endParaRPr b="1" sz="1500">
              <a:solidFill>
                <a:schemeClr val="dk1"/>
              </a:solidFill>
              <a:latin typeface="Krub"/>
              <a:ea typeface="Krub"/>
              <a:cs typeface="Krub"/>
              <a:sym typeface="Krub"/>
            </a:endParaRPr>
          </a:p>
          <a:p>
            <a:pPr indent="-317500" lvl="0" marL="1371600" rtl="0" algn="l">
              <a:lnSpc>
                <a:spcPct val="115000"/>
              </a:lnSpc>
              <a:spcBef>
                <a:spcPts val="0"/>
              </a:spcBef>
              <a:spcAft>
                <a:spcPts val="0"/>
              </a:spcAft>
              <a:buClr>
                <a:srgbClr val="44546A"/>
              </a:buClr>
              <a:buSzPts val="1400"/>
              <a:buFont typeface="Krub"/>
              <a:buAutoNum type="arabicPeriod"/>
            </a:pPr>
            <a:r>
              <a:rPr lang="en">
                <a:solidFill>
                  <a:schemeClr val="dk1"/>
                </a:solidFill>
                <a:latin typeface="Krub"/>
                <a:ea typeface="Krub"/>
                <a:cs typeface="Krub"/>
                <a:sym typeface="Krub"/>
              </a:rPr>
              <a:t>Prolonged Dry cough (not productive there is no sputum).</a:t>
            </a:r>
            <a:endParaRPr>
              <a:solidFill>
                <a:schemeClr val="dk1"/>
              </a:solidFill>
              <a:latin typeface="Krub"/>
              <a:ea typeface="Krub"/>
              <a:cs typeface="Krub"/>
              <a:sym typeface="Krub"/>
            </a:endParaRPr>
          </a:p>
          <a:p>
            <a:pPr indent="-317500" lvl="0" marL="1371600" rtl="0" algn="l">
              <a:lnSpc>
                <a:spcPct val="115000"/>
              </a:lnSpc>
              <a:spcBef>
                <a:spcPts val="0"/>
              </a:spcBef>
              <a:spcAft>
                <a:spcPts val="0"/>
              </a:spcAft>
              <a:buClr>
                <a:srgbClr val="44546A"/>
              </a:buClr>
              <a:buSzPts val="1400"/>
              <a:buFont typeface="Krub"/>
              <a:buAutoNum type="arabicPeriod"/>
            </a:pPr>
            <a:r>
              <a:rPr lang="en">
                <a:solidFill>
                  <a:schemeClr val="dk1"/>
                </a:solidFill>
                <a:latin typeface="Krub"/>
                <a:ea typeface="Krub"/>
                <a:cs typeface="Krub"/>
                <a:sym typeface="Krub"/>
              </a:rPr>
              <a:t>Breathlessness and dyspnea in various stages. </a:t>
            </a:r>
            <a:endParaRPr>
              <a:solidFill>
                <a:schemeClr val="dk1"/>
              </a:solidFill>
              <a:latin typeface="Krub"/>
              <a:ea typeface="Krub"/>
              <a:cs typeface="Krub"/>
              <a:sym typeface="Krub"/>
            </a:endParaRPr>
          </a:p>
          <a:p>
            <a:pPr indent="-317500" lvl="0" marL="1371600" rtl="0" algn="l">
              <a:lnSpc>
                <a:spcPct val="115000"/>
              </a:lnSpc>
              <a:spcBef>
                <a:spcPts val="0"/>
              </a:spcBef>
              <a:spcAft>
                <a:spcPts val="0"/>
              </a:spcAft>
              <a:buClr>
                <a:srgbClr val="44546A"/>
              </a:buClr>
              <a:buSzPts val="1400"/>
              <a:buFont typeface="Krub"/>
              <a:buAutoNum type="arabicPeriod"/>
            </a:pPr>
            <a:r>
              <a:rPr lang="en">
                <a:solidFill>
                  <a:schemeClr val="dk1"/>
                </a:solidFill>
                <a:latin typeface="Krub"/>
                <a:ea typeface="Krub"/>
                <a:cs typeface="Krub"/>
                <a:sym typeface="Krub"/>
              </a:rPr>
              <a:t>Most of these diseases are chronic. </a:t>
            </a:r>
            <a:endParaRPr>
              <a:solidFill>
                <a:schemeClr val="dk1"/>
              </a:solidFill>
              <a:latin typeface="Krub"/>
              <a:ea typeface="Krub"/>
              <a:cs typeface="Krub"/>
              <a:sym typeface="Krub"/>
            </a:endParaRPr>
          </a:p>
          <a:p>
            <a:pPr indent="-317500" lvl="0" marL="1371600" rtl="0" algn="l">
              <a:lnSpc>
                <a:spcPct val="115000"/>
              </a:lnSpc>
              <a:spcBef>
                <a:spcPts val="0"/>
              </a:spcBef>
              <a:spcAft>
                <a:spcPts val="0"/>
              </a:spcAft>
              <a:buClr>
                <a:srgbClr val="44546A"/>
              </a:buClr>
              <a:buSzPts val="1400"/>
              <a:buFont typeface="Krub"/>
              <a:buAutoNum type="arabicPeriod"/>
            </a:pPr>
            <a:r>
              <a:rPr lang="en">
                <a:solidFill>
                  <a:schemeClr val="dk1"/>
                </a:solidFill>
                <a:latin typeface="Krub"/>
                <a:ea typeface="Krub"/>
                <a:cs typeface="Krub"/>
                <a:sym typeface="Krub"/>
              </a:rPr>
              <a:t>Some of them come with pulmonary hypertension (pressure inside pulmonary artery    25mmHg because of the fibrosis) .</a:t>
            </a:r>
            <a:endParaRPr>
              <a:solidFill>
                <a:schemeClr val="dk1"/>
              </a:solidFill>
              <a:latin typeface="Krub"/>
              <a:ea typeface="Krub"/>
              <a:cs typeface="Krub"/>
              <a:sym typeface="Krub"/>
            </a:endParaRPr>
          </a:p>
          <a:p>
            <a:pPr indent="-317500" lvl="0" marL="1371600" rtl="0" algn="l">
              <a:lnSpc>
                <a:spcPct val="115000"/>
              </a:lnSpc>
              <a:spcBef>
                <a:spcPts val="0"/>
              </a:spcBef>
              <a:spcAft>
                <a:spcPts val="0"/>
              </a:spcAft>
              <a:buClr>
                <a:srgbClr val="44546A"/>
              </a:buClr>
              <a:buSzPts val="1400"/>
              <a:buFont typeface="Krub"/>
              <a:buAutoNum type="arabicPeriod"/>
            </a:pPr>
            <a:r>
              <a:rPr lang="en">
                <a:solidFill>
                  <a:schemeClr val="dk1"/>
                </a:solidFill>
                <a:latin typeface="Krub"/>
                <a:ea typeface="Krub"/>
                <a:cs typeface="Krub"/>
                <a:sym typeface="Krub"/>
              </a:rPr>
              <a:t>When you use a stethoscope you will hear crackles(velcro like) mainly in the lower lobe.</a:t>
            </a:r>
            <a:endParaRPr>
              <a:solidFill>
                <a:schemeClr val="dk1"/>
              </a:solidFill>
              <a:latin typeface="Krub"/>
              <a:ea typeface="Krub"/>
              <a:cs typeface="Krub"/>
              <a:sym typeface="Krub"/>
            </a:endParaRPr>
          </a:p>
        </p:txBody>
      </p:sp>
      <p:sp>
        <p:nvSpPr>
          <p:cNvPr id="1609" name="Google Shape;1609;p65"/>
          <p:cNvSpPr txBox="1"/>
          <p:nvPr/>
        </p:nvSpPr>
        <p:spPr>
          <a:xfrm>
            <a:off x="278784" y="6741520"/>
            <a:ext cx="7219200" cy="3224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a:solidFill>
                  <a:schemeClr val="dk1"/>
                </a:solidFill>
                <a:latin typeface="Krub"/>
                <a:ea typeface="Krub"/>
                <a:cs typeface="Krub"/>
                <a:sym typeface="Krub"/>
              </a:rPr>
              <a:t>          </a:t>
            </a:r>
            <a:r>
              <a:rPr b="1" lang="en" sz="1500">
                <a:solidFill>
                  <a:schemeClr val="dk1"/>
                </a:solidFill>
                <a:latin typeface="Krub"/>
                <a:ea typeface="Krub"/>
                <a:cs typeface="Krub"/>
                <a:sym typeface="Krub"/>
              </a:rPr>
              <a:t>Diseases of the lung itself:</a:t>
            </a:r>
            <a:endParaRPr b="1" sz="1500">
              <a:solidFill>
                <a:schemeClr val="dk1"/>
              </a:solidFill>
              <a:latin typeface="Krub"/>
              <a:ea typeface="Krub"/>
              <a:cs typeface="Krub"/>
              <a:sym typeface="Krub"/>
            </a:endParaRPr>
          </a:p>
          <a:p>
            <a:pPr indent="-323850" lvl="0" marL="1371600" rtl="0" algn="l">
              <a:lnSpc>
                <a:spcPct val="115000"/>
              </a:lnSpc>
              <a:spcBef>
                <a:spcPts val="0"/>
              </a:spcBef>
              <a:spcAft>
                <a:spcPts val="0"/>
              </a:spcAft>
              <a:buClr>
                <a:srgbClr val="44546A"/>
              </a:buClr>
              <a:buSzPts val="1500"/>
              <a:buFont typeface="Krub"/>
              <a:buAutoNum type="arabicPeriod"/>
            </a:pPr>
            <a:r>
              <a:rPr b="1" lang="en" sz="1500">
                <a:solidFill>
                  <a:schemeClr val="dk1"/>
                </a:solidFill>
                <a:latin typeface="Krub"/>
                <a:ea typeface="Krub"/>
                <a:cs typeface="Krub"/>
                <a:sym typeface="Krub"/>
              </a:rPr>
              <a:t>Usual interstitial pneumonitis:</a:t>
            </a:r>
            <a:endParaRPr b="1" sz="1500">
              <a:solidFill>
                <a:schemeClr val="dk1"/>
              </a:solidFill>
              <a:latin typeface="Krub"/>
              <a:ea typeface="Krub"/>
              <a:cs typeface="Krub"/>
              <a:sym typeface="Krub"/>
            </a:endParaRPr>
          </a:p>
          <a:p>
            <a:pPr indent="-317500" lvl="1" marL="1828800" rtl="0" algn="l">
              <a:spcBef>
                <a:spcPts val="0"/>
              </a:spcBef>
              <a:spcAft>
                <a:spcPts val="0"/>
              </a:spcAft>
              <a:buClr>
                <a:srgbClr val="980000"/>
              </a:buClr>
              <a:buSzPts val="1400"/>
              <a:buFont typeface="Krub"/>
              <a:buAutoNum type="alphaLcPeriod"/>
            </a:pPr>
            <a:r>
              <a:rPr lang="en">
                <a:solidFill>
                  <a:srgbClr val="980000"/>
                </a:solidFill>
                <a:latin typeface="Krub"/>
                <a:ea typeface="Krub"/>
                <a:cs typeface="Krub"/>
                <a:sym typeface="Krub"/>
              </a:rPr>
              <a:t>Honeycomb lung affect the lower and middle lobes usually subpleural causing interstitial fibrosis and it is progressive.</a:t>
            </a:r>
            <a:endParaRPr>
              <a:solidFill>
                <a:srgbClr val="980000"/>
              </a:solidFill>
              <a:latin typeface="Krub"/>
              <a:ea typeface="Krub"/>
              <a:cs typeface="Krub"/>
              <a:sym typeface="Krub"/>
            </a:endParaRPr>
          </a:p>
          <a:p>
            <a:pPr indent="-317500" lvl="1" marL="1828800" rtl="0" algn="l">
              <a:spcBef>
                <a:spcPts val="0"/>
              </a:spcBef>
              <a:spcAft>
                <a:spcPts val="0"/>
              </a:spcAft>
              <a:buClr>
                <a:schemeClr val="dk1"/>
              </a:buClr>
              <a:buSzPts val="1400"/>
              <a:buFont typeface="Comic Sans MS"/>
              <a:buAutoNum type="alphaLcPeriod"/>
            </a:pPr>
            <a:r>
              <a:rPr b="1" lang="en">
                <a:solidFill>
                  <a:schemeClr val="dk1"/>
                </a:solidFill>
                <a:latin typeface="Krub"/>
                <a:ea typeface="Krub"/>
                <a:cs typeface="Krub"/>
                <a:sym typeface="Krub"/>
              </a:rPr>
              <a:t>Pathogenesis:</a:t>
            </a:r>
            <a:r>
              <a:rPr lang="en">
                <a:solidFill>
                  <a:schemeClr val="dk1"/>
                </a:solidFill>
                <a:latin typeface="Krub"/>
                <a:ea typeface="Krub"/>
                <a:cs typeface="Krub"/>
                <a:sym typeface="Krub"/>
              </a:rPr>
              <a:t> Some sort of injury create inflammatory reaction activating the macrophages that recruit fibroblast and neutrophils and release oxidants and proteases enzymes </a:t>
            </a:r>
            <a:endParaRPr>
              <a:solidFill>
                <a:schemeClr val="dk1"/>
              </a:solidFill>
              <a:latin typeface="Krub"/>
              <a:ea typeface="Krub"/>
              <a:cs typeface="Krub"/>
              <a:sym typeface="Krub"/>
            </a:endParaRPr>
          </a:p>
          <a:p>
            <a:pPr indent="-317500" lvl="1" marL="1828800" rtl="0" algn="l">
              <a:spcBef>
                <a:spcPts val="0"/>
              </a:spcBef>
              <a:spcAft>
                <a:spcPts val="0"/>
              </a:spcAft>
              <a:buClr>
                <a:schemeClr val="dk1"/>
              </a:buClr>
              <a:buSzPts val="1400"/>
              <a:buFont typeface="Comic Sans MS"/>
              <a:buAutoNum type="alphaLcPeriod"/>
            </a:pPr>
            <a:r>
              <a:rPr lang="en">
                <a:solidFill>
                  <a:schemeClr val="dk1"/>
                </a:solidFill>
                <a:latin typeface="Krub"/>
                <a:ea typeface="Krub"/>
                <a:cs typeface="Krub"/>
                <a:sym typeface="Krub"/>
              </a:rPr>
              <a:t>It injures type 1 pneumocyte to death  the type 2 react and secrete fibrogenic and chemotactic cytokines like TGF-B1 that stimulate fibroblast that increase accumulation of collagen the patient will have pulmonary fibrosis and dry cough and dyspnea.</a:t>
            </a:r>
            <a:endParaRPr>
              <a:solidFill>
                <a:schemeClr val="dk1"/>
              </a:solidFill>
              <a:latin typeface="Krub"/>
              <a:ea typeface="Krub"/>
              <a:cs typeface="Krub"/>
              <a:sym typeface="Krub"/>
            </a:endParaRPr>
          </a:p>
          <a:p>
            <a:pPr indent="-317500" lvl="1" marL="1828800" rtl="0" algn="l">
              <a:spcBef>
                <a:spcPts val="0"/>
              </a:spcBef>
              <a:spcAft>
                <a:spcPts val="0"/>
              </a:spcAft>
              <a:buClr>
                <a:schemeClr val="dk1"/>
              </a:buClr>
              <a:buSzPts val="1400"/>
              <a:buFont typeface="Comic Sans MS"/>
              <a:buAutoNum type="alphaLcPeriod"/>
            </a:pPr>
            <a:r>
              <a:rPr lang="en">
                <a:solidFill>
                  <a:schemeClr val="dk1"/>
                </a:solidFill>
                <a:latin typeface="Krub"/>
                <a:ea typeface="Krub"/>
                <a:cs typeface="Krub"/>
                <a:sym typeface="Krub"/>
              </a:rPr>
              <a:t>In families reduction in the telomerase --&gt; telomere (part of the branch of chromosome) shorting --&gt; apoptosis .</a:t>
            </a:r>
            <a:endParaRPr>
              <a:solidFill>
                <a:schemeClr val="dk1"/>
              </a:solidFill>
              <a:latin typeface="Krub"/>
              <a:ea typeface="Krub"/>
              <a:cs typeface="Krub"/>
              <a:sym typeface="Krub"/>
            </a:endParaRPr>
          </a:p>
        </p:txBody>
      </p:sp>
      <p:sp>
        <p:nvSpPr>
          <p:cNvPr id="1610" name="Google Shape;1610;p65"/>
          <p:cNvSpPr/>
          <p:nvPr/>
        </p:nvSpPr>
        <p:spPr>
          <a:xfrm>
            <a:off x="131725" y="6741513"/>
            <a:ext cx="729175" cy="523500"/>
          </a:xfrm>
          <a:prstGeom prst="flowChartMerg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800">
                <a:latin typeface="Black Han Sans"/>
                <a:ea typeface="Black Han Sans"/>
                <a:cs typeface="Black Han Sans"/>
                <a:sym typeface="Black Han Sans"/>
              </a:rPr>
              <a:t>3</a:t>
            </a:r>
            <a:endParaRPr sz="1800">
              <a:latin typeface="Black Han Sans"/>
              <a:ea typeface="Black Han Sans"/>
              <a:cs typeface="Black Han Sans"/>
              <a:sym typeface="Black Han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4" name="Shape 1614"/>
        <p:cNvGrpSpPr/>
        <p:nvPr/>
      </p:nvGrpSpPr>
      <p:grpSpPr>
        <a:xfrm>
          <a:off x="0" y="0"/>
          <a:ext cx="0" cy="0"/>
          <a:chOff x="0" y="0"/>
          <a:chExt cx="0" cy="0"/>
        </a:xfrm>
      </p:grpSpPr>
      <p:sp>
        <p:nvSpPr>
          <p:cNvPr id="1615" name="Google Shape;1615;p66"/>
          <p:cNvSpPr txBox="1"/>
          <p:nvPr/>
        </p:nvSpPr>
        <p:spPr>
          <a:xfrm>
            <a:off x="354750" y="566814"/>
            <a:ext cx="5319300" cy="653700"/>
          </a:xfrm>
          <a:prstGeom prst="rect">
            <a:avLst/>
          </a:prstGeom>
          <a:noFill/>
          <a:ln>
            <a:noFill/>
          </a:ln>
        </p:spPr>
        <p:txBody>
          <a:bodyPr anchorCtr="0" anchor="ctr" bIns="37450" lIns="37450" spcFirstLastPara="1" rIns="37450" wrap="square" tIns="37450">
            <a:noAutofit/>
          </a:bodyPr>
          <a:lstStyle/>
          <a:p>
            <a:pPr indent="0" lvl="0" marL="0" rtl="0" algn="ctr">
              <a:spcBef>
                <a:spcPts val="0"/>
              </a:spcBef>
              <a:spcAft>
                <a:spcPts val="0"/>
              </a:spcAft>
              <a:buNone/>
            </a:pPr>
            <a:r>
              <a:rPr lang="en" sz="3900">
                <a:solidFill>
                  <a:schemeClr val="dk1"/>
                </a:solidFill>
                <a:latin typeface="Black Han Sans"/>
                <a:ea typeface="Black Han Sans"/>
                <a:cs typeface="Black Han Sans"/>
                <a:sym typeface="Black Han Sans"/>
              </a:rPr>
              <a:t>Dr. Al-Rikabi’s Notes</a:t>
            </a:r>
            <a:endParaRPr sz="3900">
              <a:solidFill>
                <a:schemeClr val="dk1"/>
              </a:solidFill>
              <a:latin typeface="Black Han Sans"/>
              <a:ea typeface="Black Han Sans"/>
              <a:cs typeface="Black Han Sans"/>
              <a:sym typeface="Black Han Sans"/>
            </a:endParaRPr>
          </a:p>
        </p:txBody>
      </p:sp>
      <p:sp>
        <p:nvSpPr>
          <p:cNvPr id="1616" name="Google Shape;1616;p66"/>
          <p:cNvSpPr txBox="1"/>
          <p:nvPr/>
        </p:nvSpPr>
        <p:spPr>
          <a:xfrm>
            <a:off x="354753" y="2441207"/>
            <a:ext cx="6730500" cy="7399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a:solidFill>
                  <a:schemeClr val="dk1"/>
                </a:solidFill>
                <a:latin typeface="Krub"/>
                <a:ea typeface="Krub"/>
                <a:cs typeface="Krub"/>
                <a:sym typeface="Krub"/>
              </a:rPr>
              <a:t>    </a:t>
            </a:r>
            <a:endParaRPr b="1">
              <a:solidFill>
                <a:schemeClr val="dk1"/>
              </a:solidFill>
              <a:latin typeface="Krub"/>
              <a:ea typeface="Krub"/>
              <a:cs typeface="Krub"/>
              <a:sym typeface="Krub"/>
            </a:endParaRPr>
          </a:p>
          <a:p>
            <a:pPr indent="0" lvl="0" marL="0" rtl="0" algn="l">
              <a:lnSpc>
                <a:spcPct val="115000"/>
              </a:lnSpc>
              <a:spcBef>
                <a:spcPts val="0"/>
              </a:spcBef>
              <a:spcAft>
                <a:spcPts val="0"/>
              </a:spcAft>
              <a:buNone/>
            </a:pPr>
            <a:r>
              <a:rPr b="1" lang="en">
                <a:solidFill>
                  <a:schemeClr val="dk1"/>
                </a:solidFill>
                <a:latin typeface="Krub"/>
                <a:ea typeface="Krub"/>
                <a:cs typeface="Krub"/>
                <a:sym typeface="Krub"/>
              </a:rPr>
              <a:t>2. ADRs of </a:t>
            </a:r>
            <a:r>
              <a:rPr b="1" lang="en">
                <a:solidFill>
                  <a:schemeClr val="dk1"/>
                </a:solidFill>
                <a:latin typeface="Krub"/>
                <a:ea typeface="Krub"/>
                <a:cs typeface="Krub"/>
                <a:sym typeface="Krub"/>
              </a:rPr>
              <a:t>Diffuse</a:t>
            </a:r>
            <a:r>
              <a:rPr b="1" lang="en">
                <a:solidFill>
                  <a:schemeClr val="dk1"/>
                </a:solidFill>
                <a:latin typeface="Krub"/>
                <a:ea typeface="Krub"/>
                <a:cs typeface="Krub"/>
                <a:sym typeface="Krub"/>
              </a:rPr>
              <a:t> Alveolar Damage (DAD)</a:t>
            </a:r>
            <a:endParaRPr b="1">
              <a:solidFill>
                <a:schemeClr val="dk1"/>
              </a:solidFill>
              <a:latin typeface="Krub"/>
              <a:ea typeface="Krub"/>
              <a:cs typeface="Krub"/>
              <a:sym typeface="Krub"/>
            </a:endParaRPr>
          </a:p>
          <a:p>
            <a:pPr indent="-317500" lvl="0" marL="457200" rtl="0" algn="l">
              <a:lnSpc>
                <a:spcPct val="115000"/>
              </a:lnSpc>
              <a:spcBef>
                <a:spcPts val="0"/>
              </a:spcBef>
              <a:spcAft>
                <a:spcPts val="0"/>
              </a:spcAft>
              <a:buSzPts val="1400"/>
              <a:buFont typeface="Krub"/>
              <a:buChar char="●"/>
            </a:pPr>
            <a:r>
              <a:rPr b="1" lang="en">
                <a:solidFill>
                  <a:srgbClr val="980000"/>
                </a:solidFill>
                <a:latin typeface="Krub"/>
                <a:ea typeface="Krub"/>
                <a:cs typeface="Krub"/>
                <a:sym typeface="Krub"/>
              </a:rPr>
              <a:t>Acute interstitial lung disease  injury</a:t>
            </a:r>
            <a:r>
              <a:rPr lang="en">
                <a:solidFill>
                  <a:schemeClr val="dk1"/>
                </a:solidFill>
                <a:latin typeface="Krub"/>
                <a:ea typeface="Krub"/>
                <a:cs typeface="Krub"/>
                <a:sym typeface="Krub"/>
              </a:rPr>
              <a:t> to type 1 and type 2 pneumocyte-</a:t>
            </a:r>
            <a:endParaRPr>
              <a:solidFill>
                <a:schemeClr val="dk1"/>
              </a:solidFill>
              <a:latin typeface="Krub"/>
              <a:ea typeface="Krub"/>
              <a:cs typeface="Krub"/>
              <a:sym typeface="Krub"/>
            </a:endParaRPr>
          </a:p>
          <a:p>
            <a:pPr indent="-317500" lvl="0" marL="457200" rtl="0" algn="l">
              <a:lnSpc>
                <a:spcPct val="115000"/>
              </a:lnSpc>
              <a:spcBef>
                <a:spcPts val="0"/>
              </a:spcBef>
              <a:spcAft>
                <a:spcPts val="0"/>
              </a:spcAft>
              <a:buSzPts val="1400"/>
              <a:buFont typeface="Krub"/>
              <a:buChar char="●"/>
            </a:pPr>
            <a:r>
              <a:rPr b="1" lang="en">
                <a:solidFill>
                  <a:schemeClr val="dk1"/>
                </a:solidFill>
                <a:latin typeface="Krub"/>
                <a:ea typeface="Krub"/>
                <a:cs typeface="Krub"/>
                <a:sym typeface="Krub"/>
              </a:rPr>
              <a:t>Symptoms :</a:t>
            </a:r>
            <a:r>
              <a:rPr lang="en">
                <a:solidFill>
                  <a:schemeClr val="dk1"/>
                </a:solidFill>
                <a:latin typeface="Krub"/>
                <a:ea typeface="Krub"/>
                <a:cs typeface="Krub"/>
                <a:sym typeface="Krub"/>
              </a:rPr>
              <a:t> very severe dyspnea very severe lowering in PO2 and high PCO2 </a:t>
            </a:r>
            <a:endParaRPr>
              <a:solidFill>
                <a:schemeClr val="dk1"/>
              </a:solidFill>
              <a:latin typeface="Krub"/>
              <a:ea typeface="Krub"/>
              <a:cs typeface="Krub"/>
              <a:sym typeface="Krub"/>
            </a:endParaRPr>
          </a:p>
          <a:p>
            <a:pPr indent="-317500" lvl="0" marL="457200" rtl="0" algn="l">
              <a:lnSpc>
                <a:spcPct val="115000"/>
              </a:lnSpc>
              <a:spcBef>
                <a:spcPts val="0"/>
              </a:spcBef>
              <a:spcAft>
                <a:spcPts val="0"/>
              </a:spcAft>
              <a:buSzPts val="1400"/>
              <a:buFont typeface="Krub"/>
              <a:buChar char="●"/>
            </a:pPr>
            <a:r>
              <a:rPr b="1" lang="en">
                <a:solidFill>
                  <a:schemeClr val="dk1"/>
                </a:solidFill>
                <a:latin typeface="Krub"/>
                <a:ea typeface="Krub"/>
                <a:cs typeface="Krub"/>
                <a:sym typeface="Krub"/>
              </a:rPr>
              <a:t>Causes :</a:t>
            </a:r>
            <a:endParaRPr b="1">
              <a:solidFill>
                <a:schemeClr val="dk1"/>
              </a:solidFill>
              <a:latin typeface="Krub"/>
              <a:ea typeface="Krub"/>
              <a:cs typeface="Krub"/>
              <a:sym typeface="Krub"/>
            </a:endParaRPr>
          </a:p>
          <a:p>
            <a:pPr indent="-317500" lvl="1" marL="914400" rtl="0" algn="l">
              <a:lnSpc>
                <a:spcPct val="115000"/>
              </a:lnSpc>
              <a:spcBef>
                <a:spcPts val="0"/>
              </a:spcBef>
              <a:spcAft>
                <a:spcPts val="0"/>
              </a:spcAft>
              <a:buSzPts val="1400"/>
              <a:buFont typeface="Krub"/>
              <a:buChar char="○"/>
            </a:pPr>
            <a:r>
              <a:rPr lang="en">
                <a:solidFill>
                  <a:schemeClr val="dk1"/>
                </a:solidFill>
                <a:latin typeface="Krub"/>
                <a:ea typeface="Krub"/>
                <a:cs typeface="Krub"/>
                <a:sym typeface="Krub"/>
              </a:rPr>
              <a:t>Very severe viral infection like coronavirus (the proteins in corona virus affect the pneumocytes and respiratory epithelium causing injury that florid inflammatory reaction and activation to coagulation cascade and injury in the lung).</a:t>
            </a:r>
            <a:endParaRPr>
              <a:solidFill>
                <a:schemeClr val="dk1"/>
              </a:solidFill>
              <a:latin typeface="Krub"/>
              <a:ea typeface="Krub"/>
              <a:cs typeface="Krub"/>
              <a:sym typeface="Krub"/>
            </a:endParaRPr>
          </a:p>
          <a:p>
            <a:pPr indent="-317500" lvl="1" marL="914400" rtl="0" algn="l">
              <a:lnSpc>
                <a:spcPct val="115000"/>
              </a:lnSpc>
              <a:spcBef>
                <a:spcPts val="0"/>
              </a:spcBef>
              <a:spcAft>
                <a:spcPts val="0"/>
              </a:spcAft>
              <a:buSzPts val="1400"/>
              <a:buFont typeface="Krub"/>
              <a:buChar char="○"/>
            </a:pPr>
            <a:r>
              <a:rPr lang="en">
                <a:solidFill>
                  <a:schemeClr val="dk1"/>
                </a:solidFill>
                <a:latin typeface="Krub"/>
                <a:ea typeface="Krub"/>
                <a:cs typeface="Krub"/>
                <a:sym typeface="Krub"/>
              </a:rPr>
              <a:t>Bacterial infection.</a:t>
            </a:r>
            <a:endParaRPr>
              <a:solidFill>
                <a:schemeClr val="dk1"/>
              </a:solidFill>
              <a:latin typeface="Krub"/>
              <a:ea typeface="Krub"/>
              <a:cs typeface="Krub"/>
              <a:sym typeface="Krub"/>
            </a:endParaRPr>
          </a:p>
          <a:p>
            <a:pPr indent="-317500" lvl="1" marL="914400" rtl="0" algn="l">
              <a:lnSpc>
                <a:spcPct val="115000"/>
              </a:lnSpc>
              <a:spcBef>
                <a:spcPts val="0"/>
              </a:spcBef>
              <a:spcAft>
                <a:spcPts val="0"/>
              </a:spcAft>
              <a:buSzPts val="1400"/>
              <a:buFont typeface="Krub"/>
              <a:buChar char="○"/>
            </a:pPr>
            <a:r>
              <a:rPr lang="en">
                <a:solidFill>
                  <a:schemeClr val="dk1"/>
                </a:solidFill>
                <a:latin typeface="Krub"/>
                <a:ea typeface="Krub"/>
                <a:cs typeface="Krub"/>
                <a:sym typeface="Krub"/>
              </a:rPr>
              <a:t>Very severe trauma. </a:t>
            </a:r>
            <a:endParaRPr>
              <a:solidFill>
                <a:schemeClr val="dk1"/>
              </a:solidFill>
              <a:latin typeface="Krub"/>
              <a:ea typeface="Krub"/>
              <a:cs typeface="Krub"/>
              <a:sym typeface="Krub"/>
            </a:endParaRPr>
          </a:p>
          <a:p>
            <a:pPr indent="-317500" lvl="1" marL="914400" rtl="0" algn="l">
              <a:lnSpc>
                <a:spcPct val="115000"/>
              </a:lnSpc>
              <a:spcBef>
                <a:spcPts val="0"/>
              </a:spcBef>
              <a:spcAft>
                <a:spcPts val="0"/>
              </a:spcAft>
              <a:buSzPts val="1400"/>
              <a:buFont typeface="Krub"/>
              <a:buChar char="○"/>
            </a:pPr>
            <a:r>
              <a:rPr lang="en">
                <a:solidFill>
                  <a:schemeClr val="dk1"/>
                </a:solidFill>
                <a:latin typeface="Krub"/>
                <a:ea typeface="Krub"/>
                <a:cs typeface="Krub"/>
                <a:sym typeface="Krub"/>
              </a:rPr>
              <a:t>Aspiration of gastric fluid .</a:t>
            </a:r>
            <a:endParaRPr>
              <a:solidFill>
                <a:schemeClr val="dk1"/>
              </a:solidFill>
              <a:latin typeface="Krub"/>
              <a:ea typeface="Krub"/>
              <a:cs typeface="Krub"/>
              <a:sym typeface="Krub"/>
            </a:endParaRPr>
          </a:p>
          <a:p>
            <a:pPr indent="-317500" lvl="1" marL="914400" rtl="0" algn="l">
              <a:lnSpc>
                <a:spcPct val="115000"/>
              </a:lnSpc>
              <a:spcBef>
                <a:spcPts val="0"/>
              </a:spcBef>
              <a:spcAft>
                <a:spcPts val="0"/>
              </a:spcAft>
              <a:buSzPts val="1400"/>
              <a:buFont typeface="Krub"/>
              <a:buChar char="○"/>
            </a:pPr>
            <a:r>
              <a:rPr lang="en">
                <a:solidFill>
                  <a:schemeClr val="dk1"/>
                </a:solidFill>
                <a:latin typeface="Krub"/>
                <a:ea typeface="Krub"/>
                <a:cs typeface="Krub"/>
                <a:sym typeface="Krub"/>
              </a:rPr>
              <a:t>Major surgery.</a:t>
            </a:r>
            <a:endParaRPr>
              <a:solidFill>
                <a:schemeClr val="dk1"/>
              </a:solidFill>
              <a:latin typeface="Krub"/>
              <a:ea typeface="Krub"/>
              <a:cs typeface="Krub"/>
              <a:sym typeface="Krub"/>
            </a:endParaRPr>
          </a:p>
          <a:p>
            <a:pPr indent="-317500" lvl="1" marL="914400" rtl="0" algn="l">
              <a:lnSpc>
                <a:spcPct val="115000"/>
              </a:lnSpc>
              <a:spcBef>
                <a:spcPts val="0"/>
              </a:spcBef>
              <a:spcAft>
                <a:spcPts val="0"/>
              </a:spcAft>
              <a:buSzPts val="1400"/>
              <a:buFont typeface="Krub"/>
              <a:buChar char="○"/>
            </a:pPr>
            <a:r>
              <a:rPr lang="en">
                <a:solidFill>
                  <a:schemeClr val="dk1"/>
                </a:solidFill>
                <a:latin typeface="Krub"/>
                <a:ea typeface="Krub"/>
                <a:cs typeface="Krub"/>
                <a:sym typeface="Krub"/>
              </a:rPr>
              <a:t>Severe burn</a:t>
            </a:r>
            <a:endParaRPr>
              <a:solidFill>
                <a:schemeClr val="dk1"/>
              </a:solidFill>
              <a:latin typeface="Krub"/>
              <a:ea typeface="Krub"/>
              <a:cs typeface="Krub"/>
              <a:sym typeface="Krub"/>
            </a:endParaRPr>
          </a:p>
          <a:p>
            <a:pPr indent="0" lvl="0" marL="0" rtl="0" algn="l">
              <a:lnSpc>
                <a:spcPct val="115000"/>
              </a:lnSpc>
              <a:spcBef>
                <a:spcPts val="0"/>
              </a:spcBef>
              <a:spcAft>
                <a:spcPts val="0"/>
              </a:spcAft>
              <a:buNone/>
            </a:pPr>
            <a:r>
              <a:t/>
            </a:r>
            <a:endParaRPr>
              <a:solidFill>
                <a:schemeClr val="dk1"/>
              </a:solidFill>
              <a:latin typeface="Krub"/>
              <a:ea typeface="Krub"/>
              <a:cs typeface="Krub"/>
              <a:sym typeface="Krub"/>
            </a:endParaRPr>
          </a:p>
          <a:p>
            <a:pPr indent="0" lvl="0" marL="0" rtl="0" algn="l">
              <a:lnSpc>
                <a:spcPct val="115000"/>
              </a:lnSpc>
              <a:spcBef>
                <a:spcPts val="0"/>
              </a:spcBef>
              <a:spcAft>
                <a:spcPts val="0"/>
              </a:spcAft>
              <a:buNone/>
            </a:pPr>
            <a:r>
              <a:rPr lang="en">
                <a:solidFill>
                  <a:schemeClr val="dk1"/>
                </a:solidFill>
                <a:latin typeface="Krub"/>
                <a:ea typeface="Krub"/>
                <a:cs typeface="Krub"/>
                <a:sym typeface="Krub"/>
              </a:rPr>
              <a:t>3. </a:t>
            </a:r>
            <a:r>
              <a:rPr b="1" lang="en">
                <a:solidFill>
                  <a:schemeClr val="dk1"/>
                </a:solidFill>
                <a:latin typeface="Krub"/>
                <a:ea typeface="Krub"/>
                <a:cs typeface="Krub"/>
                <a:sym typeface="Krub"/>
              </a:rPr>
              <a:t>Neonatal respiratory distress syndrome:</a:t>
            </a:r>
            <a:endParaRPr b="1">
              <a:solidFill>
                <a:schemeClr val="dk1"/>
              </a:solidFill>
              <a:latin typeface="Krub"/>
              <a:ea typeface="Krub"/>
              <a:cs typeface="Krub"/>
              <a:sym typeface="Krub"/>
            </a:endParaRPr>
          </a:p>
          <a:p>
            <a:pPr indent="-317500" lvl="0" marL="457200" rtl="0" algn="l">
              <a:lnSpc>
                <a:spcPct val="115000"/>
              </a:lnSpc>
              <a:spcBef>
                <a:spcPts val="0"/>
              </a:spcBef>
              <a:spcAft>
                <a:spcPts val="0"/>
              </a:spcAft>
              <a:buSzPts val="1400"/>
              <a:buFont typeface="Krub"/>
              <a:buChar char="●"/>
            </a:pPr>
            <a:r>
              <a:rPr b="1" lang="en">
                <a:solidFill>
                  <a:srgbClr val="FF0000"/>
                </a:solidFill>
                <a:latin typeface="Krub"/>
                <a:ea typeface="Krub"/>
                <a:cs typeface="Krub"/>
                <a:sym typeface="Krub"/>
              </a:rPr>
              <a:t>Causes</a:t>
            </a:r>
            <a:r>
              <a:rPr b="1" lang="en">
                <a:solidFill>
                  <a:schemeClr val="dk1"/>
                </a:solidFill>
                <a:latin typeface="Krub"/>
                <a:ea typeface="Krub"/>
                <a:cs typeface="Krub"/>
                <a:sym typeface="Krub"/>
              </a:rPr>
              <a:t>: </a:t>
            </a:r>
            <a:endParaRPr b="1">
              <a:solidFill>
                <a:schemeClr val="dk1"/>
              </a:solidFill>
              <a:latin typeface="Krub"/>
              <a:ea typeface="Krub"/>
              <a:cs typeface="Krub"/>
              <a:sym typeface="Krub"/>
            </a:endParaRPr>
          </a:p>
          <a:p>
            <a:pPr indent="-317500" lvl="1" marL="914400" rtl="0" algn="l">
              <a:lnSpc>
                <a:spcPct val="115000"/>
              </a:lnSpc>
              <a:spcBef>
                <a:spcPts val="0"/>
              </a:spcBef>
              <a:spcAft>
                <a:spcPts val="0"/>
              </a:spcAft>
              <a:buSzPts val="1400"/>
              <a:buFont typeface="Krub"/>
              <a:buChar char="○"/>
            </a:pPr>
            <a:r>
              <a:rPr lang="en">
                <a:solidFill>
                  <a:schemeClr val="dk1"/>
                </a:solidFill>
                <a:latin typeface="Krub"/>
                <a:ea typeface="Krub"/>
                <a:cs typeface="Krub"/>
                <a:sym typeface="Krub"/>
              </a:rPr>
              <a:t>Prematurity       </a:t>
            </a:r>
            <a:endParaRPr>
              <a:solidFill>
                <a:schemeClr val="dk1"/>
              </a:solidFill>
              <a:latin typeface="Krub"/>
              <a:ea typeface="Krub"/>
              <a:cs typeface="Krub"/>
              <a:sym typeface="Krub"/>
            </a:endParaRPr>
          </a:p>
          <a:p>
            <a:pPr indent="-317500" lvl="1" marL="914400" rtl="0" algn="l">
              <a:lnSpc>
                <a:spcPct val="115000"/>
              </a:lnSpc>
              <a:spcBef>
                <a:spcPts val="0"/>
              </a:spcBef>
              <a:spcAft>
                <a:spcPts val="0"/>
              </a:spcAft>
              <a:buSzPts val="1400"/>
              <a:buFont typeface="Krub"/>
              <a:buChar char="○"/>
            </a:pPr>
            <a:r>
              <a:rPr lang="en">
                <a:solidFill>
                  <a:schemeClr val="dk1"/>
                </a:solidFill>
                <a:latin typeface="Krub"/>
                <a:ea typeface="Krub"/>
                <a:cs typeface="Krub"/>
                <a:sym typeface="Krub"/>
              </a:rPr>
              <a:t>Maternal diabetes        </a:t>
            </a:r>
            <a:endParaRPr>
              <a:solidFill>
                <a:schemeClr val="dk1"/>
              </a:solidFill>
              <a:latin typeface="Krub"/>
              <a:ea typeface="Krub"/>
              <a:cs typeface="Krub"/>
              <a:sym typeface="Krub"/>
            </a:endParaRPr>
          </a:p>
          <a:p>
            <a:pPr indent="-317500" lvl="1" marL="914400" rtl="0" algn="l">
              <a:lnSpc>
                <a:spcPct val="115000"/>
              </a:lnSpc>
              <a:spcBef>
                <a:spcPts val="0"/>
              </a:spcBef>
              <a:spcAft>
                <a:spcPts val="0"/>
              </a:spcAft>
              <a:buSzPts val="1400"/>
              <a:buFont typeface="Krub"/>
              <a:buChar char="○"/>
            </a:pPr>
            <a:r>
              <a:rPr lang="en">
                <a:solidFill>
                  <a:schemeClr val="dk1"/>
                </a:solidFill>
                <a:latin typeface="Krub"/>
                <a:ea typeface="Krub"/>
                <a:cs typeface="Krub"/>
                <a:sym typeface="Krub"/>
              </a:rPr>
              <a:t>Cesarean section       </a:t>
            </a:r>
            <a:endParaRPr>
              <a:solidFill>
                <a:schemeClr val="dk1"/>
              </a:solidFill>
              <a:latin typeface="Krub"/>
              <a:ea typeface="Krub"/>
              <a:cs typeface="Krub"/>
              <a:sym typeface="Krub"/>
            </a:endParaRPr>
          </a:p>
          <a:p>
            <a:pPr indent="-317500" lvl="1" marL="914400" rtl="0" algn="l">
              <a:lnSpc>
                <a:spcPct val="115000"/>
              </a:lnSpc>
              <a:spcBef>
                <a:spcPts val="0"/>
              </a:spcBef>
              <a:spcAft>
                <a:spcPts val="0"/>
              </a:spcAft>
              <a:buSzPts val="1400"/>
              <a:buFont typeface="Krub"/>
              <a:buChar char="○"/>
            </a:pPr>
            <a:r>
              <a:rPr lang="en">
                <a:solidFill>
                  <a:schemeClr val="dk1"/>
                </a:solidFill>
                <a:latin typeface="Krub"/>
                <a:ea typeface="Krub"/>
                <a:cs typeface="Krub"/>
                <a:sym typeface="Krub"/>
              </a:rPr>
              <a:t>Multiple pregnancy.</a:t>
            </a:r>
            <a:endParaRPr>
              <a:solidFill>
                <a:schemeClr val="dk1"/>
              </a:solidFill>
              <a:latin typeface="Krub"/>
              <a:ea typeface="Krub"/>
              <a:cs typeface="Krub"/>
              <a:sym typeface="Krub"/>
            </a:endParaRPr>
          </a:p>
          <a:p>
            <a:pPr indent="0" lvl="0" marL="0" rtl="0" algn="l">
              <a:lnSpc>
                <a:spcPct val="115000"/>
              </a:lnSpc>
              <a:spcBef>
                <a:spcPts val="0"/>
              </a:spcBef>
              <a:spcAft>
                <a:spcPts val="0"/>
              </a:spcAft>
              <a:buNone/>
            </a:pPr>
            <a:r>
              <a:t/>
            </a:r>
            <a:endParaRPr b="1">
              <a:solidFill>
                <a:schemeClr val="dk1"/>
              </a:solidFill>
              <a:latin typeface="Krub"/>
              <a:ea typeface="Krub"/>
              <a:cs typeface="Krub"/>
              <a:sym typeface="Krub"/>
            </a:endParaRPr>
          </a:p>
          <a:p>
            <a:pPr indent="0" lvl="0" marL="0" rtl="0" algn="l">
              <a:lnSpc>
                <a:spcPct val="115000"/>
              </a:lnSpc>
              <a:spcBef>
                <a:spcPts val="0"/>
              </a:spcBef>
              <a:spcAft>
                <a:spcPts val="0"/>
              </a:spcAft>
              <a:buNone/>
            </a:pPr>
            <a:r>
              <a:rPr b="1" lang="en">
                <a:solidFill>
                  <a:schemeClr val="dk1"/>
                </a:solidFill>
                <a:latin typeface="Krub"/>
                <a:ea typeface="Krub"/>
                <a:cs typeface="Krub"/>
                <a:sym typeface="Krub"/>
              </a:rPr>
              <a:t>4. Pneumoconiosis </a:t>
            </a:r>
            <a:endParaRPr b="1">
              <a:solidFill>
                <a:schemeClr val="dk1"/>
              </a:solidFill>
              <a:latin typeface="Krub"/>
              <a:ea typeface="Krub"/>
              <a:cs typeface="Krub"/>
              <a:sym typeface="Krub"/>
            </a:endParaRPr>
          </a:p>
          <a:p>
            <a:pPr indent="0" lvl="0" marL="0" rtl="0" algn="l">
              <a:lnSpc>
                <a:spcPct val="115000"/>
              </a:lnSpc>
              <a:spcBef>
                <a:spcPts val="0"/>
              </a:spcBef>
              <a:spcAft>
                <a:spcPts val="0"/>
              </a:spcAft>
              <a:buNone/>
            </a:pPr>
            <a:r>
              <a:rPr b="1" lang="en">
                <a:solidFill>
                  <a:schemeClr val="dk1"/>
                </a:solidFill>
                <a:latin typeface="Krub"/>
                <a:ea typeface="Krub"/>
                <a:cs typeface="Krub"/>
                <a:sym typeface="Krub"/>
              </a:rPr>
              <a:t>5. Coal worker pneumoconiosis</a:t>
            </a:r>
            <a:endParaRPr b="1">
              <a:solidFill>
                <a:schemeClr val="dk1"/>
              </a:solidFill>
              <a:latin typeface="Krub"/>
              <a:ea typeface="Krub"/>
              <a:cs typeface="Krub"/>
              <a:sym typeface="Krub"/>
            </a:endParaRPr>
          </a:p>
          <a:p>
            <a:pPr indent="-317500" lvl="0" marL="457200" rtl="0" algn="l">
              <a:lnSpc>
                <a:spcPct val="115000"/>
              </a:lnSpc>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Diameter of the dust &lt; 0.5 micron → don't cause pneumoconiosis </a:t>
            </a:r>
            <a:endParaRPr>
              <a:solidFill>
                <a:schemeClr val="dk1"/>
              </a:solidFill>
              <a:latin typeface="Krub"/>
              <a:ea typeface="Krub"/>
              <a:cs typeface="Krub"/>
              <a:sym typeface="Krub"/>
            </a:endParaRPr>
          </a:p>
          <a:p>
            <a:pPr indent="-317500" lvl="0" marL="457200" rtl="0" algn="l">
              <a:lnSpc>
                <a:spcPct val="115000"/>
              </a:lnSpc>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More than 0.5 micron it will interact with the cilia and the mucus </a:t>
            </a:r>
            <a:endParaRPr>
              <a:solidFill>
                <a:schemeClr val="dk1"/>
              </a:solidFill>
              <a:latin typeface="Krub"/>
              <a:ea typeface="Krub"/>
              <a:cs typeface="Krub"/>
              <a:sym typeface="Krub"/>
            </a:endParaRPr>
          </a:p>
          <a:p>
            <a:pPr indent="-317500" lvl="0" marL="457200" rtl="0" algn="l">
              <a:lnSpc>
                <a:spcPct val="115000"/>
              </a:lnSpc>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The problem in the dust between 1 and 5 micron it cause inflammation and damage in the alveolar wall and pneumoconiosis ends with fibrosis.</a:t>
            </a:r>
            <a:endParaRPr>
              <a:solidFill>
                <a:schemeClr val="dk1"/>
              </a:solidFill>
              <a:latin typeface="Krub"/>
              <a:ea typeface="Krub"/>
              <a:cs typeface="Krub"/>
              <a:sym typeface="Krub"/>
            </a:endParaRPr>
          </a:p>
        </p:txBody>
      </p:sp>
      <p:sp>
        <p:nvSpPr>
          <p:cNvPr id="1617" name="Google Shape;1617;p66"/>
          <p:cNvSpPr/>
          <p:nvPr/>
        </p:nvSpPr>
        <p:spPr>
          <a:xfrm>
            <a:off x="84216" y="2213143"/>
            <a:ext cx="729175" cy="510775"/>
          </a:xfrm>
          <a:prstGeom prst="flowChartMerg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800">
                <a:latin typeface="Black Han Sans"/>
                <a:ea typeface="Black Han Sans"/>
                <a:cs typeface="Black Han Sans"/>
                <a:sym typeface="Black Han Sans"/>
              </a:rPr>
              <a:t>3</a:t>
            </a:r>
            <a:endParaRPr sz="1800">
              <a:latin typeface="Black Han Sans"/>
              <a:ea typeface="Black Han Sans"/>
              <a:cs typeface="Black Han Sans"/>
              <a:sym typeface="Black Han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1" name="Shape 1621"/>
        <p:cNvGrpSpPr/>
        <p:nvPr/>
      </p:nvGrpSpPr>
      <p:grpSpPr>
        <a:xfrm>
          <a:off x="0" y="0"/>
          <a:ext cx="0" cy="0"/>
          <a:chOff x="0" y="0"/>
          <a:chExt cx="0" cy="0"/>
        </a:xfrm>
      </p:grpSpPr>
      <p:sp>
        <p:nvSpPr>
          <p:cNvPr id="1622" name="Google Shape;1622;p67"/>
          <p:cNvSpPr txBox="1"/>
          <p:nvPr/>
        </p:nvSpPr>
        <p:spPr>
          <a:xfrm>
            <a:off x="354750" y="566814"/>
            <a:ext cx="5319300" cy="653700"/>
          </a:xfrm>
          <a:prstGeom prst="rect">
            <a:avLst/>
          </a:prstGeom>
          <a:noFill/>
          <a:ln>
            <a:noFill/>
          </a:ln>
        </p:spPr>
        <p:txBody>
          <a:bodyPr anchorCtr="0" anchor="ctr" bIns="37450" lIns="37450" spcFirstLastPara="1" rIns="37450" wrap="square" tIns="37450">
            <a:noAutofit/>
          </a:bodyPr>
          <a:lstStyle/>
          <a:p>
            <a:pPr indent="0" lvl="0" marL="0" rtl="0" algn="ctr">
              <a:spcBef>
                <a:spcPts val="0"/>
              </a:spcBef>
              <a:spcAft>
                <a:spcPts val="0"/>
              </a:spcAft>
              <a:buNone/>
            </a:pPr>
            <a:r>
              <a:rPr lang="en" sz="3900">
                <a:solidFill>
                  <a:schemeClr val="dk1"/>
                </a:solidFill>
                <a:latin typeface="Black Han Sans"/>
                <a:ea typeface="Black Han Sans"/>
                <a:cs typeface="Black Han Sans"/>
                <a:sym typeface="Black Han Sans"/>
              </a:rPr>
              <a:t>Dr. Al-Rikabi’s Notes</a:t>
            </a:r>
            <a:endParaRPr sz="3900">
              <a:solidFill>
                <a:schemeClr val="dk1"/>
              </a:solidFill>
              <a:latin typeface="Black Han Sans"/>
              <a:ea typeface="Black Han Sans"/>
              <a:cs typeface="Black Han Sans"/>
              <a:sym typeface="Black Han Sans"/>
            </a:endParaRPr>
          </a:p>
        </p:txBody>
      </p:sp>
      <p:sp>
        <p:nvSpPr>
          <p:cNvPr id="1623" name="Google Shape;1623;p67"/>
          <p:cNvSpPr txBox="1"/>
          <p:nvPr/>
        </p:nvSpPr>
        <p:spPr>
          <a:xfrm>
            <a:off x="354753" y="2441207"/>
            <a:ext cx="6730500" cy="7650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a:solidFill>
                  <a:schemeClr val="dk1"/>
                </a:solidFill>
                <a:latin typeface="Krub"/>
                <a:ea typeface="Krub"/>
                <a:cs typeface="Krub"/>
                <a:sym typeface="Krub"/>
              </a:rPr>
              <a:t>    </a:t>
            </a:r>
            <a:endParaRPr b="1">
              <a:solidFill>
                <a:schemeClr val="dk1"/>
              </a:solidFill>
              <a:latin typeface="Krub"/>
              <a:ea typeface="Krub"/>
              <a:cs typeface="Krub"/>
              <a:sym typeface="Krub"/>
            </a:endParaRPr>
          </a:p>
          <a:p>
            <a:pPr indent="0" lvl="0" marL="0" rtl="0" algn="l">
              <a:lnSpc>
                <a:spcPct val="115000"/>
              </a:lnSpc>
              <a:spcBef>
                <a:spcPts val="0"/>
              </a:spcBef>
              <a:spcAft>
                <a:spcPts val="0"/>
              </a:spcAft>
              <a:buNone/>
            </a:pPr>
            <a:r>
              <a:rPr b="1" lang="en">
                <a:solidFill>
                  <a:schemeClr val="dk1"/>
                </a:solidFill>
                <a:latin typeface="Krub"/>
                <a:ea typeface="Krub"/>
                <a:cs typeface="Krub"/>
                <a:sym typeface="Krub"/>
              </a:rPr>
              <a:t>6. </a:t>
            </a:r>
            <a:r>
              <a:rPr b="1" lang="en">
                <a:solidFill>
                  <a:schemeClr val="dk1"/>
                </a:solidFill>
                <a:latin typeface="Krub"/>
                <a:ea typeface="Krub"/>
                <a:cs typeface="Krub"/>
                <a:sym typeface="Krub"/>
              </a:rPr>
              <a:t>Silicosis </a:t>
            </a:r>
            <a:endParaRPr b="1">
              <a:solidFill>
                <a:schemeClr val="dk1"/>
              </a:solidFill>
              <a:latin typeface="Krub"/>
              <a:ea typeface="Krub"/>
              <a:cs typeface="Krub"/>
              <a:sym typeface="Krub"/>
            </a:endParaRPr>
          </a:p>
          <a:p>
            <a:pPr indent="-317500" lvl="0" marL="457200" rtl="0" algn="l">
              <a:lnSpc>
                <a:spcPct val="115000"/>
              </a:lnSpc>
              <a:spcBef>
                <a:spcPts val="0"/>
              </a:spcBef>
              <a:spcAft>
                <a:spcPts val="0"/>
              </a:spcAft>
              <a:buClr>
                <a:schemeClr val="dk1"/>
              </a:buClr>
              <a:buSzPts val="1400"/>
              <a:buFont typeface="Comic Sans MS"/>
              <a:buChar char="●"/>
            </a:pPr>
            <a:r>
              <a:rPr b="1" lang="en">
                <a:solidFill>
                  <a:srgbClr val="980000"/>
                </a:solidFill>
                <a:latin typeface="Krub"/>
                <a:ea typeface="Krub"/>
                <a:cs typeface="Krub"/>
                <a:sym typeface="Krub"/>
              </a:rPr>
              <a:t>Cause</a:t>
            </a:r>
            <a:r>
              <a:rPr b="1" lang="en">
                <a:solidFill>
                  <a:schemeClr val="dk1"/>
                </a:solidFill>
                <a:latin typeface="Krub"/>
                <a:ea typeface="Krub"/>
                <a:cs typeface="Krub"/>
                <a:sym typeface="Krub"/>
              </a:rPr>
              <a:t>:</a:t>
            </a:r>
            <a:r>
              <a:rPr lang="en">
                <a:solidFill>
                  <a:schemeClr val="dk1"/>
                </a:solidFill>
                <a:latin typeface="Krub"/>
                <a:ea typeface="Krub"/>
                <a:cs typeface="Krub"/>
                <a:sym typeface="Krub"/>
              </a:rPr>
              <a:t> accumulation of silica </a:t>
            </a:r>
            <a:endParaRPr>
              <a:solidFill>
                <a:schemeClr val="dk1"/>
              </a:solidFill>
              <a:latin typeface="Krub"/>
              <a:ea typeface="Krub"/>
              <a:cs typeface="Krub"/>
              <a:sym typeface="Krub"/>
            </a:endParaRPr>
          </a:p>
          <a:p>
            <a:pPr indent="-317500" lvl="0" marL="457200" rtl="0" algn="l">
              <a:lnSpc>
                <a:spcPct val="115000"/>
              </a:lnSpc>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The patient come with interstitial lung disease and symptoms like dyspnea and dry cough.</a:t>
            </a:r>
            <a:endParaRPr>
              <a:solidFill>
                <a:schemeClr val="dk1"/>
              </a:solidFill>
              <a:latin typeface="Krub"/>
              <a:ea typeface="Krub"/>
              <a:cs typeface="Krub"/>
              <a:sym typeface="Krub"/>
            </a:endParaRPr>
          </a:p>
          <a:p>
            <a:pPr indent="-317500" lvl="0" marL="457200" rtl="1" algn="r">
              <a:lnSpc>
                <a:spcPct val="115000"/>
              </a:lnSpc>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الأشخاص المعرضين له هم عمال البناء</a:t>
            </a:r>
            <a:endParaRPr>
              <a:solidFill>
                <a:schemeClr val="dk1"/>
              </a:solidFill>
              <a:latin typeface="Krub"/>
              <a:ea typeface="Krub"/>
              <a:cs typeface="Krub"/>
              <a:sym typeface="Krub"/>
            </a:endParaRPr>
          </a:p>
          <a:p>
            <a:pPr indent="-317500" lvl="0" marL="457200" rtl="0" algn="l">
              <a:lnSpc>
                <a:spcPct val="115000"/>
              </a:lnSpc>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More likely to develop on top of this Tuberculosis there is increase in incidence of tuberculosis in those patient.</a:t>
            </a:r>
            <a:endParaRPr>
              <a:solidFill>
                <a:schemeClr val="dk1"/>
              </a:solidFill>
              <a:latin typeface="Krub"/>
              <a:ea typeface="Krub"/>
              <a:cs typeface="Krub"/>
              <a:sym typeface="Krub"/>
            </a:endParaRPr>
          </a:p>
          <a:p>
            <a:pPr indent="0" lvl="0" marL="0" rtl="0" algn="l">
              <a:lnSpc>
                <a:spcPct val="115000"/>
              </a:lnSpc>
              <a:spcBef>
                <a:spcPts val="0"/>
              </a:spcBef>
              <a:spcAft>
                <a:spcPts val="0"/>
              </a:spcAft>
              <a:buNone/>
            </a:pPr>
            <a:r>
              <a:t/>
            </a:r>
            <a:endParaRPr>
              <a:solidFill>
                <a:schemeClr val="dk1"/>
              </a:solidFill>
              <a:latin typeface="Krub"/>
              <a:ea typeface="Krub"/>
              <a:cs typeface="Krub"/>
              <a:sym typeface="Krub"/>
            </a:endParaRPr>
          </a:p>
          <a:p>
            <a:pPr indent="0" lvl="0" marL="0" rtl="0" algn="l">
              <a:lnSpc>
                <a:spcPct val="115000"/>
              </a:lnSpc>
              <a:spcBef>
                <a:spcPts val="0"/>
              </a:spcBef>
              <a:spcAft>
                <a:spcPts val="0"/>
              </a:spcAft>
              <a:buNone/>
            </a:pPr>
            <a:r>
              <a:rPr lang="en">
                <a:solidFill>
                  <a:schemeClr val="dk1"/>
                </a:solidFill>
                <a:latin typeface="Krub"/>
                <a:ea typeface="Krub"/>
                <a:cs typeface="Krub"/>
                <a:sym typeface="Krub"/>
              </a:rPr>
              <a:t>7</a:t>
            </a:r>
            <a:r>
              <a:rPr lang="en">
                <a:solidFill>
                  <a:schemeClr val="dk1"/>
                </a:solidFill>
                <a:latin typeface="Krub"/>
                <a:ea typeface="Krub"/>
                <a:cs typeface="Krub"/>
                <a:sym typeface="Krub"/>
              </a:rPr>
              <a:t>. </a:t>
            </a:r>
            <a:r>
              <a:rPr b="1" lang="en">
                <a:solidFill>
                  <a:schemeClr val="dk1"/>
                </a:solidFill>
                <a:latin typeface="Krub"/>
                <a:ea typeface="Krub"/>
                <a:cs typeface="Krub"/>
                <a:sym typeface="Krub"/>
              </a:rPr>
              <a:t>Asbestosis </a:t>
            </a:r>
            <a:endParaRPr b="1">
              <a:solidFill>
                <a:schemeClr val="dk1"/>
              </a:solidFill>
              <a:latin typeface="Krub"/>
              <a:ea typeface="Krub"/>
              <a:cs typeface="Krub"/>
              <a:sym typeface="Krub"/>
            </a:endParaRPr>
          </a:p>
          <a:p>
            <a:pPr indent="-317500" lvl="0" marL="457200" rtl="0" algn="l">
              <a:lnSpc>
                <a:spcPct val="115000"/>
              </a:lnSpc>
              <a:spcBef>
                <a:spcPts val="0"/>
              </a:spcBef>
              <a:spcAft>
                <a:spcPts val="0"/>
              </a:spcAft>
              <a:buClr>
                <a:schemeClr val="dk1"/>
              </a:buClr>
              <a:buSzPts val="1400"/>
              <a:buFont typeface="Comic Sans MS"/>
              <a:buChar char="●"/>
            </a:pPr>
            <a:r>
              <a:rPr b="1" lang="en">
                <a:solidFill>
                  <a:schemeClr val="dk1"/>
                </a:solidFill>
                <a:latin typeface="Krub"/>
                <a:ea typeface="Krub"/>
                <a:cs typeface="Krub"/>
                <a:sym typeface="Krub"/>
              </a:rPr>
              <a:t>Cause: </a:t>
            </a:r>
            <a:r>
              <a:rPr lang="en">
                <a:solidFill>
                  <a:schemeClr val="dk1"/>
                </a:solidFill>
                <a:latin typeface="Krub"/>
                <a:ea typeface="Krub"/>
                <a:cs typeface="Krub"/>
                <a:sym typeface="Krub"/>
              </a:rPr>
              <a:t>asbestos it is in the insulation materials </a:t>
            </a:r>
            <a:endParaRPr>
              <a:solidFill>
                <a:schemeClr val="dk1"/>
              </a:solidFill>
              <a:latin typeface="Krub"/>
              <a:ea typeface="Krub"/>
              <a:cs typeface="Krub"/>
              <a:sym typeface="Krub"/>
            </a:endParaRPr>
          </a:p>
          <a:p>
            <a:pPr indent="-317500" lvl="0" marL="457200" rtl="0" algn="l">
              <a:lnSpc>
                <a:spcPct val="115000"/>
              </a:lnSpc>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Very dangerous because it causes malignant mesothelioma (tumor in the pleura).</a:t>
            </a:r>
            <a:endParaRPr b="1">
              <a:solidFill>
                <a:srgbClr val="FF0000"/>
              </a:solidFill>
              <a:latin typeface="Krub"/>
              <a:ea typeface="Krub"/>
              <a:cs typeface="Krub"/>
              <a:sym typeface="Krub"/>
            </a:endParaRPr>
          </a:p>
          <a:p>
            <a:pPr indent="0" lvl="0" marL="0" rtl="0" algn="l">
              <a:lnSpc>
                <a:spcPct val="115000"/>
              </a:lnSpc>
              <a:spcBef>
                <a:spcPts val="0"/>
              </a:spcBef>
              <a:spcAft>
                <a:spcPts val="0"/>
              </a:spcAft>
              <a:buNone/>
            </a:pPr>
            <a:r>
              <a:t/>
            </a:r>
            <a:endParaRPr b="1">
              <a:solidFill>
                <a:schemeClr val="dk1"/>
              </a:solidFill>
              <a:latin typeface="Krub"/>
              <a:ea typeface="Krub"/>
              <a:cs typeface="Krub"/>
              <a:sym typeface="Krub"/>
            </a:endParaRPr>
          </a:p>
          <a:p>
            <a:pPr indent="0" lvl="0" marL="0" rtl="0" algn="l">
              <a:lnSpc>
                <a:spcPct val="115000"/>
              </a:lnSpc>
              <a:spcBef>
                <a:spcPts val="0"/>
              </a:spcBef>
              <a:spcAft>
                <a:spcPts val="0"/>
              </a:spcAft>
              <a:buNone/>
            </a:pPr>
            <a:r>
              <a:rPr b="1" lang="en">
                <a:solidFill>
                  <a:schemeClr val="dk1"/>
                </a:solidFill>
                <a:latin typeface="Krub"/>
                <a:ea typeface="Krub"/>
                <a:cs typeface="Krub"/>
                <a:sym typeface="Krub"/>
              </a:rPr>
              <a:t>8. Drugs that cause interstitial lung disease</a:t>
            </a:r>
            <a:endParaRPr b="1">
              <a:solidFill>
                <a:schemeClr val="dk1"/>
              </a:solidFill>
              <a:latin typeface="Krub"/>
              <a:ea typeface="Krub"/>
              <a:cs typeface="Krub"/>
              <a:sym typeface="Krub"/>
            </a:endParaRPr>
          </a:p>
          <a:p>
            <a:pPr indent="-317500" lvl="0" marL="457200" rtl="0" algn="l">
              <a:lnSpc>
                <a:spcPct val="115000"/>
              </a:lnSpc>
              <a:spcBef>
                <a:spcPts val="0"/>
              </a:spcBef>
              <a:spcAft>
                <a:spcPts val="0"/>
              </a:spcAft>
              <a:buClr>
                <a:schemeClr val="dk1"/>
              </a:buClr>
              <a:buSzPts val="1400"/>
              <a:buFont typeface="Krub"/>
              <a:buChar char="●"/>
            </a:pPr>
            <a:r>
              <a:rPr b="1" lang="en">
                <a:solidFill>
                  <a:schemeClr val="dk1"/>
                </a:solidFill>
                <a:latin typeface="Krub"/>
                <a:ea typeface="Krub"/>
                <a:cs typeface="Krub"/>
                <a:sym typeface="Krub"/>
              </a:rPr>
              <a:t> </a:t>
            </a:r>
            <a:r>
              <a:rPr lang="en">
                <a:solidFill>
                  <a:schemeClr val="dk1"/>
                </a:solidFill>
                <a:latin typeface="Krub"/>
                <a:ea typeface="Krub"/>
                <a:cs typeface="Krub"/>
                <a:sym typeface="Krub"/>
              </a:rPr>
              <a:t>Cocaine (drug abuse).</a:t>
            </a:r>
            <a:endParaRPr>
              <a:solidFill>
                <a:schemeClr val="dk1"/>
              </a:solidFill>
              <a:latin typeface="Krub"/>
              <a:ea typeface="Krub"/>
              <a:cs typeface="Krub"/>
              <a:sym typeface="Krub"/>
            </a:endParaRPr>
          </a:p>
          <a:p>
            <a:pPr indent="-317500" lvl="0" marL="457200" rtl="0" algn="l">
              <a:lnSpc>
                <a:spcPct val="115000"/>
              </a:lnSpc>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Bleomycin (used for malignant tumors like lymphoma). </a:t>
            </a:r>
            <a:endParaRPr>
              <a:solidFill>
                <a:schemeClr val="dk1"/>
              </a:solidFill>
              <a:latin typeface="Krub"/>
              <a:ea typeface="Krub"/>
              <a:cs typeface="Krub"/>
              <a:sym typeface="Krub"/>
            </a:endParaRPr>
          </a:p>
          <a:p>
            <a:pPr indent="0" lvl="0" marL="0" rtl="0" algn="l">
              <a:lnSpc>
                <a:spcPct val="115000"/>
              </a:lnSpc>
              <a:spcBef>
                <a:spcPts val="0"/>
              </a:spcBef>
              <a:spcAft>
                <a:spcPts val="0"/>
              </a:spcAft>
              <a:buNone/>
            </a:pPr>
            <a:r>
              <a:t/>
            </a:r>
            <a:endParaRPr b="1">
              <a:solidFill>
                <a:schemeClr val="dk1"/>
              </a:solidFill>
              <a:latin typeface="Krub"/>
              <a:ea typeface="Krub"/>
              <a:cs typeface="Krub"/>
              <a:sym typeface="Krub"/>
            </a:endParaRPr>
          </a:p>
          <a:p>
            <a:pPr indent="0" lvl="0" marL="0" rtl="0" algn="l">
              <a:lnSpc>
                <a:spcPct val="115000"/>
              </a:lnSpc>
              <a:spcBef>
                <a:spcPts val="0"/>
              </a:spcBef>
              <a:spcAft>
                <a:spcPts val="0"/>
              </a:spcAft>
              <a:buNone/>
            </a:pPr>
            <a:r>
              <a:rPr b="1" lang="en">
                <a:solidFill>
                  <a:schemeClr val="dk1"/>
                </a:solidFill>
                <a:latin typeface="Krub"/>
                <a:ea typeface="Krub"/>
                <a:cs typeface="Krub"/>
                <a:sym typeface="Krub"/>
              </a:rPr>
              <a:t>9. Sarcoidosis</a:t>
            </a:r>
            <a:endParaRPr b="1">
              <a:solidFill>
                <a:schemeClr val="dk1"/>
              </a:solidFill>
              <a:latin typeface="Krub"/>
              <a:ea typeface="Krub"/>
              <a:cs typeface="Krub"/>
              <a:sym typeface="Krub"/>
            </a:endParaRPr>
          </a:p>
          <a:p>
            <a:pPr indent="-317500" lvl="0" marL="457200" rtl="0" algn="l">
              <a:lnSpc>
                <a:spcPct val="115000"/>
              </a:lnSpc>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Causing granuloma and fibrosis and it is systemic disease (may affect the lung or the eye or skin).</a:t>
            </a:r>
            <a:endParaRPr>
              <a:solidFill>
                <a:schemeClr val="dk1"/>
              </a:solidFill>
              <a:latin typeface="Krub"/>
              <a:ea typeface="Krub"/>
              <a:cs typeface="Krub"/>
              <a:sym typeface="Krub"/>
            </a:endParaRPr>
          </a:p>
          <a:p>
            <a:pPr indent="-317500" lvl="0" marL="457200" rtl="0" algn="l">
              <a:lnSpc>
                <a:spcPct val="115000"/>
              </a:lnSpc>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Idiopathic causing enlarged lymph node </a:t>
            </a:r>
            <a:endParaRPr>
              <a:solidFill>
                <a:schemeClr val="dk1"/>
              </a:solidFill>
              <a:latin typeface="Krub"/>
              <a:ea typeface="Krub"/>
              <a:cs typeface="Krub"/>
              <a:sym typeface="Krub"/>
            </a:endParaRPr>
          </a:p>
          <a:p>
            <a:pPr indent="-317500" lvl="0" marL="457200" rtl="0" algn="l">
              <a:lnSpc>
                <a:spcPct val="115000"/>
              </a:lnSpc>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Mainly affect the black race and in skandinavien country it is not common in KSA (when we see granuloma we think of Tuberculosis).</a:t>
            </a:r>
            <a:endParaRPr>
              <a:solidFill>
                <a:schemeClr val="dk1"/>
              </a:solidFill>
              <a:latin typeface="Krub"/>
              <a:ea typeface="Krub"/>
              <a:cs typeface="Krub"/>
              <a:sym typeface="Krub"/>
            </a:endParaRPr>
          </a:p>
          <a:p>
            <a:pPr indent="0" lvl="0" marL="0" rtl="0" algn="l">
              <a:lnSpc>
                <a:spcPct val="115000"/>
              </a:lnSpc>
              <a:spcBef>
                <a:spcPts val="0"/>
              </a:spcBef>
              <a:spcAft>
                <a:spcPts val="0"/>
              </a:spcAft>
              <a:buNone/>
            </a:pPr>
            <a:r>
              <a:t/>
            </a:r>
            <a:endParaRPr>
              <a:solidFill>
                <a:schemeClr val="dk1"/>
              </a:solidFill>
              <a:latin typeface="Krub"/>
              <a:ea typeface="Krub"/>
              <a:cs typeface="Krub"/>
              <a:sym typeface="Krub"/>
            </a:endParaRPr>
          </a:p>
          <a:p>
            <a:pPr indent="0" lvl="0" marL="0" rtl="0" algn="l">
              <a:lnSpc>
                <a:spcPct val="115000"/>
              </a:lnSpc>
              <a:spcBef>
                <a:spcPts val="0"/>
              </a:spcBef>
              <a:spcAft>
                <a:spcPts val="0"/>
              </a:spcAft>
              <a:buNone/>
            </a:pPr>
            <a:r>
              <a:rPr b="1" lang="en">
                <a:solidFill>
                  <a:schemeClr val="dk1"/>
                </a:solidFill>
                <a:latin typeface="Krub"/>
                <a:ea typeface="Krub"/>
                <a:cs typeface="Krub"/>
                <a:sym typeface="Krub"/>
              </a:rPr>
              <a:t>10. Hypersensitivity Pneumonitis</a:t>
            </a:r>
            <a:endParaRPr b="1">
              <a:solidFill>
                <a:schemeClr val="dk1"/>
              </a:solidFill>
              <a:latin typeface="Krub"/>
              <a:ea typeface="Krub"/>
              <a:cs typeface="Krub"/>
              <a:sym typeface="Krub"/>
            </a:endParaRPr>
          </a:p>
          <a:p>
            <a:pPr indent="-317500" lvl="0" marL="457200" rtl="0" algn="l">
              <a:lnSpc>
                <a:spcPct val="115000"/>
              </a:lnSpc>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Interstitial lung disease associated with endifined granuloma and the patient should have a history of exposure (pigeons, مكيف  صحراوي).</a:t>
            </a:r>
            <a:endParaRPr>
              <a:solidFill>
                <a:schemeClr val="dk1"/>
              </a:solidFill>
              <a:latin typeface="Krub"/>
              <a:ea typeface="Krub"/>
              <a:cs typeface="Krub"/>
              <a:sym typeface="Krub"/>
            </a:endParaRPr>
          </a:p>
          <a:p>
            <a:pPr indent="-317500" lvl="0" marL="457200" rtl="0" algn="l">
              <a:lnSpc>
                <a:spcPct val="115000"/>
              </a:lnSpc>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Caused by allergic reaction with  organic dust causing small granuloma.</a:t>
            </a:r>
            <a:endParaRPr>
              <a:solidFill>
                <a:schemeClr val="dk1"/>
              </a:solidFill>
              <a:latin typeface="Krub"/>
              <a:ea typeface="Krub"/>
              <a:cs typeface="Krub"/>
              <a:sym typeface="Krub"/>
            </a:endParaRPr>
          </a:p>
          <a:p>
            <a:pPr indent="-317500" lvl="0" marL="457200" rtl="0" algn="l">
              <a:lnSpc>
                <a:spcPct val="115000"/>
              </a:lnSpc>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this disease mainly affect the Upper lobe. </a:t>
            </a:r>
            <a:endParaRPr>
              <a:solidFill>
                <a:schemeClr val="dk1"/>
              </a:solidFill>
              <a:latin typeface="Krub"/>
              <a:ea typeface="Krub"/>
              <a:cs typeface="Krub"/>
              <a:sym typeface="Krub"/>
            </a:endParaRPr>
          </a:p>
        </p:txBody>
      </p:sp>
      <p:sp>
        <p:nvSpPr>
          <p:cNvPr id="1624" name="Google Shape;1624;p67"/>
          <p:cNvSpPr/>
          <p:nvPr/>
        </p:nvSpPr>
        <p:spPr>
          <a:xfrm>
            <a:off x="84216" y="2213143"/>
            <a:ext cx="729175" cy="510775"/>
          </a:xfrm>
          <a:prstGeom prst="flowChartMerg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800">
                <a:latin typeface="Black Han Sans"/>
                <a:ea typeface="Black Han Sans"/>
                <a:cs typeface="Black Han Sans"/>
                <a:sym typeface="Black Han Sans"/>
              </a:rPr>
              <a:t>3</a:t>
            </a:r>
            <a:endParaRPr sz="1800">
              <a:latin typeface="Black Han Sans"/>
              <a:ea typeface="Black Han Sans"/>
              <a:cs typeface="Black Han Sans"/>
              <a:sym typeface="Black Han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8" name="Shape 1628"/>
        <p:cNvGrpSpPr/>
        <p:nvPr/>
      </p:nvGrpSpPr>
      <p:grpSpPr>
        <a:xfrm>
          <a:off x="0" y="0"/>
          <a:ext cx="0" cy="0"/>
          <a:chOff x="0" y="0"/>
          <a:chExt cx="0" cy="0"/>
        </a:xfrm>
      </p:grpSpPr>
      <p:sp>
        <p:nvSpPr>
          <p:cNvPr id="1629" name="Google Shape;1629;p68"/>
          <p:cNvSpPr txBox="1"/>
          <p:nvPr/>
        </p:nvSpPr>
        <p:spPr>
          <a:xfrm>
            <a:off x="608204" y="1170847"/>
            <a:ext cx="7010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Krub"/>
              <a:ea typeface="Krub"/>
              <a:cs typeface="Krub"/>
              <a:sym typeface="Krub"/>
            </a:endParaRPr>
          </a:p>
        </p:txBody>
      </p:sp>
      <p:sp>
        <p:nvSpPr>
          <p:cNvPr id="1630" name="Google Shape;1630;p68"/>
          <p:cNvSpPr txBox="1"/>
          <p:nvPr/>
        </p:nvSpPr>
        <p:spPr>
          <a:xfrm>
            <a:off x="15086970" y="3042047"/>
            <a:ext cx="2901900" cy="31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Krub"/>
                <a:ea typeface="Krub"/>
                <a:cs typeface="Krub"/>
                <a:sym typeface="Krub"/>
              </a:rPr>
              <a:t> </a:t>
            </a:r>
            <a:endParaRPr>
              <a:latin typeface="Krub"/>
              <a:ea typeface="Krub"/>
              <a:cs typeface="Krub"/>
              <a:sym typeface="Krub"/>
            </a:endParaRPr>
          </a:p>
          <a:p>
            <a:pPr indent="0" lvl="0" marL="0" rtl="0" algn="l">
              <a:spcBef>
                <a:spcPts val="0"/>
              </a:spcBef>
              <a:spcAft>
                <a:spcPts val="0"/>
              </a:spcAft>
              <a:buNone/>
            </a:pPr>
            <a:r>
              <a:t/>
            </a:r>
            <a:endParaRPr>
              <a:latin typeface="Krub"/>
              <a:ea typeface="Krub"/>
              <a:cs typeface="Krub"/>
              <a:sym typeface="Krub"/>
            </a:endParaRPr>
          </a:p>
        </p:txBody>
      </p:sp>
      <p:sp>
        <p:nvSpPr>
          <p:cNvPr id="1631" name="Google Shape;1631;p68"/>
          <p:cNvSpPr txBox="1"/>
          <p:nvPr/>
        </p:nvSpPr>
        <p:spPr>
          <a:xfrm>
            <a:off x="670971" y="3189443"/>
            <a:ext cx="7010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Krub"/>
              <a:ea typeface="Krub"/>
              <a:cs typeface="Krub"/>
              <a:sym typeface="Krub"/>
            </a:endParaRPr>
          </a:p>
        </p:txBody>
      </p:sp>
      <p:sp>
        <p:nvSpPr>
          <p:cNvPr id="1632" name="Google Shape;1632;p68"/>
          <p:cNvSpPr txBox="1"/>
          <p:nvPr/>
        </p:nvSpPr>
        <p:spPr>
          <a:xfrm>
            <a:off x="-3366839" y="3191281"/>
            <a:ext cx="2901900" cy="31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Krub"/>
                <a:ea typeface="Krub"/>
                <a:cs typeface="Krub"/>
                <a:sym typeface="Krub"/>
              </a:rPr>
              <a:t> </a:t>
            </a:r>
            <a:endParaRPr>
              <a:solidFill>
                <a:schemeClr val="dk1"/>
              </a:solidFill>
              <a:latin typeface="Krub"/>
              <a:ea typeface="Krub"/>
              <a:cs typeface="Krub"/>
              <a:sym typeface="Krub"/>
            </a:endParaRPr>
          </a:p>
          <a:p>
            <a:pPr indent="0" lvl="0" marL="0" rtl="0" algn="l">
              <a:spcBef>
                <a:spcPts val="0"/>
              </a:spcBef>
              <a:spcAft>
                <a:spcPts val="0"/>
              </a:spcAft>
              <a:buNone/>
            </a:pPr>
            <a:r>
              <a:t/>
            </a:r>
            <a:endParaRPr>
              <a:latin typeface="Krub"/>
              <a:ea typeface="Krub"/>
              <a:cs typeface="Krub"/>
              <a:sym typeface="Krub"/>
            </a:endParaRPr>
          </a:p>
          <a:p>
            <a:pPr indent="0" lvl="0" marL="0" rtl="0" algn="l">
              <a:spcBef>
                <a:spcPts val="0"/>
              </a:spcBef>
              <a:spcAft>
                <a:spcPts val="0"/>
              </a:spcAft>
              <a:buNone/>
            </a:pPr>
            <a:r>
              <a:t/>
            </a:r>
            <a:endParaRPr>
              <a:latin typeface="Krub"/>
              <a:ea typeface="Krub"/>
              <a:cs typeface="Krub"/>
              <a:sym typeface="Krub"/>
            </a:endParaRPr>
          </a:p>
        </p:txBody>
      </p:sp>
      <p:sp>
        <p:nvSpPr>
          <p:cNvPr id="1633" name="Google Shape;1633;p68"/>
          <p:cNvSpPr txBox="1"/>
          <p:nvPr/>
        </p:nvSpPr>
        <p:spPr>
          <a:xfrm>
            <a:off x="-4963721" y="1304693"/>
            <a:ext cx="2901900" cy="31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Krub"/>
                <a:ea typeface="Krub"/>
                <a:cs typeface="Krub"/>
                <a:sym typeface="Krub"/>
              </a:rPr>
              <a:t> </a:t>
            </a:r>
            <a:endParaRPr>
              <a:solidFill>
                <a:schemeClr val="dk1"/>
              </a:solidFill>
              <a:latin typeface="Krub"/>
              <a:ea typeface="Krub"/>
              <a:cs typeface="Krub"/>
              <a:sym typeface="Krub"/>
            </a:endParaRPr>
          </a:p>
          <a:p>
            <a:pPr indent="0" lvl="0" marL="0" rtl="0" algn="l">
              <a:spcBef>
                <a:spcPts val="0"/>
              </a:spcBef>
              <a:spcAft>
                <a:spcPts val="0"/>
              </a:spcAft>
              <a:buNone/>
            </a:pPr>
            <a:r>
              <a:t/>
            </a:r>
            <a:endParaRPr>
              <a:solidFill>
                <a:schemeClr val="dk1"/>
              </a:solidFill>
              <a:latin typeface="Krub"/>
              <a:ea typeface="Krub"/>
              <a:cs typeface="Krub"/>
              <a:sym typeface="Krub"/>
            </a:endParaRPr>
          </a:p>
          <a:p>
            <a:pPr indent="0" lvl="0" marL="0" rtl="0" algn="l">
              <a:spcBef>
                <a:spcPts val="0"/>
              </a:spcBef>
              <a:spcAft>
                <a:spcPts val="0"/>
              </a:spcAft>
              <a:buNone/>
            </a:pPr>
            <a:r>
              <a:t/>
            </a:r>
            <a:endParaRPr>
              <a:latin typeface="Krub"/>
              <a:ea typeface="Krub"/>
              <a:cs typeface="Krub"/>
              <a:sym typeface="Krub"/>
            </a:endParaRPr>
          </a:p>
          <a:p>
            <a:pPr indent="0" lvl="0" marL="0" rtl="0" algn="l">
              <a:spcBef>
                <a:spcPts val="0"/>
              </a:spcBef>
              <a:spcAft>
                <a:spcPts val="0"/>
              </a:spcAft>
              <a:buNone/>
            </a:pPr>
            <a:r>
              <a:t/>
            </a:r>
            <a:endParaRPr>
              <a:latin typeface="Krub"/>
              <a:ea typeface="Krub"/>
              <a:cs typeface="Krub"/>
              <a:sym typeface="Krub"/>
            </a:endParaRPr>
          </a:p>
        </p:txBody>
      </p:sp>
      <p:sp>
        <p:nvSpPr>
          <p:cNvPr id="1634" name="Google Shape;1634;p68"/>
          <p:cNvSpPr txBox="1"/>
          <p:nvPr/>
        </p:nvSpPr>
        <p:spPr>
          <a:xfrm>
            <a:off x="-3366838" y="4468968"/>
            <a:ext cx="2901900" cy="31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Krub"/>
                <a:ea typeface="Krub"/>
                <a:cs typeface="Krub"/>
                <a:sym typeface="Krub"/>
              </a:rPr>
              <a:t> </a:t>
            </a:r>
            <a:endParaRPr>
              <a:solidFill>
                <a:schemeClr val="dk1"/>
              </a:solidFill>
              <a:latin typeface="Krub"/>
              <a:ea typeface="Krub"/>
              <a:cs typeface="Krub"/>
              <a:sym typeface="Krub"/>
            </a:endParaRPr>
          </a:p>
          <a:p>
            <a:pPr indent="0" lvl="0" marL="0" rtl="0" algn="l">
              <a:spcBef>
                <a:spcPts val="0"/>
              </a:spcBef>
              <a:spcAft>
                <a:spcPts val="0"/>
              </a:spcAft>
              <a:buNone/>
            </a:pPr>
            <a:r>
              <a:t/>
            </a:r>
            <a:endParaRPr>
              <a:solidFill>
                <a:schemeClr val="dk1"/>
              </a:solidFill>
              <a:latin typeface="Krub"/>
              <a:ea typeface="Krub"/>
              <a:cs typeface="Krub"/>
              <a:sym typeface="Krub"/>
            </a:endParaRPr>
          </a:p>
          <a:p>
            <a:pPr indent="0" lvl="0" marL="0" rtl="0" algn="l">
              <a:spcBef>
                <a:spcPts val="0"/>
              </a:spcBef>
              <a:spcAft>
                <a:spcPts val="0"/>
              </a:spcAft>
              <a:buNone/>
            </a:pPr>
            <a:r>
              <a:t/>
            </a:r>
            <a:endParaRPr>
              <a:latin typeface="Krub"/>
              <a:ea typeface="Krub"/>
              <a:cs typeface="Krub"/>
              <a:sym typeface="Krub"/>
            </a:endParaRPr>
          </a:p>
          <a:p>
            <a:pPr indent="0" lvl="0" marL="0" rtl="0" algn="l">
              <a:spcBef>
                <a:spcPts val="0"/>
              </a:spcBef>
              <a:spcAft>
                <a:spcPts val="0"/>
              </a:spcAft>
              <a:buNone/>
            </a:pPr>
            <a:r>
              <a:t/>
            </a:r>
            <a:endParaRPr>
              <a:latin typeface="Krub"/>
              <a:ea typeface="Krub"/>
              <a:cs typeface="Krub"/>
              <a:sym typeface="Krub"/>
            </a:endParaRPr>
          </a:p>
        </p:txBody>
      </p:sp>
      <p:sp>
        <p:nvSpPr>
          <p:cNvPr id="1635" name="Google Shape;1635;p68"/>
          <p:cNvSpPr txBox="1"/>
          <p:nvPr/>
        </p:nvSpPr>
        <p:spPr>
          <a:xfrm>
            <a:off x="-3989471" y="1933555"/>
            <a:ext cx="2901900" cy="31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Krub"/>
                <a:ea typeface="Krub"/>
                <a:cs typeface="Krub"/>
                <a:sym typeface="Krub"/>
              </a:rPr>
              <a:t> </a:t>
            </a:r>
            <a:endParaRPr>
              <a:solidFill>
                <a:schemeClr val="dk1"/>
              </a:solidFill>
              <a:latin typeface="Krub"/>
              <a:ea typeface="Krub"/>
              <a:cs typeface="Krub"/>
              <a:sym typeface="Krub"/>
            </a:endParaRPr>
          </a:p>
          <a:p>
            <a:pPr indent="0" lvl="0" marL="0" rtl="0" algn="l">
              <a:spcBef>
                <a:spcPts val="0"/>
              </a:spcBef>
              <a:spcAft>
                <a:spcPts val="0"/>
              </a:spcAft>
              <a:buNone/>
            </a:pPr>
            <a:r>
              <a:t/>
            </a:r>
            <a:endParaRPr>
              <a:solidFill>
                <a:schemeClr val="dk1"/>
              </a:solidFill>
              <a:latin typeface="Krub"/>
              <a:ea typeface="Krub"/>
              <a:cs typeface="Krub"/>
              <a:sym typeface="Krub"/>
            </a:endParaRPr>
          </a:p>
          <a:p>
            <a:pPr indent="0" lvl="0" marL="0" rtl="0" algn="l">
              <a:spcBef>
                <a:spcPts val="0"/>
              </a:spcBef>
              <a:spcAft>
                <a:spcPts val="0"/>
              </a:spcAft>
              <a:buNone/>
            </a:pPr>
            <a:r>
              <a:t/>
            </a:r>
            <a:endParaRPr>
              <a:latin typeface="Krub"/>
              <a:ea typeface="Krub"/>
              <a:cs typeface="Krub"/>
              <a:sym typeface="Krub"/>
            </a:endParaRPr>
          </a:p>
          <a:p>
            <a:pPr indent="0" lvl="0" marL="0" rtl="0" algn="l">
              <a:spcBef>
                <a:spcPts val="0"/>
              </a:spcBef>
              <a:spcAft>
                <a:spcPts val="0"/>
              </a:spcAft>
              <a:buNone/>
            </a:pPr>
            <a:r>
              <a:t/>
            </a:r>
            <a:endParaRPr>
              <a:latin typeface="Krub"/>
              <a:ea typeface="Krub"/>
              <a:cs typeface="Krub"/>
              <a:sym typeface="Krub"/>
            </a:endParaRPr>
          </a:p>
        </p:txBody>
      </p:sp>
      <p:sp>
        <p:nvSpPr>
          <p:cNvPr id="1636" name="Google Shape;1636;p68"/>
          <p:cNvSpPr txBox="1"/>
          <p:nvPr/>
        </p:nvSpPr>
        <p:spPr>
          <a:xfrm>
            <a:off x="692413" y="5229589"/>
            <a:ext cx="7010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Krub"/>
              <a:ea typeface="Krub"/>
              <a:cs typeface="Krub"/>
              <a:sym typeface="Krub"/>
            </a:endParaRPr>
          </a:p>
        </p:txBody>
      </p:sp>
      <p:sp>
        <p:nvSpPr>
          <p:cNvPr id="1637" name="Google Shape;1637;p68"/>
          <p:cNvSpPr txBox="1"/>
          <p:nvPr/>
        </p:nvSpPr>
        <p:spPr>
          <a:xfrm>
            <a:off x="-4678929" y="3855750"/>
            <a:ext cx="2901900" cy="31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Krub"/>
                <a:ea typeface="Krub"/>
                <a:cs typeface="Krub"/>
                <a:sym typeface="Krub"/>
              </a:rPr>
              <a:t> </a:t>
            </a:r>
            <a:endParaRPr>
              <a:solidFill>
                <a:schemeClr val="dk1"/>
              </a:solidFill>
              <a:latin typeface="Krub"/>
              <a:ea typeface="Krub"/>
              <a:cs typeface="Krub"/>
              <a:sym typeface="Krub"/>
            </a:endParaRPr>
          </a:p>
          <a:p>
            <a:pPr indent="0" lvl="0" marL="0" rtl="0" algn="l">
              <a:spcBef>
                <a:spcPts val="0"/>
              </a:spcBef>
              <a:spcAft>
                <a:spcPts val="0"/>
              </a:spcAft>
              <a:buNone/>
            </a:pPr>
            <a:r>
              <a:t/>
            </a:r>
            <a:endParaRPr>
              <a:solidFill>
                <a:schemeClr val="dk1"/>
              </a:solidFill>
              <a:latin typeface="Krub"/>
              <a:ea typeface="Krub"/>
              <a:cs typeface="Krub"/>
              <a:sym typeface="Krub"/>
            </a:endParaRPr>
          </a:p>
          <a:p>
            <a:pPr indent="0" lvl="0" marL="0" rtl="0" algn="l">
              <a:spcBef>
                <a:spcPts val="0"/>
              </a:spcBef>
              <a:spcAft>
                <a:spcPts val="0"/>
              </a:spcAft>
              <a:buNone/>
            </a:pPr>
            <a:r>
              <a:t/>
            </a:r>
            <a:endParaRPr>
              <a:solidFill>
                <a:schemeClr val="dk1"/>
              </a:solidFill>
              <a:latin typeface="Krub"/>
              <a:ea typeface="Krub"/>
              <a:cs typeface="Krub"/>
              <a:sym typeface="Krub"/>
            </a:endParaRPr>
          </a:p>
          <a:p>
            <a:pPr indent="0" lvl="0" marL="0" rtl="0" algn="l">
              <a:spcBef>
                <a:spcPts val="0"/>
              </a:spcBef>
              <a:spcAft>
                <a:spcPts val="0"/>
              </a:spcAft>
              <a:buNone/>
            </a:pPr>
            <a:r>
              <a:t/>
            </a:r>
            <a:endParaRPr>
              <a:latin typeface="Krub"/>
              <a:ea typeface="Krub"/>
              <a:cs typeface="Krub"/>
              <a:sym typeface="Krub"/>
            </a:endParaRPr>
          </a:p>
          <a:p>
            <a:pPr indent="0" lvl="0" marL="0" rtl="0" algn="l">
              <a:spcBef>
                <a:spcPts val="0"/>
              </a:spcBef>
              <a:spcAft>
                <a:spcPts val="0"/>
              </a:spcAft>
              <a:buNone/>
            </a:pPr>
            <a:r>
              <a:t/>
            </a:r>
            <a:endParaRPr>
              <a:latin typeface="Krub"/>
              <a:ea typeface="Krub"/>
              <a:cs typeface="Krub"/>
              <a:sym typeface="Krub"/>
            </a:endParaRPr>
          </a:p>
        </p:txBody>
      </p:sp>
      <p:sp>
        <p:nvSpPr>
          <p:cNvPr id="1638" name="Google Shape;1638;p68"/>
          <p:cNvSpPr txBox="1"/>
          <p:nvPr/>
        </p:nvSpPr>
        <p:spPr>
          <a:xfrm>
            <a:off x="-4479070" y="5752338"/>
            <a:ext cx="2901900" cy="31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Krub"/>
                <a:ea typeface="Krub"/>
                <a:cs typeface="Krub"/>
                <a:sym typeface="Krub"/>
              </a:rPr>
              <a:t> </a:t>
            </a:r>
            <a:endParaRPr>
              <a:solidFill>
                <a:schemeClr val="dk1"/>
              </a:solidFill>
              <a:latin typeface="Krub"/>
              <a:ea typeface="Krub"/>
              <a:cs typeface="Krub"/>
              <a:sym typeface="Krub"/>
            </a:endParaRPr>
          </a:p>
          <a:p>
            <a:pPr indent="0" lvl="0" marL="0" rtl="0" algn="l">
              <a:spcBef>
                <a:spcPts val="0"/>
              </a:spcBef>
              <a:spcAft>
                <a:spcPts val="0"/>
              </a:spcAft>
              <a:buNone/>
            </a:pPr>
            <a:r>
              <a:t/>
            </a:r>
            <a:endParaRPr>
              <a:solidFill>
                <a:schemeClr val="dk1"/>
              </a:solidFill>
              <a:latin typeface="Krub"/>
              <a:ea typeface="Krub"/>
              <a:cs typeface="Krub"/>
              <a:sym typeface="Krub"/>
            </a:endParaRPr>
          </a:p>
          <a:p>
            <a:pPr indent="0" lvl="0" marL="0" rtl="0" algn="l">
              <a:spcBef>
                <a:spcPts val="0"/>
              </a:spcBef>
              <a:spcAft>
                <a:spcPts val="0"/>
              </a:spcAft>
              <a:buNone/>
            </a:pPr>
            <a:r>
              <a:t/>
            </a:r>
            <a:endParaRPr>
              <a:solidFill>
                <a:schemeClr val="dk1"/>
              </a:solidFill>
              <a:latin typeface="Krub"/>
              <a:ea typeface="Krub"/>
              <a:cs typeface="Krub"/>
              <a:sym typeface="Krub"/>
            </a:endParaRPr>
          </a:p>
          <a:p>
            <a:pPr indent="0" lvl="0" marL="0" rtl="0" algn="l">
              <a:spcBef>
                <a:spcPts val="0"/>
              </a:spcBef>
              <a:spcAft>
                <a:spcPts val="0"/>
              </a:spcAft>
              <a:buNone/>
            </a:pPr>
            <a:r>
              <a:t/>
            </a:r>
            <a:endParaRPr>
              <a:latin typeface="Krub"/>
              <a:ea typeface="Krub"/>
              <a:cs typeface="Krub"/>
              <a:sym typeface="Krub"/>
            </a:endParaRPr>
          </a:p>
          <a:p>
            <a:pPr indent="0" lvl="0" marL="0" rtl="0" algn="l">
              <a:spcBef>
                <a:spcPts val="0"/>
              </a:spcBef>
              <a:spcAft>
                <a:spcPts val="0"/>
              </a:spcAft>
              <a:buNone/>
            </a:pPr>
            <a:r>
              <a:t/>
            </a:r>
            <a:endParaRPr>
              <a:latin typeface="Krub"/>
              <a:ea typeface="Krub"/>
              <a:cs typeface="Krub"/>
              <a:sym typeface="Krub"/>
            </a:endParaRPr>
          </a:p>
        </p:txBody>
      </p:sp>
      <p:sp>
        <p:nvSpPr>
          <p:cNvPr id="1639" name="Google Shape;1639;p68"/>
          <p:cNvSpPr txBox="1"/>
          <p:nvPr/>
        </p:nvSpPr>
        <p:spPr>
          <a:xfrm>
            <a:off x="-3753554" y="2526812"/>
            <a:ext cx="2901900" cy="31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Krub"/>
                <a:ea typeface="Krub"/>
                <a:cs typeface="Krub"/>
                <a:sym typeface="Krub"/>
              </a:rPr>
              <a:t> </a:t>
            </a:r>
            <a:endParaRPr>
              <a:solidFill>
                <a:schemeClr val="dk1"/>
              </a:solidFill>
              <a:latin typeface="Krub"/>
              <a:ea typeface="Krub"/>
              <a:cs typeface="Krub"/>
              <a:sym typeface="Krub"/>
            </a:endParaRPr>
          </a:p>
          <a:p>
            <a:pPr indent="0" lvl="0" marL="0" rtl="0" algn="l">
              <a:spcBef>
                <a:spcPts val="0"/>
              </a:spcBef>
              <a:spcAft>
                <a:spcPts val="0"/>
              </a:spcAft>
              <a:buNone/>
            </a:pPr>
            <a:r>
              <a:t/>
            </a:r>
            <a:endParaRPr>
              <a:solidFill>
                <a:schemeClr val="dk1"/>
              </a:solidFill>
              <a:latin typeface="Krub"/>
              <a:ea typeface="Krub"/>
              <a:cs typeface="Krub"/>
              <a:sym typeface="Krub"/>
            </a:endParaRPr>
          </a:p>
          <a:p>
            <a:pPr indent="0" lvl="0" marL="0" rtl="0" algn="l">
              <a:spcBef>
                <a:spcPts val="0"/>
              </a:spcBef>
              <a:spcAft>
                <a:spcPts val="0"/>
              </a:spcAft>
              <a:buNone/>
            </a:pPr>
            <a:r>
              <a:t/>
            </a:r>
            <a:endParaRPr>
              <a:latin typeface="Krub"/>
              <a:ea typeface="Krub"/>
              <a:cs typeface="Krub"/>
              <a:sym typeface="Krub"/>
            </a:endParaRPr>
          </a:p>
          <a:p>
            <a:pPr indent="0" lvl="0" marL="0" rtl="0" algn="l">
              <a:spcBef>
                <a:spcPts val="0"/>
              </a:spcBef>
              <a:spcAft>
                <a:spcPts val="0"/>
              </a:spcAft>
              <a:buNone/>
            </a:pPr>
            <a:r>
              <a:t/>
            </a:r>
            <a:endParaRPr>
              <a:latin typeface="Krub"/>
              <a:ea typeface="Krub"/>
              <a:cs typeface="Krub"/>
              <a:sym typeface="Krub"/>
            </a:endParaRPr>
          </a:p>
        </p:txBody>
      </p:sp>
      <p:sp>
        <p:nvSpPr>
          <p:cNvPr id="1640" name="Google Shape;1640;p68"/>
          <p:cNvSpPr txBox="1"/>
          <p:nvPr/>
        </p:nvSpPr>
        <p:spPr>
          <a:xfrm>
            <a:off x="760440" y="7207880"/>
            <a:ext cx="7010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Krub"/>
              <a:ea typeface="Krub"/>
              <a:cs typeface="Krub"/>
              <a:sym typeface="Krub"/>
            </a:endParaRPr>
          </a:p>
        </p:txBody>
      </p:sp>
      <p:sp>
        <p:nvSpPr>
          <p:cNvPr id="1641" name="Google Shape;1641;p68"/>
          <p:cNvSpPr txBox="1"/>
          <p:nvPr/>
        </p:nvSpPr>
        <p:spPr>
          <a:xfrm>
            <a:off x="-4963725" y="3293775"/>
            <a:ext cx="2901900" cy="31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Krub"/>
                <a:ea typeface="Krub"/>
                <a:cs typeface="Krub"/>
                <a:sym typeface="Krub"/>
              </a:rPr>
              <a:t> </a:t>
            </a:r>
            <a:endParaRPr>
              <a:solidFill>
                <a:schemeClr val="dk1"/>
              </a:solidFill>
              <a:latin typeface="Krub"/>
              <a:ea typeface="Krub"/>
              <a:cs typeface="Krub"/>
              <a:sym typeface="Krub"/>
            </a:endParaRPr>
          </a:p>
          <a:p>
            <a:pPr indent="0" lvl="0" marL="0" rtl="0" algn="l">
              <a:spcBef>
                <a:spcPts val="0"/>
              </a:spcBef>
              <a:spcAft>
                <a:spcPts val="0"/>
              </a:spcAft>
              <a:buNone/>
            </a:pPr>
            <a:r>
              <a:t/>
            </a:r>
            <a:endParaRPr>
              <a:solidFill>
                <a:schemeClr val="dk1"/>
              </a:solidFill>
              <a:latin typeface="Krub"/>
              <a:ea typeface="Krub"/>
              <a:cs typeface="Krub"/>
              <a:sym typeface="Krub"/>
            </a:endParaRPr>
          </a:p>
          <a:p>
            <a:pPr indent="0" lvl="0" marL="0" rtl="0" algn="l">
              <a:spcBef>
                <a:spcPts val="0"/>
              </a:spcBef>
              <a:spcAft>
                <a:spcPts val="0"/>
              </a:spcAft>
              <a:buNone/>
            </a:pPr>
            <a:r>
              <a:t/>
            </a:r>
            <a:endParaRPr>
              <a:latin typeface="Krub"/>
              <a:ea typeface="Krub"/>
              <a:cs typeface="Krub"/>
              <a:sym typeface="Krub"/>
            </a:endParaRPr>
          </a:p>
          <a:p>
            <a:pPr indent="0" lvl="0" marL="0" rtl="0" algn="l">
              <a:spcBef>
                <a:spcPts val="0"/>
              </a:spcBef>
              <a:spcAft>
                <a:spcPts val="0"/>
              </a:spcAft>
              <a:buNone/>
            </a:pPr>
            <a:r>
              <a:t/>
            </a:r>
            <a:endParaRPr>
              <a:latin typeface="Krub"/>
              <a:ea typeface="Krub"/>
              <a:cs typeface="Krub"/>
              <a:sym typeface="Krub"/>
            </a:endParaRPr>
          </a:p>
        </p:txBody>
      </p:sp>
      <p:sp>
        <p:nvSpPr>
          <p:cNvPr id="1642" name="Google Shape;1642;p68"/>
          <p:cNvSpPr txBox="1"/>
          <p:nvPr/>
        </p:nvSpPr>
        <p:spPr>
          <a:xfrm>
            <a:off x="-4808389" y="675821"/>
            <a:ext cx="2901900" cy="31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Krub"/>
                <a:ea typeface="Krub"/>
                <a:cs typeface="Krub"/>
                <a:sym typeface="Krub"/>
              </a:rPr>
              <a:t> </a:t>
            </a:r>
            <a:endParaRPr>
              <a:solidFill>
                <a:schemeClr val="dk1"/>
              </a:solidFill>
              <a:latin typeface="Krub"/>
              <a:ea typeface="Krub"/>
              <a:cs typeface="Krub"/>
              <a:sym typeface="Krub"/>
            </a:endParaRPr>
          </a:p>
          <a:p>
            <a:pPr indent="0" lvl="0" marL="0" rtl="0" algn="l">
              <a:spcBef>
                <a:spcPts val="0"/>
              </a:spcBef>
              <a:spcAft>
                <a:spcPts val="0"/>
              </a:spcAft>
              <a:buNone/>
            </a:pPr>
            <a:r>
              <a:t/>
            </a:r>
            <a:endParaRPr>
              <a:solidFill>
                <a:schemeClr val="dk1"/>
              </a:solidFill>
              <a:latin typeface="Krub"/>
              <a:ea typeface="Krub"/>
              <a:cs typeface="Krub"/>
              <a:sym typeface="Krub"/>
            </a:endParaRPr>
          </a:p>
          <a:p>
            <a:pPr indent="0" lvl="0" marL="0" rtl="0" algn="l">
              <a:spcBef>
                <a:spcPts val="0"/>
              </a:spcBef>
              <a:spcAft>
                <a:spcPts val="0"/>
              </a:spcAft>
              <a:buNone/>
            </a:pPr>
            <a:r>
              <a:t/>
            </a:r>
            <a:endParaRPr>
              <a:solidFill>
                <a:schemeClr val="dk1"/>
              </a:solidFill>
              <a:latin typeface="Krub"/>
              <a:ea typeface="Krub"/>
              <a:cs typeface="Krub"/>
              <a:sym typeface="Krub"/>
            </a:endParaRPr>
          </a:p>
          <a:p>
            <a:pPr indent="0" lvl="0" marL="0" rtl="0" algn="l">
              <a:spcBef>
                <a:spcPts val="0"/>
              </a:spcBef>
              <a:spcAft>
                <a:spcPts val="0"/>
              </a:spcAft>
              <a:buNone/>
            </a:pPr>
            <a:r>
              <a:t/>
            </a:r>
            <a:endParaRPr>
              <a:solidFill>
                <a:schemeClr val="dk1"/>
              </a:solidFill>
              <a:latin typeface="Krub"/>
              <a:ea typeface="Krub"/>
              <a:cs typeface="Krub"/>
              <a:sym typeface="Krub"/>
            </a:endParaRPr>
          </a:p>
          <a:p>
            <a:pPr indent="0" lvl="0" marL="0" rtl="0" algn="l">
              <a:spcBef>
                <a:spcPts val="0"/>
              </a:spcBef>
              <a:spcAft>
                <a:spcPts val="0"/>
              </a:spcAft>
              <a:buNone/>
            </a:pPr>
            <a:r>
              <a:t/>
            </a:r>
            <a:endParaRPr>
              <a:latin typeface="Krub"/>
              <a:ea typeface="Krub"/>
              <a:cs typeface="Krub"/>
              <a:sym typeface="Krub"/>
            </a:endParaRPr>
          </a:p>
          <a:p>
            <a:pPr indent="0" lvl="0" marL="0" rtl="0" algn="l">
              <a:spcBef>
                <a:spcPts val="0"/>
              </a:spcBef>
              <a:spcAft>
                <a:spcPts val="0"/>
              </a:spcAft>
              <a:buNone/>
            </a:pPr>
            <a:r>
              <a:t/>
            </a:r>
            <a:endParaRPr>
              <a:latin typeface="Krub"/>
              <a:ea typeface="Krub"/>
              <a:cs typeface="Krub"/>
              <a:sym typeface="Krub"/>
            </a:endParaRPr>
          </a:p>
        </p:txBody>
      </p:sp>
      <p:sp>
        <p:nvSpPr>
          <p:cNvPr id="1643" name="Google Shape;1643;p68"/>
          <p:cNvSpPr txBox="1"/>
          <p:nvPr/>
        </p:nvSpPr>
        <p:spPr>
          <a:xfrm>
            <a:off x="-4808394" y="4417729"/>
            <a:ext cx="2901900" cy="31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Krub"/>
                <a:ea typeface="Krub"/>
                <a:cs typeface="Krub"/>
                <a:sym typeface="Krub"/>
              </a:rPr>
              <a:t> </a:t>
            </a:r>
            <a:endParaRPr>
              <a:solidFill>
                <a:schemeClr val="dk1"/>
              </a:solidFill>
              <a:latin typeface="Krub"/>
              <a:ea typeface="Krub"/>
              <a:cs typeface="Krub"/>
              <a:sym typeface="Krub"/>
            </a:endParaRPr>
          </a:p>
          <a:p>
            <a:pPr indent="0" lvl="0" marL="0" rtl="0" algn="l">
              <a:spcBef>
                <a:spcPts val="0"/>
              </a:spcBef>
              <a:spcAft>
                <a:spcPts val="0"/>
              </a:spcAft>
              <a:buNone/>
            </a:pPr>
            <a:r>
              <a:t/>
            </a:r>
            <a:endParaRPr>
              <a:solidFill>
                <a:schemeClr val="dk1"/>
              </a:solidFill>
              <a:latin typeface="Krub"/>
              <a:ea typeface="Krub"/>
              <a:cs typeface="Krub"/>
              <a:sym typeface="Krub"/>
            </a:endParaRPr>
          </a:p>
          <a:p>
            <a:pPr indent="0" lvl="0" marL="0" rtl="0" algn="l">
              <a:spcBef>
                <a:spcPts val="0"/>
              </a:spcBef>
              <a:spcAft>
                <a:spcPts val="0"/>
              </a:spcAft>
              <a:buNone/>
            </a:pPr>
            <a:r>
              <a:t/>
            </a:r>
            <a:endParaRPr>
              <a:solidFill>
                <a:schemeClr val="dk1"/>
              </a:solidFill>
              <a:latin typeface="Krub"/>
              <a:ea typeface="Krub"/>
              <a:cs typeface="Krub"/>
              <a:sym typeface="Krub"/>
            </a:endParaRPr>
          </a:p>
          <a:p>
            <a:pPr indent="0" lvl="0" marL="0" rtl="0" algn="l">
              <a:spcBef>
                <a:spcPts val="0"/>
              </a:spcBef>
              <a:spcAft>
                <a:spcPts val="0"/>
              </a:spcAft>
              <a:buNone/>
            </a:pPr>
            <a:r>
              <a:t/>
            </a:r>
            <a:endParaRPr>
              <a:solidFill>
                <a:schemeClr val="dk1"/>
              </a:solidFill>
              <a:latin typeface="Krub"/>
              <a:ea typeface="Krub"/>
              <a:cs typeface="Krub"/>
              <a:sym typeface="Krub"/>
            </a:endParaRPr>
          </a:p>
          <a:p>
            <a:pPr indent="0" lvl="0" marL="0" rtl="0" algn="l">
              <a:spcBef>
                <a:spcPts val="0"/>
              </a:spcBef>
              <a:spcAft>
                <a:spcPts val="0"/>
              </a:spcAft>
              <a:buNone/>
            </a:pPr>
            <a:r>
              <a:t/>
            </a:r>
            <a:endParaRPr>
              <a:latin typeface="Krub"/>
              <a:ea typeface="Krub"/>
              <a:cs typeface="Krub"/>
              <a:sym typeface="Krub"/>
            </a:endParaRPr>
          </a:p>
          <a:p>
            <a:pPr indent="0" lvl="0" marL="0" rtl="0" algn="l">
              <a:spcBef>
                <a:spcPts val="0"/>
              </a:spcBef>
              <a:spcAft>
                <a:spcPts val="0"/>
              </a:spcAft>
              <a:buNone/>
            </a:pPr>
            <a:r>
              <a:t/>
            </a:r>
            <a:endParaRPr>
              <a:latin typeface="Krub"/>
              <a:ea typeface="Krub"/>
              <a:cs typeface="Krub"/>
              <a:sym typeface="Krub"/>
            </a:endParaRPr>
          </a:p>
        </p:txBody>
      </p:sp>
      <p:sp>
        <p:nvSpPr>
          <p:cNvPr id="1644" name="Google Shape;1644;p68"/>
          <p:cNvSpPr txBox="1"/>
          <p:nvPr/>
        </p:nvSpPr>
        <p:spPr>
          <a:xfrm>
            <a:off x="-5455639" y="1214946"/>
            <a:ext cx="2901900" cy="31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Krub"/>
                <a:ea typeface="Krub"/>
                <a:cs typeface="Krub"/>
                <a:sym typeface="Krub"/>
              </a:rPr>
              <a:t> </a:t>
            </a:r>
            <a:endParaRPr>
              <a:solidFill>
                <a:schemeClr val="dk1"/>
              </a:solidFill>
              <a:latin typeface="Krub"/>
              <a:ea typeface="Krub"/>
              <a:cs typeface="Krub"/>
              <a:sym typeface="Krub"/>
            </a:endParaRPr>
          </a:p>
          <a:p>
            <a:pPr indent="0" lvl="0" marL="0" rtl="0" algn="l">
              <a:spcBef>
                <a:spcPts val="0"/>
              </a:spcBef>
              <a:spcAft>
                <a:spcPts val="0"/>
              </a:spcAft>
              <a:buNone/>
            </a:pPr>
            <a:r>
              <a:t/>
            </a:r>
            <a:endParaRPr>
              <a:solidFill>
                <a:schemeClr val="dk1"/>
              </a:solidFill>
              <a:latin typeface="Krub"/>
              <a:ea typeface="Krub"/>
              <a:cs typeface="Krub"/>
              <a:sym typeface="Krub"/>
            </a:endParaRPr>
          </a:p>
          <a:p>
            <a:pPr indent="0" lvl="0" marL="0" rtl="0" algn="l">
              <a:spcBef>
                <a:spcPts val="0"/>
              </a:spcBef>
              <a:spcAft>
                <a:spcPts val="0"/>
              </a:spcAft>
              <a:buNone/>
            </a:pPr>
            <a:r>
              <a:t/>
            </a:r>
            <a:endParaRPr>
              <a:latin typeface="Krub"/>
              <a:ea typeface="Krub"/>
              <a:cs typeface="Krub"/>
              <a:sym typeface="Krub"/>
            </a:endParaRPr>
          </a:p>
          <a:p>
            <a:pPr indent="0" lvl="0" marL="0" rtl="0" algn="l">
              <a:spcBef>
                <a:spcPts val="0"/>
              </a:spcBef>
              <a:spcAft>
                <a:spcPts val="0"/>
              </a:spcAft>
              <a:buNone/>
            </a:pPr>
            <a:r>
              <a:t/>
            </a:r>
            <a:endParaRPr>
              <a:latin typeface="Krub"/>
              <a:ea typeface="Krub"/>
              <a:cs typeface="Krub"/>
              <a:sym typeface="Krub"/>
            </a:endParaRPr>
          </a:p>
        </p:txBody>
      </p:sp>
      <p:sp>
        <p:nvSpPr>
          <p:cNvPr id="1645" name="Google Shape;1645;p68"/>
          <p:cNvSpPr txBox="1"/>
          <p:nvPr/>
        </p:nvSpPr>
        <p:spPr>
          <a:xfrm>
            <a:off x="692377" y="9288330"/>
            <a:ext cx="7010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Krub"/>
              <a:ea typeface="Krub"/>
              <a:cs typeface="Krub"/>
              <a:sym typeface="Krub"/>
            </a:endParaRPr>
          </a:p>
        </p:txBody>
      </p:sp>
      <p:sp>
        <p:nvSpPr>
          <p:cNvPr id="1646" name="Google Shape;1646;p68"/>
          <p:cNvSpPr txBox="1"/>
          <p:nvPr/>
        </p:nvSpPr>
        <p:spPr>
          <a:xfrm>
            <a:off x="-4116633" y="7035692"/>
            <a:ext cx="2901900" cy="31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Krub"/>
                <a:ea typeface="Krub"/>
                <a:cs typeface="Krub"/>
                <a:sym typeface="Krub"/>
              </a:rPr>
              <a:t> </a:t>
            </a:r>
            <a:endParaRPr>
              <a:solidFill>
                <a:schemeClr val="dk1"/>
              </a:solidFill>
              <a:latin typeface="Krub"/>
              <a:ea typeface="Krub"/>
              <a:cs typeface="Krub"/>
              <a:sym typeface="Krub"/>
            </a:endParaRPr>
          </a:p>
          <a:p>
            <a:pPr indent="0" lvl="0" marL="0" rtl="0" algn="l">
              <a:spcBef>
                <a:spcPts val="0"/>
              </a:spcBef>
              <a:spcAft>
                <a:spcPts val="0"/>
              </a:spcAft>
              <a:buNone/>
            </a:pPr>
            <a:r>
              <a:t/>
            </a:r>
            <a:endParaRPr>
              <a:solidFill>
                <a:schemeClr val="dk1"/>
              </a:solidFill>
              <a:latin typeface="Krub"/>
              <a:ea typeface="Krub"/>
              <a:cs typeface="Krub"/>
              <a:sym typeface="Krub"/>
            </a:endParaRPr>
          </a:p>
          <a:p>
            <a:pPr indent="0" lvl="0" marL="0" rtl="0" algn="l">
              <a:spcBef>
                <a:spcPts val="0"/>
              </a:spcBef>
              <a:spcAft>
                <a:spcPts val="0"/>
              </a:spcAft>
              <a:buNone/>
            </a:pPr>
            <a:r>
              <a:t/>
            </a:r>
            <a:endParaRPr>
              <a:solidFill>
                <a:schemeClr val="dk1"/>
              </a:solidFill>
              <a:latin typeface="Krub"/>
              <a:ea typeface="Krub"/>
              <a:cs typeface="Krub"/>
              <a:sym typeface="Krub"/>
            </a:endParaRPr>
          </a:p>
          <a:p>
            <a:pPr indent="0" lvl="0" marL="0" rtl="0" algn="l">
              <a:spcBef>
                <a:spcPts val="0"/>
              </a:spcBef>
              <a:spcAft>
                <a:spcPts val="0"/>
              </a:spcAft>
              <a:buNone/>
            </a:pPr>
            <a:r>
              <a:t/>
            </a:r>
            <a:endParaRPr>
              <a:latin typeface="Krub"/>
              <a:ea typeface="Krub"/>
              <a:cs typeface="Krub"/>
              <a:sym typeface="Krub"/>
            </a:endParaRPr>
          </a:p>
          <a:p>
            <a:pPr indent="0" lvl="0" marL="0" rtl="0" algn="l">
              <a:spcBef>
                <a:spcPts val="0"/>
              </a:spcBef>
              <a:spcAft>
                <a:spcPts val="0"/>
              </a:spcAft>
              <a:buNone/>
            </a:pPr>
            <a:r>
              <a:t/>
            </a:r>
            <a:endParaRPr>
              <a:latin typeface="Krub"/>
              <a:ea typeface="Krub"/>
              <a:cs typeface="Krub"/>
              <a:sym typeface="Krub"/>
            </a:endParaRPr>
          </a:p>
        </p:txBody>
      </p:sp>
      <p:sp>
        <p:nvSpPr>
          <p:cNvPr id="1647" name="Google Shape;1647;p68"/>
          <p:cNvSpPr txBox="1"/>
          <p:nvPr/>
        </p:nvSpPr>
        <p:spPr>
          <a:xfrm>
            <a:off x="-4678927" y="5110653"/>
            <a:ext cx="2901900" cy="31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Krub"/>
                <a:ea typeface="Krub"/>
                <a:cs typeface="Krub"/>
                <a:sym typeface="Krub"/>
              </a:rPr>
              <a:t> </a:t>
            </a:r>
            <a:endParaRPr>
              <a:solidFill>
                <a:schemeClr val="dk1"/>
              </a:solidFill>
              <a:latin typeface="Krub"/>
              <a:ea typeface="Krub"/>
              <a:cs typeface="Krub"/>
              <a:sym typeface="Krub"/>
            </a:endParaRPr>
          </a:p>
          <a:p>
            <a:pPr indent="0" lvl="0" marL="0" rtl="0" algn="l">
              <a:spcBef>
                <a:spcPts val="0"/>
              </a:spcBef>
              <a:spcAft>
                <a:spcPts val="0"/>
              </a:spcAft>
              <a:buNone/>
            </a:pPr>
            <a:r>
              <a:t/>
            </a:r>
            <a:endParaRPr>
              <a:solidFill>
                <a:schemeClr val="dk1"/>
              </a:solidFill>
              <a:latin typeface="Krub"/>
              <a:ea typeface="Krub"/>
              <a:cs typeface="Krub"/>
              <a:sym typeface="Krub"/>
            </a:endParaRPr>
          </a:p>
          <a:p>
            <a:pPr indent="0" lvl="0" marL="0" rtl="0" algn="l">
              <a:spcBef>
                <a:spcPts val="0"/>
              </a:spcBef>
              <a:spcAft>
                <a:spcPts val="0"/>
              </a:spcAft>
              <a:buNone/>
            </a:pPr>
            <a:r>
              <a:t/>
            </a:r>
            <a:endParaRPr>
              <a:solidFill>
                <a:schemeClr val="dk1"/>
              </a:solidFill>
              <a:latin typeface="Krub"/>
              <a:ea typeface="Krub"/>
              <a:cs typeface="Krub"/>
              <a:sym typeface="Krub"/>
            </a:endParaRPr>
          </a:p>
          <a:p>
            <a:pPr indent="0" lvl="0" marL="0" rtl="0" algn="l">
              <a:spcBef>
                <a:spcPts val="0"/>
              </a:spcBef>
              <a:spcAft>
                <a:spcPts val="0"/>
              </a:spcAft>
              <a:buNone/>
            </a:pPr>
            <a:r>
              <a:t/>
            </a:r>
            <a:endParaRPr>
              <a:solidFill>
                <a:schemeClr val="dk1"/>
              </a:solidFill>
              <a:latin typeface="Krub"/>
              <a:ea typeface="Krub"/>
              <a:cs typeface="Krub"/>
              <a:sym typeface="Krub"/>
            </a:endParaRPr>
          </a:p>
          <a:p>
            <a:pPr indent="0" lvl="0" marL="0" rtl="0" algn="l">
              <a:spcBef>
                <a:spcPts val="0"/>
              </a:spcBef>
              <a:spcAft>
                <a:spcPts val="0"/>
              </a:spcAft>
              <a:buNone/>
            </a:pPr>
            <a:r>
              <a:t/>
            </a:r>
            <a:endParaRPr>
              <a:solidFill>
                <a:schemeClr val="dk1"/>
              </a:solidFill>
              <a:latin typeface="Krub"/>
              <a:ea typeface="Krub"/>
              <a:cs typeface="Krub"/>
              <a:sym typeface="Krub"/>
            </a:endParaRPr>
          </a:p>
          <a:p>
            <a:pPr indent="0" lvl="0" marL="0" rtl="0" algn="l">
              <a:spcBef>
                <a:spcPts val="0"/>
              </a:spcBef>
              <a:spcAft>
                <a:spcPts val="0"/>
              </a:spcAft>
              <a:buNone/>
            </a:pPr>
            <a:r>
              <a:t/>
            </a:r>
            <a:endParaRPr>
              <a:latin typeface="Krub"/>
              <a:ea typeface="Krub"/>
              <a:cs typeface="Krub"/>
              <a:sym typeface="Krub"/>
            </a:endParaRPr>
          </a:p>
          <a:p>
            <a:pPr indent="0" lvl="0" marL="0" rtl="0" algn="l">
              <a:spcBef>
                <a:spcPts val="0"/>
              </a:spcBef>
              <a:spcAft>
                <a:spcPts val="0"/>
              </a:spcAft>
              <a:buNone/>
            </a:pPr>
            <a:r>
              <a:t/>
            </a:r>
            <a:endParaRPr>
              <a:latin typeface="Krub"/>
              <a:ea typeface="Krub"/>
              <a:cs typeface="Krub"/>
              <a:sym typeface="Krub"/>
            </a:endParaRPr>
          </a:p>
        </p:txBody>
      </p:sp>
      <p:sp>
        <p:nvSpPr>
          <p:cNvPr id="1648" name="Google Shape;1648;p68"/>
          <p:cNvSpPr txBox="1"/>
          <p:nvPr/>
        </p:nvSpPr>
        <p:spPr>
          <a:xfrm>
            <a:off x="-4116632" y="7637592"/>
            <a:ext cx="2901900" cy="31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Krub"/>
                <a:ea typeface="Krub"/>
                <a:cs typeface="Krub"/>
                <a:sym typeface="Krub"/>
              </a:rPr>
              <a:t> </a:t>
            </a:r>
            <a:endParaRPr>
              <a:solidFill>
                <a:schemeClr val="dk1"/>
              </a:solidFill>
              <a:latin typeface="Krub"/>
              <a:ea typeface="Krub"/>
              <a:cs typeface="Krub"/>
              <a:sym typeface="Krub"/>
            </a:endParaRPr>
          </a:p>
          <a:p>
            <a:pPr indent="0" lvl="0" marL="0" rtl="0" algn="l">
              <a:spcBef>
                <a:spcPts val="0"/>
              </a:spcBef>
              <a:spcAft>
                <a:spcPts val="0"/>
              </a:spcAft>
              <a:buNone/>
            </a:pPr>
            <a:r>
              <a:t/>
            </a:r>
            <a:endParaRPr>
              <a:solidFill>
                <a:schemeClr val="dk1"/>
              </a:solidFill>
              <a:latin typeface="Krub"/>
              <a:ea typeface="Krub"/>
              <a:cs typeface="Krub"/>
              <a:sym typeface="Krub"/>
            </a:endParaRPr>
          </a:p>
          <a:p>
            <a:pPr indent="0" lvl="0" marL="0" rtl="0" algn="l">
              <a:spcBef>
                <a:spcPts val="0"/>
              </a:spcBef>
              <a:spcAft>
                <a:spcPts val="0"/>
              </a:spcAft>
              <a:buNone/>
            </a:pPr>
            <a:r>
              <a:t/>
            </a:r>
            <a:endParaRPr>
              <a:solidFill>
                <a:schemeClr val="dk1"/>
              </a:solidFill>
              <a:latin typeface="Krub"/>
              <a:ea typeface="Krub"/>
              <a:cs typeface="Krub"/>
              <a:sym typeface="Krub"/>
            </a:endParaRPr>
          </a:p>
          <a:p>
            <a:pPr indent="0" lvl="0" marL="0" rtl="0" algn="l">
              <a:spcBef>
                <a:spcPts val="0"/>
              </a:spcBef>
              <a:spcAft>
                <a:spcPts val="0"/>
              </a:spcAft>
              <a:buNone/>
            </a:pPr>
            <a:r>
              <a:t/>
            </a:r>
            <a:endParaRPr>
              <a:solidFill>
                <a:schemeClr val="dk1"/>
              </a:solidFill>
              <a:latin typeface="Krub"/>
              <a:ea typeface="Krub"/>
              <a:cs typeface="Krub"/>
              <a:sym typeface="Krub"/>
            </a:endParaRPr>
          </a:p>
          <a:p>
            <a:pPr indent="0" lvl="0" marL="0" rtl="0" algn="l">
              <a:spcBef>
                <a:spcPts val="0"/>
              </a:spcBef>
              <a:spcAft>
                <a:spcPts val="0"/>
              </a:spcAft>
              <a:buNone/>
            </a:pPr>
            <a:r>
              <a:t/>
            </a:r>
            <a:endParaRPr>
              <a:solidFill>
                <a:schemeClr val="dk1"/>
              </a:solidFill>
              <a:latin typeface="Krub"/>
              <a:ea typeface="Krub"/>
              <a:cs typeface="Krub"/>
              <a:sym typeface="Krub"/>
            </a:endParaRPr>
          </a:p>
          <a:p>
            <a:pPr indent="0" lvl="0" marL="0" rtl="0" algn="l">
              <a:spcBef>
                <a:spcPts val="0"/>
              </a:spcBef>
              <a:spcAft>
                <a:spcPts val="0"/>
              </a:spcAft>
              <a:buNone/>
            </a:pPr>
            <a:r>
              <a:t/>
            </a:r>
            <a:endParaRPr>
              <a:latin typeface="Krub"/>
              <a:ea typeface="Krub"/>
              <a:cs typeface="Krub"/>
              <a:sym typeface="Krub"/>
            </a:endParaRPr>
          </a:p>
          <a:p>
            <a:pPr indent="0" lvl="0" marL="0" rtl="0" algn="l">
              <a:spcBef>
                <a:spcPts val="0"/>
              </a:spcBef>
              <a:spcAft>
                <a:spcPts val="0"/>
              </a:spcAft>
              <a:buNone/>
            </a:pPr>
            <a:r>
              <a:t/>
            </a:r>
            <a:endParaRPr>
              <a:latin typeface="Krub"/>
              <a:ea typeface="Krub"/>
              <a:cs typeface="Krub"/>
              <a:sym typeface="Krub"/>
            </a:endParaRPr>
          </a:p>
        </p:txBody>
      </p:sp>
      <p:sp>
        <p:nvSpPr>
          <p:cNvPr id="1649" name="Google Shape;1649;p68"/>
          <p:cNvSpPr txBox="1"/>
          <p:nvPr/>
        </p:nvSpPr>
        <p:spPr>
          <a:xfrm>
            <a:off x="-4678927" y="8239491"/>
            <a:ext cx="2901900" cy="31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Krub"/>
                <a:ea typeface="Krub"/>
                <a:cs typeface="Krub"/>
                <a:sym typeface="Krub"/>
              </a:rPr>
              <a:t> </a:t>
            </a:r>
            <a:endParaRPr>
              <a:solidFill>
                <a:schemeClr val="dk1"/>
              </a:solidFill>
              <a:latin typeface="Krub"/>
              <a:ea typeface="Krub"/>
              <a:cs typeface="Krub"/>
              <a:sym typeface="Krub"/>
            </a:endParaRPr>
          </a:p>
          <a:p>
            <a:pPr indent="0" lvl="0" marL="0" rtl="0" algn="l">
              <a:spcBef>
                <a:spcPts val="0"/>
              </a:spcBef>
              <a:spcAft>
                <a:spcPts val="0"/>
              </a:spcAft>
              <a:buNone/>
            </a:pPr>
            <a:r>
              <a:t/>
            </a:r>
            <a:endParaRPr>
              <a:solidFill>
                <a:schemeClr val="dk1"/>
              </a:solidFill>
              <a:latin typeface="Krub"/>
              <a:ea typeface="Krub"/>
              <a:cs typeface="Krub"/>
              <a:sym typeface="Krub"/>
            </a:endParaRPr>
          </a:p>
          <a:p>
            <a:pPr indent="0" lvl="0" marL="0" rtl="0" algn="l">
              <a:spcBef>
                <a:spcPts val="0"/>
              </a:spcBef>
              <a:spcAft>
                <a:spcPts val="0"/>
              </a:spcAft>
              <a:buNone/>
            </a:pPr>
            <a:r>
              <a:t/>
            </a:r>
            <a:endParaRPr>
              <a:latin typeface="Krub"/>
              <a:ea typeface="Krub"/>
              <a:cs typeface="Krub"/>
              <a:sym typeface="Krub"/>
            </a:endParaRPr>
          </a:p>
          <a:p>
            <a:pPr indent="0" lvl="0" marL="0" rtl="0" algn="l">
              <a:spcBef>
                <a:spcPts val="0"/>
              </a:spcBef>
              <a:spcAft>
                <a:spcPts val="0"/>
              </a:spcAft>
              <a:buNone/>
            </a:pPr>
            <a:r>
              <a:t/>
            </a:r>
            <a:endParaRPr>
              <a:latin typeface="Krub"/>
              <a:ea typeface="Krub"/>
              <a:cs typeface="Krub"/>
              <a:sym typeface="Krub"/>
            </a:endParaRPr>
          </a:p>
        </p:txBody>
      </p:sp>
      <p:sp>
        <p:nvSpPr>
          <p:cNvPr id="1650" name="Google Shape;1650;p68"/>
          <p:cNvSpPr txBox="1"/>
          <p:nvPr/>
        </p:nvSpPr>
        <p:spPr>
          <a:xfrm>
            <a:off x="0" y="10357850"/>
            <a:ext cx="6762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Krub"/>
                <a:ea typeface="Krub"/>
                <a:cs typeface="Krub"/>
                <a:sym typeface="Krub"/>
              </a:rPr>
              <a:t>ans:1- d 2- b 3-b 4-c 5-a</a:t>
            </a:r>
            <a:endParaRPr>
              <a:latin typeface="Krub"/>
              <a:ea typeface="Krub"/>
              <a:cs typeface="Krub"/>
              <a:sym typeface="Krub"/>
            </a:endParaRPr>
          </a:p>
          <a:p>
            <a:pPr indent="0" lvl="0" marL="0" rtl="0" algn="l">
              <a:spcBef>
                <a:spcPts val="0"/>
              </a:spcBef>
              <a:spcAft>
                <a:spcPts val="0"/>
              </a:spcAft>
              <a:buNone/>
            </a:pPr>
            <a:r>
              <a:t/>
            </a:r>
            <a:endParaRPr>
              <a:latin typeface="Krub"/>
              <a:ea typeface="Krub"/>
              <a:cs typeface="Krub"/>
              <a:sym typeface="Krub"/>
            </a:endParaRPr>
          </a:p>
        </p:txBody>
      </p:sp>
      <p:graphicFrame>
        <p:nvGraphicFramePr>
          <p:cNvPr id="1651" name="Google Shape;1651;p68"/>
          <p:cNvGraphicFramePr/>
          <p:nvPr/>
        </p:nvGraphicFramePr>
        <p:xfrm>
          <a:off x="0" y="50"/>
          <a:ext cx="3000000" cy="3000000"/>
        </p:xfrm>
        <a:graphic>
          <a:graphicData uri="http://schemas.openxmlformats.org/drawingml/2006/table">
            <a:tbl>
              <a:tblPr>
                <a:noFill/>
                <a:tableStyleId>{D0FBBE10-0E11-4F27-95A5-F60D60B38EB6}</a:tableStyleId>
              </a:tblPr>
              <a:tblGrid>
                <a:gridCol w="2000250"/>
                <a:gridCol w="2000250"/>
                <a:gridCol w="2000250"/>
                <a:gridCol w="2000250"/>
              </a:tblGrid>
              <a:tr h="1222350">
                <a:tc gridSpan="4">
                  <a:txBody>
                    <a:bodyPr/>
                    <a:lstStyle/>
                    <a:p>
                      <a:pPr indent="0" lvl="0" marL="457200" rtl="0" algn="l">
                        <a:spcBef>
                          <a:spcPts val="0"/>
                        </a:spcBef>
                        <a:spcAft>
                          <a:spcPts val="0"/>
                        </a:spcAft>
                        <a:buNone/>
                      </a:pPr>
                      <a:r>
                        <a:rPr lang="en" sz="1800">
                          <a:solidFill>
                            <a:srgbClr val="FFFFFF"/>
                          </a:solidFill>
                          <a:latin typeface="Black Han Sans"/>
                          <a:ea typeface="Black Han Sans"/>
                          <a:cs typeface="Black Han Sans"/>
                          <a:sym typeface="Black Han Sans"/>
                        </a:rPr>
                        <a:t>1.Most common symptoms of RESTRICTIVE PULMONARY DISEASE:</a:t>
                      </a:r>
                      <a:endParaRPr>
                        <a:latin typeface="Comic Sans MS"/>
                        <a:ea typeface="Comic Sans MS"/>
                        <a:cs typeface="Comic Sans MS"/>
                        <a:sym typeface="Comic Sans M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accent4"/>
                    </a:solidFill>
                  </a:tcPr>
                </a:tc>
                <a:tc hMerge="1"/>
                <a:tc hMerge="1"/>
                <a:tc hMerge="1"/>
              </a:tr>
              <a:tr h="1018625">
                <a:tc>
                  <a:txBody>
                    <a:bodyPr/>
                    <a:lstStyle/>
                    <a:p>
                      <a:pPr indent="0" lvl="0" marL="0" rtl="0" algn="l">
                        <a:spcBef>
                          <a:spcPts val="0"/>
                        </a:spcBef>
                        <a:spcAft>
                          <a:spcPts val="0"/>
                        </a:spcAft>
                        <a:buNone/>
                      </a:pPr>
                      <a:r>
                        <a:rPr lang="en">
                          <a:solidFill>
                            <a:srgbClr val="000000"/>
                          </a:solidFill>
                          <a:latin typeface="Krub"/>
                          <a:ea typeface="Krub"/>
                          <a:cs typeface="Krub"/>
                          <a:sym typeface="Krub"/>
                        </a:rPr>
                        <a:t>a)Dyspnea</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latin typeface="Krub"/>
                          <a:ea typeface="Krub"/>
                          <a:cs typeface="Krub"/>
                          <a:sym typeface="Krub"/>
                        </a:rPr>
                        <a:t>b)dry cough</a:t>
                      </a:r>
                      <a:endParaRPr>
                        <a:latin typeface="Krub"/>
                        <a:ea typeface="Krub"/>
                        <a:cs typeface="Krub"/>
                        <a:sym typeface="Krub"/>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c)Productive cough</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d)Both A&amp;B</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763925">
                <a:tc gridSpan="4">
                  <a:txBody>
                    <a:bodyPr/>
                    <a:lstStyle/>
                    <a:p>
                      <a:pPr indent="0" lvl="0" marL="457200" rtl="0" algn="l">
                        <a:spcBef>
                          <a:spcPts val="0"/>
                        </a:spcBef>
                        <a:spcAft>
                          <a:spcPts val="0"/>
                        </a:spcAft>
                        <a:buNone/>
                      </a:pPr>
                      <a:r>
                        <a:rPr lang="en" sz="1800">
                          <a:solidFill>
                            <a:srgbClr val="FFFFFF"/>
                          </a:solidFill>
                          <a:latin typeface="Black Han Sans"/>
                          <a:ea typeface="Black Han Sans"/>
                          <a:cs typeface="Black Han Sans"/>
                          <a:sym typeface="Black Han Sans"/>
                        </a:rPr>
                        <a:t>2. Honeycomb is the best describe of :</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accent4"/>
                    </a:solidFill>
                  </a:tcPr>
                </a:tc>
                <a:tc hMerge="1"/>
                <a:tc hMerge="1"/>
                <a:tc hMerge="1"/>
              </a:tr>
              <a:tr h="1375125">
                <a:tc>
                  <a:txBody>
                    <a:bodyPr/>
                    <a:lstStyle/>
                    <a:p>
                      <a:pPr indent="0" lvl="0" marL="0" rtl="0" algn="l">
                        <a:spcBef>
                          <a:spcPts val="0"/>
                        </a:spcBef>
                        <a:spcAft>
                          <a:spcPts val="0"/>
                        </a:spcAft>
                        <a:buNone/>
                      </a:pPr>
                      <a:r>
                        <a:rPr lang="en">
                          <a:latin typeface="Krub"/>
                          <a:ea typeface="Krub"/>
                          <a:cs typeface="Krub"/>
                          <a:sym typeface="Krub"/>
                        </a:rPr>
                        <a:t>a)COPD</a:t>
                      </a:r>
                      <a:endParaRPr>
                        <a:latin typeface="Krub"/>
                        <a:ea typeface="Krub"/>
                        <a:cs typeface="Krub"/>
                        <a:sym typeface="Krub"/>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000000"/>
                          </a:solidFill>
                          <a:latin typeface="Krub"/>
                          <a:ea typeface="Krub"/>
                          <a:cs typeface="Krub"/>
                          <a:sym typeface="Krub"/>
                        </a:rPr>
                        <a:t>b)Restrictive pulmonary disease</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latin typeface="Krub"/>
                          <a:ea typeface="Krub"/>
                          <a:cs typeface="Krub"/>
                          <a:sym typeface="Krub"/>
                        </a:rPr>
                        <a:t>c)both A&amp;B</a:t>
                      </a:r>
                      <a:endParaRPr>
                        <a:latin typeface="Krub"/>
                        <a:ea typeface="Krub"/>
                        <a:cs typeface="Krub"/>
                        <a:sym typeface="Krub"/>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latin typeface="Krub"/>
                          <a:ea typeface="Krub"/>
                          <a:cs typeface="Krub"/>
                          <a:sym typeface="Krub"/>
                        </a:rPr>
                        <a:t>d)none of them</a:t>
                      </a:r>
                      <a:endParaRPr>
                        <a:latin typeface="Krub"/>
                        <a:ea typeface="Krub"/>
                        <a:cs typeface="Krub"/>
                        <a:sym typeface="Krub"/>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763925">
                <a:tc gridSpan="4">
                  <a:txBody>
                    <a:bodyPr/>
                    <a:lstStyle/>
                    <a:p>
                      <a:pPr indent="0" lvl="0" marL="457200" rtl="0" algn="l">
                        <a:spcBef>
                          <a:spcPts val="0"/>
                        </a:spcBef>
                        <a:spcAft>
                          <a:spcPts val="0"/>
                        </a:spcAft>
                        <a:buNone/>
                      </a:pPr>
                      <a:r>
                        <a:rPr lang="en" sz="1800">
                          <a:solidFill>
                            <a:srgbClr val="FFFFFF"/>
                          </a:solidFill>
                          <a:latin typeface="Black Han Sans"/>
                          <a:ea typeface="Black Han Sans"/>
                          <a:cs typeface="Black Han Sans"/>
                          <a:sym typeface="Black Han Sans"/>
                        </a:rPr>
                        <a:t>3. The size of dust that can cause disease:</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accent4"/>
                    </a:solidFill>
                  </a:tcPr>
                </a:tc>
                <a:tc hMerge="1"/>
                <a:tc hMerge="1"/>
                <a:tc hMerge="1"/>
              </a:tr>
              <a:tr h="1018625">
                <a:tc>
                  <a:txBody>
                    <a:bodyPr/>
                    <a:lstStyle/>
                    <a:p>
                      <a:pPr indent="0" lvl="0" marL="0" rtl="0" algn="l">
                        <a:spcBef>
                          <a:spcPts val="0"/>
                        </a:spcBef>
                        <a:spcAft>
                          <a:spcPts val="0"/>
                        </a:spcAft>
                        <a:buNone/>
                      </a:pPr>
                      <a:r>
                        <a:rPr lang="en">
                          <a:solidFill>
                            <a:srgbClr val="000000"/>
                          </a:solidFill>
                          <a:latin typeface="Krub"/>
                          <a:ea typeface="Krub"/>
                          <a:cs typeface="Krub"/>
                          <a:sym typeface="Krub"/>
                        </a:rPr>
                        <a:t>a)&lt;1μm</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000000"/>
                          </a:solidFill>
                          <a:latin typeface="Krub"/>
                          <a:ea typeface="Krub"/>
                          <a:cs typeface="Krub"/>
                          <a:sym typeface="Krub"/>
                        </a:rPr>
                        <a:t>b)Between 1 to 5 μm</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000000"/>
                          </a:solidFill>
                          <a:latin typeface="Krub"/>
                          <a:ea typeface="Krub"/>
                          <a:cs typeface="Krub"/>
                          <a:sym typeface="Krub"/>
                        </a:rPr>
                        <a:t>c)Between 1 to 5 m</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000000"/>
                          </a:solidFill>
                          <a:latin typeface="Krub"/>
                          <a:ea typeface="Krub"/>
                          <a:cs typeface="Krub"/>
                          <a:sym typeface="Krub"/>
                        </a:rPr>
                        <a:t>d)None of them</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1222350">
                <a:tc gridSpan="4">
                  <a:txBody>
                    <a:bodyPr/>
                    <a:lstStyle/>
                    <a:p>
                      <a:pPr indent="0" lvl="0" marL="457200" rtl="0" algn="l">
                        <a:spcBef>
                          <a:spcPts val="0"/>
                        </a:spcBef>
                        <a:spcAft>
                          <a:spcPts val="0"/>
                        </a:spcAft>
                        <a:buNone/>
                      </a:pPr>
                      <a:r>
                        <a:rPr lang="en" sz="1800">
                          <a:solidFill>
                            <a:srgbClr val="FFFFFF"/>
                          </a:solidFill>
                          <a:latin typeface="Black Han Sans"/>
                          <a:ea typeface="Black Han Sans"/>
                          <a:cs typeface="Black Han Sans"/>
                          <a:sym typeface="Black Han Sans"/>
                        </a:rPr>
                        <a:t>4. Which one of these restrictive diseases has unknown etiology:</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accent4"/>
                    </a:solidFill>
                  </a:tcPr>
                </a:tc>
                <a:tc hMerge="1"/>
                <a:tc hMerge="1"/>
                <a:tc hMerge="1"/>
              </a:tr>
              <a:tr h="662075">
                <a:tc>
                  <a:txBody>
                    <a:bodyPr/>
                    <a:lstStyle/>
                    <a:p>
                      <a:pPr indent="0" lvl="0" marL="0" rtl="0" algn="l">
                        <a:spcBef>
                          <a:spcPts val="0"/>
                        </a:spcBef>
                        <a:spcAft>
                          <a:spcPts val="0"/>
                        </a:spcAft>
                        <a:buNone/>
                      </a:pPr>
                      <a:r>
                        <a:rPr lang="en">
                          <a:solidFill>
                            <a:srgbClr val="000000"/>
                          </a:solidFill>
                          <a:latin typeface="Krub"/>
                          <a:ea typeface="Krub"/>
                          <a:cs typeface="Krub"/>
                          <a:sym typeface="Krub"/>
                        </a:rPr>
                        <a:t>a)Silicosis</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000000"/>
                          </a:solidFill>
                          <a:latin typeface="Krub"/>
                          <a:ea typeface="Krub"/>
                          <a:cs typeface="Krub"/>
                          <a:sym typeface="Krub"/>
                        </a:rPr>
                        <a:t>b)Asbestosis</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000000"/>
                          </a:solidFill>
                          <a:latin typeface="Krub"/>
                          <a:ea typeface="Krub"/>
                          <a:cs typeface="Krub"/>
                          <a:sym typeface="Krub"/>
                        </a:rPr>
                        <a:t>c)Sarcoidosis</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000000"/>
                          </a:solidFill>
                          <a:latin typeface="Krub"/>
                          <a:ea typeface="Krub"/>
                          <a:cs typeface="Krub"/>
                          <a:sym typeface="Krub"/>
                        </a:rPr>
                        <a:t>d)None of them</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1222350">
                <a:tc gridSpan="4">
                  <a:txBody>
                    <a:bodyPr/>
                    <a:lstStyle/>
                    <a:p>
                      <a:pPr indent="0" lvl="0" marL="457200" rtl="0" algn="l">
                        <a:spcBef>
                          <a:spcPts val="0"/>
                        </a:spcBef>
                        <a:spcAft>
                          <a:spcPts val="0"/>
                        </a:spcAft>
                        <a:buNone/>
                      </a:pPr>
                      <a:r>
                        <a:rPr lang="en" sz="1800">
                          <a:solidFill>
                            <a:srgbClr val="FFFFFF"/>
                          </a:solidFill>
                          <a:latin typeface="Black Han Sans"/>
                          <a:ea typeface="Black Han Sans"/>
                          <a:cs typeface="Black Han Sans"/>
                          <a:sym typeface="Black Han Sans"/>
                        </a:rPr>
                        <a:t>5. Which one of these diseases is found in the insulation workers:</a:t>
                      </a:r>
                      <a:endParaRPr>
                        <a:latin typeface="Krub"/>
                        <a:ea typeface="Krub"/>
                        <a:cs typeface="Krub"/>
                        <a:sym typeface="Krub"/>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accent4"/>
                    </a:solidFill>
                  </a:tcPr>
                </a:tc>
                <a:tc hMerge="1"/>
                <a:tc hMerge="1"/>
                <a:tc hMerge="1"/>
              </a:tr>
              <a:tr h="662075">
                <a:tc>
                  <a:txBody>
                    <a:bodyPr/>
                    <a:lstStyle/>
                    <a:p>
                      <a:pPr indent="0" lvl="0" marL="0" rtl="0" algn="l">
                        <a:spcBef>
                          <a:spcPts val="0"/>
                        </a:spcBef>
                        <a:spcAft>
                          <a:spcPts val="0"/>
                        </a:spcAft>
                        <a:buNone/>
                      </a:pPr>
                      <a:r>
                        <a:rPr lang="en">
                          <a:solidFill>
                            <a:srgbClr val="000000"/>
                          </a:solidFill>
                          <a:latin typeface="Krub"/>
                          <a:ea typeface="Krub"/>
                          <a:cs typeface="Krub"/>
                          <a:sym typeface="Krub"/>
                        </a:rPr>
                        <a:t>a)Asbestosis</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000000"/>
                          </a:solidFill>
                          <a:latin typeface="Krub"/>
                          <a:ea typeface="Krub"/>
                          <a:cs typeface="Krub"/>
                          <a:sym typeface="Krub"/>
                        </a:rPr>
                        <a:t>b)Anthracosis</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000000"/>
                          </a:solidFill>
                          <a:latin typeface="Krub"/>
                          <a:ea typeface="Krub"/>
                          <a:cs typeface="Krub"/>
                          <a:sym typeface="Krub"/>
                        </a:rPr>
                        <a:t>c)Silicosis</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000000"/>
                          </a:solidFill>
                          <a:latin typeface="Krub"/>
                          <a:ea typeface="Krub"/>
                          <a:cs typeface="Krub"/>
                          <a:sym typeface="Krub"/>
                        </a:rPr>
                        <a:t>d)None of them</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5" name="Shape 1655"/>
        <p:cNvGrpSpPr/>
        <p:nvPr/>
      </p:nvGrpSpPr>
      <p:grpSpPr>
        <a:xfrm>
          <a:off x="0" y="0"/>
          <a:ext cx="0" cy="0"/>
          <a:chOff x="0" y="0"/>
          <a:chExt cx="0" cy="0"/>
        </a:xfrm>
      </p:grpSpPr>
      <p:sp>
        <p:nvSpPr>
          <p:cNvPr id="1656" name="Google Shape;1656;p69"/>
          <p:cNvSpPr txBox="1"/>
          <p:nvPr/>
        </p:nvSpPr>
        <p:spPr>
          <a:xfrm>
            <a:off x="1029166" y="289625"/>
            <a:ext cx="6704700" cy="2084700"/>
          </a:xfrm>
          <a:prstGeom prst="rect">
            <a:avLst/>
          </a:prstGeom>
          <a:noFill/>
          <a:ln>
            <a:noFill/>
          </a:ln>
        </p:spPr>
        <p:txBody>
          <a:bodyPr anchorCtr="0" anchor="ctr" bIns="107175" lIns="107175" spcFirstLastPara="1" rIns="107175" wrap="square" tIns="107175">
            <a:noAutofit/>
          </a:bodyPr>
          <a:lstStyle/>
          <a:p>
            <a:pPr indent="0" lvl="0" marL="0" rtl="0" algn="ctr">
              <a:spcBef>
                <a:spcPts val="0"/>
              </a:spcBef>
              <a:spcAft>
                <a:spcPts val="0"/>
              </a:spcAft>
              <a:buNone/>
            </a:pPr>
            <a:r>
              <a:rPr lang="en" sz="4500">
                <a:solidFill>
                  <a:srgbClr val="000000"/>
                </a:solidFill>
                <a:latin typeface="Black Han Sans"/>
                <a:ea typeface="Black Han Sans"/>
                <a:cs typeface="Black Han Sans"/>
                <a:sym typeface="Black Han Sans"/>
              </a:rPr>
              <a:t>Team leaders</a:t>
            </a:r>
            <a:endParaRPr sz="4500">
              <a:solidFill>
                <a:srgbClr val="000000"/>
              </a:solidFill>
              <a:latin typeface="Black Han Sans"/>
              <a:ea typeface="Black Han Sans"/>
              <a:cs typeface="Black Han Sans"/>
              <a:sym typeface="Black Han Sans"/>
            </a:endParaRPr>
          </a:p>
        </p:txBody>
      </p:sp>
      <p:sp>
        <p:nvSpPr>
          <p:cNvPr id="1657" name="Google Shape;1657;p69"/>
          <p:cNvSpPr txBox="1"/>
          <p:nvPr/>
        </p:nvSpPr>
        <p:spPr>
          <a:xfrm>
            <a:off x="812725" y="3622680"/>
            <a:ext cx="3389400" cy="785100"/>
          </a:xfrm>
          <a:prstGeom prst="rect">
            <a:avLst/>
          </a:prstGeom>
          <a:noFill/>
          <a:ln>
            <a:noFill/>
          </a:ln>
        </p:spPr>
        <p:txBody>
          <a:bodyPr anchorCtr="0" anchor="ctr" bIns="107175" lIns="107175" spcFirstLastPara="1" rIns="107175" wrap="square" tIns="107175">
            <a:noAutofit/>
          </a:bodyPr>
          <a:lstStyle/>
          <a:p>
            <a:pPr indent="0" lvl="0" marL="0" rtl="0" algn="ctr">
              <a:spcBef>
                <a:spcPts val="0"/>
              </a:spcBef>
              <a:spcAft>
                <a:spcPts val="0"/>
              </a:spcAft>
              <a:buNone/>
            </a:pPr>
            <a:r>
              <a:rPr b="1" lang="en" sz="3000">
                <a:solidFill>
                  <a:srgbClr val="000000"/>
                </a:solidFill>
                <a:latin typeface="Krub"/>
                <a:ea typeface="Krub"/>
                <a:cs typeface="Krub"/>
                <a:sym typeface="Krub"/>
              </a:rPr>
              <a:t>Dema </a:t>
            </a:r>
            <a:endParaRPr b="1" sz="3000">
              <a:solidFill>
                <a:srgbClr val="000000"/>
              </a:solidFill>
              <a:latin typeface="Krub"/>
              <a:ea typeface="Krub"/>
              <a:cs typeface="Krub"/>
              <a:sym typeface="Krub"/>
            </a:endParaRPr>
          </a:p>
          <a:p>
            <a:pPr indent="0" lvl="0" marL="0" rtl="0" algn="ctr">
              <a:spcBef>
                <a:spcPts val="0"/>
              </a:spcBef>
              <a:spcAft>
                <a:spcPts val="0"/>
              </a:spcAft>
              <a:buNone/>
            </a:pPr>
            <a:r>
              <a:rPr b="1" lang="en" sz="3000">
                <a:solidFill>
                  <a:srgbClr val="000000"/>
                </a:solidFill>
                <a:latin typeface="Krub"/>
                <a:ea typeface="Krub"/>
                <a:cs typeface="Krub"/>
                <a:sym typeface="Krub"/>
              </a:rPr>
              <a:t>Alkhattabi</a:t>
            </a:r>
            <a:endParaRPr b="1" sz="3000">
              <a:solidFill>
                <a:srgbClr val="000000"/>
              </a:solidFill>
              <a:latin typeface="Krub"/>
              <a:ea typeface="Krub"/>
              <a:cs typeface="Krub"/>
              <a:sym typeface="Krub"/>
            </a:endParaRPr>
          </a:p>
        </p:txBody>
      </p:sp>
      <p:sp>
        <p:nvSpPr>
          <p:cNvPr id="1658" name="Google Shape;1658;p69"/>
          <p:cNvSpPr txBox="1"/>
          <p:nvPr/>
        </p:nvSpPr>
        <p:spPr>
          <a:xfrm>
            <a:off x="962175" y="5203650"/>
            <a:ext cx="6222000" cy="785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900">
                <a:solidFill>
                  <a:srgbClr val="000000"/>
                </a:solidFill>
                <a:latin typeface="Black Han Sans"/>
                <a:ea typeface="Black Han Sans"/>
                <a:cs typeface="Black Han Sans"/>
                <a:sym typeface="Black Han Sans"/>
              </a:rPr>
              <a:t>Team members</a:t>
            </a:r>
            <a:endParaRPr sz="3900">
              <a:solidFill>
                <a:srgbClr val="000000"/>
              </a:solidFill>
              <a:latin typeface="Black Han Sans"/>
              <a:ea typeface="Black Han Sans"/>
              <a:cs typeface="Black Han Sans"/>
              <a:sym typeface="Black Han Sans"/>
            </a:endParaRPr>
          </a:p>
        </p:txBody>
      </p:sp>
      <p:pic>
        <p:nvPicPr>
          <p:cNvPr id="1659" name="Google Shape;1659;p69"/>
          <p:cNvPicPr preferRelativeResize="0"/>
          <p:nvPr/>
        </p:nvPicPr>
        <p:blipFill>
          <a:blip r:embed="rId3">
            <a:alphaModFix/>
          </a:blip>
          <a:stretch>
            <a:fillRect/>
          </a:stretch>
        </p:blipFill>
        <p:spPr>
          <a:xfrm>
            <a:off x="1174038" y="1901900"/>
            <a:ext cx="2666763" cy="1400051"/>
          </a:xfrm>
          <a:prstGeom prst="rect">
            <a:avLst/>
          </a:prstGeom>
          <a:noFill/>
          <a:ln>
            <a:noFill/>
          </a:ln>
        </p:spPr>
      </p:pic>
      <p:pic>
        <p:nvPicPr>
          <p:cNvPr id="1660" name="Google Shape;1660;p69"/>
          <p:cNvPicPr preferRelativeResize="0"/>
          <p:nvPr/>
        </p:nvPicPr>
        <p:blipFill>
          <a:blip r:embed="rId4">
            <a:alphaModFix/>
          </a:blip>
          <a:stretch>
            <a:fillRect/>
          </a:stretch>
        </p:blipFill>
        <p:spPr>
          <a:xfrm>
            <a:off x="4563450" y="1901913"/>
            <a:ext cx="2666751" cy="1400025"/>
          </a:xfrm>
          <a:prstGeom prst="rect">
            <a:avLst/>
          </a:prstGeom>
          <a:noFill/>
          <a:ln>
            <a:noFill/>
          </a:ln>
        </p:spPr>
      </p:pic>
      <p:sp>
        <p:nvSpPr>
          <p:cNvPr id="1661" name="Google Shape;1661;p69"/>
          <p:cNvSpPr txBox="1"/>
          <p:nvPr/>
        </p:nvSpPr>
        <p:spPr>
          <a:xfrm>
            <a:off x="4202125" y="3622680"/>
            <a:ext cx="3389400" cy="785100"/>
          </a:xfrm>
          <a:prstGeom prst="rect">
            <a:avLst/>
          </a:prstGeom>
          <a:noFill/>
          <a:ln>
            <a:noFill/>
          </a:ln>
        </p:spPr>
        <p:txBody>
          <a:bodyPr anchorCtr="0" anchor="ctr" bIns="107175" lIns="107175" spcFirstLastPara="1" rIns="107175" wrap="square" tIns="107175">
            <a:noAutofit/>
          </a:bodyPr>
          <a:lstStyle/>
          <a:p>
            <a:pPr indent="0" lvl="0" marL="0" rtl="0" algn="ctr">
              <a:spcBef>
                <a:spcPts val="0"/>
              </a:spcBef>
              <a:spcAft>
                <a:spcPts val="0"/>
              </a:spcAft>
              <a:buNone/>
            </a:pPr>
            <a:r>
              <a:rPr b="1" lang="en" sz="3000">
                <a:solidFill>
                  <a:srgbClr val="000000"/>
                </a:solidFill>
                <a:latin typeface="Krub"/>
                <a:ea typeface="Krub"/>
                <a:cs typeface="Krub"/>
                <a:sym typeface="Krub"/>
              </a:rPr>
              <a:t>Hassan Alabdullatif</a:t>
            </a:r>
            <a:endParaRPr b="1" sz="3000">
              <a:solidFill>
                <a:srgbClr val="000000"/>
              </a:solidFill>
              <a:latin typeface="Krub"/>
              <a:ea typeface="Krub"/>
              <a:cs typeface="Krub"/>
              <a:sym typeface="Krub"/>
            </a:endParaRPr>
          </a:p>
        </p:txBody>
      </p:sp>
      <p:pic>
        <p:nvPicPr>
          <p:cNvPr id="1662" name="Google Shape;1662;p69"/>
          <p:cNvPicPr preferRelativeResize="0"/>
          <p:nvPr/>
        </p:nvPicPr>
        <p:blipFill>
          <a:blip r:embed="rId5">
            <a:alphaModFix/>
          </a:blip>
          <a:stretch>
            <a:fillRect/>
          </a:stretch>
        </p:blipFill>
        <p:spPr>
          <a:xfrm>
            <a:off x="1283500" y="7231600"/>
            <a:ext cx="5291300" cy="1400050"/>
          </a:xfrm>
          <a:prstGeom prst="rect">
            <a:avLst/>
          </a:prstGeom>
          <a:noFill/>
          <a:ln>
            <a:noFill/>
          </a:ln>
        </p:spPr>
      </p:pic>
      <p:graphicFrame>
        <p:nvGraphicFramePr>
          <p:cNvPr id="1663" name="Google Shape;1663;p69"/>
          <p:cNvGraphicFramePr/>
          <p:nvPr/>
        </p:nvGraphicFramePr>
        <p:xfrm>
          <a:off x="925525" y="6283800"/>
          <a:ext cx="3000000" cy="3000000"/>
        </p:xfrm>
        <a:graphic>
          <a:graphicData uri="http://schemas.openxmlformats.org/drawingml/2006/table">
            <a:tbl>
              <a:tblPr>
                <a:noFill/>
                <a:tableStyleId>{3A64898C-149C-4FEB-9ED7-70B9AABC6BC3}</a:tableStyleId>
              </a:tblPr>
              <a:tblGrid>
                <a:gridCol w="2666750"/>
              </a:tblGrid>
              <a:tr h="100000">
                <a:tc>
                  <a:txBody>
                    <a:bodyPr/>
                    <a:lstStyle/>
                    <a:p>
                      <a:pPr indent="0" lvl="0" marL="0" rtl="0" algn="l">
                        <a:lnSpc>
                          <a:spcPct val="115000"/>
                        </a:lnSpc>
                        <a:spcBef>
                          <a:spcPts val="0"/>
                        </a:spcBef>
                        <a:spcAft>
                          <a:spcPts val="0"/>
                        </a:spcAft>
                        <a:buNone/>
                      </a:pPr>
                      <a:r>
                        <a:rPr lang="en" sz="2000">
                          <a:latin typeface="Krub Medium"/>
                          <a:ea typeface="Krub Medium"/>
                          <a:cs typeface="Krub Medium"/>
                          <a:sym typeface="Krub Medium"/>
                        </a:rPr>
                        <a:t>Khalid alrasheed</a:t>
                      </a:r>
                      <a:endParaRPr sz="2000">
                        <a:latin typeface="Krub Medium"/>
                        <a:ea typeface="Krub Medium"/>
                        <a:cs typeface="Krub Medium"/>
                        <a:sym typeface="Krub Medium"/>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r h="267525">
                <a:tc>
                  <a:txBody>
                    <a:bodyPr/>
                    <a:lstStyle/>
                    <a:p>
                      <a:pPr indent="0" lvl="0" marL="0" rtl="0" algn="l">
                        <a:lnSpc>
                          <a:spcPct val="115000"/>
                        </a:lnSpc>
                        <a:spcBef>
                          <a:spcPts val="0"/>
                        </a:spcBef>
                        <a:spcAft>
                          <a:spcPts val="0"/>
                        </a:spcAft>
                        <a:buNone/>
                      </a:pPr>
                      <a:r>
                        <a:rPr lang="en" sz="2000">
                          <a:latin typeface="Krub Medium"/>
                          <a:ea typeface="Krub Medium"/>
                          <a:cs typeface="Krub Medium"/>
                          <a:sym typeface="Krub Medium"/>
                        </a:rPr>
                        <a:t>Nawaf Alrefaei</a:t>
                      </a:r>
                      <a:endParaRPr sz="2000">
                        <a:latin typeface="Krub Medium"/>
                        <a:ea typeface="Krub Medium"/>
                        <a:cs typeface="Krub Medium"/>
                        <a:sym typeface="Krub Medium"/>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r h="267525">
                <a:tc>
                  <a:txBody>
                    <a:bodyPr/>
                    <a:lstStyle/>
                    <a:p>
                      <a:pPr indent="0" lvl="0" marL="0" rtl="0" algn="l">
                        <a:lnSpc>
                          <a:spcPct val="115000"/>
                        </a:lnSpc>
                        <a:spcBef>
                          <a:spcPts val="0"/>
                        </a:spcBef>
                        <a:spcAft>
                          <a:spcPts val="0"/>
                        </a:spcAft>
                        <a:buNone/>
                      </a:pPr>
                      <a:r>
                        <a:rPr lang="en" sz="2000">
                          <a:latin typeface="Krub Medium"/>
                          <a:ea typeface="Krub Medium"/>
                          <a:cs typeface="Krub Medium"/>
                          <a:sym typeface="Krub Medium"/>
                        </a:rPr>
                        <a:t>Emad Almutairi</a:t>
                      </a:r>
                      <a:endParaRPr sz="2000">
                        <a:latin typeface="Krub Medium"/>
                        <a:ea typeface="Krub Medium"/>
                        <a:cs typeface="Krub Medium"/>
                        <a:sym typeface="Krub Medium"/>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r h="267525">
                <a:tc>
                  <a:txBody>
                    <a:bodyPr/>
                    <a:lstStyle/>
                    <a:p>
                      <a:pPr indent="0" lvl="0" marL="0" rtl="0" algn="l">
                        <a:lnSpc>
                          <a:spcPct val="115000"/>
                        </a:lnSpc>
                        <a:spcBef>
                          <a:spcPts val="0"/>
                        </a:spcBef>
                        <a:spcAft>
                          <a:spcPts val="0"/>
                        </a:spcAft>
                        <a:buNone/>
                      </a:pPr>
                      <a:r>
                        <a:rPr lang="en" sz="2000">
                          <a:latin typeface="Krub Medium"/>
                          <a:ea typeface="Krub Medium"/>
                          <a:cs typeface="Krub Medium"/>
                          <a:sym typeface="Krub Medium"/>
                        </a:rPr>
                        <a:t>Othman Alabdullah</a:t>
                      </a:r>
                      <a:endParaRPr sz="2000">
                        <a:latin typeface="Krub Medium"/>
                        <a:ea typeface="Krub Medium"/>
                        <a:cs typeface="Krub Medium"/>
                        <a:sym typeface="Krub Medium"/>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r h="267525">
                <a:tc>
                  <a:txBody>
                    <a:bodyPr/>
                    <a:lstStyle/>
                    <a:p>
                      <a:pPr indent="0" lvl="0" marL="0" rtl="0" algn="l">
                        <a:lnSpc>
                          <a:spcPct val="115000"/>
                        </a:lnSpc>
                        <a:spcBef>
                          <a:spcPts val="0"/>
                        </a:spcBef>
                        <a:spcAft>
                          <a:spcPts val="0"/>
                        </a:spcAft>
                        <a:buNone/>
                      </a:pPr>
                      <a:r>
                        <a:rPr lang="en" sz="2000">
                          <a:latin typeface="Krub Medium"/>
                          <a:ea typeface="Krub Medium"/>
                          <a:cs typeface="Krub Medium"/>
                          <a:sym typeface="Krub Medium"/>
                        </a:rPr>
                        <a:t>Mohamed ibn Saqyan</a:t>
                      </a:r>
                      <a:endParaRPr sz="2000">
                        <a:latin typeface="Krub Medium"/>
                        <a:ea typeface="Krub Medium"/>
                        <a:cs typeface="Krub Medium"/>
                        <a:sym typeface="Krub Medium"/>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r h="267525">
                <a:tc>
                  <a:txBody>
                    <a:bodyPr/>
                    <a:lstStyle/>
                    <a:p>
                      <a:pPr indent="0" lvl="0" marL="0" rtl="0" algn="l">
                        <a:lnSpc>
                          <a:spcPct val="115000"/>
                        </a:lnSpc>
                        <a:spcBef>
                          <a:spcPts val="0"/>
                        </a:spcBef>
                        <a:spcAft>
                          <a:spcPts val="0"/>
                        </a:spcAft>
                        <a:buNone/>
                      </a:pPr>
                      <a:r>
                        <a:rPr lang="en" sz="2000">
                          <a:latin typeface="Krub Medium"/>
                          <a:ea typeface="Krub Medium"/>
                          <a:cs typeface="Krub Medium"/>
                          <a:sym typeface="Krub Medium"/>
                        </a:rPr>
                        <a:t>Ibrahim Alhezam</a:t>
                      </a:r>
                      <a:endParaRPr sz="2000">
                        <a:latin typeface="Krub Medium"/>
                        <a:ea typeface="Krub Medium"/>
                        <a:cs typeface="Krub Medium"/>
                        <a:sym typeface="Krub Medium"/>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r h="267525">
                <a:tc>
                  <a:txBody>
                    <a:bodyPr/>
                    <a:lstStyle/>
                    <a:p>
                      <a:pPr indent="0" lvl="0" marL="0" rtl="0" algn="l">
                        <a:lnSpc>
                          <a:spcPct val="115000"/>
                        </a:lnSpc>
                        <a:spcBef>
                          <a:spcPts val="0"/>
                        </a:spcBef>
                        <a:spcAft>
                          <a:spcPts val="0"/>
                        </a:spcAft>
                        <a:buNone/>
                      </a:pPr>
                      <a:r>
                        <a:rPr lang="en" sz="2000">
                          <a:latin typeface="Krub Medium"/>
                          <a:ea typeface="Krub Medium"/>
                          <a:cs typeface="Krub Medium"/>
                          <a:sym typeface="Krub Medium"/>
                        </a:rPr>
                        <a:t>Talal alharbi</a:t>
                      </a:r>
                      <a:endParaRPr sz="2000">
                        <a:latin typeface="Krub Medium"/>
                        <a:ea typeface="Krub Medium"/>
                        <a:cs typeface="Krub Medium"/>
                        <a:sym typeface="Krub Medium"/>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r h="267525">
                <a:tc>
                  <a:txBody>
                    <a:bodyPr/>
                    <a:lstStyle/>
                    <a:p>
                      <a:pPr indent="0" lvl="0" marL="0" rtl="0" algn="l">
                        <a:lnSpc>
                          <a:spcPct val="115000"/>
                        </a:lnSpc>
                        <a:spcBef>
                          <a:spcPts val="0"/>
                        </a:spcBef>
                        <a:spcAft>
                          <a:spcPts val="0"/>
                        </a:spcAft>
                        <a:buNone/>
                      </a:pPr>
                      <a:r>
                        <a:rPr lang="en" sz="2000">
                          <a:latin typeface="Krub Medium"/>
                          <a:ea typeface="Krub Medium"/>
                          <a:cs typeface="Krub Medium"/>
                          <a:sym typeface="Krub Medium"/>
                        </a:rPr>
                        <a:t>Saud Al Taleb</a:t>
                      </a:r>
                      <a:endParaRPr sz="2000">
                        <a:latin typeface="Krub Medium"/>
                        <a:ea typeface="Krub Medium"/>
                        <a:cs typeface="Krub Medium"/>
                        <a:sym typeface="Krub Medium"/>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r h="267525">
                <a:tc>
                  <a:txBody>
                    <a:bodyPr/>
                    <a:lstStyle/>
                    <a:p>
                      <a:pPr indent="0" lvl="0" marL="0" rtl="0" algn="l">
                        <a:lnSpc>
                          <a:spcPct val="115000"/>
                        </a:lnSpc>
                        <a:spcBef>
                          <a:spcPts val="0"/>
                        </a:spcBef>
                        <a:spcAft>
                          <a:spcPts val="0"/>
                        </a:spcAft>
                        <a:buNone/>
                      </a:pPr>
                      <a:r>
                        <a:rPr lang="en" sz="2000">
                          <a:latin typeface="Krub Medium"/>
                          <a:ea typeface="Krub Medium"/>
                          <a:cs typeface="Krub Medium"/>
                          <a:sym typeface="Krub Medium"/>
                        </a:rPr>
                        <a:t>Ali Alzahrani</a:t>
                      </a:r>
                      <a:endParaRPr sz="2000">
                        <a:latin typeface="Krub Medium"/>
                        <a:ea typeface="Krub Medium"/>
                        <a:cs typeface="Krub Medium"/>
                        <a:sym typeface="Krub Medium"/>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r h="267525">
                <a:tc>
                  <a:txBody>
                    <a:bodyPr/>
                    <a:lstStyle/>
                    <a:p>
                      <a:pPr indent="0" lvl="0" marL="0" rtl="0" algn="l">
                        <a:lnSpc>
                          <a:spcPct val="115000"/>
                        </a:lnSpc>
                        <a:spcBef>
                          <a:spcPts val="0"/>
                        </a:spcBef>
                        <a:spcAft>
                          <a:spcPts val="0"/>
                        </a:spcAft>
                        <a:buNone/>
                      </a:pPr>
                      <a:r>
                        <a:rPr lang="en" sz="2000">
                          <a:latin typeface="Krub Medium"/>
                          <a:ea typeface="Krub Medium"/>
                          <a:cs typeface="Krub Medium"/>
                          <a:sym typeface="Krub Medium"/>
                        </a:rPr>
                        <a:t>Omar Alkadhi</a:t>
                      </a:r>
                      <a:endParaRPr sz="2000">
                        <a:latin typeface="Krub Medium"/>
                        <a:ea typeface="Krub Medium"/>
                        <a:cs typeface="Krub Medium"/>
                        <a:sym typeface="Krub Medium"/>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bl>
          </a:graphicData>
        </a:graphic>
      </p:graphicFrame>
      <p:sp>
        <p:nvSpPr>
          <p:cNvPr id="1664" name="Google Shape;1664;p69"/>
          <p:cNvSpPr txBox="1"/>
          <p:nvPr/>
        </p:nvSpPr>
        <p:spPr>
          <a:xfrm>
            <a:off x="3993200" y="7064850"/>
            <a:ext cx="2666700" cy="1449000"/>
          </a:xfrm>
          <a:prstGeom prst="rect">
            <a:avLst/>
          </a:prstGeom>
          <a:noFill/>
          <a:ln>
            <a:noFill/>
          </a:ln>
        </p:spPr>
        <p:txBody>
          <a:bodyPr anchorCtr="0" anchor="t" bIns="91425" lIns="91425" spcFirstLastPara="1" rIns="91425" wrap="square" tIns="91425">
            <a:spAutoFit/>
          </a:bodyPr>
          <a:lstStyle/>
          <a:p>
            <a:pPr indent="0" lvl="0" marL="101600" marR="101600" rtl="0" algn="l">
              <a:lnSpc>
                <a:spcPct val="142857"/>
              </a:lnSpc>
              <a:spcBef>
                <a:spcPts val="300"/>
              </a:spcBef>
              <a:spcAft>
                <a:spcPts val="0"/>
              </a:spcAft>
              <a:buNone/>
            </a:pPr>
            <a:r>
              <a:rPr lang="en" sz="2000">
                <a:solidFill>
                  <a:srgbClr val="202124"/>
                </a:solidFill>
                <a:highlight>
                  <a:srgbClr val="F8F9FA"/>
                </a:highlight>
                <a:latin typeface="Krub Medium"/>
                <a:ea typeface="Krub Medium"/>
                <a:cs typeface="Krub Medium"/>
                <a:sym typeface="Krub Medium"/>
              </a:rPr>
              <a:t>Shahed Albukhari</a:t>
            </a:r>
            <a:endParaRPr sz="2000">
              <a:solidFill>
                <a:srgbClr val="202124"/>
              </a:solidFill>
              <a:highlight>
                <a:srgbClr val="F8F9FA"/>
              </a:highlight>
              <a:latin typeface="Krub Medium"/>
              <a:ea typeface="Krub Medium"/>
              <a:cs typeface="Krub Medium"/>
              <a:sym typeface="Krub Medium"/>
            </a:endParaRPr>
          </a:p>
          <a:p>
            <a:pPr indent="0" lvl="0" marL="101600" marR="101600" rtl="0" algn="l">
              <a:lnSpc>
                <a:spcPct val="142857"/>
              </a:lnSpc>
              <a:spcBef>
                <a:spcPts val="300"/>
              </a:spcBef>
              <a:spcAft>
                <a:spcPts val="0"/>
              </a:spcAft>
              <a:buNone/>
            </a:pPr>
            <a:r>
              <a:rPr lang="en" sz="2000">
                <a:solidFill>
                  <a:srgbClr val="202124"/>
                </a:solidFill>
                <a:highlight>
                  <a:srgbClr val="F8F9FA"/>
                </a:highlight>
                <a:latin typeface="Krub Medium"/>
                <a:ea typeface="Krub Medium"/>
                <a:cs typeface="Krub Medium"/>
                <a:sym typeface="Krub Medium"/>
              </a:rPr>
              <a:t>Walaa AlMutawa</a:t>
            </a:r>
            <a:endParaRPr sz="2000">
              <a:solidFill>
                <a:srgbClr val="202124"/>
              </a:solidFill>
              <a:highlight>
                <a:srgbClr val="F8F9FA"/>
              </a:highlight>
              <a:latin typeface="Krub Medium"/>
              <a:ea typeface="Krub Medium"/>
              <a:cs typeface="Krub Medium"/>
              <a:sym typeface="Krub Medium"/>
            </a:endParaRPr>
          </a:p>
          <a:p>
            <a:pPr indent="0" lvl="0" marL="101600" marR="101600" rtl="0" algn="l">
              <a:lnSpc>
                <a:spcPct val="142857"/>
              </a:lnSpc>
              <a:spcBef>
                <a:spcPts val="300"/>
              </a:spcBef>
              <a:spcAft>
                <a:spcPts val="0"/>
              </a:spcAft>
              <a:buNone/>
            </a:pPr>
            <a:r>
              <a:rPr lang="en" sz="2000">
                <a:solidFill>
                  <a:srgbClr val="202124"/>
                </a:solidFill>
                <a:highlight>
                  <a:srgbClr val="F8F9FA"/>
                </a:highlight>
                <a:latin typeface="Krub Medium"/>
                <a:ea typeface="Krub Medium"/>
                <a:cs typeface="Krub Medium"/>
                <a:sym typeface="Krub Medium"/>
              </a:rPr>
              <a:t>Ajwan Aljohani</a:t>
            </a:r>
            <a:endParaRPr sz="2000">
              <a:latin typeface="Krub Medium"/>
              <a:ea typeface="Krub Medium"/>
              <a:cs typeface="Krub Medium"/>
              <a:sym typeface="Krub Medium"/>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6" name="Shape 1246"/>
        <p:cNvGrpSpPr/>
        <p:nvPr/>
      </p:nvGrpSpPr>
      <p:grpSpPr>
        <a:xfrm>
          <a:off x="0" y="0"/>
          <a:ext cx="0" cy="0"/>
          <a:chOff x="0" y="0"/>
          <a:chExt cx="0" cy="0"/>
        </a:xfrm>
      </p:grpSpPr>
      <p:pic>
        <p:nvPicPr>
          <p:cNvPr id="1247" name="Google Shape;1247;p46"/>
          <p:cNvPicPr preferRelativeResize="0"/>
          <p:nvPr/>
        </p:nvPicPr>
        <p:blipFill rotWithShape="1">
          <a:blip r:embed="rId3">
            <a:alphaModFix/>
          </a:blip>
          <a:srcRect b="15434" l="8899" r="4945" t="13274"/>
          <a:stretch/>
        </p:blipFill>
        <p:spPr>
          <a:xfrm>
            <a:off x="1716850" y="7529348"/>
            <a:ext cx="4827526" cy="2996099"/>
          </a:xfrm>
          <a:prstGeom prst="rect">
            <a:avLst/>
          </a:prstGeom>
          <a:noFill/>
          <a:ln>
            <a:noFill/>
          </a:ln>
        </p:spPr>
      </p:pic>
      <p:sp>
        <p:nvSpPr>
          <p:cNvPr id="1248" name="Google Shape;1248;p46"/>
          <p:cNvSpPr/>
          <p:nvPr/>
        </p:nvSpPr>
        <p:spPr>
          <a:xfrm>
            <a:off x="4759175" y="-48075"/>
            <a:ext cx="6413100" cy="2403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9" name="Google Shape;1249;p46"/>
          <p:cNvSpPr/>
          <p:nvPr/>
        </p:nvSpPr>
        <p:spPr>
          <a:xfrm rot="5400000">
            <a:off x="3808975" y="1287250"/>
            <a:ext cx="6413100" cy="2403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1250" name="Google Shape;1250;p46"/>
          <p:cNvGraphicFramePr/>
          <p:nvPr/>
        </p:nvGraphicFramePr>
        <p:xfrm>
          <a:off x="54513" y="1697206"/>
          <a:ext cx="3000000" cy="3000000"/>
        </p:xfrm>
        <a:graphic>
          <a:graphicData uri="http://schemas.openxmlformats.org/drawingml/2006/table">
            <a:tbl>
              <a:tblPr>
                <a:noFill/>
                <a:tableStyleId>{D0FBBE10-0E11-4F27-95A5-F60D60B38EB6}</a:tableStyleId>
              </a:tblPr>
              <a:tblGrid>
                <a:gridCol w="2184675"/>
                <a:gridCol w="2924200"/>
                <a:gridCol w="2783100"/>
              </a:tblGrid>
              <a:tr h="690325">
                <a:tc>
                  <a:txBody>
                    <a:bodyPr/>
                    <a:lstStyle/>
                    <a:p>
                      <a:pPr indent="0" lvl="0" marL="0" rtl="0" algn="l">
                        <a:spcBef>
                          <a:spcPts val="0"/>
                        </a:spcBef>
                        <a:spcAft>
                          <a:spcPts val="0"/>
                        </a:spcAft>
                        <a:buNone/>
                      </a:pPr>
                      <a:r>
                        <a:t/>
                      </a:r>
                      <a:endParaRPr sz="1500">
                        <a:latin typeface="Krub"/>
                        <a:ea typeface="Krub"/>
                        <a:cs typeface="Krub"/>
                        <a:sym typeface="Krub"/>
                      </a:endParaRPr>
                    </a:p>
                  </a:txBody>
                  <a:tcPr marT="91425" marB="91425" marR="91425" marL="91425">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 sz="1500">
                          <a:latin typeface="Krub"/>
                          <a:ea typeface="Krub"/>
                          <a:cs typeface="Krub"/>
                          <a:sym typeface="Krub"/>
                        </a:rPr>
                        <a:t>Obstructive (airway) disease</a:t>
                      </a:r>
                      <a:endParaRPr b="1" i="1" sz="1500">
                        <a:latin typeface="Krub"/>
                        <a:ea typeface="Krub"/>
                        <a:cs typeface="Krub"/>
                        <a:sym typeface="Krub"/>
                      </a:endParaRPr>
                    </a:p>
                  </a:txBody>
                  <a:tcPr marT="91425" marB="91425" marR="91425" marL="91425">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 sz="1500">
                          <a:latin typeface="Krub"/>
                          <a:ea typeface="Krub"/>
                          <a:cs typeface="Krub"/>
                          <a:sym typeface="Krub"/>
                        </a:rPr>
                        <a:t> Restrictive disease</a:t>
                      </a:r>
                      <a:endParaRPr b="1" sz="1500">
                        <a:latin typeface="Krub"/>
                        <a:ea typeface="Krub"/>
                        <a:cs typeface="Krub"/>
                        <a:sym typeface="Krub"/>
                      </a:endParaRPr>
                    </a:p>
                  </a:txBody>
                  <a:tcPr marT="91425" marB="91425" marR="91425" marL="91425">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r h="910075">
                <a:tc>
                  <a:txBody>
                    <a:bodyPr/>
                    <a:lstStyle/>
                    <a:p>
                      <a:pPr indent="0" lvl="0" marL="0" rtl="0" algn="l">
                        <a:spcBef>
                          <a:spcPts val="0"/>
                        </a:spcBef>
                        <a:spcAft>
                          <a:spcPts val="0"/>
                        </a:spcAft>
                        <a:buNone/>
                      </a:pPr>
                      <a:r>
                        <a:rPr b="1" lang="en" sz="1500">
                          <a:latin typeface="Krub"/>
                          <a:ea typeface="Krub"/>
                          <a:cs typeface="Krub"/>
                          <a:sym typeface="Krub"/>
                        </a:rPr>
                        <a:t>Characterized by:</a:t>
                      </a:r>
                      <a:endParaRPr b="1" sz="1500">
                        <a:latin typeface="Krub"/>
                        <a:ea typeface="Krub"/>
                        <a:cs typeface="Krub"/>
                        <a:sym typeface="Krub"/>
                      </a:endParaRPr>
                    </a:p>
                  </a:txBody>
                  <a:tcPr marT="91425" marB="91425" marR="91425" marL="91425">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latin typeface="Krub"/>
                          <a:ea typeface="Krub"/>
                          <a:cs typeface="Krub"/>
                          <a:sym typeface="Krub"/>
                        </a:rPr>
                        <a:t>limitation of air out flow due to increased airway resistance (</a:t>
                      </a:r>
                      <a:r>
                        <a:rPr lang="en">
                          <a:solidFill>
                            <a:srgbClr val="B7B7B7"/>
                          </a:solidFill>
                          <a:latin typeface="Krub"/>
                          <a:ea typeface="Krub"/>
                          <a:cs typeface="Krub"/>
                          <a:sym typeface="Krub"/>
                        </a:rPr>
                        <a:t>caused by partial or complete obstruction at any level</a:t>
                      </a:r>
                      <a:r>
                        <a:rPr lang="en">
                          <a:latin typeface="Krub"/>
                          <a:ea typeface="Krub"/>
                          <a:cs typeface="Krub"/>
                          <a:sym typeface="Krub"/>
                        </a:rPr>
                        <a:t>.)</a:t>
                      </a:r>
                      <a:endParaRPr>
                        <a:latin typeface="Krub"/>
                        <a:ea typeface="Krub"/>
                        <a:cs typeface="Krub"/>
                        <a:sym typeface="Krub"/>
                      </a:endParaRPr>
                    </a:p>
                  </a:txBody>
                  <a:tcPr marT="91425" marB="91425" marR="91425" marL="91425">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latin typeface="Krub"/>
                          <a:ea typeface="Krub"/>
                          <a:cs typeface="Krub"/>
                          <a:sym typeface="Krub"/>
                        </a:rPr>
                        <a:t>-reduced expansion of lung</a:t>
                      </a:r>
                      <a:endParaRPr>
                        <a:latin typeface="Krub"/>
                        <a:ea typeface="Krub"/>
                        <a:cs typeface="Krub"/>
                        <a:sym typeface="Krub"/>
                      </a:endParaRPr>
                    </a:p>
                    <a:p>
                      <a:pPr indent="0" lvl="0" marL="0" rtl="0" algn="l">
                        <a:spcBef>
                          <a:spcPts val="0"/>
                        </a:spcBef>
                        <a:spcAft>
                          <a:spcPts val="0"/>
                        </a:spcAft>
                        <a:buNone/>
                      </a:pPr>
                      <a:r>
                        <a:rPr lang="en">
                          <a:latin typeface="Krub"/>
                          <a:ea typeface="Krub"/>
                          <a:cs typeface="Krub"/>
                          <a:sym typeface="Krub"/>
                        </a:rPr>
                        <a:t>parenchyma and decreased total lung capacity.</a:t>
                      </a:r>
                      <a:endParaRPr>
                        <a:latin typeface="Krub"/>
                        <a:ea typeface="Krub"/>
                        <a:cs typeface="Krub"/>
                        <a:sym typeface="Krub"/>
                      </a:endParaRPr>
                    </a:p>
                    <a:p>
                      <a:pPr indent="0" lvl="0" marL="0" rtl="0" algn="l">
                        <a:spcBef>
                          <a:spcPts val="0"/>
                        </a:spcBef>
                        <a:spcAft>
                          <a:spcPts val="0"/>
                        </a:spcAft>
                        <a:buNone/>
                      </a:pPr>
                      <a:r>
                        <a:rPr lang="en">
                          <a:solidFill>
                            <a:srgbClr val="6AA84F"/>
                          </a:solidFill>
                          <a:latin typeface="Krub"/>
                          <a:ea typeface="Krub"/>
                          <a:cs typeface="Krub"/>
                          <a:sym typeface="Krub"/>
                        </a:rPr>
                        <a:t>-decreased compliance</a:t>
                      </a:r>
                      <a:endParaRPr>
                        <a:solidFill>
                          <a:srgbClr val="6AA84F"/>
                        </a:solidFill>
                        <a:latin typeface="Krub"/>
                        <a:ea typeface="Krub"/>
                        <a:cs typeface="Krub"/>
                        <a:sym typeface="Krub"/>
                      </a:endParaRPr>
                    </a:p>
                  </a:txBody>
                  <a:tcPr marT="91425" marB="91425" marR="91425" marL="91425">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r h="706400">
                <a:tc>
                  <a:txBody>
                    <a:bodyPr/>
                    <a:lstStyle/>
                    <a:p>
                      <a:pPr indent="0" lvl="0" marL="0" rtl="0" algn="l">
                        <a:spcBef>
                          <a:spcPts val="0"/>
                        </a:spcBef>
                        <a:spcAft>
                          <a:spcPts val="0"/>
                        </a:spcAft>
                        <a:buNone/>
                      </a:pPr>
                      <a:r>
                        <a:rPr b="1" lang="en" sz="1500">
                          <a:latin typeface="Krub"/>
                          <a:ea typeface="Krub"/>
                          <a:cs typeface="Krub"/>
                          <a:sym typeface="Krub"/>
                        </a:rPr>
                        <a:t>Symptoms</a:t>
                      </a:r>
                      <a:endParaRPr b="1" sz="1500">
                        <a:latin typeface="Krub"/>
                        <a:ea typeface="Krub"/>
                        <a:cs typeface="Krub"/>
                        <a:sym typeface="Krub"/>
                      </a:endParaRPr>
                    </a:p>
                  </a:txBody>
                  <a:tcPr marT="91425" marB="91425" marR="91425" marL="91425">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Clr>
                          <a:schemeClr val="dk1"/>
                        </a:buClr>
                        <a:buSzPts val="1100"/>
                        <a:buFont typeface="Arial"/>
                        <a:buNone/>
                      </a:pPr>
                      <a:r>
                        <a:rPr b="1" lang="en">
                          <a:solidFill>
                            <a:srgbClr val="980000"/>
                          </a:solidFill>
                          <a:latin typeface="Krub"/>
                          <a:ea typeface="Krub"/>
                          <a:cs typeface="Krub"/>
                          <a:sym typeface="Krub"/>
                        </a:rPr>
                        <a:t>Productive cough</a:t>
                      </a:r>
                      <a:endParaRPr b="1">
                        <a:solidFill>
                          <a:srgbClr val="980000"/>
                        </a:solidFill>
                        <a:latin typeface="Krub"/>
                        <a:ea typeface="Krub"/>
                        <a:cs typeface="Krub"/>
                        <a:sym typeface="Krub"/>
                      </a:endParaRPr>
                    </a:p>
                  </a:txBody>
                  <a:tcPr marT="91425" marB="91425" marR="91425" marL="91425">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a:solidFill>
                            <a:srgbClr val="980000"/>
                          </a:solidFill>
                          <a:latin typeface="Krub"/>
                          <a:ea typeface="Krub"/>
                          <a:cs typeface="Krub"/>
                          <a:sym typeface="Krub"/>
                        </a:rPr>
                        <a:t>-Dry cough (not productive there is no sputum)</a:t>
                      </a:r>
                      <a:endParaRPr b="1">
                        <a:solidFill>
                          <a:srgbClr val="980000"/>
                        </a:solidFill>
                        <a:latin typeface="Krub"/>
                        <a:ea typeface="Krub"/>
                        <a:cs typeface="Krub"/>
                        <a:sym typeface="Krub"/>
                      </a:endParaRPr>
                    </a:p>
                    <a:p>
                      <a:pPr indent="0" lvl="0" marL="0" rtl="0" algn="l">
                        <a:lnSpc>
                          <a:spcPct val="115000"/>
                        </a:lnSpc>
                        <a:spcBef>
                          <a:spcPts val="0"/>
                        </a:spcBef>
                        <a:spcAft>
                          <a:spcPts val="0"/>
                        </a:spcAft>
                        <a:buNone/>
                      </a:pPr>
                      <a:r>
                        <a:rPr b="1" lang="en">
                          <a:solidFill>
                            <a:srgbClr val="980000"/>
                          </a:solidFill>
                          <a:latin typeface="Krub"/>
                          <a:ea typeface="Krub"/>
                          <a:cs typeface="Krub"/>
                          <a:sym typeface="Krub"/>
                        </a:rPr>
                        <a:t>-dyspnea</a:t>
                      </a:r>
                      <a:endParaRPr b="1">
                        <a:solidFill>
                          <a:srgbClr val="980000"/>
                        </a:solidFill>
                        <a:latin typeface="Krub"/>
                        <a:ea typeface="Krub"/>
                        <a:cs typeface="Krub"/>
                        <a:sym typeface="Krub"/>
                      </a:endParaRPr>
                    </a:p>
                  </a:txBody>
                  <a:tcPr marT="91425" marB="91425" marR="91425" marL="91425">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r h="972200">
                <a:tc>
                  <a:txBody>
                    <a:bodyPr/>
                    <a:lstStyle/>
                    <a:p>
                      <a:pPr indent="0" lvl="0" marL="0" rtl="0" algn="l">
                        <a:lnSpc>
                          <a:spcPct val="115000"/>
                        </a:lnSpc>
                        <a:spcBef>
                          <a:spcPts val="0"/>
                        </a:spcBef>
                        <a:spcAft>
                          <a:spcPts val="0"/>
                        </a:spcAft>
                        <a:buNone/>
                      </a:pPr>
                      <a:r>
                        <a:rPr b="1" lang="en" sz="1500">
                          <a:latin typeface="Krub"/>
                          <a:ea typeface="Krub"/>
                          <a:cs typeface="Krub"/>
                          <a:sym typeface="Krub"/>
                        </a:rPr>
                        <a:t>Forced Expiratory Volume in 1 Second (FEV1)</a:t>
                      </a:r>
                      <a:endParaRPr sz="1500">
                        <a:latin typeface="Krub"/>
                        <a:ea typeface="Krub"/>
                        <a:cs typeface="Krub"/>
                        <a:sym typeface="Krub"/>
                      </a:endParaRPr>
                    </a:p>
                  </a:txBody>
                  <a:tcPr marT="91425" marB="91425" marR="91425" marL="91425">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a:solidFill>
                            <a:srgbClr val="FF9900"/>
                          </a:solidFill>
                          <a:latin typeface="Krub"/>
                          <a:ea typeface="Krub"/>
                          <a:cs typeface="Krub"/>
                          <a:sym typeface="Krub"/>
                        </a:rPr>
                        <a:t>Decreased </a:t>
                      </a:r>
                      <a:r>
                        <a:rPr b="1" lang="en">
                          <a:latin typeface="Krub"/>
                          <a:ea typeface="Krub"/>
                          <a:cs typeface="Krub"/>
                          <a:sym typeface="Krub"/>
                        </a:rPr>
                        <a:t>or </a:t>
                      </a:r>
                      <a:r>
                        <a:rPr b="1" lang="en">
                          <a:solidFill>
                            <a:srgbClr val="A64D79"/>
                          </a:solidFill>
                          <a:latin typeface="Krub"/>
                          <a:ea typeface="Krub"/>
                          <a:cs typeface="Krub"/>
                          <a:sym typeface="Krub"/>
                        </a:rPr>
                        <a:t>Normal </a:t>
                      </a:r>
                      <a:endParaRPr>
                        <a:latin typeface="Krub"/>
                        <a:ea typeface="Krub"/>
                        <a:cs typeface="Krub"/>
                        <a:sym typeface="Krub"/>
                      </a:endParaRPr>
                    </a:p>
                  </a:txBody>
                  <a:tcPr marT="91425" marB="91425" marR="91425" marL="91425">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a:solidFill>
                            <a:srgbClr val="FF9900"/>
                          </a:solidFill>
                          <a:latin typeface="Krub"/>
                          <a:ea typeface="Krub"/>
                          <a:cs typeface="Krub"/>
                          <a:sym typeface="Krub"/>
                        </a:rPr>
                        <a:t>Decreased</a:t>
                      </a:r>
                      <a:endParaRPr>
                        <a:latin typeface="Krub"/>
                        <a:ea typeface="Krub"/>
                        <a:cs typeface="Krub"/>
                        <a:sym typeface="Krub"/>
                      </a:endParaRPr>
                    </a:p>
                  </a:txBody>
                  <a:tcPr marT="91425" marB="91425" marR="91425" marL="91425">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r h="690750">
                <a:tc>
                  <a:txBody>
                    <a:bodyPr/>
                    <a:lstStyle/>
                    <a:p>
                      <a:pPr indent="0" lvl="0" marL="0" rtl="0" algn="l">
                        <a:lnSpc>
                          <a:spcPct val="115000"/>
                        </a:lnSpc>
                        <a:spcBef>
                          <a:spcPts val="0"/>
                        </a:spcBef>
                        <a:spcAft>
                          <a:spcPts val="0"/>
                        </a:spcAft>
                        <a:buNone/>
                      </a:pPr>
                      <a:r>
                        <a:rPr b="1" lang="en" sz="1500">
                          <a:latin typeface="Krub"/>
                          <a:ea typeface="Krub"/>
                          <a:cs typeface="Krub"/>
                          <a:sym typeface="Krub"/>
                        </a:rPr>
                        <a:t>Forced Vital Capacity (FVC)</a:t>
                      </a:r>
                      <a:endParaRPr b="1" sz="1500">
                        <a:latin typeface="Krub"/>
                        <a:ea typeface="Krub"/>
                        <a:cs typeface="Krub"/>
                        <a:sym typeface="Krub"/>
                      </a:endParaRPr>
                    </a:p>
                  </a:txBody>
                  <a:tcPr marT="91425" marB="91425" marR="91425" marL="91425">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a:solidFill>
                            <a:srgbClr val="FF9900"/>
                          </a:solidFill>
                          <a:latin typeface="Krub"/>
                          <a:ea typeface="Krub"/>
                          <a:cs typeface="Krub"/>
                          <a:sym typeface="Krub"/>
                        </a:rPr>
                        <a:t>Decreased</a:t>
                      </a:r>
                      <a:endParaRPr>
                        <a:latin typeface="Krub"/>
                        <a:ea typeface="Krub"/>
                        <a:cs typeface="Krub"/>
                        <a:sym typeface="Krub"/>
                      </a:endParaRPr>
                    </a:p>
                  </a:txBody>
                  <a:tcPr marT="91425" marB="91425" marR="91425" marL="91425">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a:solidFill>
                            <a:srgbClr val="FF9900"/>
                          </a:solidFill>
                          <a:latin typeface="Krub"/>
                          <a:ea typeface="Krub"/>
                          <a:cs typeface="Krub"/>
                          <a:sym typeface="Krub"/>
                        </a:rPr>
                        <a:t>Decreased </a:t>
                      </a:r>
                      <a:r>
                        <a:rPr b="1" lang="en">
                          <a:latin typeface="Krub"/>
                          <a:ea typeface="Krub"/>
                          <a:cs typeface="Krub"/>
                          <a:sym typeface="Krub"/>
                        </a:rPr>
                        <a:t>or </a:t>
                      </a:r>
                      <a:r>
                        <a:rPr b="1" lang="en">
                          <a:solidFill>
                            <a:srgbClr val="A64D79"/>
                          </a:solidFill>
                          <a:latin typeface="Krub"/>
                          <a:ea typeface="Krub"/>
                          <a:cs typeface="Krub"/>
                          <a:sym typeface="Krub"/>
                        </a:rPr>
                        <a:t>Normal </a:t>
                      </a:r>
                      <a:endParaRPr b="1">
                        <a:solidFill>
                          <a:srgbClr val="FF9900"/>
                        </a:solidFill>
                        <a:latin typeface="Krub"/>
                        <a:ea typeface="Krub"/>
                        <a:cs typeface="Krub"/>
                        <a:sym typeface="Krub"/>
                      </a:endParaRPr>
                    </a:p>
                  </a:txBody>
                  <a:tcPr marT="91425" marB="91425" marR="91425" marL="91425">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r h="555600">
                <a:tc>
                  <a:txBody>
                    <a:bodyPr/>
                    <a:lstStyle/>
                    <a:p>
                      <a:pPr indent="0" lvl="0" marL="0" rtl="0" algn="l">
                        <a:lnSpc>
                          <a:spcPct val="115000"/>
                        </a:lnSpc>
                        <a:spcBef>
                          <a:spcPts val="0"/>
                        </a:spcBef>
                        <a:spcAft>
                          <a:spcPts val="0"/>
                        </a:spcAft>
                        <a:buNone/>
                      </a:pPr>
                      <a:r>
                        <a:rPr b="1" lang="en" sz="1500">
                          <a:latin typeface="Krub"/>
                          <a:ea typeface="Krub"/>
                          <a:cs typeface="Krub"/>
                          <a:sym typeface="Krub"/>
                        </a:rPr>
                        <a:t>FEV1/FVC ratio</a:t>
                      </a:r>
                      <a:endParaRPr sz="1500">
                        <a:latin typeface="Krub"/>
                        <a:ea typeface="Krub"/>
                        <a:cs typeface="Krub"/>
                        <a:sym typeface="Krub"/>
                      </a:endParaRPr>
                    </a:p>
                  </a:txBody>
                  <a:tcPr marT="91425" marB="91425" marR="91425" marL="91425">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a:solidFill>
                            <a:srgbClr val="FF9900"/>
                          </a:solidFill>
                          <a:latin typeface="Krub"/>
                          <a:ea typeface="Krub"/>
                          <a:cs typeface="Krub"/>
                          <a:sym typeface="Krub"/>
                        </a:rPr>
                        <a:t>Decreased</a:t>
                      </a:r>
                      <a:endParaRPr>
                        <a:latin typeface="Krub"/>
                        <a:ea typeface="Krub"/>
                        <a:cs typeface="Krub"/>
                        <a:sym typeface="Krub"/>
                      </a:endParaRPr>
                    </a:p>
                  </a:txBody>
                  <a:tcPr marT="91425" marB="91425" marR="91425" marL="91425">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a:solidFill>
                            <a:srgbClr val="A64D79"/>
                          </a:solidFill>
                          <a:latin typeface="Krub"/>
                          <a:ea typeface="Krub"/>
                          <a:cs typeface="Krub"/>
                          <a:sym typeface="Krub"/>
                        </a:rPr>
                        <a:t>Normal </a:t>
                      </a:r>
                      <a:endParaRPr>
                        <a:latin typeface="Krub"/>
                        <a:ea typeface="Krub"/>
                        <a:cs typeface="Krub"/>
                        <a:sym typeface="Krub"/>
                      </a:endParaRPr>
                    </a:p>
                  </a:txBody>
                  <a:tcPr marT="91425" marB="91425" marR="91425" marL="91425">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r h="775950">
                <a:tc>
                  <a:txBody>
                    <a:bodyPr/>
                    <a:lstStyle/>
                    <a:p>
                      <a:pPr indent="0" lvl="0" marL="0" rtl="0" algn="l">
                        <a:lnSpc>
                          <a:spcPct val="115000"/>
                        </a:lnSpc>
                        <a:spcBef>
                          <a:spcPts val="0"/>
                        </a:spcBef>
                        <a:spcAft>
                          <a:spcPts val="0"/>
                        </a:spcAft>
                        <a:buNone/>
                      </a:pPr>
                      <a:r>
                        <a:rPr b="1" lang="en" sz="1500">
                          <a:latin typeface="Krub"/>
                          <a:ea typeface="Krub"/>
                          <a:cs typeface="Krub"/>
                          <a:sym typeface="Krub"/>
                        </a:rPr>
                        <a:t>Total Lung Capacity (TLC).</a:t>
                      </a:r>
                      <a:endParaRPr sz="1500">
                        <a:latin typeface="Krub"/>
                        <a:ea typeface="Krub"/>
                        <a:cs typeface="Krub"/>
                        <a:sym typeface="Krub"/>
                      </a:endParaRPr>
                    </a:p>
                  </a:txBody>
                  <a:tcPr marT="91425" marB="91425" marR="91425" marL="91425">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a:solidFill>
                            <a:srgbClr val="FF0000"/>
                          </a:solidFill>
                          <a:latin typeface="Krub"/>
                          <a:ea typeface="Krub"/>
                          <a:cs typeface="Krub"/>
                          <a:sym typeface="Krub"/>
                        </a:rPr>
                        <a:t>Increased </a:t>
                      </a:r>
                      <a:r>
                        <a:rPr b="1" lang="en">
                          <a:latin typeface="Krub"/>
                          <a:ea typeface="Krub"/>
                          <a:cs typeface="Krub"/>
                          <a:sym typeface="Krub"/>
                        </a:rPr>
                        <a:t>or </a:t>
                      </a:r>
                      <a:r>
                        <a:rPr b="1" lang="en">
                          <a:solidFill>
                            <a:srgbClr val="A64D79"/>
                          </a:solidFill>
                          <a:latin typeface="Krub"/>
                          <a:ea typeface="Krub"/>
                          <a:cs typeface="Krub"/>
                          <a:sym typeface="Krub"/>
                        </a:rPr>
                        <a:t>Normal </a:t>
                      </a:r>
                      <a:endParaRPr>
                        <a:latin typeface="Krub"/>
                        <a:ea typeface="Krub"/>
                        <a:cs typeface="Krub"/>
                        <a:sym typeface="Krub"/>
                      </a:endParaRPr>
                    </a:p>
                  </a:txBody>
                  <a:tcPr marT="91425" marB="91425" marR="91425" marL="91425">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a:solidFill>
                            <a:srgbClr val="FF9900"/>
                          </a:solidFill>
                          <a:latin typeface="Krub"/>
                          <a:ea typeface="Krub"/>
                          <a:cs typeface="Krub"/>
                          <a:sym typeface="Krub"/>
                        </a:rPr>
                        <a:t>Decreased</a:t>
                      </a:r>
                      <a:endParaRPr>
                        <a:latin typeface="Krub"/>
                        <a:ea typeface="Krub"/>
                        <a:cs typeface="Krub"/>
                        <a:sym typeface="Krub"/>
                      </a:endParaRPr>
                    </a:p>
                  </a:txBody>
                  <a:tcPr marT="91425" marB="91425" marR="91425" marL="91425">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bl>
          </a:graphicData>
        </a:graphic>
      </p:graphicFrame>
      <p:sp>
        <p:nvSpPr>
          <p:cNvPr id="1251" name="Google Shape;1251;p46"/>
          <p:cNvSpPr txBox="1"/>
          <p:nvPr>
            <p:ph idx="4294967295" type="title"/>
          </p:nvPr>
        </p:nvSpPr>
        <p:spPr>
          <a:xfrm>
            <a:off x="227425" y="168250"/>
            <a:ext cx="6413100" cy="1196400"/>
          </a:xfrm>
          <a:prstGeom prst="rect">
            <a:avLst/>
          </a:prstGeom>
        </p:spPr>
        <p:txBody>
          <a:bodyPr anchorCtr="0" anchor="t" bIns="107175" lIns="107175" spcFirstLastPara="1" rIns="107175" wrap="square" tIns="107175">
            <a:noAutofit/>
          </a:bodyPr>
          <a:lstStyle/>
          <a:p>
            <a:pPr indent="0" lvl="0" marL="0" rtl="0" algn="l">
              <a:spcBef>
                <a:spcPts val="0"/>
              </a:spcBef>
              <a:spcAft>
                <a:spcPts val="0"/>
              </a:spcAft>
              <a:buNone/>
            </a:pPr>
            <a:r>
              <a:rPr lang="en" sz="3000"/>
              <a:t>Diffuse pulmonary diseases classification</a:t>
            </a:r>
            <a:endParaRPr sz="3000"/>
          </a:p>
          <a:p>
            <a:pPr indent="0" lvl="0" marL="0" rtl="0" algn="ctr">
              <a:spcBef>
                <a:spcPts val="0"/>
              </a:spcBef>
              <a:spcAft>
                <a:spcPts val="0"/>
              </a:spcAft>
              <a:buNone/>
            </a:pPr>
            <a:r>
              <a:t/>
            </a:r>
            <a:endParaRPr/>
          </a:p>
        </p:txBody>
      </p:sp>
      <p:sp>
        <p:nvSpPr>
          <p:cNvPr id="1252" name="Google Shape;1252;p46"/>
          <p:cNvSpPr txBox="1"/>
          <p:nvPr/>
        </p:nvSpPr>
        <p:spPr>
          <a:xfrm>
            <a:off x="184950" y="1204600"/>
            <a:ext cx="76311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chemeClr val="dk1"/>
                </a:solidFill>
                <a:latin typeface="Krub"/>
                <a:ea typeface="Krub"/>
                <a:cs typeface="Krub"/>
                <a:sym typeface="Krub"/>
              </a:rPr>
              <a:t>OBSTRUCTIVE </a:t>
            </a:r>
            <a:r>
              <a:rPr b="1" lang="en" sz="2000">
                <a:solidFill>
                  <a:srgbClr val="980000"/>
                </a:solidFill>
                <a:latin typeface="Krub"/>
                <a:ea typeface="Krub"/>
                <a:cs typeface="Krub"/>
                <a:sym typeface="Krub"/>
              </a:rPr>
              <a:t>VERSUS </a:t>
            </a:r>
            <a:r>
              <a:rPr b="1" lang="en" sz="2000">
                <a:solidFill>
                  <a:schemeClr val="dk1"/>
                </a:solidFill>
                <a:latin typeface="Krub"/>
                <a:ea typeface="Krub"/>
                <a:cs typeface="Krub"/>
                <a:sym typeface="Krub"/>
              </a:rPr>
              <a:t>RESTRICTIVE PULMONARY DISEASES</a:t>
            </a:r>
            <a:endParaRPr b="1" sz="2000">
              <a:solidFill>
                <a:schemeClr val="dk1"/>
              </a:solidFill>
              <a:latin typeface="Krub"/>
              <a:ea typeface="Krub"/>
              <a:cs typeface="Krub"/>
              <a:sym typeface="Krub"/>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6" name="Shape 1256"/>
        <p:cNvGrpSpPr/>
        <p:nvPr/>
      </p:nvGrpSpPr>
      <p:grpSpPr>
        <a:xfrm>
          <a:off x="0" y="0"/>
          <a:ext cx="0" cy="0"/>
          <a:chOff x="0" y="0"/>
          <a:chExt cx="0" cy="0"/>
        </a:xfrm>
      </p:grpSpPr>
      <p:pic>
        <p:nvPicPr>
          <p:cNvPr id="1257" name="Google Shape;1257;p47"/>
          <p:cNvPicPr preferRelativeResize="0"/>
          <p:nvPr/>
        </p:nvPicPr>
        <p:blipFill rotWithShape="1">
          <a:blip r:embed="rId3">
            <a:alphaModFix/>
          </a:blip>
          <a:srcRect b="2047" l="1027" r="2083" t="0"/>
          <a:stretch/>
        </p:blipFill>
        <p:spPr>
          <a:xfrm>
            <a:off x="145474" y="8303578"/>
            <a:ext cx="2564976" cy="2242311"/>
          </a:xfrm>
          <a:prstGeom prst="rect">
            <a:avLst/>
          </a:prstGeom>
          <a:noFill/>
          <a:ln>
            <a:noFill/>
          </a:ln>
        </p:spPr>
      </p:pic>
      <p:sp>
        <p:nvSpPr>
          <p:cNvPr id="1258" name="Google Shape;1258;p47"/>
          <p:cNvSpPr txBox="1"/>
          <p:nvPr/>
        </p:nvSpPr>
        <p:spPr>
          <a:xfrm>
            <a:off x="217793" y="270650"/>
            <a:ext cx="59217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0">
                <a:solidFill>
                  <a:schemeClr val="dk1"/>
                </a:solidFill>
                <a:latin typeface="Black Han Sans"/>
                <a:ea typeface="Black Han Sans"/>
                <a:cs typeface="Black Han Sans"/>
                <a:sym typeface="Black Han Sans"/>
              </a:rPr>
              <a:t>Introduction into chronic interstitial disease</a:t>
            </a:r>
            <a:endParaRPr>
              <a:latin typeface="Krub"/>
              <a:ea typeface="Krub"/>
              <a:cs typeface="Krub"/>
              <a:sym typeface="Krub"/>
            </a:endParaRPr>
          </a:p>
        </p:txBody>
      </p:sp>
      <p:sp>
        <p:nvSpPr>
          <p:cNvPr id="1259" name="Google Shape;1259;p47"/>
          <p:cNvSpPr/>
          <p:nvPr/>
        </p:nvSpPr>
        <p:spPr>
          <a:xfrm>
            <a:off x="239000" y="1849373"/>
            <a:ext cx="5223600" cy="2323500"/>
          </a:xfrm>
          <a:prstGeom prst="roundRect">
            <a:avLst>
              <a:gd fmla="val 16667" name="adj"/>
            </a:avLst>
          </a:prstGeom>
          <a:noFill/>
          <a:ln cap="flat" cmpd="sng" w="28575">
            <a:solidFill>
              <a:schemeClr val="accent5"/>
            </a:solidFill>
            <a:prstDash val="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1"/>
                </a:solidFill>
                <a:latin typeface="Krub"/>
                <a:ea typeface="Krub"/>
                <a:cs typeface="Krub"/>
                <a:sym typeface="Krub"/>
              </a:rPr>
              <a:t>-Chronic interstitial diseases are a heterogeneous group of disorders characterized by bilateral, often patchy,pulmonary fibrosis mainly affecting the walls of the alveoli.</a:t>
            </a:r>
            <a:endParaRPr>
              <a:solidFill>
                <a:schemeClr val="dk1"/>
              </a:solidFill>
              <a:latin typeface="Krub"/>
              <a:ea typeface="Krub"/>
              <a:cs typeface="Krub"/>
              <a:sym typeface="Krub"/>
            </a:endParaRPr>
          </a:p>
          <a:p>
            <a:pPr indent="0" lvl="0" marL="0" rtl="0" algn="l">
              <a:spcBef>
                <a:spcPts val="0"/>
              </a:spcBef>
              <a:spcAft>
                <a:spcPts val="0"/>
              </a:spcAft>
              <a:buNone/>
            </a:pPr>
            <a:r>
              <a:rPr lang="en">
                <a:solidFill>
                  <a:schemeClr val="dk1"/>
                </a:solidFill>
                <a:latin typeface="Krub"/>
                <a:ea typeface="Krub"/>
                <a:cs typeface="Krub"/>
                <a:sym typeface="Krub"/>
              </a:rPr>
              <a:t>-Diffuse and usually chronic involvement of the pulmonary connective tissue, and delicate interstitium in the alveolar walls.</a:t>
            </a:r>
            <a:endParaRPr b="1">
              <a:latin typeface="Krub"/>
              <a:ea typeface="Krub"/>
              <a:cs typeface="Krub"/>
              <a:sym typeface="Krub"/>
            </a:endParaRPr>
          </a:p>
        </p:txBody>
      </p:sp>
      <p:sp>
        <p:nvSpPr>
          <p:cNvPr id="1260" name="Google Shape;1260;p47"/>
          <p:cNvSpPr/>
          <p:nvPr/>
        </p:nvSpPr>
        <p:spPr>
          <a:xfrm>
            <a:off x="143750" y="6071441"/>
            <a:ext cx="5223600" cy="1108200"/>
          </a:xfrm>
          <a:prstGeom prst="roundRect">
            <a:avLst>
              <a:gd fmla="val 16667" name="adj"/>
            </a:avLst>
          </a:prstGeom>
          <a:noFill/>
          <a:ln cap="flat" cmpd="sng" w="28575">
            <a:solidFill>
              <a:schemeClr val="accent5"/>
            </a:solidFill>
            <a:prstDash val="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600">
              <a:latin typeface="Krub"/>
              <a:ea typeface="Krub"/>
              <a:cs typeface="Krub"/>
              <a:sym typeface="Krub"/>
            </a:endParaRPr>
          </a:p>
          <a:p>
            <a:pPr indent="0" lvl="0" marL="0" rtl="0" algn="l">
              <a:spcBef>
                <a:spcPts val="0"/>
              </a:spcBef>
              <a:spcAft>
                <a:spcPts val="0"/>
              </a:spcAft>
              <a:buNone/>
            </a:pPr>
            <a:r>
              <a:rPr lang="en">
                <a:latin typeface="Krub"/>
                <a:ea typeface="Krub"/>
                <a:cs typeface="Krub"/>
                <a:sym typeface="Krub"/>
              </a:rPr>
              <a:t>R</a:t>
            </a:r>
            <a:r>
              <a:rPr lang="en">
                <a:solidFill>
                  <a:schemeClr val="dk1"/>
                </a:solidFill>
                <a:latin typeface="Krub"/>
                <a:ea typeface="Krub"/>
                <a:cs typeface="Krub"/>
                <a:sym typeface="Krub"/>
              </a:rPr>
              <a:t>educed compliance (</a:t>
            </a:r>
            <a:r>
              <a:rPr b="1" lang="en">
                <a:solidFill>
                  <a:srgbClr val="980000"/>
                </a:solidFill>
                <a:latin typeface="Krub"/>
                <a:ea typeface="Krub"/>
                <a:cs typeface="Krub"/>
                <a:sym typeface="Krub"/>
              </a:rPr>
              <a:t>stiff lungs</a:t>
            </a:r>
            <a:r>
              <a:rPr lang="en">
                <a:solidFill>
                  <a:schemeClr val="dk1"/>
                </a:solidFill>
                <a:latin typeface="Krub"/>
                <a:ea typeface="Krub"/>
                <a:cs typeface="Krub"/>
                <a:sym typeface="Krub"/>
              </a:rPr>
              <a:t>), which in turn necessitates increased effort to breathe (</a:t>
            </a:r>
            <a:r>
              <a:rPr b="1" lang="en">
                <a:solidFill>
                  <a:srgbClr val="980000"/>
                </a:solidFill>
                <a:latin typeface="Krub"/>
                <a:ea typeface="Krub"/>
                <a:cs typeface="Krub"/>
                <a:sym typeface="Krub"/>
              </a:rPr>
              <a:t>dyspnea</a:t>
            </a:r>
            <a:r>
              <a:rPr lang="en">
                <a:solidFill>
                  <a:schemeClr val="dk1"/>
                </a:solidFill>
                <a:latin typeface="Krub"/>
                <a:ea typeface="Krub"/>
                <a:cs typeface="Krub"/>
                <a:sym typeface="Krub"/>
              </a:rPr>
              <a:t>)</a:t>
            </a:r>
            <a:endParaRPr b="1">
              <a:latin typeface="Krub"/>
              <a:ea typeface="Krub"/>
              <a:cs typeface="Krub"/>
              <a:sym typeface="Krub"/>
            </a:endParaRPr>
          </a:p>
        </p:txBody>
      </p:sp>
      <p:sp>
        <p:nvSpPr>
          <p:cNvPr id="1261" name="Google Shape;1261;p47"/>
          <p:cNvSpPr/>
          <p:nvPr/>
        </p:nvSpPr>
        <p:spPr>
          <a:xfrm>
            <a:off x="2850799" y="4567975"/>
            <a:ext cx="4883700" cy="1108200"/>
          </a:xfrm>
          <a:prstGeom prst="roundRect">
            <a:avLst>
              <a:gd fmla="val 16667" name="adj"/>
            </a:avLst>
          </a:prstGeom>
          <a:noFill/>
          <a:ln cap="flat" cmpd="sng" w="28575">
            <a:solidFill>
              <a:schemeClr val="accent5"/>
            </a:solidFill>
            <a:prstDash val="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600">
              <a:latin typeface="Krub"/>
              <a:ea typeface="Krub"/>
              <a:cs typeface="Krub"/>
              <a:sym typeface="Krub"/>
            </a:endParaRPr>
          </a:p>
          <a:p>
            <a:pPr indent="0" lvl="0" marL="0" rtl="0" algn="l">
              <a:spcBef>
                <a:spcPts val="1400"/>
              </a:spcBef>
              <a:spcAft>
                <a:spcPts val="1400"/>
              </a:spcAft>
              <a:buNone/>
            </a:pPr>
            <a:r>
              <a:rPr b="1" lang="en">
                <a:latin typeface="Krub"/>
                <a:ea typeface="Krub"/>
                <a:cs typeface="Krub"/>
                <a:sym typeface="Krub"/>
              </a:rPr>
              <a:t> </a:t>
            </a:r>
            <a:r>
              <a:rPr lang="en">
                <a:solidFill>
                  <a:schemeClr val="dk1"/>
                </a:solidFill>
                <a:latin typeface="Krub"/>
                <a:ea typeface="Krub"/>
                <a:cs typeface="Krub"/>
                <a:sym typeface="Krub"/>
              </a:rPr>
              <a:t>May be of </a:t>
            </a:r>
            <a:r>
              <a:rPr b="1" lang="en">
                <a:solidFill>
                  <a:srgbClr val="980000"/>
                </a:solidFill>
                <a:latin typeface="Krub"/>
                <a:ea typeface="Krub"/>
                <a:cs typeface="Krub"/>
                <a:sym typeface="Krub"/>
              </a:rPr>
              <a:t>known or unknown </a:t>
            </a:r>
            <a:r>
              <a:rPr lang="en">
                <a:solidFill>
                  <a:schemeClr val="dk1"/>
                </a:solidFill>
                <a:latin typeface="Krub"/>
                <a:ea typeface="Krub"/>
                <a:cs typeface="Krub"/>
                <a:sym typeface="Krub"/>
              </a:rPr>
              <a:t>cause and pathogenesis.</a:t>
            </a:r>
            <a:endParaRPr b="1">
              <a:latin typeface="Krub"/>
              <a:ea typeface="Krub"/>
              <a:cs typeface="Krub"/>
              <a:sym typeface="Krub"/>
            </a:endParaRPr>
          </a:p>
        </p:txBody>
      </p:sp>
      <p:sp>
        <p:nvSpPr>
          <p:cNvPr id="1262" name="Google Shape;1262;p47"/>
          <p:cNvSpPr/>
          <p:nvPr/>
        </p:nvSpPr>
        <p:spPr>
          <a:xfrm>
            <a:off x="2850800" y="7686350"/>
            <a:ext cx="4883700" cy="1482300"/>
          </a:xfrm>
          <a:prstGeom prst="roundRect">
            <a:avLst>
              <a:gd fmla="val 16667" name="adj"/>
            </a:avLst>
          </a:prstGeom>
          <a:noFill/>
          <a:ln cap="flat" cmpd="sng" w="28575">
            <a:solidFill>
              <a:schemeClr val="accent5"/>
            </a:solidFill>
            <a:prstDash val="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600">
              <a:latin typeface="Krub"/>
              <a:ea typeface="Krub"/>
              <a:cs typeface="Krub"/>
              <a:sym typeface="Krub"/>
            </a:endParaRPr>
          </a:p>
          <a:p>
            <a:pPr indent="0" lvl="0" marL="0" rtl="0" algn="l">
              <a:spcBef>
                <a:spcPts val="1400"/>
              </a:spcBef>
              <a:spcAft>
                <a:spcPts val="1400"/>
              </a:spcAft>
              <a:buNone/>
            </a:pPr>
            <a:r>
              <a:rPr lang="en">
                <a:solidFill>
                  <a:schemeClr val="dk1"/>
                </a:solidFill>
                <a:latin typeface="Krub"/>
                <a:ea typeface="Krub"/>
                <a:cs typeface="Krub"/>
                <a:sym typeface="Krub"/>
              </a:rPr>
              <a:t>Chronic interstitial lung diseases are categorized based on clinicopathologic features and characteristic histology.</a:t>
            </a:r>
            <a:r>
              <a:rPr lang="en">
                <a:solidFill>
                  <a:srgbClr val="9E9E9E"/>
                </a:solidFill>
                <a:latin typeface="Krub"/>
                <a:ea typeface="Krub"/>
                <a:cs typeface="Krub"/>
                <a:sym typeface="Krub"/>
              </a:rPr>
              <a:t>(Table 13.2)</a:t>
            </a:r>
            <a:endParaRPr b="1">
              <a:latin typeface="Krub"/>
              <a:ea typeface="Krub"/>
              <a:cs typeface="Krub"/>
              <a:sym typeface="Krub"/>
            </a:endParaRPr>
          </a:p>
        </p:txBody>
      </p:sp>
      <p:cxnSp>
        <p:nvCxnSpPr>
          <p:cNvPr id="1263" name="Google Shape;1263;p47"/>
          <p:cNvCxnSpPr/>
          <p:nvPr/>
        </p:nvCxnSpPr>
        <p:spPr>
          <a:xfrm>
            <a:off x="2803099" y="4172700"/>
            <a:ext cx="2442000" cy="395400"/>
          </a:xfrm>
          <a:prstGeom prst="curvedConnector3">
            <a:avLst>
              <a:gd fmla="val 50000" name="adj1"/>
            </a:avLst>
          </a:prstGeom>
          <a:noFill/>
          <a:ln cap="flat" cmpd="sng" w="28575">
            <a:solidFill>
              <a:schemeClr val="accent5"/>
            </a:solidFill>
            <a:prstDash val="solid"/>
            <a:round/>
            <a:headEnd len="med" w="med" type="none"/>
            <a:tailEnd len="med" w="med" type="none"/>
          </a:ln>
        </p:spPr>
      </p:cxnSp>
      <p:cxnSp>
        <p:nvCxnSpPr>
          <p:cNvPr id="1264" name="Google Shape;1264;p47"/>
          <p:cNvCxnSpPr>
            <a:stCxn id="1261" idx="2"/>
            <a:endCxn id="1260" idx="0"/>
          </p:cNvCxnSpPr>
          <p:nvPr/>
        </p:nvCxnSpPr>
        <p:spPr>
          <a:xfrm rot="5400000">
            <a:off x="3826399" y="4605325"/>
            <a:ext cx="395400" cy="2537100"/>
          </a:xfrm>
          <a:prstGeom prst="curvedConnector3">
            <a:avLst>
              <a:gd fmla="val 49983" name="adj1"/>
            </a:avLst>
          </a:prstGeom>
          <a:noFill/>
          <a:ln cap="flat" cmpd="sng" w="28575">
            <a:solidFill>
              <a:schemeClr val="accent5"/>
            </a:solidFill>
            <a:prstDash val="solid"/>
            <a:round/>
            <a:headEnd len="med" w="med" type="none"/>
            <a:tailEnd len="med" w="med" type="none"/>
          </a:ln>
        </p:spPr>
      </p:cxnSp>
      <p:cxnSp>
        <p:nvCxnSpPr>
          <p:cNvPr id="1265" name="Google Shape;1265;p47"/>
          <p:cNvCxnSpPr>
            <a:stCxn id="1260" idx="2"/>
            <a:endCxn id="1262" idx="0"/>
          </p:cNvCxnSpPr>
          <p:nvPr/>
        </p:nvCxnSpPr>
        <p:spPr>
          <a:xfrm flipH="1" rot="-5400000">
            <a:off x="3770750" y="6164441"/>
            <a:ext cx="506700" cy="2537100"/>
          </a:xfrm>
          <a:prstGeom prst="curvedConnector3">
            <a:avLst>
              <a:gd fmla="val 50001" name="adj1"/>
            </a:avLst>
          </a:prstGeom>
          <a:noFill/>
          <a:ln cap="flat" cmpd="sng" w="28575">
            <a:solidFill>
              <a:schemeClr val="accent5"/>
            </a:solidFill>
            <a:prstDash val="solid"/>
            <a:round/>
            <a:headEnd len="med" w="med" type="none"/>
            <a:tailEnd len="med" w="med" type="none"/>
          </a:ln>
        </p:spPr>
      </p:cxnSp>
      <p:sp>
        <p:nvSpPr>
          <p:cNvPr id="1266" name="Google Shape;1266;p47"/>
          <p:cNvSpPr/>
          <p:nvPr/>
        </p:nvSpPr>
        <p:spPr>
          <a:xfrm rot="10800000">
            <a:off x="186600" y="8842600"/>
            <a:ext cx="42000" cy="62400"/>
          </a:xfrm>
          <a:prstGeom prst="ellipse">
            <a:avLst/>
          </a:pr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7" name="Google Shape;1267;p47"/>
          <p:cNvSpPr/>
          <p:nvPr/>
        </p:nvSpPr>
        <p:spPr>
          <a:xfrm rot="10800000">
            <a:off x="143750" y="9226975"/>
            <a:ext cx="76200" cy="72900"/>
          </a:xfrm>
          <a:prstGeom prst="ellipse">
            <a:avLst/>
          </a:pr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8" name="Google Shape;1268;p47"/>
          <p:cNvSpPr/>
          <p:nvPr/>
        </p:nvSpPr>
        <p:spPr>
          <a:xfrm>
            <a:off x="124700" y="9587347"/>
            <a:ext cx="114300" cy="72900"/>
          </a:xfrm>
          <a:prstGeom prst="ellipse">
            <a:avLst/>
          </a:pr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9" name="Google Shape;1269;p47"/>
          <p:cNvSpPr/>
          <p:nvPr/>
        </p:nvSpPr>
        <p:spPr>
          <a:xfrm>
            <a:off x="145475" y="9717225"/>
            <a:ext cx="64200" cy="72900"/>
          </a:xfrm>
          <a:prstGeom prst="ellipse">
            <a:avLst/>
          </a:pr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C:\Users\Roxie\Documents\My Scans\13.140001.tif" id="1270" name="Google Shape;1270;p47"/>
          <p:cNvPicPr preferRelativeResize="0"/>
          <p:nvPr/>
        </p:nvPicPr>
        <p:blipFill rotWithShape="1">
          <a:blip r:embed="rId4">
            <a:alphaModFix/>
          </a:blip>
          <a:srcRect b="1097" l="-2185" r="2841" t="0"/>
          <a:stretch/>
        </p:blipFill>
        <p:spPr>
          <a:xfrm>
            <a:off x="5628700" y="1849374"/>
            <a:ext cx="2441999" cy="2477719"/>
          </a:xfrm>
          <a:prstGeom prst="rect">
            <a:avLst/>
          </a:prstGeom>
          <a:noFill/>
          <a:ln>
            <a:noFill/>
          </a:ln>
        </p:spPr>
      </p:pic>
      <p:sp>
        <p:nvSpPr>
          <p:cNvPr id="1271" name="Google Shape;1271;p47"/>
          <p:cNvSpPr/>
          <p:nvPr/>
        </p:nvSpPr>
        <p:spPr>
          <a:xfrm>
            <a:off x="239000" y="1378850"/>
            <a:ext cx="1786500" cy="395400"/>
          </a:xfrm>
          <a:prstGeom prst="roundRect">
            <a:avLst>
              <a:gd fmla="val 16667" name="adj"/>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600">
                <a:solidFill>
                  <a:schemeClr val="dk1"/>
                </a:solidFill>
                <a:latin typeface="Krub"/>
                <a:ea typeface="Krub"/>
                <a:cs typeface="Krub"/>
                <a:sym typeface="Krub"/>
              </a:rPr>
              <a:t>Definition</a:t>
            </a:r>
            <a:endParaRPr/>
          </a:p>
        </p:txBody>
      </p:sp>
      <p:sp>
        <p:nvSpPr>
          <p:cNvPr id="1272" name="Google Shape;1272;p47"/>
          <p:cNvSpPr/>
          <p:nvPr/>
        </p:nvSpPr>
        <p:spPr>
          <a:xfrm>
            <a:off x="988100" y="4532600"/>
            <a:ext cx="1786500" cy="395400"/>
          </a:xfrm>
          <a:prstGeom prst="roundRect">
            <a:avLst>
              <a:gd fmla="val 16667" name="adj"/>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1400"/>
              </a:spcAft>
              <a:buClr>
                <a:schemeClr val="dk1"/>
              </a:buClr>
              <a:buSzPts val="1100"/>
              <a:buFont typeface="Arial"/>
              <a:buNone/>
            </a:pPr>
            <a:r>
              <a:t/>
            </a:r>
            <a:endParaRPr/>
          </a:p>
        </p:txBody>
      </p:sp>
      <p:sp>
        <p:nvSpPr>
          <p:cNvPr id="1273" name="Google Shape;1273;p47"/>
          <p:cNvSpPr/>
          <p:nvPr/>
        </p:nvSpPr>
        <p:spPr>
          <a:xfrm>
            <a:off x="239000" y="5468125"/>
            <a:ext cx="2019300" cy="506700"/>
          </a:xfrm>
          <a:prstGeom prst="roundRect">
            <a:avLst>
              <a:gd fmla="val 16667" name="adj"/>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600">
                <a:solidFill>
                  <a:schemeClr val="dk1"/>
                </a:solidFill>
                <a:latin typeface="Krub"/>
                <a:ea typeface="Krub"/>
                <a:cs typeface="Krub"/>
                <a:sym typeface="Krub"/>
              </a:rPr>
              <a:t>Hallmarks</a:t>
            </a:r>
            <a:endParaRPr/>
          </a:p>
        </p:txBody>
      </p:sp>
      <p:sp>
        <p:nvSpPr>
          <p:cNvPr id="1274" name="Google Shape;1274;p47"/>
          <p:cNvSpPr/>
          <p:nvPr/>
        </p:nvSpPr>
        <p:spPr>
          <a:xfrm>
            <a:off x="5367350" y="7103450"/>
            <a:ext cx="2442000" cy="506700"/>
          </a:xfrm>
          <a:prstGeom prst="roundRect">
            <a:avLst>
              <a:gd fmla="val 16667" name="adj"/>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1400"/>
              </a:spcAft>
              <a:buClr>
                <a:schemeClr val="dk1"/>
              </a:buClr>
              <a:buSzPts val="1100"/>
              <a:buFont typeface="Arial"/>
              <a:buNone/>
            </a:pPr>
            <a:r>
              <a:t/>
            </a:r>
            <a:endParaRPr/>
          </a:p>
        </p:txBody>
      </p:sp>
      <p:sp>
        <p:nvSpPr>
          <p:cNvPr id="1275" name="Google Shape;1275;p47"/>
          <p:cNvSpPr txBox="1"/>
          <p:nvPr/>
        </p:nvSpPr>
        <p:spPr>
          <a:xfrm>
            <a:off x="1123950" y="4516425"/>
            <a:ext cx="1586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400"/>
              </a:spcAft>
              <a:buClr>
                <a:schemeClr val="dk1"/>
              </a:buClr>
              <a:buSzPts val="1100"/>
              <a:buFont typeface="Arial"/>
              <a:buNone/>
            </a:pPr>
            <a:r>
              <a:rPr b="1" lang="en" sz="1600">
                <a:solidFill>
                  <a:schemeClr val="dk1"/>
                </a:solidFill>
                <a:latin typeface="Krub"/>
                <a:ea typeface="Krub"/>
                <a:cs typeface="Krub"/>
                <a:sym typeface="Krub"/>
              </a:rPr>
              <a:t>Pathogenesis</a:t>
            </a:r>
            <a:endParaRPr>
              <a:latin typeface="Krub"/>
              <a:ea typeface="Krub"/>
              <a:cs typeface="Krub"/>
              <a:sym typeface="Krub"/>
            </a:endParaRPr>
          </a:p>
        </p:txBody>
      </p:sp>
      <p:sp>
        <p:nvSpPr>
          <p:cNvPr id="1276" name="Google Shape;1276;p47"/>
          <p:cNvSpPr txBox="1"/>
          <p:nvPr/>
        </p:nvSpPr>
        <p:spPr>
          <a:xfrm>
            <a:off x="5595950" y="7092950"/>
            <a:ext cx="1919400" cy="856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 sz="1700">
                <a:solidFill>
                  <a:schemeClr val="dk1"/>
                </a:solidFill>
                <a:latin typeface="Krub"/>
                <a:ea typeface="Krub"/>
                <a:cs typeface="Krub"/>
                <a:sym typeface="Krub"/>
              </a:rPr>
              <a:t>Categorization</a:t>
            </a:r>
            <a:endParaRPr sz="1500">
              <a:solidFill>
                <a:schemeClr val="dk1"/>
              </a:solidFill>
            </a:endParaRPr>
          </a:p>
          <a:p>
            <a:pPr indent="0" lvl="0" marL="0" rtl="0" algn="l">
              <a:spcBef>
                <a:spcPts val="1400"/>
              </a:spcBef>
              <a:spcAft>
                <a:spcPts val="0"/>
              </a:spcAft>
              <a:buNone/>
            </a:pPr>
            <a:r>
              <a:t/>
            </a:r>
            <a:endParaRPr sz="1500">
              <a:latin typeface="Krub"/>
              <a:ea typeface="Krub"/>
              <a:cs typeface="Krub"/>
              <a:sym typeface="Krub"/>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0" name="Shape 1280"/>
        <p:cNvGrpSpPr/>
        <p:nvPr/>
      </p:nvGrpSpPr>
      <p:grpSpPr>
        <a:xfrm>
          <a:off x="0" y="0"/>
          <a:ext cx="0" cy="0"/>
          <a:chOff x="0" y="0"/>
          <a:chExt cx="0" cy="0"/>
        </a:xfrm>
      </p:grpSpPr>
      <p:sp>
        <p:nvSpPr>
          <p:cNvPr id="1281" name="Google Shape;1281;p48"/>
          <p:cNvSpPr/>
          <p:nvPr/>
        </p:nvSpPr>
        <p:spPr>
          <a:xfrm>
            <a:off x="2866062" y="10177898"/>
            <a:ext cx="4492500" cy="482400"/>
          </a:xfrm>
          <a:prstGeom prst="roundRect">
            <a:avLst>
              <a:gd fmla="val 16667" name="adj"/>
            </a:avLst>
          </a:prstGeom>
          <a:solidFill>
            <a:srgbClr val="FFF8E5"/>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100">
                <a:solidFill>
                  <a:srgbClr val="44546A"/>
                </a:solidFill>
                <a:latin typeface="Krub"/>
                <a:ea typeface="Krub"/>
                <a:cs typeface="Krub"/>
                <a:sym typeface="Krub"/>
              </a:rPr>
              <a:t>ARDS:</a:t>
            </a:r>
            <a:r>
              <a:rPr lang="en" sz="1100">
                <a:solidFill>
                  <a:srgbClr val="44546A"/>
                </a:solidFill>
                <a:latin typeface="Krub"/>
                <a:ea typeface="Krub"/>
                <a:cs typeface="Krub"/>
                <a:sym typeface="Krub"/>
              </a:rPr>
              <a:t> Adult Respiratory Distress Syndrome</a:t>
            </a:r>
            <a:endParaRPr sz="1100">
              <a:solidFill>
                <a:srgbClr val="44546A"/>
              </a:solidFill>
              <a:latin typeface="Krub"/>
              <a:ea typeface="Krub"/>
              <a:cs typeface="Krub"/>
              <a:sym typeface="Krub"/>
            </a:endParaRPr>
          </a:p>
          <a:p>
            <a:pPr indent="0" lvl="0" marL="0" marR="0" rtl="0" algn="l">
              <a:spcBef>
                <a:spcPts val="0"/>
              </a:spcBef>
              <a:spcAft>
                <a:spcPts val="0"/>
              </a:spcAft>
              <a:buNone/>
            </a:pPr>
            <a:r>
              <a:rPr b="1" lang="en" sz="1100">
                <a:solidFill>
                  <a:srgbClr val="44546A"/>
                </a:solidFill>
                <a:latin typeface="Krub"/>
                <a:ea typeface="Krub"/>
                <a:cs typeface="Krub"/>
                <a:sym typeface="Krub"/>
              </a:rPr>
              <a:t>NRDS:</a:t>
            </a:r>
            <a:r>
              <a:rPr lang="en" sz="1100">
                <a:solidFill>
                  <a:srgbClr val="44546A"/>
                </a:solidFill>
                <a:latin typeface="Krub"/>
                <a:ea typeface="Krub"/>
                <a:cs typeface="Krub"/>
                <a:sym typeface="Krub"/>
              </a:rPr>
              <a:t> Neonatal Respiratory Distress Syndrome</a:t>
            </a:r>
            <a:endParaRPr sz="1100">
              <a:solidFill>
                <a:srgbClr val="6AA84F"/>
              </a:solidFill>
              <a:latin typeface="Krub"/>
              <a:ea typeface="Krub"/>
              <a:cs typeface="Krub"/>
              <a:sym typeface="Krub"/>
            </a:endParaRPr>
          </a:p>
        </p:txBody>
      </p:sp>
      <p:sp>
        <p:nvSpPr>
          <p:cNvPr id="1282" name="Google Shape;1282;p48"/>
          <p:cNvSpPr/>
          <p:nvPr/>
        </p:nvSpPr>
        <p:spPr>
          <a:xfrm>
            <a:off x="579210" y="377339"/>
            <a:ext cx="6516000" cy="726000"/>
          </a:xfrm>
          <a:prstGeom prst="roundRect">
            <a:avLst>
              <a:gd fmla="val 50000" name="adj"/>
            </a:avLst>
          </a:prstGeom>
          <a:solidFill>
            <a:schemeClr val="accent4"/>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Clr>
                <a:srgbClr val="FFFFFF"/>
              </a:buClr>
              <a:buSzPts val="1800"/>
              <a:buFont typeface="Comic Sans MS"/>
              <a:buNone/>
            </a:pPr>
            <a:r>
              <a:rPr b="1" lang="en" sz="2500">
                <a:solidFill>
                  <a:srgbClr val="FFFFFF"/>
                </a:solidFill>
                <a:latin typeface="Krub"/>
                <a:ea typeface="Krub"/>
                <a:cs typeface="Krub"/>
                <a:sym typeface="Krub"/>
              </a:rPr>
              <a:t>Restrictive (Interstitial) Lung Diseases</a:t>
            </a:r>
            <a:endParaRPr b="1" i="0" sz="2500" u="none" cap="none" strike="noStrike">
              <a:solidFill>
                <a:srgbClr val="FFFFFF"/>
              </a:solidFill>
              <a:latin typeface="Krub"/>
              <a:ea typeface="Krub"/>
              <a:cs typeface="Krub"/>
              <a:sym typeface="Krub"/>
            </a:endParaRPr>
          </a:p>
        </p:txBody>
      </p:sp>
      <p:sp>
        <p:nvSpPr>
          <p:cNvPr id="1283" name="Google Shape;1283;p48"/>
          <p:cNvSpPr/>
          <p:nvPr/>
        </p:nvSpPr>
        <p:spPr>
          <a:xfrm>
            <a:off x="5691259" y="2169689"/>
            <a:ext cx="1398600" cy="370800"/>
          </a:xfrm>
          <a:prstGeom prst="roundRect">
            <a:avLst>
              <a:gd fmla="val 50000" name="adj"/>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Clr>
                <a:srgbClr val="3A3838"/>
              </a:buClr>
              <a:buSzPts val="1800"/>
              <a:buFont typeface="Comic Sans MS"/>
              <a:buNone/>
            </a:pPr>
            <a:r>
              <a:rPr lang="en" sz="1800">
                <a:solidFill>
                  <a:schemeClr val="lt1"/>
                </a:solidFill>
                <a:latin typeface="Krub"/>
                <a:ea typeface="Krub"/>
                <a:cs typeface="Krub"/>
                <a:sym typeface="Krub"/>
              </a:rPr>
              <a:t>Extrinsic</a:t>
            </a:r>
            <a:endParaRPr i="0" sz="1800" u="none" cap="none" strike="noStrike">
              <a:solidFill>
                <a:schemeClr val="lt1"/>
              </a:solidFill>
              <a:latin typeface="Krub"/>
              <a:ea typeface="Krub"/>
              <a:cs typeface="Krub"/>
              <a:sym typeface="Krub"/>
            </a:endParaRPr>
          </a:p>
        </p:txBody>
      </p:sp>
      <p:sp>
        <p:nvSpPr>
          <p:cNvPr id="1284" name="Google Shape;1284;p48"/>
          <p:cNvSpPr/>
          <p:nvPr/>
        </p:nvSpPr>
        <p:spPr>
          <a:xfrm>
            <a:off x="1002870" y="2146706"/>
            <a:ext cx="1398600" cy="370800"/>
          </a:xfrm>
          <a:prstGeom prst="roundRect">
            <a:avLst>
              <a:gd fmla="val 50000" name="adj"/>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3A3838"/>
              </a:buClr>
              <a:buSzPts val="1800"/>
              <a:buFont typeface="Comic Sans MS"/>
              <a:buNone/>
            </a:pPr>
            <a:r>
              <a:rPr lang="en" sz="1800">
                <a:solidFill>
                  <a:schemeClr val="lt1"/>
                </a:solidFill>
                <a:latin typeface="Krub"/>
                <a:ea typeface="Krub"/>
                <a:cs typeface="Krub"/>
                <a:sym typeface="Krub"/>
              </a:rPr>
              <a:t>Intrinsic</a:t>
            </a:r>
            <a:endParaRPr sz="1800">
              <a:solidFill>
                <a:schemeClr val="lt1"/>
              </a:solidFill>
              <a:latin typeface="Krub"/>
              <a:ea typeface="Krub"/>
              <a:cs typeface="Krub"/>
              <a:sym typeface="Krub"/>
            </a:endParaRPr>
          </a:p>
        </p:txBody>
      </p:sp>
      <p:cxnSp>
        <p:nvCxnSpPr>
          <p:cNvPr id="1285" name="Google Shape;1285;p48"/>
          <p:cNvCxnSpPr>
            <a:stCxn id="1282" idx="2"/>
            <a:endCxn id="1283" idx="0"/>
          </p:cNvCxnSpPr>
          <p:nvPr/>
        </p:nvCxnSpPr>
        <p:spPr>
          <a:xfrm flipH="1" rot="-5400000">
            <a:off x="4580610" y="359939"/>
            <a:ext cx="1066500" cy="2553300"/>
          </a:xfrm>
          <a:prstGeom prst="bentConnector3">
            <a:avLst>
              <a:gd fmla="val 49993" name="adj1"/>
            </a:avLst>
          </a:prstGeom>
          <a:noFill/>
          <a:ln cap="flat" cmpd="sng" w="38100">
            <a:solidFill>
              <a:srgbClr val="B7B7B7"/>
            </a:solidFill>
            <a:prstDash val="solid"/>
            <a:round/>
            <a:headEnd len="sm" w="sm" type="none"/>
            <a:tailEnd len="sm" w="sm" type="none"/>
          </a:ln>
        </p:spPr>
      </p:cxnSp>
      <p:cxnSp>
        <p:nvCxnSpPr>
          <p:cNvPr id="1286" name="Google Shape;1286;p48"/>
          <p:cNvCxnSpPr>
            <a:stCxn id="1284" idx="0"/>
            <a:endCxn id="1282" idx="2"/>
          </p:cNvCxnSpPr>
          <p:nvPr/>
        </p:nvCxnSpPr>
        <p:spPr>
          <a:xfrm rot="-5400000">
            <a:off x="2248020" y="557456"/>
            <a:ext cx="1043400" cy="2135100"/>
          </a:xfrm>
          <a:prstGeom prst="bentConnector3">
            <a:avLst>
              <a:gd fmla="val 49998" name="adj1"/>
            </a:avLst>
          </a:prstGeom>
          <a:noFill/>
          <a:ln cap="flat" cmpd="sng" w="38100">
            <a:solidFill>
              <a:srgbClr val="B7B7B7"/>
            </a:solidFill>
            <a:prstDash val="solid"/>
            <a:round/>
            <a:headEnd len="sm" w="sm" type="none"/>
            <a:tailEnd len="sm" w="sm" type="none"/>
          </a:ln>
        </p:spPr>
      </p:cxnSp>
      <p:cxnSp>
        <p:nvCxnSpPr>
          <p:cNvPr id="1287" name="Google Shape;1287;p48"/>
          <p:cNvCxnSpPr>
            <a:stCxn id="1284" idx="2"/>
            <a:endCxn id="1288" idx="0"/>
          </p:cNvCxnSpPr>
          <p:nvPr/>
        </p:nvCxnSpPr>
        <p:spPr>
          <a:xfrm flipH="1" rot="-5400000">
            <a:off x="2859720" y="1359956"/>
            <a:ext cx="978300" cy="3293400"/>
          </a:xfrm>
          <a:prstGeom prst="bentConnector3">
            <a:avLst>
              <a:gd fmla="val 50001" name="adj1"/>
            </a:avLst>
          </a:prstGeom>
          <a:noFill/>
          <a:ln cap="flat" cmpd="sng" w="38100">
            <a:solidFill>
              <a:srgbClr val="B7B7B7"/>
            </a:solidFill>
            <a:prstDash val="solid"/>
            <a:round/>
            <a:headEnd len="sm" w="sm" type="none"/>
            <a:tailEnd len="sm" w="sm" type="none"/>
          </a:ln>
        </p:spPr>
      </p:cxnSp>
      <p:cxnSp>
        <p:nvCxnSpPr>
          <p:cNvPr id="1289" name="Google Shape;1289;p48"/>
          <p:cNvCxnSpPr>
            <a:stCxn id="1290" idx="0"/>
            <a:endCxn id="1284" idx="2"/>
          </p:cNvCxnSpPr>
          <p:nvPr/>
        </p:nvCxnSpPr>
        <p:spPr>
          <a:xfrm rot="-5400000">
            <a:off x="1197702" y="3021870"/>
            <a:ext cx="1009500" cy="600"/>
          </a:xfrm>
          <a:prstGeom prst="bentConnector3">
            <a:avLst>
              <a:gd fmla="val 49996" name="adj1"/>
            </a:avLst>
          </a:prstGeom>
          <a:noFill/>
          <a:ln cap="flat" cmpd="sng" w="38100">
            <a:solidFill>
              <a:srgbClr val="B7B7B7"/>
            </a:solidFill>
            <a:prstDash val="solid"/>
            <a:round/>
            <a:headEnd len="sm" w="sm" type="none"/>
            <a:tailEnd len="sm" w="sm" type="none"/>
          </a:ln>
        </p:spPr>
      </p:cxnSp>
      <p:sp>
        <p:nvSpPr>
          <p:cNvPr id="1290" name="Google Shape;1290;p48"/>
          <p:cNvSpPr/>
          <p:nvPr/>
        </p:nvSpPr>
        <p:spPr>
          <a:xfrm>
            <a:off x="1002852" y="3526920"/>
            <a:ext cx="1398600" cy="370800"/>
          </a:xfrm>
          <a:prstGeom prst="roundRect">
            <a:avLst>
              <a:gd fmla="val 50000" name="adj"/>
            </a:avLst>
          </a:prstGeom>
          <a:no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3A3838"/>
              </a:buClr>
              <a:buSzPts val="1800"/>
              <a:buFont typeface="Comic Sans MS"/>
              <a:buNone/>
            </a:pPr>
            <a:r>
              <a:rPr lang="en" sz="1800">
                <a:solidFill>
                  <a:srgbClr val="44546A"/>
                </a:solidFill>
                <a:latin typeface="Krub"/>
                <a:ea typeface="Krub"/>
                <a:cs typeface="Krub"/>
                <a:sym typeface="Krub"/>
              </a:rPr>
              <a:t>Acute</a:t>
            </a:r>
            <a:endParaRPr sz="1800">
              <a:solidFill>
                <a:srgbClr val="3A3838"/>
              </a:solidFill>
              <a:latin typeface="Krub"/>
              <a:ea typeface="Krub"/>
              <a:cs typeface="Krub"/>
              <a:sym typeface="Krub"/>
            </a:endParaRPr>
          </a:p>
        </p:txBody>
      </p:sp>
      <p:sp>
        <p:nvSpPr>
          <p:cNvPr id="1288" name="Google Shape;1288;p48"/>
          <p:cNvSpPr/>
          <p:nvPr/>
        </p:nvSpPr>
        <p:spPr>
          <a:xfrm>
            <a:off x="4296314" y="3495834"/>
            <a:ext cx="1398600" cy="412800"/>
          </a:xfrm>
          <a:prstGeom prst="roundRect">
            <a:avLst>
              <a:gd fmla="val 50000" name="adj"/>
            </a:avLst>
          </a:prstGeom>
          <a:no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Clr>
                <a:srgbClr val="3A3838"/>
              </a:buClr>
              <a:buSzPts val="1800"/>
              <a:buFont typeface="Comic Sans MS"/>
              <a:buNone/>
            </a:pPr>
            <a:r>
              <a:rPr lang="en" sz="1800">
                <a:solidFill>
                  <a:srgbClr val="44546A"/>
                </a:solidFill>
                <a:latin typeface="Krub"/>
                <a:ea typeface="Krub"/>
                <a:cs typeface="Krub"/>
                <a:sym typeface="Krub"/>
              </a:rPr>
              <a:t>Chronic</a:t>
            </a:r>
            <a:endParaRPr i="0" sz="1800" u="none" cap="none" strike="noStrike">
              <a:solidFill>
                <a:srgbClr val="44546A"/>
              </a:solidFill>
              <a:latin typeface="Krub"/>
              <a:ea typeface="Krub"/>
              <a:cs typeface="Krub"/>
              <a:sym typeface="Krub"/>
            </a:endParaRPr>
          </a:p>
        </p:txBody>
      </p:sp>
      <p:cxnSp>
        <p:nvCxnSpPr>
          <p:cNvPr id="1291" name="Google Shape;1291;p48"/>
          <p:cNvCxnSpPr>
            <a:stCxn id="1292" idx="0"/>
            <a:endCxn id="1290" idx="2"/>
          </p:cNvCxnSpPr>
          <p:nvPr/>
        </p:nvCxnSpPr>
        <p:spPr>
          <a:xfrm rot="-5400000">
            <a:off x="1133588" y="3868038"/>
            <a:ext cx="539100" cy="598200"/>
          </a:xfrm>
          <a:prstGeom prst="bentConnector3">
            <a:avLst>
              <a:gd fmla="val 49988" name="adj1"/>
            </a:avLst>
          </a:prstGeom>
          <a:noFill/>
          <a:ln cap="flat" cmpd="sng" w="38100">
            <a:solidFill>
              <a:srgbClr val="B7B7B7"/>
            </a:solidFill>
            <a:prstDash val="solid"/>
            <a:round/>
            <a:headEnd len="sm" w="sm" type="none"/>
            <a:tailEnd len="sm" w="sm" type="none"/>
          </a:ln>
        </p:spPr>
      </p:cxnSp>
      <p:cxnSp>
        <p:nvCxnSpPr>
          <p:cNvPr id="1293" name="Google Shape;1293;p48"/>
          <p:cNvCxnSpPr>
            <a:stCxn id="1290" idx="2"/>
            <a:endCxn id="1294" idx="0"/>
          </p:cNvCxnSpPr>
          <p:nvPr/>
        </p:nvCxnSpPr>
        <p:spPr>
          <a:xfrm flipH="1" rot="-5400000">
            <a:off x="1828302" y="3771570"/>
            <a:ext cx="549300" cy="801600"/>
          </a:xfrm>
          <a:prstGeom prst="bentConnector3">
            <a:avLst>
              <a:gd fmla="val 49987" name="adj1"/>
            </a:avLst>
          </a:prstGeom>
          <a:noFill/>
          <a:ln cap="flat" cmpd="sng" w="38100">
            <a:solidFill>
              <a:srgbClr val="B7B7B7"/>
            </a:solidFill>
            <a:prstDash val="solid"/>
            <a:round/>
            <a:headEnd len="sm" w="sm" type="none"/>
            <a:tailEnd len="sm" w="sm" type="none"/>
          </a:ln>
        </p:spPr>
      </p:cxnSp>
      <p:sp>
        <p:nvSpPr>
          <p:cNvPr id="1292" name="Google Shape;1292;p48"/>
          <p:cNvSpPr/>
          <p:nvPr/>
        </p:nvSpPr>
        <p:spPr>
          <a:xfrm>
            <a:off x="579188" y="4436688"/>
            <a:ext cx="1049700" cy="412800"/>
          </a:xfrm>
          <a:prstGeom prst="roundRect">
            <a:avLst>
              <a:gd fmla="val 28660" name="adj"/>
            </a:avLst>
          </a:prstGeom>
          <a:no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Clr>
                <a:srgbClr val="3A3838"/>
              </a:buClr>
              <a:buSzPts val="1800"/>
              <a:buFont typeface="Comic Sans MS"/>
              <a:buNone/>
            </a:pPr>
            <a:r>
              <a:rPr lang="en" sz="1800">
                <a:solidFill>
                  <a:srgbClr val="44546A"/>
                </a:solidFill>
                <a:latin typeface="Krub"/>
                <a:ea typeface="Krub"/>
                <a:cs typeface="Krub"/>
                <a:sym typeface="Krub"/>
              </a:rPr>
              <a:t>ARDS</a:t>
            </a:r>
            <a:endParaRPr i="0" sz="1800" u="none" cap="none" strike="noStrike">
              <a:solidFill>
                <a:srgbClr val="44546A"/>
              </a:solidFill>
              <a:latin typeface="Krub"/>
              <a:ea typeface="Krub"/>
              <a:cs typeface="Krub"/>
              <a:sym typeface="Krub"/>
            </a:endParaRPr>
          </a:p>
        </p:txBody>
      </p:sp>
      <p:cxnSp>
        <p:nvCxnSpPr>
          <p:cNvPr id="1295" name="Google Shape;1295;p48"/>
          <p:cNvCxnSpPr>
            <a:stCxn id="1288" idx="2"/>
            <a:endCxn id="1296" idx="1"/>
          </p:cNvCxnSpPr>
          <p:nvPr/>
        </p:nvCxnSpPr>
        <p:spPr>
          <a:xfrm flipH="1" rot="-5400000">
            <a:off x="4124564" y="4779684"/>
            <a:ext cx="2015400" cy="273300"/>
          </a:xfrm>
          <a:prstGeom prst="bentConnector2">
            <a:avLst/>
          </a:prstGeom>
          <a:noFill/>
          <a:ln cap="flat" cmpd="sng" w="38100">
            <a:solidFill>
              <a:srgbClr val="B7B7B7"/>
            </a:solidFill>
            <a:prstDash val="solid"/>
            <a:round/>
            <a:headEnd len="sm" w="sm" type="none"/>
            <a:tailEnd len="sm" w="sm" type="none"/>
          </a:ln>
        </p:spPr>
      </p:cxnSp>
      <p:sp>
        <p:nvSpPr>
          <p:cNvPr id="1297" name="Google Shape;1297;p48"/>
          <p:cNvSpPr/>
          <p:nvPr/>
        </p:nvSpPr>
        <p:spPr>
          <a:xfrm>
            <a:off x="5269009" y="4165477"/>
            <a:ext cx="2395500" cy="354600"/>
          </a:xfrm>
          <a:prstGeom prst="roundRect">
            <a:avLst>
              <a:gd fmla="val 18483" name="adj"/>
            </a:avLst>
          </a:prstGeom>
          <a:no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Clr>
                <a:srgbClr val="3A3838"/>
              </a:buClr>
              <a:buSzPts val="1800"/>
              <a:buFont typeface="Comic Sans MS"/>
              <a:buNone/>
            </a:pPr>
            <a:r>
              <a:rPr lang="en" sz="1800">
                <a:solidFill>
                  <a:srgbClr val="44546A"/>
                </a:solidFill>
                <a:latin typeface="Krub"/>
                <a:ea typeface="Krub"/>
                <a:cs typeface="Krub"/>
                <a:sym typeface="Krub"/>
              </a:rPr>
              <a:t>Idiopathic ﬁbrosing</a:t>
            </a:r>
            <a:endParaRPr i="0" sz="1800" u="none" cap="none" strike="noStrike">
              <a:solidFill>
                <a:srgbClr val="44546A"/>
              </a:solidFill>
              <a:latin typeface="Krub"/>
              <a:ea typeface="Krub"/>
              <a:cs typeface="Krub"/>
              <a:sym typeface="Krub"/>
            </a:endParaRPr>
          </a:p>
        </p:txBody>
      </p:sp>
      <p:cxnSp>
        <p:nvCxnSpPr>
          <p:cNvPr id="1298" name="Google Shape;1298;p48"/>
          <p:cNvCxnSpPr>
            <a:stCxn id="1299" idx="1"/>
            <a:endCxn id="1288" idx="2"/>
          </p:cNvCxnSpPr>
          <p:nvPr/>
        </p:nvCxnSpPr>
        <p:spPr>
          <a:xfrm rot="10800000">
            <a:off x="4995659" y="3908489"/>
            <a:ext cx="294000" cy="948000"/>
          </a:xfrm>
          <a:prstGeom prst="bentConnector2">
            <a:avLst/>
          </a:prstGeom>
          <a:noFill/>
          <a:ln cap="flat" cmpd="sng" w="38100">
            <a:solidFill>
              <a:srgbClr val="B7B7B7"/>
            </a:solidFill>
            <a:prstDash val="solid"/>
            <a:round/>
            <a:headEnd len="sm" w="sm" type="none"/>
            <a:tailEnd len="sm" w="sm" type="none"/>
          </a:ln>
        </p:spPr>
      </p:cxnSp>
      <p:cxnSp>
        <p:nvCxnSpPr>
          <p:cNvPr id="1300" name="Google Shape;1300;p48"/>
          <p:cNvCxnSpPr>
            <a:stCxn id="1288" idx="2"/>
            <a:endCxn id="1301" idx="0"/>
          </p:cNvCxnSpPr>
          <p:nvPr/>
        </p:nvCxnSpPr>
        <p:spPr>
          <a:xfrm rot="5400000">
            <a:off x="3599864" y="5162784"/>
            <a:ext cx="2649900" cy="141600"/>
          </a:xfrm>
          <a:prstGeom prst="bentConnector3">
            <a:avLst>
              <a:gd fmla="val 50001" name="adj1"/>
            </a:avLst>
          </a:prstGeom>
          <a:noFill/>
          <a:ln cap="flat" cmpd="sng" w="38100">
            <a:solidFill>
              <a:srgbClr val="B7B7B7"/>
            </a:solidFill>
            <a:prstDash val="solid"/>
            <a:round/>
            <a:headEnd len="sm" w="sm" type="none"/>
            <a:tailEnd len="sm" w="sm" type="none"/>
          </a:ln>
        </p:spPr>
      </p:cxnSp>
      <p:cxnSp>
        <p:nvCxnSpPr>
          <p:cNvPr id="1302" name="Google Shape;1302;p48"/>
          <p:cNvCxnSpPr>
            <a:stCxn id="1303" idx="1"/>
            <a:endCxn id="1288" idx="2"/>
          </p:cNvCxnSpPr>
          <p:nvPr/>
        </p:nvCxnSpPr>
        <p:spPr>
          <a:xfrm rot="10800000">
            <a:off x="4995641" y="3908702"/>
            <a:ext cx="294000" cy="1450200"/>
          </a:xfrm>
          <a:prstGeom prst="bentConnector2">
            <a:avLst/>
          </a:prstGeom>
          <a:noFill/>
          <a:ln cap="flat" cmpd="sng" w="38100">
            <a:solidFill>
              <a:srgbClr val="B7B7B7"/>
            </a:solidFill>
            <a:prstDash val="solid"/>
            <a:round/>
            <a:headEnd len="sm" w="sm" type="none"/>
            <a:tailEnd len="sm" w="sm" type="none"/>
          </a:ln>
        </p:spPr>
      </p:cxnSp>
      <p:cxnSp>
        <p:nvCxnSpPr>
          <p:cNvPr id="1304" name="Google Shape;1304;p48"/>
          <p:cNvCxnSpPr>
            <a:stCxn id="1288" idx="2"/>
            <a:endCxn id="1305" idx="0"/>
          </p:cNvCxnSpPr>
          <p:nvPr/>
        </p:nvCxnSpPr>
        <p:spPr>
          <a:xfrm rot="5400000">
            <a:off x="3308264" y="3751584"/>
            <a:ext cx="1530300" cy="1844400"/>
          </a:xfrm>
          <a:prstGeom prst="bentConnector3">
            <a:avLst>
              <a:gd fmla="val 50002" name="adj1"/>
            </a:avLst>
          </a:prstGeom>
          <a:noFill/>
          <a:ln cap="flat" cmpd="sng" w="38100">
            <a:solidFill>
              <a:srgbClr val="B7B7B7"/>
            </a:solidFill>
            <a:prstDash val="solid"/>
            <a:round/>
            <a:headEnd len="sm" w="sm" type="none"/>
            <a:tailEnd len="sm" w="sm" type="none"/>
          </a:ln>
        </p:spPr>
      </p:cxnSp>
      <p:sp>
        <p:nvSpPr>
          <p:cNvPr id="1305" name="Google Shape;1305;p48"/>
          <p:cNvSpPr/>
          <p:nvPr/>
        </p:nvSpPr>
        <p:spPr>
          <a:xfrm>
            <a:off x="2311677" y="5438989"/>
            <a:ext cx="1678800" cy="747900"/>
          </a:xfrm>
          <a:prstGeom prst="roundRect">
            <a:avLst>
              <a:gd fmla="val 21822" name="adj"/>
            </a:avLst>
          </a:prstGeom>
          <a:no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Clr>
                <a:srgbClr val="3A3838"/>
              </a:buClr>
              <a:buSzPts val="1800"/>
              <a:buFont typeface="Comic Sans MS"/>
              <a:buNone/>
            </a:pPr>
            <a:r>
              <a:rPr lang="en" sz="1800">
                <a:solidFill>
                  <a:srgbClr val="44546A"/>
                </a:solidFill>
                <a:latin typeface="Krub"/>
                <a:ea typeface="Krub"/>
                <a:cs typeface="Krub"/>
                <a:sym typeface="Krub"/>
              </a:rPr>
              <a:t>Immune disease</a:t>
            </a:r>
            <a:endParaRPr i="0" sz="1800" u="none" cap="none" strike="noStrike">
              <a:solidFill>
                <a:srgbClr val="44546A"/>
              </a:solidFill>
              <a:latin typeface="Krub"/>
              <a:ea typeface="Krub"/>
              <a:cs typeface="Krub"/>
              <a:sym typeface="Krub"/>
            </a:endParaRPr>
          </a:p>
        </p:txBody>
      </p:sp>
      <p:sp>
        <p:nvSpPr>
          <p:cNvPr id="1301" name="Google Shape;1301;p48"/>
          <p:cNvSpPr/>
          <p:nvPr/>
        </p:nvSpPr>
        <p:spPr>
          <a:xfrm>
            <a:off x="3557836" y="6558574"/>
            <a:ext cx="2592300" cy="502500"/>
          </a:xfrm>
          <a:prstGeom prst="roundRect">
            <a:avLst>
              <a:gd fmla="val 23809" name="adj"/>
            </a:avLst>
          </a:prstGeom>
          <a:no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3A3838"/>
              </a:buClr>
              <a:buSzPts val="1800"/>
              <a:buFont typeface="Comic Sans MS"/>
              <a:buNone/>
            </a:pPr>
            <a:r>
              <a:rPr lang="en" sz="1800">
                <a:solidFill>
                  <a:srgbClr val="44546A"/>
                </a:solidFill>
                <a:latin typeface="Krub"/>
                <a:ea typeface="Krub"/>
                <a:cs typeface="Krub"/>
                <a:sym typeface="Krub"/>
              </a:rPr>
              <a:t>Occupational: Pneumoconiosis</a:t>
            </a:r>
            <a:endParaRPr sz="1800">
              <a:solidFill>
                <a:srgbClr val="44546A"/>
              </a:solidFill>
              <a:latin typeface="Krub"/>
              <a:ea typeface="Krub"/>
              <a:cs typeface="Krub"/>
              <a:sym typeface="Krub"/>
            </a:endParaRPr>
          </a:p>
        </p:txBody>
      </p:sp>
      <p:cxnSp>
        <p:nvCxnSpPr>
          <p:cNvPr id="1306" name="Google Shape;1306;p48"/>
          <p:cNvCxnSpPr>
            <a:stCxn id="1288" idx="2"/>
            <a:endCxn id="1297" idx="1"/>
          </p:cNvCxnSpPr>
          <p:nvPr/>
        </p:nvCxnSpPr>
        <p:spPr>
          <a:xfrm flipH="1" rot="-5400000">
            <a:off x="4915214" y="3989034"/>
            <a:ext cx="434100" cy="273300"/>
          </a:xfrm>
          <a:prstGeom prst="bentConnector2">
            <a:avLst/>
          </a:prstGeom>
          <a:noFill/>
          <a:ln cap="flat" cmpd="sng" w="38100">
            <a:solidFill>
              <a:srgbClr val="B7B7B7"/>
            </a:solidFill>
            <a:prstDash val="solid"/>
            <a:round/>
            <a:headEnd len="sm" w="sm" type="none"/>
            <a:tailEnd len="sm" w="sm" type="none"/>
          </a:ln>
        </p:spPr>
      </p:cxnSp>
      <p:sp>
        <p:nvSpPr>
          <p:cNvPr id="1307" name="Google Shape;1307;p48"/>
          <p:cNvSpPr/>
          <p:nvPr/>
        </p:nvSpPr>
        <p:spPr>
          <a:xfrm>
            <a:off x="4950447" y="7432739"/>
            <a:ext cx="2250000" cy="914400"/>
          </a:xfrm>
          <a:prstGeom prst="roundRect">
            <a:avLst>
              <a:gd fmla="val 29548" name="adj"/>
            </a:avLst>
          </a:prstGeom>
          <a:no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44546A"/>
                </a:solidFill>
                <a:latin typeface="Krub"/>
                <a:ea typeface="Krub"/>
                <a:cs typeface="Krub"/>
                <a:sym typeface="Krub"/>
              </a:rPr>
              <a:t>Anthracosis &amp; coal worker's pneumoconiosis</a:t>
            </a:r>
            <a:endParaRPr sz="1800">
              <a:solidFill>
                <a:srgbClr val="44546A"/>
              </a:solidFill>
              <a:latin typeface="Krub"/>
              <a:ea typeface="Krub"/>
              <a:cs typeface="Krub"/>
              <a:sym typeface="Krub"/>
            </a:endParaRPr>
          </a:p>
        </p:txBody>
      </p:sp>
      <p:cxnSp>
        <p:nvCxnSpPr>
          <p:cNvPr id="1308" name="Google Shape;1308;p48"/>
          <p:cNvCxnSpPr>
            <a:stCxn id="1301" idx="2"/>
            <a:endCxn id="1309" idx="1"/>
          </p:cNvCxnSpPr>
          <p:nvPr/>
        </p:nvCxnSpPr>
        <p:spPr>
          <a:xfrm flipH="1" rot="-5400000">
            <a:off x="3757036" y="8158024"/>
            <a:ext cx="2290500" cy="96600"/>
          </a:xfrm>
          <a:prstGeom prst="bentConnector2">
            <a:avLst/>
          </a:prstGeom>
          <a:noFill/>
          <a:ln cap="flat" cmpd="sng" w="38100">
            <a:solidFill>
              <a:srgbClr val="B7B7B7"/>
            </a:solidFill>
            <a:prstDash val="solid"/>
            <a:round/>
            <a:headEnd len="sm" w="sm" type="none"/>
            <a:tailEnd len="sm" w="sm" type="none"/>
          </a:ln>
        </p:spPr>
      </p:cxnSp>
      <p:cxnSp>
        <p:nvCxnSpPr>
          <p:cNvPr id="1310" name="Google Shape;1310;p48"/>
          <p:cNvCxnSpPr>
            <a:stCxn id="1301" idx="2"/>
            <a:endCxn id="1307" idx="1"/>
          </p:cNvCxnSpPr>
          <p:nvPr/>
        </p:nvCxnSpPr>
        <p:spPr>
          <a:xfrm flipH="1" rot="-5400000">
            <a:off x="4487836" y="7427224"/>
            <a:ext cx="828900" cy="96600"/>
          </a:xfrm>
          <a:prstGeom prst="bentConnector2">
            <a:avLst/>
          </a:prstGeom>
          <a:noFill/>
          <a:ln cap="flat" cmpd="sng" w="38100">
            <a:solidFill>
              <a:srgbClr val="B7B7B7"/>
            </a:solidFill>
            <a:prstDash val="solid"/>
            <a:round/>
            <a:headEnd len="sm" w="sm" type="none"/>
            <a:tailEnd len="sm" w="sm" type="none"/>
          </a:ln>
        </p:spPr>
      </p:cxnSp>
      <p:cxnSp>
        <p:nvCxnSpPr>
          <p:cNvPr id="1311" name="Google Shape;1311;p48"/>
          <p:cNvCxnSpPr>
            <a:stCxn id="1301" idx="2"/>
            <a:endCxn id="1312" idx="1"/>
          </p:cNvCxnSpPr>
          <p:nvPr/>
        </p:nvCxnSpPr>
        <p:spPr>
          <a:xfrm flipH="1" rot="-5400000">
            <a:off x="3455836" y="8459224"/>
            <a:ext cx="2892900" cy="96600"/>
          </a:xfrm>
          <a:prstGeom prst="bentConnector2">
            <a:avLst/>
          </a:prstGeom>
          <a:noFill/>
          <a:ln cap="flat" cmpd="sng" w="38100">
            <a:solidFill>
              <a:srgbClr val="B7B7B7"/>
            </a:solidFill>
            <a:prstDash val="solid"/>
            <a:round/>
            <a:headEnd len="sm" w="sm" type="none"/>
            <a:tailEnd len="sm" w="sm" type="none"/>
          </a:ln>
        </p:spPr>
      </p:cxnSp>
      <p:cxnSp>
        <p:nvCxnSpPr>
          <p:cNvPr id="1313" name="Google Shape;1313;p48"/>
          <p:cNvCxnSpPr>
            <a:stCxn id="1301" idx="2"/>
            <a:endCxn id="1314" idx="1"/>
          </p:cNvCxnSpPr>
          <p:nvPr/>
        </p:nvCxnSpPr>
        <p:spPr>
          <a:xfrm flipH="1" rot="-5400000">
            <a:off x="4058236" y="7856824"/>
            <a:ext cx="1688100" cy="96600"/>
          </a:xfrm>
          <a:prstGeom prst="bentConnector2">
            <a:avLst/>
          </a:prstGeom>
          <a:noFill/>
          <a:ln cap="flat" cmpd="sng" w="38100">
            <a:solidFill>
              <a:srgbClr val="B7B7B7"/>
            </a:solidFill>
            <a:prstDash val="solid"/>
            <a:round/>
            <a:headEnd len="sm" w="sm" type="none"/>
            <a:tailEnd len="sm" w="sm" type="none"/>
          </a:ln>
        </p:spPr>
      </p:cxnSp>
      <p:sp>
        <p:nvSpPr>
          <p:cNvPr id="1314" name="Google Shape;1314;p48"/>
          <p:cNvSpPr/>
          <p:nvPr/>
        </p:nvSpPr>
        <p:spPr>
          <a:xfrm>
            <a:off x="4950445" y="8571839"/>
            <a:ext cx="2250000" cy="354600"/>
          </a:xfrm>
          <a:prstGeom prst="roundRect">
            <a:avLst>
              <a:gd fmla="val 29548" name="adj"/>
            </a:avLst>
          </a:prstGeom>
          <a:no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44546A"/>
                </a:solidFill>
                <a:latin typeface="Krub"/>
                <a:ea typeface="Krub"/>
                <a:cs typeface="Krub"/>
                <a:sym typeface="Krub"/>
              </a:rPr>
              <a:t>Silicosis</a:t>
            </a:r>
            <a:endParaRPr sz="1800">
              <a:solidFill>
                <a:srgbClr val="44546A"/>
              </a:solidFill>
              <a:latin typeface="Krub"/>
              <a:ea typeface="Krub"/>
              <a:cs typeface="Krub"/>
              <a:sym typeface="Krub"/>
            </a:endParaRPr>
          </a:p>
        </p:txBody>
      </p:sp>
      <p:sp>
        <p:nvSpPr>
          <p:cNvPr id="1309" name="Google Shape;1309;p48"/>
          <p:cNvSpPr/>
          <p:nvPr/>
        </p:nvSpPr>
        <p:spPr>
          <a:xfrm>
            <a:off x="4950445" y="9174239"/>
            <a:ext cx="2250000" cy="354600"/>
          </a:xfrm>
          <a:prstGeom prst="roundRect">
            <a:avLst>
              <a:gd fmla="val 29548" name="adj"/>
            </a:avLst>
          </a:prstGeom>
          <a:no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44546A"/>
                </a:solidFill>
                <a:latin typeface="Krub"/>
                <a:ea typeface="Krub"/>
                <a:cs typeface="Krub"/>
                <a:sym typeface="Krub"/>
              </a:rPr>
              <a:t>Asbestosis</a:t>
            </a:r>
            <a:endParaRPr sz="1800">
              <a:solidFill>
                <a:srgbClr val="44546A"/>
              </a:solidFill>
              <a:latin typeface="Krub"/>
              <a:ea typeface="Krub"/>
              <a:cs typeface="Krub"/>
              <a:sym typeface="Krub"/>
            </a:endParaRPr>
          </a:p>
        </p:txBody>
      </p:sp>
      <p:sp>
        <p:nvSpPr>
          <p:cNvPr id="1312" name="Google Shape;1312;p48"/>
          <p:cNvSpPr/>
          <p:nvPr/>
        </p:nvSpPr>
        <p:spPr>
          <a:xfrm>
            <a:off x="4950445" y="9776639"/>
            <a:ext cx="2250000" cy="354600"/>
          </a:xfrm>
          <a:prstGeom prst="roundRect">
            <a:avLst>
              <a:gd fmla="val 29548" name="adj"/>
            </a:avLst>
          </a:prstGeom>
          <a:no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44546A"/>
                </a:solidFill>
                <a:latin typeface="Krub"/>
                <a:ea typeface="Krub"/>
                <a:cs typeface="Krub"/>
                <a:sym typeface="Krub"/>
              </a:rPr>
              <a:t>Berylliosis</a:t>
            </a:r>
            <a:endParaRPr sz="1800">
              <a:solidFill>
                <a:srgbClr val="44546A"/>
              </a:solidFill>
              <a:latin typeface="Krub"/>
              <a:ea typeface="Krub"/>
              <a:cs typeface="Krub"/>
              <a:sym typeface="Krub"/>
            </a:endParaRPr>
          </a:p>
        </p:txBody>
      </p:sp>
      <p:cxnSp>
        <p:nvCxnSpPr>
          <p:cNvPr id="1315" name="Google Shape;1315;p48"/>
          <p:cNvCxnSpPr>
            <a:stCxn id="1316" idx="3"/>
            <a:endCxn id="1305" idx="2"/>
          </p:cNvCxnSpPr>
          <p:nvPr/>
        </p:nvCxnSpPr>
        <p:spPr>
          <a:xfrm flipH="1" rot="10800000">
            <a:off x="2565847" y="6186891"/>
            <a:ext cx="585300" cy="309900"/>
          </a:xfrm>
          <a:prstGeom prst="bentConnector2">
            <a:avLst/>
          </a:prstGeom>
          <a:noFill/>
          <a:ln cap="flat" cmpd="sng" w="38100">
            <a:solidFill>
              <a:srgbClr val="B7B7B7"/>
            </a:solidFill>
            <a:prstDash val="solid"/>
            <a:round/>
            <a:headEnd len="sm" w="sm" type="none"/>
            <a:tailEnd len="sm" w="sm" type="none"/>
          </a:ln>
        </p:spPr>
      </p:cxnSp>
      <p:sp>
        <p:nvSpPr>
          <p:cNvPr id="1316" name="Google Shape;1316;p48"/>
          <p:cNvSpPr/>
          <p:nvPr/>
        </p:nvSpPr>
        <p:spPr>
          <a:xfrm>
            <a:off x="315847" y="6276591"/>
            <a:ext cx="2250000" cy="440400"/>
          </a:xfrm>
          <a:prstGeom prst="roundRect">
            <a:avLst>
              <a:gd fmla="val 29548" name="adj"/>
            </a:avLst>
          </a:prstGeom>
          <a:no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44546A"/>
                </a:solidFill>
                <a:latin typeface="Krub"/>
                <a:ea typeface="Krub"/>
                <a:cs typeface="Krub"/>
                <a:sym typeface="Krub"/>
              </a:rPr>
              <a:t>Sarcoidosis</a:t>
            </a:r>
            <a:endParaRPr i="0" sz="1800" u="none" cap="none" strike="noStrike">
              <a:solidFill>
                <a:srgbClr val="44546A"/>
              </a:solidFill>
              <a:latin typeface="Krub"/>
              <a:ea typeface="Krub"/>
              <a:cs typeface="Krub"/>
              <a:sym typeface="Krub"/>
            </a:endParaRPr>
          </a:p>
        </p:txBody>
      </p:sp>
      <p:sp>
        <p:nvSpPr>
          <p:cNvPr id="1317" name="Google Shape;1317;p48"/>
          <p:cNvSpPr/>
          <p:nvPr/>
        </p:nvSpPr>
        <p:spPr>
          <a:xfrm>
            <a:off x="315847" y="6806677"/>
            <a:ext cx="2250000" cy="589200"/>
          </a:xfrm>
          <a:prstGeom prst="roundRect">
            <a:avLst>
              <a:gd fmla="val 29548" name="adj"/>
            </a:avLst>
          </a:prstGeom>
          <a:no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44546A"/>
                </a:solidFill>
                <a:latin typeface="Krub"/>
                <a:ea typeface="Krub"/>
                <a:cs typeface="Krub"/>
                <a:sym typeface="Krub"/>
              </a:rPr>
              <a:t>Hypersensitivity pneumonitis</a:t>
            </a:r>
            <a:endParaRPr sz="1800">
              <a:solidFill>
                <a:srgbClr val="44546A"/>
              </a:solidFill>
              <a:latin typeface="Krub"/>
              <a:ea typeface="Krub"/>
              <a:cs typeface="Krub"/>
              <a:sym typeface="Krub"/>
            </a:endParaRPr>
          </a:p>
        </p:txBody>
      </p:sp>
      <p:sp>
        <p:nvSpPr>
          <p:cNvPr id="1318" name="Google Shape;1318;p48"/>
          <p:cNvSpPr/>
          <p:nvPr/>
        </p:nvSpPr>
        <p:spPr>
          <a:xfrm>
            <a:off x="315847" y="7485578"/>
            <a:ext cx="2250000" cy="589200"/>
          </a:xfrm>
          <a:prstGeom prst="roundRect">
            <a:avLst>
              <a:gd fmla="val 29548" name="adj"/>
            </a:avLst>
          </a:prstGeom>
          <a:no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44546A"/>
                </a:solidFill>
                <a:latin typeface="Krub"/>
                <a:ea typeface="Krub"/>
                <a:cs typeface="Krub"/>
                <a:sym typeface="Krub"/>
              </a:rPr>
              <a:t>Goodpasture syndrome</a:t>
            </a:r>
            <a:endParaRPr sz="1800">
              <a:solidFill>
                <a:srgbClr val="44546A"/>
              </a:solidFill>
              <a:latin typeface="Krub"/>
              <a:ea typeface="Krub"/>
              <a:cs typeface="Krub"/>
              <a:sym typeface="Krub"/>
            </a:endParaRPr>
          </a:p>
        </p:txBody>
      </p:sp>
      <p:sp>
        <p:nvSpPr>
          <p:cNvPr id="1319" name="Google Shape;1319;p48"/>
          <p:cNvSpPr/>
          <p:nvPr/>
        </p:nvSpPr>
        <p:spPr>
          <a:xfrm>
            <a:off x="315847" y="8182813"/>
            <a:ext cx="2250000" cy="710100"/>
          </a:xfrm>
          <a:prstGeom prst="roundRect">
            <a:avLst>
              <a:gd fmla="val 29548" name="adj"/>
            </a:avLst>
          </a:prstGeom>
          <a:no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44546A"/>
                </a:solidFill>
                <a:latin typeface="Krub"/>
                <a:ea typeface="Krub"/>
                <a:cs typeface="Krub"/>
                <a:sym typeface="Krub"/>
              </a:rPr>
              <a:t>Systemic  lupus erythematosus</a:t>
            </a:r>
            <a:endParaRPr sz="1800">
              <a:solidFill>
                <a:srgbClr val="44546A"/>
              </a:solidFill>
              <a:latin typeface="Krub"/>
              <a:ea typeface="Krub"/>
              <a:cs typeface="Krub"/>
              <a:sym typeface="Krub"/>
            </a:endParaRPr>
          </a:p>
        </p:txBody>
      </p:sp>
      <p:sp>
        <p:nvSpPr>
          <p:cNvPr id="1320" name="Google Shape;1320;p48"/>
          <p:cNvSpPr/>
          <p:nvPr/>
        </p:nvSpPr>
        <p:spPr>
          <a:xfrm>
            <a:off x="315847" y="9048501"/>
            <a:ext cx="2250000" cy="354600"/>
          </a:xfrm>
          <a:prstGeom prst="roundRect">
            <a:avLst>
              <a:gd fmla="val 29548" name="adj"/>
            </a:avLst>
          </a:prstGeom>
          <a:no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44546A"/>
                </a:solidFill>
                <a:latin typeface="Krub"/>
                <a:ea typeface="Krub"/>
                <a:cs typeface="Krub"/>
                <a:sym typeface="Krub"/>
              </a:rPr>
              <a:t>Systemic sclerosis</a:t>
            </a:r>
            <a:endParaRPr sz="1800">
              <a:solidFill>
                <a:srgbClr val="44546A"/>
              </a:solidFill>
              <a:latin typeface="Krub"/>
              <a:ea typeface="Krub"/>
              <a:cs typeface="Krub"/>
              <a:sym typeface="Krub"/>
            </a:endParaRPr>
          </a:p>
        </p:txBody>
      </p:sp>
      <p:sp>
        <p:nvSpPr>
          <p:cNvPr id="1321" name="Google Shape;1321;p48"/>
          <p:cNvSpPr/>
          <p:nvPr/>
        </p:nvSpPr>
        <p:spPr>
          <a:xfrm>
            <a:off x="315850" y="9609802"/>
            <a:ext cx="2250000" cy="589200"/>
          </a:xfrm>
          <a:prstGeom prst="roundRect">
            <a:avLst>
              <a:gd fmla="val 29548" name="adj"/>
            </a:avLst>
          </a:prstGeom>
          <a:no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44546A"/>
                </a:solidFill>
                <a:latin typeface="Krub"/>
                <a:ea typeface="Krub"/>
                <a:cs typeface="Krub"/>
                <a:sym typeface="Krub"/>
              </a:rPr>
              <a:t>Wegener granulomatosis</a:t>
            </a:r>
            <a:endParaRPr sz="1800">
              <a:solidFill>
                <a:srgbClr val="44546A"/>
              </a:solidFill>
              <a:latin typeface="Krub"/>
              <a:ea typeface="Krub"/>
              <a:cs typeface="Krub"/>
              <a:sym typeface="Krub"/>
            </a:endParaRPr>
          </a:p>
        </p:txBody>
      </p:sp>
      <p:cxnSp>
        <p:nvCxnSpPr>
          <p:cNvPr id="1322" name="Google Shape;1322;p48"/>
          <p:cNvCxnSpPr>
            <a:stCxn id="1317" idx="3"/>
            <a:endCxn id="1305" idx="2"/>
          </p:cNvCxnSpPr>
          <p:nvPr/>
        </p:nvCxnSpPr>
        <p:spPr>
          <a:xfrm flipH="1" rot="10800000">
            <a:off x="2565847" y="6186877"/>
            <a:ext cx="585300" cy="914400"/>
          </a:xfrm>
          <a:prstGeom prst="bentConnector2">
            <a:avLst/>
          </a:prstGeom>
          <a:noFill/>
          <a:ln cap="flat" cmpd="sng" w="38100">
            <a:solidFill>
              <a:srgbClr val="B7B7B7"/>
            </a:solidFill>
            <a:prstDash val="solid"/>
            <a:round/>
            <a:headEnd len="sm" w="sm" type="none"/>
            <a:tailEnd len="sm" w="sm" type="none"/>
          </a:ln>
        </p:spPr>
      </p:cxnSp>
      <p:cxnSp>
        <p:nvCxnSpPr>
          <p:cNvPr id="1323" name="Google Shape;1323;p48"/>
          <p:cNvCxnSpPr>
            <a:stCxn id="1318" idx="3"/>
            <a:endCxn id="1305" idx="2"/>
          </p:cNvCxnSpPr>
          <p:nvPr/>
        </p:nvCxnSpPr>
        <p:spPr>
          <a:xfrm flipH="1" rot="10800000">
            <a:off x="2565847" y="6186878"/>
            <a:ext cx="585300" cy="1593300"/>
          </a:xfrm>
          <a:prstGeom prst="bentConnector2">
            <a:avLst/>
          </a:prstGeom>
          <a:noFill/>
          <a:ln cap="flat" cmpd="sng" w="38100">
            <a:solidFill>
              <a:srgbClr val="B7B7B7"/>
            </a:solidFill>
            <a:prstDash val="solid"/>
            <a:round/>
            <a:headEnd len="sm" w="sm" type="none"/>
            <a:tailEnd len="sm" w="sm" type="none"/>
          </a:ln>
        </p:spPr>
      </p:cxnSp>
      <p:cxnSp>
        <p:nvCxnSpPr>
          <p:cNvPr id="1324" name="Google Shape;1324;p48"/>
          <p:cNvCxnSpPr>
            <a:stCxn id="1320" idx="3"/>
            <a:endCxn id="1305" idx="2"/>
          </p:cNvCxnSpPr>
          <p:nvPr/>
        </p:nvCxnSpPr>
        <p:spPr>
          <a:xfrm flipH="1" rot="10800000">
            <a:off x="2565847" y="6186801"/>
            <a:ext cx="585300" cy="3039000"/>
          </a:xfrm>
          <a:prstGeom prst="bentConnector2">
            <a:avLst/>
          </a:prstGeom>
          <a:noFill/>
          <a:ln cap="flat" cmpd="sng" w="38100">
            <a:solidFill>
              <a:srgbClr val="B7B7B7"/>
            </a:solidFill>
            <a:prstDash val="solid"/>
            <a:round/>
            <a:headEnd len="sm" w="sm" type="none"/>
            <a:tailEnd len="sm" w="sm" type="none"/>
          </a:ln>
        </p:spPr>
      </p:cxnSp>
      <p:cxnSp>
        <p:nvCxnSpPr>
          <p:cNvPr id="1325" name="Google Shape;1325;p48"/>
          <p:cNvCxnSpPr>
            <a:stCxn id="1319" idx="3"/>
            <a:endCxn id="1305" idx="2"/>
          </p:cNvCxnSpPr>
          <p:nvPr/>
        </p:nvCxnSpPr>
        <p:spPr>
          <a:xfrm flipH="1" rot="10800000">
            <a:off x="2565847" y="6186763"/>
            <a:ext cx="585300" cy="2351100"/>
          </a:xfrm>
          <a:prstGeom prst="bentConnector2">
            <a:avLst/>
          </a:prstGeom>
          <a:noFill/>
          <a:ln cap="flat" cmpd="sng" w="38100">
            <a:solidFill>
              <a:srgbClr val="B7B7B7"/>
            </a:solidFill>
            <a:prstDash val="solid"/>
            <a:round/>
            <a:headEnd len="sm" w="sm" type="none"/>
            <a:tailEnd len="sm" w="sm" type="none"/>
          </a:ln>
        </p:spPr>
      </p:cxnSp>
      <p:cxnSp>
        <p:nvCxnSpPr>
          <p:cNvPr id="1326" name="Google Shape;1326;p48"/>
          <p:cNvCxnSpPr>
            <a:stCxn id="1321" idx="3"/>
            <a:endCxn id="1305" idx="2"/>
          </p:cNvCxnSpPr>
          <p:nvPr/>
        </p:nvCxnSpPr>
        <p:spPr>
          <a:xfrm flipH="1" rot="10800000">
            <a:off x="2565850" y="6186802"/>
            <a:ext cx="585300" cy="3717600"/>
          </a:xfrm>
          <a:prstGeom prst="bentConnector2">
            <a:avLst/>
          </a:prstGeom>
          <a:noFill/>
          <a:ln cap="flat" cmpd="sng" w="38100">
            <a:solidFill>
              <a:srgbClr val="B7B7B7"/>
            </a:solidFill>
            <a:prstDash val="solid"/>
            <a:round/>
            <a:headEnd len="sm" w="sm" type="none"/>
            <a:tailEnd len="sm" w="sm" type="none"/>
          </a:ln>
        </p:spPr>
      </p:cxnSp>
      <p:sp>
        <p:nvSpPr>
          <p:cNvPr id="1294" name="Google Shape;1294;p48"/>
          <p:cNvSpPr/>
          <p:nvPr/>
        </p:nvSpPr>
        <p:spPr>
          <a:xfrm>
            <a:off x="1978811" y="4446873"/>
            <a:ext cx="1049700" cy="412800"/>
          </a:xfrm>
          <a:prstGeom prst="roundRect">
            <a:avLst>
              <a:gd fmla="val 28660" name="adj"/>
            </a:avLst>
          </a:prstGeom>
          <a:no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Clr>
                <a:srgbClr val="3A3838"/>
              </a:buClr>
              <a:buSzPts val="1800"/>
              <a:buFont typeface="Comic Sans MS"/>
              <a:buNone/>
            </a:pPr>
            <a:r>
              <a:rPr lang="en" sz="1800">
                <a:solidFill>
                  <a:srgbClr val="44546A"/>
                </a:solidFill>
                <a:latin typeface="Krub"/>
                <a:ea typeface="Krub"/>
                <a:cs typeface="Krub"/>
                <a:sym typeface="Krub"/>
              </a:rPr>
              <a:t>NRDS</a:t>
            </a:r>
            <a:endParaRPr i="0" sz="1800" u="none" cap="none" strike="noStrike">
              <a:solidFill>
                <a:srgbClr val="44546A"/>
              </a:solidFill>
              <a:latin typeface="Krub"/>
              <a:ea typeface="Krub"/>
              <a:cs typeface="Krub"/>
              <a:sym typeface="Krub"/>
            </a:endParaRPr>
          </a:p>
        </p:txBody>
      </p:sp>
      <p:sp>
        <p:nvSpPr>
          <p:cNvPr id="1299" name="Google Shape;1299;p48"/>
          <p:cNvSpPr/>
          <p:nvPr/>
        </p:nvSpPr>
        <p:spPr>
          <a:xfrm>
            <a:off x="5289659" y="4679189"/>
            <a:ext cx="2395500" cy="354600"/>
          </a:xfrm>
          <a:prstGeom prst="roundRect">
            <a:avLst>
              <a:gd fmla="val 18483" name="adj"/>
            </a:avLst>
          </a:prstGeom>
          <a:no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Clr>
                <a:srgbClr val="3A3838"/>
              </a:buClr>
              <a:buSzPts val="1800"/>
              <a:buFont typeface="Comic Sans MS"/>
              <a:buNone/>
            </a:pPr>
            <a:r>
              <a:rPr lang="en" sz="1800">
                <a:solidFill>
                  <a:srgbClr val="44546A"/>
                </a:solidFill>
                <a:latin typeface="Krub"/>
                <a:ea typeface="Krub"/>
                <a:cs typeface="Krub"/>
                <a:sym typeface="Krub"/>
              </a:rPr>
              <a:t>Smoking-related</a:t>
            </a:r>
            <a:endParaRPr i="0" sz="1800" u="none" cap="none" strike="noStrike">
              <a:solidFill>
                <a:srgbClr val="44546A"/>
              </a:solidFill>
              <a:latin typeface="Krub"/>
              <a:ea typeface="Krub"/>
              <a:cs typeface="Krub"/>
              <a:sym typeface="Krub"/>
            </a:endParaRPr>
          </a:p>
        </p:txBody>
      </p:sp>
      <p:sp>
        <p:nvSpPr>
          <p:cNvPr id="1296" name="Google Shape;1296;p48"/>
          <p:cNvSpPr/>
          <p:nvPr/>
        </p:nvSpPr>
        <p:spPr>
          <a:xfrm>
            <a:off x="5269009" y="5746589"/>
            <a:ext cx="2395500" cy="354600"/>
          </a:xfrm>
          <a:prstGeom prst="roundRect">
            <a:avLst>
              <a:gd fmla="val 18483" name="adj"/>
            </a:avLst>
          </a:prstGeom>
          <a:no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Clr>
                <a:srgbClr val="3A3838"/>
              </a:buClr>
              <a:buSzPts val="1800"/>
              <a:buFont typeface="Comic Sans MS"/>
              <a:buNone/>
            </a:pPr>
            <a:r>
              <a:rPr lang="en" sz="1800">
                <a:solidFill>
                  <a:srgbClr val="44546A"/>
                </a:solidFill>
                <a:latin typeface="Krub"/>
                <a:ea typeface="Krub"/>
                <a:cs typeface="Krub"/>
                <a:sym typeface="Krub"/>
              </a:rPr>
              <a:t>Radiation Reactions</a:t>
            </a:r>
            <a:endParaRPr i="0" sz="1800" u="none" cap="none" strike="noStrike">
              <a:solidFill>
                <a:srgbClr val="44546A"/>
              </a:solidFill>
              <a:latin typeface="Krub"/>
              <a:ea typeface="Krub"/>
              <a:cs typeface="Krub"/>
              <a:sym typeface="Krub"/>
            </a:endParaRPr>
          </a:p>
        </p:txBody>
      </p:sp>
      <p:sp>
        <p:nvSpPr>
          <p:cNvPr id="1303" name="Google Shape;1303;p48"/>
          <p:cNvSpPr/>
          <p:nvPr/>
        </p:nvSpPr>
        <p:spPr>
          <a:xfrm>
            <a:off x="5289641" y="5181602"/>
            <a:ext cx="2395500" cy="354600"/>
          </a:xfrm>
          <a:prstGeom prst="roundRect">
            <a:avLst>
              <a:gd fmla="val 18483" name="adj"/>
            </a:avLst>
          </a:prstGeom>
          <a:no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Clr>
                <a:srgbClr val="3A3838"/>
              </a:buClr>
              <a:buSzPts val="1800"/>
              <a:buFont typeface="Comic Sans MS"/>
              <a:buNone/>
            </a:pPr>
            <a:r>
              <a:rPr lang="en" sz="1800">
                <a:solidFill>
                  <a:srgbClr val="44546A"/>
                </a:solidFill>
                <a:latin typeface="Krub"/>
                <a:ea typeface="Krub"/>
                <a:cs typeface="Krub"/>
                <a:sym typeface="Krub"/>
              </a:rPr>
              <a:t>Drugs</a:t>
            </a:r>
            <a:endParaRPr i="0" sz="1800" u="none" cap="none" strike="noStrike">
              <a:solidFill>
                <a:srgbClr val="44546A"/>
              </a:solidFill>
              <a:latin typeface="Krub"/>
              <a:ea typeface="Krub"/>
              <a:cs typeface="Krub"/>
              <a:sym typeface="Krub"/>
            </a:endParaRPr>
          </a:p>
        </p:txBody>
      </p:sp>
      <p:sp>
        <p:nvSpPr>
          <p:cNvPr id="1327" name="Google Shape;1327;p48">
            <a:hlinkClick/>
          </p:cNvPr>
          <p:cNvSpPr/>
          <p:nvPr/>
        </p:nvSpPr>
        <p:spPr>
          <a:xfrm>
            <a:off x="3990475" y="3259750"/>
            <a:ext cx="519000" cy="370800"/>
          </a:xfrm>
          <a:prstGeom prst="roundRect">
            <a:avLst>
              <a:gd fmla="val 16667" name="adj"/>
            </a:avLst>
          </a:prstGeom>
          <a:solidFill>
            <a:srgbClr val="F5F7F4"/>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latin typeface="Krub"/>
                <a:ea typeface="Krub"/>
                <a:cs typeface="Krub"/>
                <a:sym typeface="Krub"/>
              </a:rPr>
              <a:t>1.B</a:t>
            </a:r>
            <a:endParaRPr b="1" sz="1500">
              <a:latin typeface="Krub"/>
              <a:ea typeface="Krub"/>
              <a:cs typeface="Krub"/>
              <a:sym typeface="Krub"/>
            </a:endParaRPr>
          </a:p>
        </p:txBody>
      </p:sp>
      <p:sp>
        <p:nvSpPr>
          <p:cNvPr id="1328" name="Google Shape;1328;p48">
            <a:hlinkClick/>
          </p:cNvPr>
          <p:cNvSpPr/>
          <p:nvPr/>
        </p:nvSpPr>
        <p:spPr>
          <a:xfrm>
            <a:off x="1764250" y="5313384"/>
            <a:ext cx="801600" cy="354600"/>
          </a:xfrm>
          <a:prstGeom prst="roundRect">
            <a:avLst>
              <a:gd fmla="val 16667" name="adj"/>
            </a:avLst>
          </a:prstGeom>
          <a:solidFill>
            <a:srgbClr val="F5F7F4"/>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latin typeface="Krub"/>
                <a:ea typeface="Krub"/>
                <a:cs typeface="Krub"/>
                <a:sym typeface="Krub"/>
              </a:rPr>
              <a:t>1.B.III</a:t>
            </a:r>
            <a:endParaRPr b="1" sz="1500">
              <a:latin typeface="Krub"/>
              <a:ea typeface="Krub"/>
              <a:cs typeface="Krub"/>
              <a:sym typeface="Krub"/>
            </a:endParaRPr>
          </a:p>
        </p:txBody>
      </p:sp>
      <p:sp>
        <p:nvSpPr>
          <p:cNvPr id="1329" name="Google Shape;1329;p48">
            <a:hlinkClick/>
          </p:cNvPr>
          <p:cNvSpPr/>
          <p:nvPr/>
        </p:nvSpPr>
        <p:spPr>
          <a:xfrm>
            <a:off x="104650" y="5891168"/>
            <a:ext cx="928500" cy="434100"/>
          </a:xfrm>
          <a:prstGeom prst="roundRect">
            <a:avLst>
              <a:gd fmla="val 16667" name="adj"/>
            </a:avLst>
          </a:prstGeom>
          <a:solidFill>
            <a:srgbClr val="F5F7F4"/>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latin typeface="Krub"/>
                <a:ea typeface="Krub"/>
                <a:cs typeface="Krub"/>
                <a:sym typeface="Krub"/>
              </a:rPr>
              <a:t>1.B.III.a</a:t>
            </a:r>
            <a:endParaRPr b="1" sz="1500">
              <a:latin typeface="Krub"/>
              <a:ea typeface="Krub"/>
              <a:cs typeface="Krub"/>
              <a:sym typeface="Krub"/>
            </a:endParaRPr>
          </a:p>
        </p:txBody>
      </p:sp>
      <p:sp>
        <p:nvSpPr>
          <p:cNvPr id="1330" name="Google Shape;1330;p48">
            <a:hlinkClick/>
          </p:cNvPr>
          <p:cNvSpPr/>
          <p:nvPr/>
        </p:nvSpPr>
        <p:spPr>
          <a:xfrm>
            <a:off x="2401452" y="6894887"/>
            <a:ext cx="1087500" cy="412800"/>
          </a:xfrm>
          <a:prstGeom prst="roundRect">
            <a:avLst>
              <a:gd fmla="val 16667" name="adj"/>
            </a:avLst>
          </a:prstGeom>
          <a:solidFill>
            <a:srgbClr val="F5F7F4"/>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latin typeface="Krub"/>
                <a:ea typeface="Krub"/>
                <a:cs typeface="Krub"/>
                <a:sym typeface="Krub"/>
              </a:rPr>
              <a:t>1.B.III.b</a:t>
            </a:r>
            <a:endParaRPr b="1" sz="1500">
              <a:latin typeface="Krub"/>
              <a:ea typeface="Krub"/>
              <a:cs typeface="Krub"/>
              <a:sym typeface="Krub"/>
            </a:endParaRPr>
          </a:p>
        </p:txBody>
      </p:sp>
      <p:sp>
        <p:nvSpPr>
          <p:cNvPr id="1331" name="Google Shape;1331;p48">
            <a:hlinkClick/>
          </p:cNvPr>
          <p:cNvSpPr/>
          <p:nvPr/>
        </p:nvSpPr>
        <p:spPr>
          <a:xfrm>
            <a:off x="6985332" y="7172499"/>
            <a:ext cx="922800" cy="482400"/>
          </a:xfrm>
          <a:prstGeom prst="roundRect">
            <a:avLst>
              <a:gd fmla="val 16667" name="adj"/>
            </a:avLst>
          </a:prstGeom>
          <a:solidFill>
            <a:srgbClr val="F5F7F4"/>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latin typeface="Krub"/>
                <a:ea typeface="Krub"/>
                <a:cs typeface="Krub"/>
                <a:sym typeface="Krub"/>
              </a:rPr>
              <a:t>1.B.II.a</a:t>
            </a:r>
            <a:endParaRPr b="1" sz="1500">
              <a:latin typeface="Krub"/>
              <a:ea typeface="Krub"/>
              <a:cs typeface="Krub"/>
              <a:sym typeface="Krub"/>
            </a:endParaRPr>
          </a:p>
        </p:txBody>
      </p:sp>
      <p:sp>
        <p:nvSpPr>
          <p:cNvPr id="1332" name="Google Shape;1332;p48">
            <a:hlinkClick/>
          </p:cNvPr>
          <p:cNvSpPr/>
          <p:nvPr/>
        </p:nvSpPr>
        <p:spPr>
          <a:xfrm>
            <a:off x="6982475" y="8407767"/>
            <a:ext cx="928500" cy="434100"/>
          </a:xfrm>
          <a:prstGeom prst="roundRect">
            <a:avLst>
              <a:gd fmla="val 16667" name="adj"/>
            </a:avLst>
          </a:prstGeom>
          <a:solidFill>
            <a:srgbClr val="F5F7F4"/>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latin typeface="Krub"/>
                <a:ea typeface="Krub"/>
                <a:cs typeface="Krub"/>
                <a:sym typeface="Krub"/>
              </a:rPr>
              <a:t>1.B.II.b</a:t>
            </a:r>
            <a:endParaRPr b="1" sz="1500">
              <a:latin typeface="Krub"/>
              <a:ea typeface="Krub"/>
              <a:cs typeface="Krub"/>
              <a:sym typeface="Krub"/>
            </a:endParaRPr>
          </a:p>
        </p:txBody>
      </p:sp>
      <p:sp>
        <p:nvSpPr>
          <p:cNvPr id="1333" name="Google Shape;1333;p48">
            <a:hlinkClick/>
          </p:cNvPr>
          <p:cNvSpPr/>
          <p:nvPr/>
        </p:nvSpPr>
        <p:spPr>
          <a:xfrm>
            <a:off x="6985327" y="9070856"/>
            <a:ext cx="922800" cy="309900"/>
          </a:xfrm>
          <a:prstGeom prst="roundRect">
            <a:avLst>
              <a:gd fmla="val 16667" name="adj"/>
            </a:avLst>
          </a:prstGeom>
          <a:solidFill>
            <a:srgbClr val="F5F7F4"/>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latin typeface="Krub"/>
                <a:ea typeface="Krub"/>
                <a:cs typeface="Krub"/>
                <a:sym typeface="Krub"/>
              </a:rPr>
              <a:t>1.B.II.c</a:t>
            </a:r>
            <a:endParaRPr b="1" sz="1500">
              <a:latin typeface="Krub"/>
              <a:ea typeface="Krub"/>
              <a:cs typeface="Krub"/>
              <a:sym typeface="Krub"/>
            </a:endParaRPr>
          </a:p>
        </p:txBody>
      </p:sp>
      <p:sp>
        <p:nvSpPr>
          <p:cNvPr id="1334" name="Google Shape;1334;p48"/>
          <p:cNvSpPr/>
          <p:nvPr/>
        </p:nvSpPr>
        <p:spPr>
          <a:xfrm>
            <a:off x="722066" y="1916850"/>
            <a:ext cx="462600" cy="370800"/>
          </a:xfrm>
          <a:prstGeom prst="roundRect">
            <a:avLst>
              <a:gd fmla="val 16667" name="adj"/>
            </a:avLst>
          </a:prstGeom>
          <a:solidFill>
            <a:srgbClr val="F5F7F4"/>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latin typeface="Krub"/>
                <a:ea typeface="Krub"/>
                <a:cs typeface="Krub"/>
                <a:sym typeface="Krub"/>
              </a:rPr>
              <a:t>1</a:t>
            </a:r>
            <a:endParaRPr b="1" sz="1500">
              <a:latin typeface="Krub"/>
              <a:ea typeface="Krub"/>
              <a:cs typeface="Krub"/>
              <a:sym typeface="Krub"/>
            </a:endParaRPr>
          </a:p>
        </p:txBody>
      </p:sp>
      <p:sp>
        <p:nvSpPr>
          <p:cNvPr id="1335" name="Google Shape;1335;p48"/>
          <p:cNvSpPr/>
          <p:nvPr/>
        </p:nvSpPr>
        <p:spPr>
          <a:xfrm>
            <a:off x="5413082" y="1853557"/>
            <a:ext cx="519000" cy="434100"/>
          </a:xfrm>
          <a:prstGeom prst="roundRect">
            <a:avLst>
              <a:gd fmla="val 16667" name="adj"/>
            </a:avLst>
          </a:prstGeom>
          <a:solidFill>
            <a:srgbClr val="F5F7F4"/>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latin typeface="Krub"/>
                <a:ea typeface="Krub"/>
                <a:cs typeface="Krub"/>
                <a:sym typeface="Krub"/>
              </a:rPr>
              <a:t>2</a:t>
            </a:r>
            <a:endParaRPr b="1" sz="1500">
              <a:latin typeface="Krub"/>
              <a:ea typeface="Krub"/>
              <a:cs typeface="Krub"/>
              <a:sym typeface="Krub"/>
            </a:endParaRPr>
          </a:p>
        </p:txBody>
      </p:sp>
      <p:sp>
        <p:nvSpPr>
          <p:cNvPr id="1336" name="Google Shape;1336;p48"/>
          <p:cNvSpPr/>
          <p:nvPr/>
        </p:nvSpPr>
        <p:spPr>
          <a:xfrm>
            <a:off x="693876" y="3291700"/>
            <a:ext cx="519000" cy="370800"/>
          </a:xfrm>
          <a:prstGeom prst="roundRect">
            <a:avLst>
              <a:gd fmla="val 16667" name="adj"/>
            </a:avLst>
          </a:prstGeom>
          <a:solidFill>
            <a:srgbClr val="F5F7F4"/>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latin typeface="Krub"/>
                <a:ea typeface="Krub"/>
                <a:cs typeface="Krub"/>
                <a:sym typeface="Krub"/>
              </a:rPr>
              <a:t>1.A</a:t>
            </a:r>
            <a:endParaRPr b="1" sz="1500">
              <a:latin typeface="Krub"/>
              <a:ea typeface="Krub"/>
              <a:cs typeface="Krub"/>
              <a:sym typeface="Krub"/>
            </a:endParaRPr>
          </a:p>
        </p:txBody>
      </p:sp>
      <p:sp>
        <p:nvSpPr>
          <p:cNvPr id="1337" name="Google Shape;1337;p48">
            <a:hlinkClick/>
          </p:cNvPr>
          <p:cNvSpPr/>
          <p:nvPr/>
        </p:nvSpPr>
        <p:spPr>
          <a:xfrm>
            <a:off x="7358550" y="3816840"/>
            <a:ext cx="638700" cy="412800"/>
          </a:xfrm>
          <a:prstGeom prst="roundRect">
            <a:avLst>
              <a:gd fmla="val 16667" name="adj"/>
            </a:avLst>
          </a:prstGeom>
          <a:solidFill>
            <a:srgbClr val="F5F7F4"/>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latin typeface="Krub"/>
                <a:ea typeface="Krub"/>
                <a:cs typeface="Krub"/>
                <a:sym typeface="Krub"/>
              </a:rPr>
              <a:t>1.B.I</a:t>
            </a:r>
            <a:endParaRPr b="1" sz="1500">
              <a:latin typeface="Krub"/>
              <a:ea typeface="Krub"/>
              <a:cs typeface="Krub"/>
              <a:sym typeface="Krub"/>
            </a:endParaRPr>
          </a:p>
        </p:txBody>
      </p:sp>
      <p:sp>
        <p:nvSpPr>
          <p:cNvPr id="1338" name="Google Shape;1338;p48">
            <a:hlinkClick/>
          </p:cNvPr>
          <p:cNvSpPr/>
          <p:nvPr/>
        </p:nvSpPr>
        <p:spPr>
          <a:xfrm>
            <a:off x="5833025" y="6368672"/>
            <a:ext cx="801600" cy="354600"/>
          </a:xfrm>
          <a:prstGeom prst="roundRect">
            <a:avLst>
              <a:gd fmla="val 16667" name="adj"/>
            </a:avLst>
          </a:prstGeom>
          <a:solidFill>
            <a:srgbClr val="F5F7F4"/>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latin typeface="Krub"/>
                <a:ea typeface="Krub"/>
                <a:cs typeface="Krub"/>
                <a:sym typeface="Krub"/>
              </a:rPr>
              <a:t>1.B.II</a:t>
            </a:r>
            <a:endParaRPr b="1" sz="1500">
              <a:latin typeface="Krub"/>
              <a:ea typeface="Krub"/>
              <a:cs typeface="Krub"/>
              <a:sym typeface="Krub"/>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2" name="Shape 1342"/>
        <p:cNvGrpSpPr/>
        <p:nvPr/>
      </p:nvGrpSpPr>
      <p:grpSpPr>
        <a:xfrm>
          <a:off x="0" y="0"/>
          <a:ext cx="0" cy="0"/>
          <a:chOff x="0" y="0"/>
          <a:chExt cx="0" cy="0"/>
        </a:xfrm>
      </p:grpSpPr>
      <p:sp>
        <p:nvSpPr>
          <p:cNvPr id="1343" name="Google Shape;1343;p49"/>
          <p:cNvSpPr txBox="1"/>
          <p:nvPr/>
        </p:nvSpPr>
        <p:spPr>
          <a:xfrm>
            <a:off x="800097" y="1343387"/>
            <a:ext cx="64008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latin typeface="Black Han Sans"/>
                <a:ea typeface="Black Han Sans"/>
                <a:cs typeface="Black Han Sans"/>
                <a:sym typeface="Black Han Sans"/>
              </a:rPr>
              <a:t>1. </a:t>
            </a:r>
            <a:r>
              <a:rPr b="1" lang="en" sz="2000">
                <a:latin typeface="Black Han Sans"/>
                <a:ea typeface="Black Han Sans"/>
                <a:cs typeface="Black Han Sans"/>
                <a:sym typeface="Black Han Sans"/>
              </a:rPr>
              <a:t>B. I: </a:t>
            </a:r>
            <a:r>
              <a:rPr lang="en" sz="2000">
                <a:latin typeface="Black Han Sans"/>
                <a:ea typeface="Black Han Sans"/>
                <a:cs typeface="Black Han Sans"/>
                <a:sym typeface="Black Han Sans"/>
              </a:rPr>
              <a:t>Idiopathic Pulmonary Fibrosis  </a:t>
            </a:r>
            <a:endParaRPr sz="2000">
              <a:latin typeface="Black Han Sans"/>
              <a:ea typeface="Black Han Sans"/>
              <a:cs typeface="Black Han Sans"/>
              <a:sym typeface="Black Han Sans"/>
            </a:endParaRPr>
          </a:p>
        </p:txBody>
      </p:sp>
      <p:grpSp>
        <p:nvGrpSpPr>
          <p:cNvPr id="1344" name="Google Shape;1344;p49"/>
          <p:cNvGrpSpPr/>
          <p:nvPr/>
        </p:nvGrpSpPr>
        <p:grpSpPr>
          <a:xfrm>
            <a:off x="601894" y="2235521"/>
            <a:ext cx="7041562" cy="3817814"/>
            <a:chOff x="676499" y="3773560"/>
            <a:chExt cx="6648000" cy="4258577"/>
          </a:xfrm>
        </p:grpSpPr>
        <p:sp>
          <p:nvSpPr>
            <p:cNvPr id="1345" name="Google Shape;1345;p49"/>
            <p:cNvSpPr/>
            <p:nvPr/>
          </p:nvSpPr>
          <p:spPr>
            <a:xfrm>
              <a:off x="676499" y="4497237"/>
              <a:ext cx="6648000" cy="3534900"/>
            </a:xfrm>
            <a:prstGeom prst="roundRect">
              <a:avLst>
                <a:gd fmla="val 16667" name="adj"/>
              </a:avLst>
            </a:prstGeom>
            <a:noFill/>
            <a:ln cap="flat" cmpd="sng" w="28575">
              <a:solidFill>
                <a:schemeClr val="accent5"/>
              </a:solidFill>
              <a:prstDash val="dashDot"/>
              <a:round/>
              <a:headEnd len="sm" w="sm" type="none"/>
              <a:tailEnd len="sm" w="sm" type="none"/>
            </a:ln>
          </p:spPr>
          <p:txBody>
            <a:bodyPr anchorCtr="0" anchor="ctr" bIns="91425" lIns="91425" spcFirstLastPara="1" rIns="91425" wrap="square" tIns="91425">
              <a:noAutofit/>
            </a:bodyPr>
            <a:lstStyle/>
            <a:p>
              <a:pPr indent="0" lvl="0" marL="457200" rtl="0" algn="l">
                <a:spcBef>
                  <a:spcPts val="0"/>
                </a:spcBef>
                <a:spcAft>
                  <a:spcPts val="0"/>
                </a:spcAft>
                <a:buNone/>
              </a:pPr>
              <a:r>
                <a:t/>
              </a:r>
              <a:endParaRPr>
                <a:solidFill>
                  <a:srgbClr val="999999"/>
                </a:solidFill>
                <a:latin typeface="Krub"/>
                <a:ea typeface="Krub"/>
                <a:cs typeface="Krub"/>
                <a:sym typeface="Krub"/>
              </a:endParaRPr>
            </a:p>
            <a:p>
              <a:pPr indent="0" lvl="0" marL="0" rtl="0" algn="l">
                <a:spcBef>
                  <a:spcPts val="0"/>
                </a:spcBef>
                <a:spcAft>
                  <a:spcPts val="0"/>
                </a:spcAft>
                <a:buNone/>
              </a:pPr>
              <a:r>
                <a:t/>
              </a:r>
              <a:endParaRPr>
                <a:solidFill>
                  <a:schemeClr val="dk1"/>
                </a:solidFill>
                <a:latin typeface="Krub"/>
                <a:ea typeface="Krub"/>
                <a:cs typeface="Krub"/>
                <a:sym typeface="Krub"/>
              </a:endParaRPr>
            </a:p>
          </p:txBody>
        </p:sp>
        <p:sp>
          <p:nvSpPr>
            <p:cNvPr id="1346" name="Google Shape;1346;p49"/>
            <p:cNvSpPr/>
            <p:nvPr/>
          </p:nvSpPr>
          <p:spPr>
            <a:xfrm>
              <a:off x="935402" y="3773560"/>
              <a:ext cx="1506000" cy="570900"/>
            </a:xfrm>
            <a:prstGeom prst="roundRect">
              <a:avLst>
                <a:gd fmla="val 16667" name="adj"/>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Krub"/>
                  <a:ea typeface="Krub"/>
                  <a:cs typeface="Krub"/>
                  <a:sym typeface="Krub"/>
                </a:rPr>
                <a:t>Introduction </a:t>
              </a:r>
              <a:endParaRPr b="1">
                <a:latin typeface="Krub"/>
                <a:ea typeface="Krub"/>
                <a:cs typeface="Krub"/>
                <a:sym typeface="Krub"/>
              </a:endParaRPr>
            </a:p>
          </p:txBody>
        </p:sp>
      </p:grpSp>
      <p:grpSp>
        <p:nvGrpSpPr>
          <p:cNvPr id="1347" name="Google Shape;1347;p49"/>
          <p:cNvGrpSpPr/>
          <p:nvPr/>
        </p:nvGrpSpPr>
        <p:grpSpPr>
          <a:xfrm>
            <a:off x="288419" y="6209325"/>
            <a:ext cx="7463045" cy="2771261"/>
            <a:chOff x="676499" y="3202569"/>
            <a:chExt cx="6648000" cy="4142393"/>
          </a:xfrm>
        </p:grpSpPr>
        <p:sp>
          <p:nvSpPr>
            <p:cNvPr id="1348" name="Google Shape;1348;p49"/>
            <p:cNvSpPr/>
            <p:nvPr/>
          </p:nvSpPr>
          <p:spPr>
            <a:xfrm>
              <a:off x="676499" y="3810063"/>
              <a:ext cx="6648000" cy="3534900"/>
            </a:xfrm>
            <a:prstGeom prst="roundRect">
              <a:avLst>
                <a:gd fmla="val 16667" name="adj"/>
              </a:avLst>
            </a:prstGeom>
            <a:noFill/>
            <a:ln cap="flat" cmpd="sng" w="28575">
              <a:solidFill>
                <a:schemeClr val="accent5"/>
              </a:solidFill>
              <a:prstDash val="dashDot"/>
              <a:round/>
              <a:headEnd len="sm" w="sm" type="none"/>
              <a:tailEnd len="sm" w="sm" type="none"/>
            </a:ln>
          </p:spPr>
          <p:txBody>
            <a:bodyPr anchorCtr="0" anchor="ctr" bIns="91425" lIns="91425" spcFirstLastPara="1" rIns="91425" wrap="square" tIns="91425">
              <a:noAutofit/>
            </a:bodyPr>
            <a:lstStyle/>
            <a:p>
              <a:pPr indent="0" lvl="0" marL="190500" rtl="0" algn="l">
                <a:spcBef>
                  <a:spcPts val="0"/>
                </a:spcBef>
                <a:spcAft>
                  <a:spcPts val="0"/>
                </a:spcAft>
                <a:buNone/>
              </a:pPr>
              <a:r>
                <a:t/>
              </a:r>
              <a:endParaRPr>
                <a:solidFill>
                  <a:schemeClr val="dk1"/>
                </a:solidFill>
                <a:latin typeface="Krub"/>
                <a:ea typeface="Krub"/>
                <a:cs typeface="Krub"/>
                <a:sym typeface="Krub"/>
              </a:endParaRPr>
            </a:p>
            <a:p>
              <a:pPr indent="0" lvl="0" marL="190500" rtl="0" algn="l">
                <a:lnSpc>
                  <a:spcPct val="115000"/>
                </a:lnSpc>
                <a:spcBef>
                  <a:spcPts val="0"/>
                </a:spcBef>
                <a:spcAft>
                  <a:spcPts val="0"/>
                </a:spcAft>
                <a:buNone/>
              </a:pPr>
              <a:r>
                <a:t/>
              </a:r>
              <a:endParaRPr>
                <a:solidFill>
                  <a:schemeClr val="accent1"/>
                </a:solidFill>
                <a:latin typeface="Krub"/>
                <a:ea typeface="Krub"/>
                <a:cs typeface="Krub"/>
                <a:sym typeface="Krub"/>
              </a:endParaRPr>
            </a:p>
            <a:p>
              <a:pPr indent="0" lvl="0" marL="0" rtl="0" algn="l">
                <a:spcBef>
                  <a:spcPts val="0"/>
                </a:spcBef>
                <a:spcAft>
                  <a:spcPts val="0"/>
                </a:spcAft>
                <a:buNone/>
              </a:pPr>
              <a:r>
                <a:t/>
              </a:r>
              <a:endParaRPr>
                <a:solidFill>
                  <a:schemeClr val="dk1"/>
                </a:solidFill>
                <a:latin typeface="Krub"/>
                <a:ea typeface="Krub"/>
                <a:cs typeface="Krub"/>
                <a:sym typeface="Krub"/>
              </a:endParaRPr>
            </a:p>
          </p:txBody>
        </p:sp>
        <p:sp>
          <p:nvSpPr>
            <p:cNvPr id="1349" name="Google Shape;1349;p49"/>
            <p:cNvSpPr/>
            <p:nvPr/>
          </p:nvSpPr>
          <p:spPr>
            <a:xfrm>
              <a:off x="1012218" y="3202569"/>
              <a:ext cx="2216400" cy="493500"/>
            </a:xfrm>
            <a:prstGeom prst="roundRect">
              <a:avLst>
                <a:gd fmla="val 16667" name="adj"/>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Krub"/>
                  <a:ea typeface="Krub"/>
                  <a:cs typeface="Krub"/>
                  <a:sym typeface="Krub"/>
                </a:rPr>
                <a:t>Clinical manifestation </a:t>
              </a:r>
              <a:endParaRPr b="1">
                <a:latin typeface="Krub"/>
                <a:ea typeface="Krub"/>
                <a:cs typeface="Krub"/>
                <a:sym typeface="Krub"/>
              </a:endParaRPr>
            </a:p>
          </p:txBody>
        </p:sp>
      </p:grpSp>
      <p:pic>
        <p:nvPicPr>
          <p:cNvPr descr="A picture containing hand&#10;&#10;Description automatically generated" id="1350" name="Google Shape;1350;p49"/>
          <p:cNvPicPr preferRelativeResize="0"/>
          <p:nvPr/>
        </p:nvPicPr>
        <p:blipFill rotWithShape="1">
          <a:blip r:embed="rId3">
            <a:alphaModFix/>
          </a:blip>
          <a:srcRect b="0" l="0" r="0" t="0"/>
          <a:stretch/>
        </p:blipFill>
        <p:spPr>
          <a:xfrm>
            <a:off x="1577767" y="9135023"/>
            <a:ext cx="2309768" cy="1609175"/>
          </a:xfrm>
          <a:prstGeom prst="rect">
            <a:avLst/>
          </a:prstGeom>
          <a:noFill/>
          <a:ln>
            <a:noFill/>
          </a:ln>
        </p:spPr>
      </p:pic>
      <p:pic>
        <p:nvPicPr>
          <p:cNvPr id="1351" name="Google Shape;1351;p49"/>
          <p:cNvPicPr preferRelativeResize="0"/>
          <p:nvPr/>
        </p:nvPicPr>
        <p:blipFill>
          <a:blip r:embed="rId4">
            <a:alphaModFix/>
          </a:blip>
          <a:stretch>
            <a:fillRect/>
          </a:stretch>
        </p:blipFill>
        <p:spPr>
          <a:xfrm>
            <a:off x="4497493" y="9135024"/>
            <a:ext cx="2091525" cy="1609170"/>
          </a:xfrm>
          <a:prstGeom prst="rect">
            <a:avLst/>
          </a:prstGeom>
          <a:noFill/>
          <a:ln>
            <a:noFill/>
          </a:ln>
        </p:spPr>
      </p:pic>
      <p:sp>
        <p:nvSpPr>
          <p:cNvPr id="1352" name="Google Shape;1352;p49"/>
          <p:cNvSpPr txBox="1"/>
          <p:nvPr/>
        </p:nvSpPr>
        <p:spPr>
          <a:xfrm>
            <a:off x="660075" y="6646275"/>
            <a:ext cx="8001000" cy="2339700"/>
          </a:xfrm>
          <a:prstGeom prst="rect">
            <a:avLst/>
          </a:prstGeom>
          <a:noFill/>
          <a:ln>
            <a:noFill/>
          </a:ln>
        </p:spPr>
        <p:txBody>
          <a:bodyPr anchorCtr="0" anchor="t" bIns="91425" lIns="91425" spcFirstLastPara="1" rIns="91425" wrap="square" tIns="91425">
            <a:spAutoFit/>
          </a:bodyPr>
          <a:lstStyle/>
          <a:p>
            <a:pPr indent="-190500" lvl="0" marL="190500" rtl="0" algn="l">
              <a:spcBef>
                <a:spcPts val="0"/>
              </a:spcBef>
              <a:spcAft>
                <a:spcPts val="0"/>
              </a:spcAft>
              <a:buClr>
                <a:srgbClr val="980000"/>
              </a:buClr>
              <a:buSzPts val="1400"/>
              <a:buFont typeface="Krub"/>
              <a:buChar char="●"/>
            </a:pPr>
            <a:r>
              <a:rPr b="1" lang="en">
                <a:solidFill>
                  <a:srgbClr val="980000"/>
                </a:solidFill>
                <a:latin typeface="Krub"/>
                <a:ea typeface="Krub"/>
                <a:cs typeface="Krub"/>
                <a:sym typeface="Krub"/>
              </a:rPr>
              <a:t>Gradual onset of a nonproductive cough and progressive dyspnea </a:t>
            </a:r>
            <a:endParaRPr b="1">
              <a:solidFill>
                <a:srgbClr val="980000"/>
              </a:solidFill>
              <a:latin typeface="Krub"/>
              <a:ea typeface="Krub"/>
              <a:cs typeface="Krub"/>
              <a:sym typeface="Krub"/>
            </a:endParaRPr>
          </a:p>
          <a:p>
            <a:pPr indent="0" lvl="0" marL="190500" rtl="0" algn="l">
              <a:spcBef>
                <a:spcPts val="0"/>
              </a:spcBef>
              <a:spcAft>
                <a:spcPts val="0"/>
              </a:spcAft>
              <a:buClr>
                <a:schemeClr val="dk1"/>
              </a:buClr>
              <a:buSzPts val="1100"/>
              <a:buFont typeface="Arial"/>
              <a:buNone/>
            </a:pPr>
            <a:r>
              <a:t/>
            </a:r>
            <a:endParaRPr>
              <a:solidFill>
                <a:schemeClr val="dk1"/>
              </a:solidFill>
              <a:latin typeface="Krub"/>
              <a:ea typeface="Krub"/>
              <a:cs typeface="Krub"/>
              <a:sym typeface="Krub"/>
            </a:endParaRPr>
          </a:p>
          <a:p>
            <a:pPr indent="-190500" lvl="0" marL="190500" rtl="0" algn="l">
              <a:spcBef>
                <a:spcPts val="0"/>
              </a:spcBef>
              <a:spcAft>
                <a:spcPts val="0"/>
              </a:spcAft>
              <a:buClr>
                <a:schemeClr val="dk1"/>
              </a:buClr>
              <a:buSzPts val="1400"/>
              <a:buChar char="●"/>
            </a:pPr>
            <a:r>
              <a:rPr b="1" lang="en">
                <a:solidFill>
                  <a:schemeClr val="dk1"/>
                </a:solidFill>
                <a:latin typeface="Krub"/>
                <a:ea typeface="Krub"/>
                <a:cs typeface="Krub"/>
                <a:sym typeface="Krub"/>
              </a:rPr>
              <a:t>“Velcrolike”(dry) crackles </a:t>
            </a:r>
            <a:r>
              <a:rPr lang="en">
                <a:solidFill>
                  <a:schemeClr val="dk1"/>
                </a:solidFill>
                <a:latin typeface="Krub"/>
                <a:ea typeface="Krub"/>
                <a:cs typeface="Krub"/>
                <a:sym typeface="Krub"/>
              </a:rPr>
              <a:t>during inspiration</a:t>
            </a:r>
            <a:endParaRPr>
              <a:solidFill>
                <a:schemeClr val="dk1"/>
              </a:solidFill>
              <a:latin typeface="Krub"/>
              <a:ea typeface="Krub"/>
              <a:cs typeface="Krub"/>
              <a:sym typeface="Krub"/>
            </a:endParaRPr>
          </a:p>
          <a:p>
            <a:pPr indent="0" lvl="0" marL="190500" rtl="0" algn="l">
              <a:spcBef>
                <a:spcPts val="0"/>
              </a:spcBef>
              <a:spcAft>
                <a:spcPts val="0"/>
              </a:spcAft>
              <a:buClr>
                <a:schemeClr val="dk1"/>
              </a:buClr>
              <a:buSzPts val="1100"/>
              <a:buFont typeface="Arial"/>
              <a:buNone/>
            </a:pPr>
            <a:r>
              <a:t/>
            </a:r>
            <a:endParaRPr>
              <a:solidFill>
                <a:schemeClr val="dk1"/>
              </a:solidFill>
              <a:latin typeface="Krub"/>
              <a:ea typeface="Krub"/>
              <a:cs typeface="Krub"/>
              <a:sym typeface="Krub"/>
            </a:endParaRPr>
          </a:p>
          <a:p>
            <a:pPr indent="-190500" lvl="0" marL="190500" rtl="0" algn="l">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Later stage: severe hypoxia, pulmonary hypertension and corpulmonale</a:t>
            </a:r>
            <a:endParaRPr>
              <a:solidFill>
                <a:schemeClr val="dk1"/>
              </a:solidFill>
              <a:latin typeface="Krub"/>
              <a:ea typeface="Krub"/>
              <a:cs typeface="Krub"/>
              <a:sym typeface="Krub"/>
            </a:endParaRPr>
          </a:p>
          <a:p>
            <a:pPr indent="0" lvl="0" marL="749300" rtl="0" algn="l">
              <a:spcBef>
                <a:spcPts val="0"/>
              </a:spcBef>
              <a:spcAft>
                <a:spcPts val="0"/>
              </a:spcAft>
              <a:buClr>
                <a:schemeClr val="dk1"/>
              </a:buClr>
              <a:buSzPts val="1100"/>
              <a:buFont typeface="Arial"/>
              <a:buNone/>
            </a:pPr>
            <a:r>
              <a:t/>
            </a:r>
            <a:endParaRPr>
              <a:solidFill>
                <a:schemeClr val="dk1"/>
              </a:solidFill>
              <a:latin typeface="Krub"/>
              <a:ea typeface="Krub"/>
              <a:cs typeface="Krub"/>
              <a:sym typeface="Krub"/>
            </a:endParaRPr>
          </a:p>
          <a:p>
            <a:pPr indent="-190500" lvl="0" marL="190500" rtl="0" algn="l">
              <a:spcBef>
                <a:spcPts val="0"/>
              </a:spcBef>
              <a:spcAft>
                <a:spcPts val="0"/>
              </a:spcAft>
              <a:buClr>
                <a:schemeClr val="dk1"/>
              </a:buClr>
              <a:buSzPts val="1400"/>
              <a:buFont typeface="Krub"/>
              <a:buChar char="●"/>
            </a:pPr>
            <a:r>
              <a:rPr b="1" lang="en">
                <a:solidFill>
                  <a:schemeClr val="dk1"/>
                </a:solidFill>
                <a:latin typeface="Krub"/>
                <a:ea typeface="Krub"/>
                <a:cs typeface="Krub"/>
                <a:sym typeface="Krub"/>
              </a:rPr>
              <a:t>Radiologic finding:</a:t>
            </a:r>
            <a:endParaRPr b="1">
              <a:solidFill>
                <a:schemeClr val="dk1"/>
              </a:solidFill>
              <a:latin typeface="Krub"/>
              <a:ea typeface="Krub"/>
              <a:cs typeface="Krub"/>
              <a:sym typeface="Krub"/>
            </a:endParaRPr>
          </a:p>
          <a:p>
            <a:pPr indent="-177800" lvl="1" marL="368300" rtl="0" algn="l">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subpleural and basilar involvement (apico-basal gradient)</a:t>
            </a:r>
            <a:endParaRPr>
              <a:solidFill>
                <a:schemeClr val="dk1"/>
              </a:solidFill>
              <a:latin typeface="Krub"/>
              <a:ea typeface="Krub"/>
              <a:cs typeface="Krub"/>
              <a:sym typeface="Krub"/>
            </a:endParaRPr>
          </a:p>
          <a:p>
            <a:pPr indent="-177800" lvl="1" marL="368300" rtl="0" algn="l">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reticular abnormalities</a:t>
            </a:r>
            <a:endParaRPr>
              <a:solidFill>
                <a:schemeClr val="dk1"/>
              </a:solidFill>
              <a:latin typeface="Krub"/>
              <a:ea typeface="Krub"/>
              <a:cs typeface="Krub"/>
              <a:sym typeface="Krub"/>
            </a:endParaRPr>
          </a:p>
          <a:p>
            <a:pPr indent="-177800" lvl="1" marL="368300" rtl="0" algn="l">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honeycombing </a:t>
            </a:r>
            <a:endParaRPr>
              <a:latin typeface="Krub"/>
              <a:ea typeface="Krub"/>
              <a:cs typeface="Krub"/>
              <a:sym typeface="Krub"/>
            </a:endParaRPr>
          </a:p>
        </p:txBody>
      </p:sp>
      <p:sp>
        <p:nvSpPr>
          <p:cNvPr id="1353" name="Google Shape;1353;p49"/>
          <p:cNvSpPr txBox="1"/>
          <p:nvPr/>
        </p:nvSpPr>
        <p:spPr>
          <a:xfrm>
            <a:off x="660075" y="3035975"/>
            <a:ext cx="6899400" cy="29862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It is a pulmonary disorder of unknown etiology characterized histologically by diffuse interstitial fibrosis</a:t>
            </a:r>
            <a:r>
              <a:rPr lang="en">
                <a:solidFill>
                  <a:srgbClr val="6AA84F"/>
                </a:solidFill>
                <a:latin typeface="Krub"/>
                <a:ea typeface="Krub"/>
                <a:cs typeface="Krub"/>
                <a:sym typeface="Krub"/>
              </a:rPr>
              <a:t>(affect interstitium of alveolar wall)</a:t>
            </a:r>
            <a:r>
              <a:rPr lang="en">
                <a:solidFill>
                  <a:schemeClr val="dk1"/>
                </a:solidFill>
                <a:latin typeface="Krub"/>
                <a:ea typeface="Krub"/>
                <a:cs typeface="Krub"/>
                <a:sym typeface="Krub"/>
              </a:rPr>
              <a:t>.</a:t>
            </a:r>
            <a:endParaRPr>
              <a:solidFill>
                <a:schemeClr val="dk1"/>
              </a:solidFill>
              <a:latin typeface="Krub"/>
              <a:ea typeface="Krub"/>
              <a:cs typeface="Krub"/>
              <a:sym typeface="Krub"/>
            </a:endParaRPr>
          </a:p>
          <a:p>
            <a:pPr indent="-317500" lvl="0" marL="457200" rtl="0" algn="l">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The radiologic and histologic pattern of fibrosis is referred to as Usual Interstitial Pneumonia (UIP).</a:t>
            </a:r>
            <a:endParaRPr>
              <a:solidFill>
                <a:schemeClr val="dk1"/>
              </a:solidFill>
              <a:latin typeface="Krub"/>
              <a:ea typeface="Krub"/>
              <a:cs typeface="Krub"/>
              <a:sym typeface="Krub"/>
            </a:endParaRPr>
          </a:p>
          <a:p>
            <a:pPr indent="-317500" lvl="0" marL="457200" rtl="0" algn="l">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Males are affected more often than females (never occurring before 50 years of age)</a:t>
            </a:r>
            <a:endParaRPr>
              <a:solidFill>
                <a:schemeClr val="dk1"/>
              </a:solidFill>
              <a:latin typeface="Krub"/>
              <a:ea typeface="Krub"/>
              <a:cs typeface="Krub"/>
              <a:sym typeface="Krub"/>
            </a:endParaRPr>
          </a:p>
          <a:p>
            <a:pPr indent="-317500" lvl="0" marL="457200" rtl="0" algn="l">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Unknown etiology (All the etiologic factors should be excluded before the diagnosis)</a:t>
            </a:r>
            <a:endParaRPr>
              <a:solidFill>
                <a:schemeClr val="dk1"/>
              </a:solidFill>
              <a:latin typeface="Krub"/>
              <a:ea typeface="Krub"/>
              <a:cs typeface="Krub"/>
              <a:sym typeface="Krub"/>
            </a:endParaRPr>
          </a:p>
          <a:p>
            <a:pPr indent="-317500" lvl="0" marL="457200" rtl="0" algn="l">
              <a:spcBef>
                <a:spcPts val="0"/>
              </a:spcBef>
              <a:spcAft>
                <a:spcPts val="0"/>
              </a:spcAft>
              <a:buClr>
                <a:srgbClr val="999999"/>
              </a:buClr>
              <a:buSzPts val="1400"/>
              <a:buFont typeface="Krub"/>
              <a:buChar char="●"/>
            </a:pPr>
            <a:r>
              <a:rPr lang="en">
                <a:solidFill>
                  <a:srgbClr val="999999"/>
                </a:solidFill>
                <a:latin typeface="Krub"/>
                <a:ea typeface="Krub"/>
                <a:cs typeface="Krub"/>
                <a:sym typeface="Krub"/>
              </a:rPr>
              <a:t>Characterized by:</a:t>
            </a:r>
            <a:endParaRPr>
              <a:solidFill>
                <a:srgbClr val="999999"/>
              </a:solidFill>
              <a:latin typeface="Krub"/>
              <a:ea typeface="Krub"/>
              <a:cs typeface="Krub"/>
              <a:sym typeface="Krub"/>
            </a:endParaRPr>
          </a:p>
          <a:p>
            <a:pPr indent="-317500" lvl="1" marL="914400" rtl="0" algn="l">
              <a:spcBef>
                <a:spcPts val="0"/>
              </a:spcBef>
              <a:spcAft>
                <a:spcPts val="0"/>
              </a:spcAft>
              <a:buClr>
                <a:srgbClr val="999999"/>
              </a:buClr>
              <a:buSzPts val="1400"/>
              <a:buFont typeface="Krub"/>
              <a:buChar char="○"/>
            </a:pPr>
            <a:r>
              <a:rPr lang="en">
                <a:solidFill>
                  <a:srgbClr val="999999"/>
                </a:solidFill>
                <a:latin typeface="Krub"/>
                <a:ea typeface="Krub"/>
                <a:cs typeface="Krub"/>
                <a:sym typeface="Krub"/>
              </a:rPr>
              <a:t>Reduced lung compliance.</a:t>
            </a:r>
            <a:endParaRPr>
              <a:solidFill>
                <a:srgbClr val="999999"/>
              </a:solidFill>
              <a:latin typeface="Krub"/>
              <a:ea typeface="Krub"/>
              <a:cs typeface="Krub"/>
              <a:sym typeface="Krub"/>
            </a:endParaRPr>
          </a:p>
          <a:p>
            <a:pPr indent="-317500" lvl="1" marL="914400" rtl="0" algn="l">
              <a:spcBef>
                <a:spcPts val="0"/>
              </a:spcBef>
              <a:spcAft>
                <a:spcPts val="0"/>
              </a:spcAft>
              <a:buClr>
                <a:srgbClr val="999999"/>
              </a:buClr>
              <a:buSzPts val="1400"/>
              <a:buFont typeface="Krub"/>
              <a:buChar char="○"/>
            </a:pPr>
            <a:r>
              <a:rPr lang="en">
                <a:solidFill>
                  <a:srgbClr val="999999"/>
                </a:solidFill>
                <a:latin typeface="Krub"/>
                <a:ea typeface="Krub"/>
                <a:cs typeface="Krub"/>
                <a:sym typeface="Krub"/>
              </a:rPr>
              <a:t>Subpleural patchy interstitial fibrosis.</a:t>
            </a:r>
            <a:endParaRPr>
              <a:solidFill>
                <a:srgbClr val="999999"/>
              </a:solidFill>
              <a:latin typeface="Krub"/>
              <a:ea typeface="Krub"/>
              <a:cs typeface="Krub"/>
              <a:sym typeface="Krub"/>
            </a:endParaRPr>
          </a:p>
          <a:p>
            <a:pPr indent="-317500" lvl="1" marL="914400" rtl="0" algn="l">
              <a:spcBef>
                <a:spcPts val="0"/>
              </a:spcBef>
              <a:spcAft>
                <a:spcPts val="0"/>
              </a:spcAft>
              <a:buClr>
                <a:srgbClr val="999999"/>
              </a:buClr>
              <a:buSzPts val="1400"/>
              <a:buFont typeface="Krub"/>
              <a:buChar char="○"/>
            </a:pPr>
            <a:r>
              <a:rPr lang="en">
                <a:solidFill>
                  <a:srgbClr val="999999"/>
                </a:solidFill>
                <a:latin typeface="Krub"/>
                <a:ea typeface="Krub"/>
                <a:cs typeface="Krub"/>
                <a:sym typeface="Krub"/>
              </a:rPr>
              <a:t>Fibroblastic foci.</a:t>
            </a:r>
            <a:endParaRPr>
              <a:solidFill>
                <a:srgbClr val="999999"/>
              </a:solidFill>
              <a:latin typeface="Krub"/>
              <a:ea typeface="Krub"/>
              <a:cs typeface="Krub"/>
              <a:sym typeface="Krub"/>
            </a:endParaRPr>
          </a:p>
          <a:p>
            <a:pPr indent="-317500" lvl="1" marL="914400" rtl="0" algn="l">
              <a:spcBef>
                <a:spcPts val="0"/>
              </a:spcBef>
              <a:spcAft>
                <a:spcPts val="0"/>
              </a:spcAft>
              <a:buClr>
                <a:srgbClr val="999999"/>
              </a:buClr>
              <a:buSzPts val="1400"/>
              <a:buFont typeface="Krub"/>
              <a:buChar char="○"/>
            </a:pPr>
            <a:r>
              <a:rPr lang="en">
                <a:solidFill>
                  <a:srgbClr val="999999"/>
                </a:solidFill>
                <a:latin typeface="Krub"/>
                <a:ea typeface="Krub"/>
                <a:cs typeface="Krub"/>
                <a:sym typeface="Krub"/>
              </a:rPr>
              <a:t>Formation of cystic spaces (honeycomb lung)</a:t>
            </a:r>
            <a:endParaRPr>
              <a:latin typeface="Krub"/>
              <a:ea typeface="Krub"/>
              <a:cs typeface="Krub"/>
              <a:sym typeface="Krub"/>
            </a:endParaRPr>
          </a:p>
        </p:txBody>
      </p:sp>
      <p:sp>
        <p:nvSpPr>
          <p:cNvPr id="1354" name="Google Shape;1354;p49"/>
          <p:cNvSpPr txBox="1"/>
          <p:nvPr/>
        </p:nvSpPr>
        <p:spPr>
          <a:xfrm>
            <a:off x="776475" y="308375"/>
            <a:ext cx="67527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4000">
                <a:solidFill>
                  <a:schemeClr val="dk1"/>
                </a:solidFill>
                <a:latin typeface="Black Han Sans"/>
                <a:ea typeface="Black Han Sans"/>
                <a:cs typeface="Black Han Sans"/>
                <a:sym typeface="Black Han Sans"/>
              </a:rPr>
              <a:t>Fibrosing disease</a:t>
            </a:r>
            <a:endParaRPr sz="3500">
              <a:latin typeface="Krub"/>
              <a:ea typeface="Krub"/>
              <a:cs typeface="Krub"/>
              <a:sym typeface="Krub"/>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8" name="Shape 1358"/>
        <p:cNvGrpSpPr/>
        <p:nvPr/>
      </p:nvGrpSpPr>
      <p:grpSpPr>
        <a:xfrm>
          <a:off x="0" y="0"/>
          <a:ext cx="0" cy="0"/>
          <a:chOff x="0" y="0"/>
          <a:chExt cx="0" cy="0"/>
        </a:xfrm>
      </p:grpSpPr>
      <p:sp>
        <p:nvSpPr>
          <p:cNvPr id="1359" name="Google Shape;1359;p50"/>
          <p:cNvSpPr txBox="1"/>
          <p:nvPr/>
        </p:nvSpPr>
        <p:spPr>
          <a:xfrm>
            <a:off x="976122" y="368187"/>
            <a:ext cx="64008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latin typeface="Black Han Sans"/>
                <a:ea typeface="Black Han Sans"/>
                <a:cs typeface="Black Han Sans"/>
                <a:sym typeface="Black Han Sans"/>
              </a:rPr>
              <a:t>1. B. I: </a:t>
            </a:r>
            <a:r>
              <a:rPr lang="en" sz="2000">
                <a:latin typeface="Black Han Sans"/>
                <a:ea typeface="Black Han Sans"/>
                <a:cs typeface="Black Han Sans"/>
                <a:sym typeface="Black Han Sans"/>
              </a:rPr>
              <a:t>Idiopathic Pulmonary Fibrosis  </a:t>
            </a:r>
            <a:endParaRPr sz="2000">
              <a:latin typeface="Black Han Sans"/>
              <a:ea typeface="Black Han Sans"/>
              <a:cs typeface="Black Han Sans"/>
              <a:sym typeface="Black Han Sans"/>
            </a:endParaRPr>
          </a:p>
        </p:txBody>
      </p:sp>
      <p:grpSp>
        <p:nvGrpSpPr>
          <p:cNvPr id="1360" name="Google Shape;1360;p50"/>
          <p:cNvGrpSpPr/>
          <p:nvPr/>
        </p:nvGrpSpPr>
        <p:grpSpPr>
          <a:xfrm>
            <a:off x="601901" y="1254169"/>
            <a:ext cx="7149259" cy="2112345"/>
            <a:chOff x="676499" y="2782662"/>
            <a:chExt cx="6648000" cy="4562301"/>
          </a:xfrm>
        </p:grpSpPr>
        <p:sp>
          <p:nvSpPr>
            <p:cNvPr id="1361" name="Google Shape;1361;p50"/>
            <p:cNvSpPr/>
            <p:nvPr/>
          </p:nvSpPr>
          <p:spPr>
            <a:xfrm>
              <a:off x="676499" y="3810063"/>
              <a:ext cx="6648000" cy="3534900"/>
            </a:xfrm>
            <a:prstGeom prst="roundRect">
              <a:avLst>
                <a:gd fmla="val 16667" name="adj"/>
              </a:avLst>
            </a:prstGeom>
            <a:noFill/>
            <a:ln cap="flat" cmpd="sng" w="28575">
              <a:solidFill>
                <a:schemeClr val="accent5"/>
              </a:solidFill>
              <a:prstDash val="dashDot"/>
              <a:round/>
              <a:headEnd len="sm" w="sm" type="none"/>
              <a:tailEnd len="sm" w="sm" type="none"/>
            </a:ln>
          </p:spPr>
          <p:txBody>
            <a:bodyPr anchorCtr="0" anchor="ctr" bIns="91425" lIns="91425" spcFirstLastPara="1" rIns="91425" wrap="square" tIns="91425">
              <a:noAutofit/>
            </a:bodyPr>
            <a:lstStyle/>
            <a:p>
              <a:pPr indent="-317500" lvl="0" marL="457200" rtl="0" algn="l">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Believed to result from repeated injury and defective repair of alveolar epithelium, often in a genetically predisposed individual</a:t>
              </a:r>
              <a:endParaRPr>
                <a:solidFill>
                  <a:schemeClr val="dk1"/>
                </a:solidFill>
                <a:latin typeface="Krub"/>
                <a:ea typeface="Krub"/>
                <a:cs typeface="Krub"/>
                <a:sym typeface="Krub"/>
              </a:endParaRPr>
            </a:p>
            <a:p>
              <a:pPr indent="-317500" lvl="0" marL="457200" rtl="0" algn="l">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Although the mechanisms of fibrosis are incompletely understood, recent data point to excessive activation of profibrotic factors such as TGF-β</a:t>
              </a:r>
              <a:endParaRPr>
                <a:solidFill>
                  <a:schemeClr val="dk1"/>
                </a:solidFill>
                <a:latin typeface="Krub"/>
                <a:ea typeface="Krub"/>
                <a:cs typeface="Krub"/>
                <a:sym typeface="Krub"/>
              </a:endParaRPr>
            </a:p>
          </p:txBody>
        </p:sp>
        <p:sp>
          <p:nvSpPr>
            <p:cNvPr id="1362" name="Google Shape;1362;p50"/>
            <p:cNvSpPr/>
            <p:nvPr/>
          </p:nvSpPr>
          <p:spPr>
            <a:xfrm>
              <a:off x="975619" y="2782662"/>
              <a:ext cx="3105300" cy="862800"/>
            </a:xfrm>
            <a:prstGeom prst="roundRect">
              <a:avLst>
                <a:gd fmla="val 16667" name="adj"/>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Krub"/>
                  <a:ea typeface="Krub"/>
                  <a:cs typeface="Krub"/>
                  <a:sym typeface="Krub"/>
                </a:rPr>
                <a:t>Proposed pathogenic mechanisms </a:t>
              </a:r>
              <a:endParaRPr b="1">
                <a:latin typeface="Krub"/>
                <a:ea typeface="Krub"/>
                <a:cs typeface="Krub"/>
                <a:sym typeface="Krub"/>
              </a:endParaRPr>
            </a:p>
          </p:txBody>
        </p:sp>
      </p:grpSp>
      <p:pic>
        <p:nvPicPr>
          <p:cNvPr id="1363" name="Google Shape;1363;p50"/>
          <p:cNvPicPr preferRelativeResize="0"/>
          <p:nvPr/>
        </p:nvPicPr>
        <p:blipFill rotWithShape="1">
          <a:blip r:embed="rId3">
            <a:alphaModFix/>
          </a:blip>
          <a:srcRect b="8231" l="-1750" r="1750" t="5576"/>
          <a:stretch/>
        </p:blipFill>
        <p:spPr>
          <a:xfrm>
            <a:off x="4204953" y="3836122"/>
            <a:ext cx="3171961" cy="3369199"/>
          </a:xfrm>
          <a:prstGeom prst="rect">
            <a:avLst/>
          </a:prstGeom>
          <a:noFill/>
          <a:ln>
            <a:noFill/>
          </a:ln>
        </p:spPr>
      </p:pic>
      <p:pic>
        <p:nvPicPr>
          <p:cNvPr descr="Diagram&#10;&#10;Description automatically generated" id="1364" name="Google Shape;1364;p50"/>
          <p:cNvPicPr preferRelativeResize="0"/>
          <p:nvPr/>
        </p:nvPicPr>
        <p:blipFill>
          <a:blip r:embed="rId4">
            <a:alphaModFix/>
          </a:blip>
          <a:stretch>
            <a:fillRect/>
          </a:stretch>
        </p:blipFill>
        <p:spPr>
          <a:xfrm>
            <a:off x="323377" y="3836125"/>
            <a:ext cx="3735375" cy="3369199"/>
          </a:xfrm>
          <a:prstGeom prst="rect">
            <a:avLst/>
          </a:prstGeom>
          <a:noFill/>
          <a:ln>
            <a:noFill/>
          </a:ln>
        </p:spPr>
      </p:pic>
      <p:sp>
        <p:nvSpPr>
          <p:cNvPr id="1365" name="Google Shape;1365;p50"/>
          <p:cNvSpPr txBox="1"/>
          <p:nvPr/>
        </p:nvSpPr>
        <p:spPr>
          <a:xfrm>
            <a:off x="425850" y="7492034"/>
            <a:ext cx="7149300" cy="3042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450" u="sng">
                <a:solidFill>
                  <a:srgbClr val="6AA84F"/>
                </a:solidFill>
                <a:latin typeface="Krub"/>
                <a:ea typeface="Krub"/>
                <a:cs typeface="Krub"/>
                <a:sym typeface="Krub"/>
              </a:rPr>
              <a:t>Ways a person can get the disease:</a:t>
            </a:r>
            <a:endParaRPr sz="1450" u="sng">
              <a:solidFill>
                <a:srgbClr val="6AA84F"/>
              </a:solidFill>
              <a:latin typeface="Krub"/>
              <a:ea typeface="Krub"/>
              <a:cs typeface="Krub"/>
              <a:sym typeface="Krub"/>
            </a:endParaRPr>
          </a:p>
          <a:p>
            <a:pPr indent="0" lvl="0" marL="0" rtl="0" algn="l">
              <a:lnSpc>
                <a:spcPct val="115000"/>
              </a:lnSpc>
              <a:spcBef>
                <a:spcPts val="0"/>
              </a:spcBef>
              <a:spcAft>
                <a:spcPts val="0"/>
              </a:spcAft>
              <a:buClr>
                <a:schemeClr val="dk1"/>
              </a:buClr>
              <a:buSzPts val="1100"/>
              <a:buFont typeface="Arial"/>
              <a:buNone/>
            </a:pPr>
            <a:r>
              <a:t/>
            </a:r>
            <a:endParaRPr sz="1450">
              <a:solidFill>
                <a:srgbClr val="6AA84F"/>
              </a:solidFill>
              <a:latin typeface="Krub"/>
              <a:ea typeface="Krub"/>
              <a:cs typeface="Krub"/>
              <a:sym typeface="Krub"/>
            </a:endParaRPr>
          </a:p>
          <a:p>
            <a:pPr indent="0" lvl="0" marL="0" rtl="0" algn="l">
              <a:lnSpc>
                <a:spcPct val="115000"/>
              </a:lnSpc>
              <a:spcBef>
                <a:spcPts val="0"/>
              </a:spcBef>
              <a:spcAft>
                <a:spcPts val="0"/>
              </a:spcAft>
              <a:buClr>
                <a:schemeClr val="dk1"/>
              </a:buClr>
              <a:buSzPts val="1100"/>
              <a:buFont typeface="Arial"/>
              <a:buNone/>
            </a:pPr>
            <a:r>
              <a:rPr lang="en" sz="1450">
                <a:solidFill>
                  <a:srgbClr val="6AA84F"/>
                </a:solidFill>
                <a:latin typeface="Krub"/>
                <a:ea typeface="Krub"/>
                <a:cs typeface="Krub"/>
                <a:sym typeface="Krub"/>
              </a:rPr>
              <a:t>1. </a:t>
            </a:r>
            <a:r>
              <a:rPr b="1" lang="en" sz="1450">
                <a:solidFill>
                  <a:srgbClr val="6AA84F"/>
                </a:solidFill>
                <a:latin typeface="Krub"/>
                <a:ea typeface="Krub"/>
                <a:cs typeface="Krub"/>
                <a:sym typeface="Krub"/>
              </a:rPr>
              <a:t>Injury</a:t>
            </a:r>
            <a:r>
              <a:rPr lang="en" sz="1450">
                <a:solidFill>
                  <a:srgbClr val="6AA84F"/>
                </a:solidFill>
                <a:latin typeface="Krub"/>
                <a:ea typeface="Krub"/>
                <a:cs typeface="Krub"/>
                <a:sym typeface="Krub"/>
              </a:rPr>
              <a:t> affecting macrophages leading to cytokine release</a:t>
            </a:r>
            <a:endParaRPr sz="1450">
              <a:solidFill>
                <a:srgbClr val="6AA84F"/>
              </a:solidFill>
              <a:latin typeface="Krub"/>
              <a:ea typeface="Krub"/>
              <a:cs typeface="Krub"/>
              <a:sym typeface="Krub"/>
            </a:endParaRPr>
          </a:p>
          <a:p>
            <a:pPr indent="0" lvl="0" marL="0" rtl="0" algn="l">
              <a:lnSpc>
                <a:spcPct val="115000"/>
              </a:lnSpc>
              <a:spcBef>
                <a:spcPts val="0"/>
              </a:spcBef>
              <a:spcAft>
                <a:spcPts val="0"/>
              </a:spcAft>
              <a:buClr>
                <a:schemeClr val="dk1"/>
              </a:buClr>
              <a:buSzPts val="1100"/>
              <a:buFont typeface="Arial"/>
              <a:buNone/>
            </a:pPr>
            <a:r>
              <a:rPr lang="en" sz="1450">
                <a:solidFill>
                  <a:srgbClr val="6AA84F"/>
                </a:solidFill>
                <a:latin typeface="Krub"/>
                <a:ea typeface="Krub"/>
                <a:cs typeface="Krub"/>
                <a:sym typeface="Krub"/>
              </a:rPr>
              <a:t>2. </a:t>
            </a:r>
            <a:r>
              <a:rPr b="1" lang="en" sz="1450">
                <a:solidFill>
                  <a:srgbClr val="6AA84F"/>
                </a:solidFill>
                <a:latin typeface="Krub"/>
                <a:ea typeface="Krub"/>
                <a:cs typeface="Krub"/>
                <a:sym typeface="Krub"/>
              </a:rPr>
              <a:t>MUC5B gene mutation</a:t>
            </a:r>
            <a:r>
              <a:rPr lang="en" sz="1450">
                <a:solidFill>
                  <a:srgbClr val="6AA84F"/>
                </a:solidFill>
                <a:latin typeface="Krub"/>
                <a:ea typeface="Krub"/>
                <a:cs typeface="Krub"/>
                <a:sym typeface="Krub"/>
              </a:rPr>
              <a:t> (chromosome 9) mutation—&gt; higher tendency to develop fibrosis</a:t>
            </a:r>
            <a:endParaRPr sz="1450">
              <a:solidFill>
                <a:srgbClr val="6AA84F"/>
              </a:solidFill>
              <a:latin typeface="Krub"/>
              <a:ea typeface="Krub"/>
              <a:cs typeface="Krub"/>
              <a:sym typeface="Krub"/>
            </a:endParaRPr>
          </a:p>
          <a:p>
            <a:pPr indent="0" lvl="0" marL="0" rtl="0" algn="l">
              <a:lnSpc>
                <a:spcPct val="115000"/>
              </a:lnSpc>
              <a:spcBef>
                <a:spcPts val="0"/>
              </a:spcBef>
              <a:spcAft>
                <a:spcPts val="0"/>
              </a:spcAft>
              <a:buClr>
                <a:schemeClr val="dk1"/>
              </a:buClr>
              <a:buSzPts val="1100"/>
              <a:buFont typeface="Arial"/>
              <a:buNone/>
            </a:pPr>
            <a:r>
              <a:rPr lang="en" sz="1450">
                <a:solidFill>
                  <a:srgbClr val="6AA84F"/>
                </a:solidFill>
                <a:latin typeface="Krub"/>
                <a:ea typeface="Krub"/>
                <a:cs typeface="Krub"/>
                <a:sym typeface="Krub"/>
              </a:rPr>
              <a:t>3. </a:t>
            </a:r>
            <a:r>
              <a:rPr b="1" lang="en" sz="1450">
                <a:solidFill>
                  <a:srgbClr val="6AA84F"/>
                </a:solidFill>
                <a:latin typeface="Krub"/>
                <a:ea typeface="Krub"/>
                <a:cs typeface="Krub"/>
                <a:sym typeface="Krub"/>
              </a:rPr>
              <a:t>S</a:t>
            </a:r>
            <a:r>
              <a:rPr b="1" lang="en" sz="1450">
                <a:solidFill>
                  <a:srgbClr val="6AA84F"/>
                </a:solidFill>
                <a:latin typeface="Krub"/>
                <a:ea typeface="Krub"/>
                <a:cs typeface="Krub"/>
                <a:sym typeface="Krub"/>
              </a:rPr>
              <a:t>horter telomeres</a:t>
            </a:r>
            <a:r>
              <a:rPr lang="en" sz="1450">
                <a:solidFill>
                  <a:srgbClr val="6AA84F"/>
                </a:solidFill>
                <a:latin typeface="Krub"/>
                <a:ea typeface="Krub"/>
                <a:cs typeface="Krub"/>
                <a:sym typeface="Krub"/>
              </a:rPr>
              <a:t> (Reduced genes that encode for telomerase)—&gt; shorter cell life (type I pneumocytes)—&gt; senescence + apoptosis—&gt; when they die they secrete:</a:t>
            </a:r>
            <a:endParaRPr sz="1450">
              <a:solidFill>
                <a:srgbClr val="6AA84F"/>
              </a:solidFill>
              <a:latin typeface="Krub"/>
              <a:ea typeface="Krub"/>
              <a:cs typeface="Krub"/>
              <a:sym typeface="Krub"/>
            </a:endParaRPr>
          </a:p>
          <a:p>
            <a:pPr indent="-320675" lvl="0" marL="457200" rtl="0" algn="l">
              <a:lnSpc>
                <a:spcPct val="115000"/>
              </a:lnSpc>
              <a:spcBef>
                <a:spcPts val="0"/>
              </a:spcBef>
              <a:spcAft>
                <a:spcPts val="0"/>
              </a:spcAft>
              <a:buClr>
                <a:srgbClr val="6AA84F"/>
              </a:buClr>
              <a:buSzPts val="1450"/>
              <a:buFont typeface="Krub"/>
              <a:buChar char="●"/>
            </a:pPr>
            <a:r>
              <a:rPr lang="en" sz="1450">
                <a:solidFill>
                  <a:srgbClr val="6AA84F"/>
                </a:solidFill>
                <a:latin typeface="Krub"/>
                <a:ea typeface="Krub"/>
                <a:cs typeface="Krub"/>
                <a:sym typeface="Krub"/>
              </a:rPr>
              <a:t>TGF-b1—&gt; fibrogenic—&gt; stimulating fibroblasts and myofibroblasts          —&gt; collagen</a:t>
            </a:r>
            <a:endParaRPr sz="1450">
              <a:solidFill>
                <a:srgbClr val="6AA84F"/>
              </a:solidFill>
              <a:latin typeface="Krub"/>
              <a:ea typeface="Krub"/>
              <a:cs typeface="Krub"/>
              <a:sym typeface="Krub"/>
            </a:endParaRPr>
          </a:p>
          <a:p>
            <a:pPr indent="-320675" lvl="0" marL="457200" rtl="0" algn="l">
              <a:lnSpc>
                <a:spcPct val="115000"/>
              </a:lnSpc>
              <a:spcBef>
                <a:spcPts val="0"/>
              </a:spcBef>
              <a:spcAft>
                <a:spcPts val="0"/>
              </a:spcAft>
              <a:buClr>
                <a:srgbClr val="6AA84F"/>
              </a:buClr>
              <a:buSzPts val="1450"/>
              <a:buFont typeface="Krub"/>
              <a:buChar char="●"/>
            </a:pPr>
            <a:r>
              <a:rPr lang="en" sz="1450">
                <a:solidFill>
                  <a:srgbClr val="6AA84F"/>
                </a:solidFill>
                <a:latin typeface="Krub"/>
                <a:ea typeface="Krub"/>
                <a:cs typeface="Krub"/>
                <a:sym typeface="Krub"/>
              </a:rPr>
              <a:t> Low Caveolin (inhibits TGF-b1—&gt;there will be nothing to counteract it)</a:t>
            </a:r>
            <a:endParaRPr sz="1450">
              <a:latin typeface="Krub"/>
              <a:ea typeface="Krub"/>
              <a:cs typeface="Krub"/>
              <a:sym typeface="Krub"/>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9" name="Shape 1369"/>
        <p:cNvGrpSpPr/>
        <p:nvPr/>
      </p:nvGrpSpPr>
      <p:grpSpPr>
        <a:xfrm>
          <a:off x="0" y="0"/>
          <a:ext cx="0" cy="0"/>
          <a:chOff x="0" y="0"/>
          <a:chExt cx="0" cy="0"/>
        </a:xfrm>
      </p:grpSpPr>
      <p:sp>
        <p:nvSpPr>
          <p:cNvPr id="1370" name="Google Shape;1370;p51"/>
          <p:cNvSpPr txBox="1"/>
          <p:nvPr/>
        </p:nvSpPr>
        <p:spPr>
          <a:xfrm>
            <a:off x="976122" y="368187"/>
            <a:ext cx="64008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latin typeface="Black Han Sans"/>
                <a:ea typeface="Black Han Sans"/>
                <a:cs typeface="Black Han Sans"/>
                <a:sym typeface="Black Han Sans"/>
              </a:rPr>
              <a:t>1. B. I: </a:t>
            </a:r>
            <a:r>
              <a:rPr lang="en" sz="2000">
                <a:latin typeface="Black Han Sans"/>
                <a:ea typeface="Black Han Sans"/>
                <a:cs typeface="Black Han Sans"/>
                <a:sym typeface="Black Han Sans"/>
              </a:rPr>
              <a:t>Idiopathic Pulmonary Fibrosis  </a:t>
            </a:r>
            <a:endParaRPr sz="2000">
              <a:latin typeface="Black Han Sans"/>
              <a:ea typeface="Black Han Sans"/>
              <a:cs typeface="Black Han Sans"/>
              <a:sym typeface="Black Han Sans"/>
            </a:endParaRPr>
          </a:p>
        </p:txBody>
      </p:sp>
      <p:grpSp>
        <p:nvGrpSpPr>
          <p:cNvPr id="1371" name="Google Shape;1371;p51"/>
          <p:cNvGrpSpPr/>
          <p:nvPr/>
        </p:nvGrpSpPr>
        <p:grpSpPr>
          <a:xfrm>
            <a:off x="601900" y="1254175"/>
            <a:ext cx="7149259" cy="3139773"/>
            <a:chOff x="676498" y="2782675"/>
            <a:chExt cx="6648000" cy="6781368"/>
          </a:xfrm>
        </p:grpSpPr>
        <p:sp>
          <p:nvSpPr>
            <p:cNvPr id="1372" name="Google Shape;1372;p51"/>
            <p:cNvSpPr/>
            <p:nvPr/>
          </p:nvSpPr>
          <p:spPr>
            <a:xfrm>
              <a:off x="676498" y="3810043"/>
              <a:ext cx="6648000" cy="5754000"/>
            </a:xfrm>
            <a:prstGeom prst="roundRect">
              <a:avLst>
                <a:gd fmla="val 16667" name="adj"/>
              </a:avLst>
            </a:prstGeom>
            <a:noFill/>
            <a:ln cap="flat" cmpd="sng" w="28575">
              <a:solidFill>
                <a:schemeClr val="accent5"/>
              </a:solidFill>
              <a:prstDash val="dashDot"/>
              <a:round/>
              <a:headEnd len="sm" w="sm" type="none"/>
              <a:tailEnd len="sm" w="sm" type="none"/>
            </a:ln>
          </p:spPr>
          <p:txBody>
            <a:bodyPr anchorCtr="0" anchor="ctr" bIns="91425" lIns="91425" spcFirstLastPara="1" rIns="91425" wrap="square" tIns="91425">
              <a:noAutofit/>
            </a:bodyPr>
            <a:lstStyle/>
            <a:p>
              <a:pPr indent="-330200" lvl="0" marL="457200" rtl="0" algn="l">
                <a:spcBef>
                  <a:spcPts val="0"/>
                </a:spcBef>
                <a:spcAft>
                  <a:spcPts val="0"/>
                </a:spcAft>
                <a:buSzPts val="1600"/>
                <a:buFont typeface="Krub"/>
                <a:buChar char="●"/>
              </a:pPr>
              <a:r>
                <a:rPr lang="en" sz="1600">
                  <a:solidFill>
                    <a:schemeClr val="dk1"/>
                  </a:solidFill>
                  <a:latin typeface="Krub"/>
                  <a:ea typeface="Krub"/>
                  <a:cs typeface="Krub"/>
                  <a:sym typeface="Krub"/>
                </a:rPr>
                <a:t>Pleural surfaces of the lung are </a:t>
              </a:r>
              <a:r>
                <a:rPr lang="en" sz="1600" u="sng">
                  <a:solidFill>
                    <a:schemeClr val="dk1"/>
                  </a:solidFill>
                  <a:latin typeface="Krub"/>
                  <a:ea typeface="Krub"/>
                  <a:cs typeface="Krub"/>
                  <a:sym typeface="Krub"/>
                </a:rPr>
                <a:t>cobblestoned </a:t>
              </a:r>
              <a:r>
                <a:rPr lang="en" sz="1600">
                  <a:solidFill>
                    <a:schemeClr val="dk1"/>
                  </a:solidFill>
                  <a:latin typeface="Krub"/>
                  <a:ea typeface="Krub"/>
                  <a:cs typeface="Krub"/>
                  <a:sym typeface="Krub"/>
                </a:rPr>
                <a:t>due to retraction of scars along the interlobular septa.</a:t>
              </a:r>
              <a:r>
                <a:rPr lang="en" sz="1600">
                  <a:solidFill>
                    <a:srgbClr val="6AA84F"/>
                  </a:solidFill>
                  <a:latin typeface="Krub"/>
                  <a:ea typeface="Krub"/>
                  <a:cs typeface="Krub"/>
                  <a:sym typeface="Krub"/>
                </a:rPr>
                <a:t>(1)</a:t>
              </a:r>
              <a:endParaRPr sz="1600">
                <a:solidFill>
                  <a:srgbClr val="6AA84F"/>
                </a:solidFill>
                <a:latin typeface="Krub"/>
                <a:ea typeface="Krub"/>
                <a:cs typeface="Krub"/>
                <a:sym typeface="Krub"/>
              </a:endParaRPr>
            </a:p>
            <a:p>
              <a:pPr indent="0" lvl="0" marL="190500" rtl="0" algn="l">
                <a:spcBef>
                  <a:spcPts val="0"/>
                </a:spcBef>
                <a:spcAft>
                  <a:spcPts val="0"/>
                </a:spcAft>
                <a:buNone/>
              </a:pPr>
              <a:r>
                <a:t/>
              </a:r>
              <a:endParaRPr sz="400">
                <a:solidFill>
                  <a:srgbClr val="00B050"/>
                </a:solidFill>
              </a:endParaRPr>
            </a:p>
            <a:p>
              <a:pPr indent="-330200" lvl="0" marL="457200" rtl="0" algn="l">
                <a:spcBef>
                  <a:spcPts val="0"/>
                </a:spcBef>
                <a:spcAft>
                  <a:spcPts val="0"/>
                </a:spcAft>
                <a:buSzPts val="1600"/>
                <a:buChar char="●"/>
              </a:pPr>
              <a:r>
                <a:rPr lang="en" sz="1600">
                  <a:solidFill>
                    <a:schemeClr val="dk1"/>
                  </a:solidFill>
                  <a:latin typeface="Krub"/>
                  <a:ea typeface="Krub"/>
                  <a:cs typeface="Krub"/>
                  <a:sym typeface="Krub"/>
                </a:rPr>
                <a:t>Firm, rubbery white areas of fibrosis preferentially within the lower lobe, the subpleural regions, and along the interlobular septa.</a:t>
              </a:r>
              <a:r>
                <a:rPr lang="en" sz="1600">
                  <a:solidFill>
                    <a:srgbClr val="6AA84F"/>
                  </a:solidFill>
                </a:rPr>
                <a:t>(2)</a:t>
              </a:r>
              <a:endParaRPr sz="1600">
                <a:solidFill>
                  <a:srgbClr val="6AA84F"/>
                </a:solidFill>
              </a:endParaRPr>
            </a:p>
            <a:p>
              <a:pPr indent="0" lvl="0" marL="190500" rtl="0" algn="l">
                <a:spcBef>
                  <a:spcPts val="0"/>
                </a:spcBef>
                <a:spcAft>
                  <a:spcPts val="0"/>
                </a:spcAft>
                <a:buNone/>
              </a:pPr>
              <a:r>
                <a:t/>
              </a:r>
              <a:endParaRPr sz="400">
                <a:solidFill>
                  <a:srgbClr val="00B050"/>
                </a:solidFill>
              </a:endParaRPr>
            </a:p>
            <a:p>
              <a:pPr indent="-330200" lvl="0" marL="457200" rtl="0" algn="l">
                <a:spcBef>
                  <a:spcPts val="0"/>
                </a:spcBef>
                <a:spcAft>
                  <a:spcPts val="0"/>
                </a:spcAft>
                <a:buClr>
                  <a:srgbClr val="980000"/>
                </a:buClr>
                <a:buSzPts val="1600"/>
                <a:buFont typeface="Krub"/>
                <a:buChar char="●"/>
              </a:pPr>
              <a:r>
                <a:rPr b="1" lang="en" sz="1600">
                  <a:solidFill>
                    <a:srgbClr val="980000"/>
                  </a:solidFill>
                  <a:latin typeface="Krub"/>
                  <a:ea typeface="Krub"/>
                  <a:cs typeface="Krub"/>
                  <a:sym typeface="Krub"/>
                </a:rPr>
                <a:t>Area of honeycombing </a:t>
              </a:r>
              <a:r>
                <a:rPr b="1" lang="en" sz="1600">
                  <a:solidFill>
                    <a:srgbClr val="6AA84F"/>
                  </a:solidFill>
                  <a:latin typeface="Krub"/>
                  <a:ea typeface="Krub"/>
                  <a:cs typeface="Krub"/>
                  <a:sym typeface="Krub"/>
                </a:rPr>
                <a:t>(3)</a:t>
              </a:r>
              <a:endParaRPr>
                <a:solidFill>
                  <a:srgbClr val="6AA84F"/>
                </a:solidFill>
                <a:latin typeface="Krub"/>
                <a:ea typeface="Krub"/>
                <a:cs typeface="Krub"/>
                <a:sym typeface="Krub"/>
              </a:endParaRPr>
            </a:p>
          </p:txBody>
        </p:sp>
        <p:sp>
          <p:nvSpPr>
            <p:cNvPr id="1373" name="Google Shape;1373;p51"/>
            <p:cNvSpPr/>
            <p:nvPr/>
          </p:nvSpPr>
          <p:spPr>
            <a:xfrm>
              <a:off x="1117334" y="2782675"/>
              <a:ext cx="2598000" cy="862800"/>
            </a:xfrm>
            <a:prstGeom prst="roundRect">
              <a:avLst>
                <a:gd fmla="val 16667" name="adj"/>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600">
                  <a:latin typeface="Krub"/>
                  <a:ea typeface="Krub"/>
                  <a:cs typeface="Krub"/>
                  <a:sym typeface="Krub"/>
                </a:rPr>
                <a:t>Gross morphology </a:t>
              </a:r>
              <a:endParaRPr b="1" sz="1600">
                <a:latin typeface="Krub"/>
                <a:ea typeface="Krub"/>
                <a:cs typeface="Krub"/>
                <a:sym typeface="Krub"/>
              </a:endParaRPr>
            </a:p>
          </p:txBody>
        </p:sp>
      </p:grpSp>
      <p:grpSp>
        <p:nvGrpSpPr>
          <p:cNvPr id="1374" name="Google Shape;1374;p51"/>
          <p:cNvGrpSpPr/>
          <p:nvPr/>
        </p:nvGrpSpPr>
        <p:grpSpPr>
          <a:xfrm>
            <a:off x="425876" y="4911400"/>
            <a:ext cx="7149259" cy="5365361"/>
            <a:chOff x="676498" y="3005724"/>
            <a:chExt cx="6648000" cy="6558319"/>
          </a:xfrm>
        </p:grpSpPr>
        <p:sp>
          <p:nvSpPr>
            <p:cNvPr id="1375" name="Google Shape;1375;p51"/>
            <p:cNvSpPr/>
            <p:nvPr/>
          </p:nvSpPr>
          <p:spPr>
            <a:xfrm>
              <a:off x="676498" y="3810043"/>
              <a:ext cx="6648000" cy="5754000"/>
            </a:xfrm>
            <a:prstGeom prst="roundRect">
              <a:avLst>
                <a:gd fmla="val 16667" name="adj"/>
              </a:avLst>
            </a:prstGeom>
            <a:noFill/>
            <a:ln cap="flat" cmpd="sng" w="28575">
              <a:solidFill>
                <a:schemeClr val="accent5"/>
              </a:solidFill>
              <a:prstDash val="dashDot"/>
              <a:round/>
              <a:headEnd len="sm" w="sm" type="none"/>
              <a:tailEnd len="sm" w="sm" type="none"/>
            </a:ln>
          </p:spPr>
          <p:txBody>
            <a:bodyPr anchorCtr="0" anchor="ctr" bIns="91425" lIns="91425" spcFirstLastPara="1" rIns="91425" wrap="square" tIns="91425">
              <a:noAutofit/>
            </a:bodyPr>
            <a:lstStyle/>
            <a:p>
              <a:pPr indent="-330200" lvl="0" marL="457200" rtl="0" algn="l">
                <a:spcBef>
                  <a:spcPts val="0"/>
                </a:spcBef>
                <a:spcAft>
                  <a:spcPts val="0"/>
                </a:spcAft>
                <a:buSzPts val="1600"/>
                <a:buFont typeface="Krub"/>
                <a:buChar char="●"/>
              </a:pPr>
              <a:r>
                <a:rPr lang="en" sz="1600">
                  <a:latin typeface="Krub"/>
                  <a:ea typeface="Krub"/>
                  <a:cs typeface="Krub"/>
                  <a:sym typeface="Krub"/>
                </a:rPr>
                <a:t>Hallmark is</a:t>
              </a:r>
              <a:r>
                <a:rPr lang="en" sz="1600">
                  <a:solidFill>
                    <a:srgbClr val="F1C232"/>
                  </a:solidFill>
                  <a:latin typeface="Krub"/>
                  <a:ea typeface="Krub"/>
                  <a:cs typeface="Krub"/>
                  <a:sym typeface="Krub"/>
                </a:rPr>
                <a:t> </a:t>
              </a:r>
              <a:r>
                <a:rPr b="1" lang="en" sz="1600">
                  <a:latin typeface="Krub"/>
                  <a:ea typeface="Krub"/>
                  <a:cs typeface="Krub"/>
                  <a:sym typeface="Krub"/>
                </a:rPr>
                <a:t>patchy Interstitial fibrosis</a:t>
              </a:r>
              <a:r>
                <a:rPr lang="en" sz="1600">
                  <a:solidFill>
                    <a:srgbClr val="F1C232"/>
                  </a:solidFill>
                  <a:latin typeface="Krub"/>
                  <a:ea typeface="Krub"/>
                  <a:cs typeface="Krub"/>
                  <a:sym typeface="Krub"/>
                </a:rPr>
                <a:t> </a:t>
              </a:r>
              <a:r>
                <a:rPr lang="en" sz="1600">
                  <a:latin typeface="Krub"/>
                  <a:ea typeface="Krub"/>
                  <a:cs typeface="Krub"/>
                  <a:sym typeface="Krub"/>
                </a:rPr>
                <a:t>(geographic </a:t>
              </a:r>
              <a:r>
                <a:rPr lang="en" sz="1600">
                  <a:solidFill>
                    <a:schemeClr val="dk1"/>
                  </a:solidFill>
                  <a:latin typeface="Krub"/>
                  <a:ea typeface="Krub"/>
                  <a:cs typeface="Krub"/>
                  <a:sym typeface="Krub"/>
                </a:rPr>
                <a:t>heterogenicity</a:t>
              </a:r>
              <a:r>
                <a:rPr lang="en" sz="1600">
                  <a:latin typeface="Krub"/>
                  <a:ea typeface="Krub"/>
                  <a:cs typeface="Krub"/>
                  <a:sym typeface="Krub"/>
                </a:rPr>
                <a:t>),</a:t>
              </a:r>
              <a:r>
                <a:rPr lang="en" sz="1600">
                  <a:solidFill>
                    <a:srgbClr val="7C8182"/>
                  </a:solidFill>
                  <a:latin typeface="Krub"/>
                  <a:ea typeface="Krub"/>
                  <a:cs typeface="Krub"/>
                  <a:sym typeface="Krub"/>
                </a:rPr>
                <a:t>which varies in intensity and worsens with time.</a:t>
              </a:r>
              <a:r>
                <a:rPr lang="en" sz="1600">
                  <a:solidFill>
                    <a:srgbClr val="0000FF"/>
                  </a:solidFill>
                  <a:latin typeface="Krub"/>
                  <a:ea typeface="Krub"/>
                  <a:cs typeface="Krub"/>
                  <a:sym typeface="Krub"/>
                </a:rPr>
                <a:t>(1)</a:t>
              </a:r>
              <a:endParaRPr sz="1600">
                <a:solidFill>
                  <a:srgbClr val="7C8182"/>
                </a:solidFill>
                <a:latin typeface="Krub"/>
                <a:ea typeface="Krub"/>
                <a:cs typeface="Krub"/>
                <a:sym typeface="Krub"/>
              </a:endParaRPr>
            </a:p>
            <a:p>
              <a:pPr indent="-330200" lvl="0" marL="457200" rtl="0" algn="l">
                <a:spcBef>
                  <a:spcPts val="0"/>
                </a:spcBef>
                <a:spcAft>
                  <a:spcPts val="0"/>
                </a:spcAft>
                <a:buSzPts val="1600"/>
                <a:buFont typeface="Krub"/>
                <a:buChar char="●"/>
              </a:pPr>
              <a:r>
                <a:rPr lang="en" sz="1600">
                  <a:latin typeface="Krub"/>
                  <a:ea typeface="Krub"/>
                  <a:cs typeface="Krub"/>
                  <a:sym typeface="Krub"/>
                </a:rPr>
                <a:t>Diffuse interstitial fibrosis(Masson's trichrome stain)</a:t>
              </a:r>
              <a:r>
                <a:rPr lang="en" sz="1600">
                  <a:solidFill>
                    <a:srgbClr val="0000FF"/>
                  </a:solidFill>
                  <a:latin typeface="Krub"/>
                  <a:ea typeface="Krub"/>
                  <a:cs typeface="Krub"/>
                  <a:sym typeface="Krub"/>
                </a:rPr>
                <a:t>(2)</a:t>
              </a:r>
              <a:endParaRPr sz="600"/>
            </a:p>
            <a:p>
              <a:pPr indent="-330200" lvl="0" marL="457200" rtl="0" algn="l">
                <a:spcBef>
                  <a:spcPts val="0"/>
                </a:spcBef>
                <a:spcAft>
                  <a:spcPts val="0"/>
                </a:spcAft>
                <a:buClr>
                  <a:srgbClr val="C27BA0"/>
                </a:buClr>
                <a:buSzPts val="1600"/>
                <a:buFont typeface="Krub"/>
                <a:buChar char="●"/>
              </a:pPr>
              <a:r>
                <a:rPr lang="en" sz="1600">
                  <a:solidFill>
                    <a:srgbClr val="C27BA0"/>
                  </a:solidFill>
                  <a:latin typeface="Krub"/>
                  <a:ea typeface="Krub"/>
                  <a:cs typeface="Krub"/>
                  <a:sym typeface="Krub"/>
                </a:rPr>
                <a:t>Fibroblastic foci</a:t>
              </a:r>
              <a:endParaRPr sz="1600">
                <a:solidFill>
                  <a:srgbClr val="C27BA0"/>
                </a:solidFill>
                <a:latin typeface="Krub"/>
                <a:ea typeface="Krub"/>
                <a:cs typeface="Krub"/>
                <a:sym typeface="Krub"/>
              </a:endParaRPr>
            </a:p>
            <a:p>
              <a:pPr indent="-330200" lvl="0" marL="457200" rtl="0" algn="l">
                <a:spcBef>
                  <a:spcPts val="0"/>
                </a:spcBef>
                <a:spcAft>
                  <a:spcPts val="0"/>
                </a:spcAft>
                <a:buClr>
                  <a:schemeClr val="dk1"/>
                </a:buClr>
                <a:buSzPts val="1600"/>
                <a:buFont typeface="Krub"/>
                <a:buChar char="●"/>
              </a:pPr>
              <a:r>
                <a:rPr lang="en" sz="1600">
                  <a:solidFill>
                    <a:schemeClr val="dk1"/>
                  </a:solidFill>
                  <a:latin typeface="Krub"/>
                  <a:ea typeface="Krub"/>
                  <a:cs typeface="Krub"/>
                  <a:sym typeface="Krub"/>
                </a:rPr>
                <a:t>Minimal inflammation </a:t>
              </a:r>
              <a:endParaRPr sz="1600">
                <a:solidFill>
                  <a:srgbClr val="0000FF"/>
                </a:solidFill>
                <a:latin typeface="Krub"/>
                <a:ea typeface="Krub"/>
                <a:cs typeface="Krub"/>
                <a:sym typeface="Krub"/>
              </a:endParaRPr>
            </a:p>
            <a:p>
              <a:pPr indent="-330200" lvl="0" marL="457200" rtl="0" algn="l">
                <a:spcBef>
                  <a:spcPts val="0"/>
                </a:spcBef>
                <a:spcAft>
                  <a:spcPts val="0"/>
                </a:spcAft>
                <a:buSzPts val="1600"/>
                <a:buChar char="●"/>
              </a:pPr>
              <a:r>
                <a:rPr b="1" lang="en" sz="1600">
                  <a:solidFill>
                    <a:srgbClr val="980000"/>
                  </a:solidFill>
                  <a:latin typeface="Krub"/>
                  <a:ea typeface="Krub"/>
                  <a:cs typeface="Krub"/>
                  <a:sym typeface="Krub"/>
                </a:rPr>
                <a:t>Honeycomb fibrosis:</a:t>
              </a:r>
              <a:r>
                <a:rPr b="1" lang="en" sz="1600">
                  <a:solidFill>
                    <a:srgbClr val="00B050"/>
                  </a:solidFill>
                  <a:latin typeface="Krub"/>
                  <a:ea typeface="Krub"/>
                  <a:cs typeface="Krub"/>
                  <a:sym typeface="Krub"/>
                </a:rPr>
                <a:t> </a:t>
              </a:r>
              <a:r>
                <a:rPr b="1" lang="en" sz="1600">
                  <a:solidFill>
                    <a:srgbClr val="980000"/>
                  </a:solidFill>
                  <a:latin typeface="Krub"/>
                  <a:ea typeface="Krub"/>
                  <a:cs typeface="Krub"/>
                  <a:sym typeface="Krub"/>
                </a:rPr>
                <a:t>the dense fibrosis causes collapse of alveolar walls and formation of cystic spaces lined by hyperplastic type II pneumocytes or bronchiolar epithelium</a:t>
              </a:r>
              <a:endParaRPr b="1" sz="1600">
                <a:solidFill>
                  <a:srgbClr val="980000"/>
                </a:solidFill>
                <a:latin typeface="Krub"/>
                <a:ea typeface="Krub"/>
                <a:cs typeface="Krub"/>
                <a:sym typeface="Krub"/>
              </a:endParaRPr>
            </a:p>
            <a:p>
              <a:pPr indent="-330200" lvl="0" marL="457200" rtl="0" algn="l">
                <a:spcBef>
                  <a:spcPts val="0"/>
                </a:spcBef>
                <a:spcAft>
                  <a:spcPts val="0"/>
                </a:spcAft>
                <a:buSzPts val="1600"/>
                <a:buChar char="●"/>
              </a:pPr>
              <a:r>
                <a:rPr lang="en" sz="1600">
                  <a:solidFill>
                    <a:schemeClr val="dk1"/>
                  </a:solidFill>
                  <a:latin typeface="Krub"/>
                  <a:ea typeface="Krub"/>
                  <a:cs typeface="Krub"/>
                  <a:sym typeface="Krub"/>
                </a:rPr>
                <a:t>Temporal heterogenicity with formation of Fibroblastic proliferation</a:t>
              </a:r>
              <a:r>
                <a:rPr lang="en" sz="1600">
                  <a:solidFill>
                    <a:schemeClr val="accent1"/>
                  </a:solidFill>
                  <a:latin typeface="Krub"/>
                  <a:ea typeface="Krub"/>
                  <a:cs typeface="Krub"/>
                  <a:sym typeface="Krub"/>
                </a:rPr>
                <a:t> </a:t>
              </a:r>
              <a:r>
                <a:rPr lang="en" sz="1600">
                  <a:solidFill>
                    <a:srgbClr val="980000"/>
                  </a:solidFill>
                  <a:latin typeface="Krub"/>
                  <a:ea typeface="Krub"/>
                  <a:cs typeface="Krub"/>
                  <a:sym typeface="Krub"/>
                </a:rPr>
                <a:t>(</a:t>
              </a:r>
              <a:r>
                <a:rPr b="1" lang="en" sz="1600">
                  <a:solidFill>
                    <a:srgbClr val="980000"/>
                  </a:solidFill>
                  <a:latin typeface="Krub"/>
                  <a:ea typeface="Krub"/>
                  <a:cs typeface="Krub"/>
                  <a:sym typeface="Krub"/>
                </a:rPr>
                <a:t>fibroblastic foci</a:t>
              </a:r>
              <a:r>
                <a:rPr lang="en" sz="1600">
                  <a:solidFill>
                    <a:srgbClr val="980000"/>
                  </a:solidFill>
                  <a:latin typeface="Krub"/>
                  <a:ea typeface="Krub"/>
                  <a:cs typeface="Krub"/>
                  <a:sym typeface="Krub"/>
                </a:rPr>
                <a:t>)</a:t>
              </a:r>
              <a:r>
                <a:rPr lang="en" sz="1600">
                  <a:solidFill>
                    <a:srgbClr val="FF0000"/>
                  </a:solidFill>
                  <a:latin typeface="Krub"/>
                  <a:ea typeface="Krub"/>
                  <a:cs typeface="Krub"/>
                  <a:sym typeface="Krub"/>
                </a:rPr>
                <a:t> </a:t>
              </a:r>
              <a:r>
                <a:rPr lang="en" sz="1600">
                  <a:solidFill>
                    <a:srgbClr val="0000FF"/>
                  </a:solidFill>
                  <a:latin typeface="Krub"/>
                  <a:ea typeface="Krub"/>
                  <a:cs typeface="Krub"/>
                  <a:sym typeface="Krub"/>
                </a:rPr>
                <a:t>(4)</a:t>
              </a:r>
              <a:endParaRPr sz="1600">
                <a:solidFill>
                  <a:schemeClr val="dk1"/>
                </a:solidFill>
                <a:latin typeface="Krub"/>
                <a:ea typeface="Krub"/>
                <a:cs typeface="Krub"/>
                <a:sym typeface="Krub"/>
              </a:endParaRPr>
            </a:p>
          </p:txBody>
        </p:sp>
        <p:sp>
          <p:nvSpPr>
            <p:cNvPr id="1376" name="Google Shape;1376;p51"/>
            <p:cNvSpPr/>
            <p:nvPr/>
          </p:nvSpPr>
          <p:spPr>
            <a:xfrm>
              <a:off x="1188191" y="3005724"/>
              <a:ext cx="2623800" cy="711300"/>
            </a:xfrm>
            <a:prstGeom prst="roundRect">
              <a:avLst>
                <a:gd fmla="val 16667" name="adj"/>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600">
                  <a:latin typeface="Krub"/>
                  <a:ea typeface="Krub"/>
                  <a:cs typeface="Krub"/>
                  <a:sym typeface="Krub"/>
                </a:rPr>
                <a:t>Microscopic</a:t>
              </a:r>
              <a:r>
                <a:rPr b="1" lang="en" sz="1600">
                  <a:latin typeface="Krub"/>
                  <a:ea typeface="Krub"/>
                  <a:cs typeface="Krub"/>
                  <a:sym typeface="Krub"/>
                </a:rPr>
                <a:t> </a:t>
              </a:r>
              <a:r>
                <a:rPr b="1" lang="en" sz="1600">
                  <a:latin typeface="Krub"/>
                  <a:ea typeface="Krub"/>
                  <a:cs typeface="Krub"/>
                  <a:sym typeface="Krub"/>
                </a:rPr>
                <a:t> morphology </a:t>
              </a:r>
              <a:endParaRPr b="1" sz="1600">
                <a:latin typeface="Krub"/>
                <a:ea typeface="Krub"/>
                <a:cs typeface="Krub"/>
                <a:sym typeface="Krub"/>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0" name="Shape 1380"/>
        <p:cNvGrpSpPr/>
        <p:nvPr/>
      </p:nvGrpSpPr>
      <p:grpSpPr>
        <a:xfrm>
          <a:off x="0" y="0"/>
          <a:ext cx="0" cy="0"/>
          <a:chOff x="0" y="0"/>
          <a:chExt cx="0" cy="0"/>
        </a:xfrm>
      </p:grpSpPr>
      <p:pic>
        <p:nvPicPr>
          <p:cNvPr descr="A loaf of bread&#10;&#10;Description automatically generated with medium confidence" id="1381" name="Google Shape;1381;p52"/>
          <p:cNvPicPr preferRelativeResize="0"/>
          <p:nvPr/>
        </p:nvPicPr>
        <p:blipFill rotWithShape="1">
          <a:blip r:embed="rId4">
            <a:alphaModFix/>
          </a:blip>
          <a:srcRect b="-2103" l="12472" r="10728" t="0"/>
          <a:stretch/>
        </p:blipFill>
        <p:spPr>
          <a:xfrm>
            <a:off x="2747222" y="345966"/>
            <a:ext cx="1920400" cy="3214484"/>
          </a:xfrm>
          <a:prstGeom prst="rect">
            <a:avLst/>
          </a:prstGeom>
          <a:noFill/>
          <a:ln>
            <a:noFill/>
          </a:ln>
        </p:spPr>
      </p:pic>
      <p:pic>
        <p:nvPicPr>
          <p:cNvPr descr="Image result for cobblestone appearance ipf" id="1382" name="Google Shape;1382;p52"/>
          <p:cNvPicPr preferRelativeResize="0"/>
          <p:nvPr/>
        </p:nvPicPr>
        <p:blipFill rotWithShape="1">
          <a:blip r:embed="rId5">
            <a:alphaModFix/>
          </a:blip>
          <a:srcRect b="0" l="0" r="49892" t="18387"/>
          <a:stretch/>
        </p:blipFill>
        <p:spPr>
          <a:xfrm>
            <a:off x="271582" y="377286"/>
            <a:ext cx="1424631" cy="1407757"/>
          </a:xfrm>
          <a:prstGeom prst="rect">
            <a:avLst/>
          </a:prstGeom>
          <a:noFill/>
          <a:ln>
            <a:noFill/>
          </a:ln>
        </p:spPr>
      </p:pic>
      <p:pic>
        <p:nvPicPr>
          <p:cNvPr descr="Image result for cobblestone appearance" id="1383" name="Google Shape;1383;p52"/>
          <p:cNvPicPr preferRelativeResize="0"/>
          <p:nvPr/>
        </p:nvPicPr>
        <p:blipFill rotWithShape="1">
          <a:blip r:embed="rId6">
            <a:alphaModFix/>
          </a:blip>
          <a:srcRect b="0" l="0" r="0" t="0"/>
          <a:stretch/>
        </p:blipFill>
        <p:spPr>
          <a:xfrm>
            <a:off x="271575" y="2322543"/>
            <a:ext cx="1424643" cy="1097387"/>
          </a:xfrm>
          <a:prstGeom prst="rect">
            <a:avLst/>
          </a:prstGeom>
          <a:noFill/>
          <a:ln>
            <a:noFill/>
          </a:ln>
        </p:spPr>
      </p:pic>
      <p:sp>
        <p:nvSpPr>
          <p:cNvPr id="1384" name="Google Shape;1384;p52"/>
          <p:cNvSpPr/>
          <p:nvPr/>
        </p:nvSpPr>
        <p:spPr>
          <a:xfrm rot="5400000">
            <a:off x="663436" y="1846205"/>
            <a:ext cx="544200" cy="357300"/>
          </a:xfrm>
          <a:prstGeom prst="rightArrow">
            <a:avLst>
              <a:gd fmla="val 50000" name="adj1"/>
              <a:gd fmla="val 50000" name="adj2"/>
            </a:avLst>
          </a:prstGeom>
          <a:solidFill>
            <a:srgbClr val="C00000"/>
          </a:solidFill>
          <a:ln cap="flat" cmpd="sng" w="25400">
            <a:solidFill>
              <a:srgbClr val="C00000"/>
            </a:solidFill>
            <a:prstDash val="solid"/>
            <a:round/>
            <a:headEnd len="sm" w="sm" type="none"/>
            <a:tailEnd len="sm" w="sm" type="none"/>
          </a:ln>
        </p:spPr>
        <p:txBody>
          <a:bodyPr anchorCtr="0" anchor="ctr" bIns="59150" lIns="118350" spcFirstLastPara="1" rIns="118350" wrap="square" tIns="5915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descr="Honeycomb - Wikipedia" id="1385" name="Google Shape;1385;p52"/>
          <p:cNvPicPr preferRelativeResize="0"/>
          <p:nvPr/>
        </p:nvPicPr>
        <p:blipFill rotWithShape="1">
          <a:blip r:embed="rId7">
            <a:alphaModFix/>
          </a:blip>
          <a:srcRect b="0" l="0" r="0" t="0"/>
          <a:stretch/>
        </p:blipFill>
        <p:spPr>
          <a:xfrm>
            <a:off x="6591507" y="2409131"/>
            <a:ext cx="1416244" cy="1101804"/>
          </a:xfrm>
          <a:prstGeom prst="rect">
            <a:avLst/>
          </a:prstGeom>
          <a:noFill/>
          <a:ln>
            <a:noFill/>
          </a:ln>
        </p:spPr>
      </p:pic>
      <p:pic>
        <p:nvPicPr>
          <p:cNvPr id="1386" name="Google Shape;1386;p52"/>
          <p:cNvPicPr preferRelativeResize="0"/>
          <p:nvPr/>
        </p:nvPicPr>
        <p:blipFill>
          <a:blip r:embed="rId8">
            <a:alphaModFix/>
          </a:blip>
          <a:stretch>
            <a:fillRect/>
          </a:stretch>
        </p:blipFill>
        <p:spPr>
          <a:xfrm>
            <a:off x="6553841" y="372472"/>
            <a:ext cx="1491569" cy="1308462"/>
          </a:xfrm>
          <a:prstGeom prst="rect">
            <a:avLst/>
          </a:prstGeom>
          <a:noFill/>
          <a:ln>
            <a:noFill/>
          </a:ln>
          <a:effectLst>
            <a:outerShdw blurRad="50800" rotWithShape="0" algn="tl" dir="2700000" dist="38100">
              <a:srgbClr val="000000">
                <a:alpha val="42750"/>
              </a:srgbClr>
            </a:outerShdw>
          </a:effectLst>
        </p:spPr>
      </p:pic>
      <p:sp>
        <p:nvSpPr>
          <p:cNvPr id="1387" name="Google Shape;1387;p52"/>
          <p:cNvSpPr/>
          <p:nvPr/>
        </p:nvSpPr>
        <p:spPr>
          <a:xfrm rot="5400000">
            <a:off x="7105445" y="1861638"/>
            <a:ext cx="544200" cy="357300"/>
          </a:xfrm>
          <a:prstGeom prst="rightArrow">
            <a:avLst>
              <a:gd fmla="val 50000" name="adj1"/>
              <a:gd fmla="val 50000" name="adj2"/>
            </a:avLst>
          </a:prstGeom>
          <a:solidFill>
            <a:srgbClr val="C00000"/>
          </a:solidFill>
          <a:ln cap="flat" cmpd="sng" w="25400">
            <a:solidFill>
              <a:srgbClr val="C00000"/>
            </a:solidFill>
            <a:prstDash val="solid"/>
            <a:round/>
            <a:headEnd len="sm" w="sm" type="none"/>
            <a:tailEnd len="sm" w="sm" type="none"/>
          </a:ln>
        </p:spPr>
        <p:txBody>
          <a:bodyPr anchorCtr="0" anchor="ctr" bIns="59150" lIns="118350" spcFirstLastPara="1" rIns="118350" wrap="square" tIns="5915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388" name="Google Shape;1388;p52"/>
          <p:cNvSpPr txBox="1"/>
          <p:nvPr/>
        </p:nvSpPr>
        <p:spPr>
          <a:xfrm>
            <a:off x="845020" y="85157"/>
            <a:ext cx="448200" cy="321900"/>
          </a:xfrm>
          <a:prstGeom prst="rect">
            <a:avLst/>
          </a:prstGeom>
          <a:noFill/>
          <a:ln>
            <a:noFill/>
          </a:ln>
        </p:spPr>
        <p:txBody>
          <a:bodyPr anchorCtr="0" anchor="t" bIns="37450" lIns="37450" spcFirstLastPara="1" rIns="37450" wrap="square" tIns="37450">
            <a:spAutoFit/>
          </a:bodyPr>
          <a:lstStyle/>
          <a:p>
            <a:pPr indent="0" lvl="0" marL="0" rtl="0" algn="l">
              <a:spcBef>
                <a:spcPts val="0"/>
              </a:spcBef>
              <a:spcAft>
                <a:spcPts val="0"/>
              </a:spcAft>
              <a:buNone/>
            </a:pPr>
            <a:r>
              <a:rPr lang="en" sz="1600">
                <a:solidFill>
                  <a:srgbClr val="00B050"/>
                </a:solidFill>
              </a:rPr>
              <a:t>(1)</a:t>
            </a:r>
            <a:endParaRPr sz="600"/>
          </a:p>
        </p:txBody>
      </p:sp>
      <p:sp>
        <p:nvSpPr>
          <p:cNvPr id="1389" name="Google Shape;1389;p52"/>
          <p:cNvSpPr txBox="1"/>
          <p:nvPr/>
        </p:nvSpPr>
        <p:spPr>
          <a:xfrm>
            <a:off x="3789169" y="-125051"/>
            <a:ext cx="448200" cy="321900"/>
          </a:xfrm>
          <a:prstGeom prst="rect">
            <a:avLst/>
          </a:prstGeom>
          <a:noFill/>
          <a:ln>
            <a:noFill/>
          </a:ln>
        </p:spPr>
        <p:txBody>
          <a:bodyPr anchorCtr="0" anchor="t" bIns="37450" lIns="37450" spcFirstLastPara="1" rIns="37450" wrap="square" tIns="37450">
            <a:spAutoFit/>
          </a:bodyPr>
          <a:lstStyle/>
          <a:p>
            <a:pPr indent="0" lvl="0" marL="0" rtl="0" algn="l">
              <a:spcBef>
                <a:spcPts val="0"/>
              </a:spcBef>
              <a:spcAft>
                <a:spcPts val="0"/>
              </a:spcAft>
              <a:buNone/>
            </a:pPr>
            <a:r>
              <a:rPr lang="en" sz="1600">
                <a:solidFill>
                  <a:srgbClr val="00B050"/>
                </a:solidFill>
              </a:rPr>
              <a:t>(2)</a:t>
            </a:r>
            <a:endParaRPr sz="600"/>
          </a:p>
        </p:txBody>
      </p:sp>
      <p:sp>
        <p:nvSpPr>
          <p:cNvPr id="1390" name="Google Shape;1390;p52"/>
          <p:cNvSpPr txBox="1"/>
          <p:nvPr/>
        </p:nvSpPr>
        <p:spPr>
          <a:xfrm>
            <a:off x="7198897" y="-36700"/>
            <a:ext cx="472200" cy="321900"/>
          </a:xfrm>
          <a:prstGeom prst="rect">
            <a:avLst/>
          </a:prstGeom>
          <a:noFill/>
          <a:ln>
            <a:noFill/>
          </a:ln>
        </p:spPr>
        <p:txBody>
          <a:bodyPr anchorCtr="0" anchor="t" bIns="37450" lIns="37450" spcFirstLastPara="1" rIns="37450" wrap="square" tIns="37450">
            <a:spAutoFit/>
          </a:bodyPr>
          <a:lstStyle/>
          <a:p>
            <a:pPr indent="0" lvl="0" marL="0" rtl="0" algn="l">
              <a:spcBef>
                <a:spcPts val="0"/>
              </a:spcBef>
              <a:spcAft>
                <a:spcPts val="0"/>
              </a:spcAft>
              <a:buNone/>
            </a:pPr>
            <a:r>
              <a:rPr lang="en" sz="1600">
                <a:solidFill>
                  <a:srgbClr val="00B050"/>
                </a:solidFill>
              </a:rPr>
              <a:t>(3)</a:t>
            </a:r>
            <a:endParaRPr sz="600"/>
          </a:p>
        </p:txBody>
      </p:sp>
      <p:pic>
        <p:nvPicPr>
          <p:cNvPr id="1391" name="Google Shape;1391;p52"/>
          <p:cNvPicPr preferRelativeResize="0"/>
          <p:nvPr/>
        </p:nvPicPr>
        <p:blipFill>
          <a:blip r:embed="rId9">
            <a:alphaModFix/>
          </a:blip>
          <a:stretch>
            <a:fillRect/>
          </a:stretch>
        </p:blipFill>
        <p:spPr>
          <a:xfrm>
            <a:off x="2776787" y="4038763"/>
            <a:ext cx="3377425" cy="1758302"/>
          </a:xfrm>
          <a:prstGeom prst="rect">
            <a:avLst/>
          </a:prstGeom>
          <a:noFill/>
          <a:ln>
            <a:noFill/>
          </a:ln>
          <a:effectLst>
            <a:outerShdw blurRad="50800" rotWithShape="0" algn="tl" dir="2700000" dist="38100">
              <a:srgbClr val="000000">
                <a:alpha val="42750"/>
              </a:srgbClr>
            </a:outerShdw>
          </a:effectLst>
        </p:spPr>
      </p:pic>
      <p:pic>
        <p:nvPicPr>
          <p:cNvPr descr="A picture containing text, fabric&#10;&#10;Description automatically generated" id="1392" name="Google Shape;1392;p52"/>
          <p:cNvPicPr preferRelativeResize="0"/>
          <p:nvPr/>
        </p:nvPicPr>
        <p:blipFill rotWithShape="1">
          <a:blip r:embed="rId10">
            <a:alphaModFix/>
          </a:blip>
          <a:srcRect b="0" l="0" r="0" t="0"/>
          <a:stretch/>
        </p:blipFill>
        <p:spPr>
          <a:xfrm>
            <a:off x="3617913" y="8472850"/>
            <a:ext cx="2249975" cy="2147800"/>
          </a:xfrm>
          <a:prstGeom prst="rect">
            <a:avLst/>
          </a:prstGeom>
          <a:noFill/>
          <a:ln>
            <a:noFill/>
          </a:ln>
        </p:spPr>
      </p:pic>
      <p:sp>
        <p:nvSpPr>
          <p:cNvPr id="1393" name="Google Shape;1393;p52"/>
          <p:cNvSpPr/>
          <p:nvPr/>
        </p:nvSpPr>
        <p:spPr>
          <a:xfrm>
            <a:off x="5069087" y="10133034"/>
            <a:ext cx="231600" cy="212700"/>
          </a:xfrm>
          <a:prstGeom prst="star5">
            <a:avLst>
              <a:gd fmla="val 11820" name="adj"/>
              <a:gd fmla="val 105146" name="hf"/>
              <a:gd fmla="val 110557" name="vf"/>
            </a:avLst>
          </a:prstGeom>
          <a:solidFill>
            <a:srgbClr val="00B050"/>
          </a:solidFill>
          <a:ln cap="flat" cmpd="sng" w="25400">
            <a:solidFill>
              <a:srgbClr val="00B050"/>
            </a:solidFill>
            <a:prstDash val="solid"/>
            <a:round/>
            <a:headEnd len="sm" w="sm" type="none"/>
            <a:tailEnd len="sm" w="sm" type="none"/>
          </a:ln>
        </p:spPr>
        <p:txBody>
          <a:bodyPr anchorCtr="0" anchor="ctr" bIns="59150" lIns="118350" spcFirstLastPara="1" rIns="118350" wrap="square" tIns="5915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394" name="Google Shape;1394;p52"/>
          <p:cNvSpPr/>
          <p:nvPr/>
        </p:nvSpPr>
        <p:spPr>
          <a:xfrm>
            <a:off x="4104215" y="9017632"/>
            <a:ext cx="190200" cy="138900"/>
          </a:xfrm>
          <a:prstGeom prst="star5">
            <a:avLst>
              <a:gd fmla="val 31819" name="adj"/>
              <a:gd fmla="val 105146" name="hf"/>
              <a:gd fmla="val 110557" name="vf"/>
            </a:avLst>
          </a:prstGeom>
          <a:solidFill>
            <a:srgbClr val="00B050"/>
          </a:solidFill>
          <a:ln cap="flat" cmpd="sng" w="25400">
            <a:solidFill>
              <a:srgbClr val="00B050"/>
            </a:solidFill>
            <a:prstDash val="solid"/>
            <a:round/>
            <a:headEnd len="sm" w="sm" type="none"/>
            <a:tailEnd len="sm" w="sm" type="none"/>
          </a:ln>
        </p:spPr>
        <p:txBody>
          <a:bodyPr anchorCtr="0" anchor="ctr" bIns="59150" lIns="118350" spcFirstLastPara="1" rIns="118350" wrap="square" tIns="5915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395" name="Google Shape;1395;p52"/>
          <p:cNvSpPr/>
          <p:nvPr/>
        </p:nvSpPr>
        <p:spPr>
          <a:xfrm>
            <a:off x="4696134" y="8663449"/>
            <a:ext cx="877500" cy="1032600"/>
          </a:xfrm>
          <a:prstGeom prst="donut">
            <a:avLst>
              <a:gd fmla="val 2202" name="adj"/>
            </a:avLst>
          </a:prstGeom>
          <a:solidFill>
            <a:srgbClr val="FF0000"/>
          </a:solidFill>
          <a:ln cap="flat" cmpd="sng" w="25400">
            <a:solidFill>
              <a:srgbClr val="FF0000"/>
            </a:solidFill>
            <a:prstDash val="solid"/>
            <a:round/>
            <a:headEnd len="sm" w="sm" type="none"/>
            <a:tailEnd len="sm" w="sm" type="none"/>
          </a:ln>
        </p:spPr>
        <p:txBody>
          <a:bodyPr anchorCtr="0" anchor="ctr" bIns="59150" lIns="118350" spcFirstLastPara="1" rIns="118350" wrap="square" tIns="5915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Arial"/>
              <a:ea typeface="Arial"/>
              <a:cs typeface="Arial"/>
              <a:sym typeface="Arial"/>
            </a:endParaRPr>
          </a:p>
        </p:txBody>
      </p:sp>
      <p:sp>
        <p:nvSpPr>
          <p:cNvPr id="1396" name="Google Shape;1396;p52"/>
          <p:cNvSpPr txBox="1"/>
          <p:nvPr/>
        </p:nvSpPr>
        <p:spPr>
          <a:xfrm>
            <a:off x="4793459" y="3568877"/>
            <a:ext cx="472200" cy="321900"/>
          </a:xfrm>
          <a:prstGeom prst="rect">
            <a:avLst/>
          </a:prstGeom>
          <a:noFill/>
          <a:ln>
            <a:noFill/>
          </a:ln>
        </p:spPr>
        <p:txBody>
          <a:bodyPr anchorCtr="0" anchor="t" bIns="37450" lIns="37450" spcFirstLastPara="1" rIns="37450" wrap="square" tIns="37450">
            <a:spAutoFit/>
          </a:bodyPr>
          <a:lstStyle/>
          <a:p>
            <a:pPr indent="0" lvl="0" marL="0" rtl="0" algn="l">
              <a:spcBef>
                <a:spcPts val="0"/>
              </a:spcBef>
              <a:spcAft>
                <a:spcPts val="0"/>
              </a:spcAft>
              <a:buNone/>
            </a:pPr>
            <a:r>
              <a:rPr lang="en" sz="1600">
                <a:solidFill>
                  <a:srgbClr val="0000FF"/>
                </a:solidFill>
              </a:rPr>
              <a:t>(2)</a:t>
            </a:r>
            <a:endParaRPr sz="600">
              <a:solidFill>
                <a:srgbClr val="0000FF"/>
              </a:solidFill>
            </a:endParaRPr>
          </a:p>
        </p:txBody>
      </p:sp>
      <p:pic>
        <p:nvPicPr>
          <p:cNvPr descr="C:\Users\Roxie\Documents\My Scans\resp13.160001.tif" id="1397" name="Google Shape;1397;p52"/>
          <p:cNvPicPr preferRelativeResize="0"/>
          <p:nvPr/>
        </p:nvPicPr>
        <p:blipFill rotWithShape="1">
          <a:blip r:embed="rId11">
            <a:alphaModFix/>
          </a:blip>
          <a:srcRect b="21266" l="5220" r="1225" t="5852"/>
          <a:stretch/>
        </p:blipFill>
        <p:spPr>
          <a:xfrm>
            <a:off x="2931988" y="6275387"/>
            <a:ext cx="3621851" cy="1874213"/>
          </a:xfrm>
          <a:prstGeom prst="rect">
            <a:avLst/>
          </a:prstGeom>
          <a:noFill/>
          <a:ln>
            <a:noFill/>
          </a:ln>
        </p:spPr>
      </p:pic>
      <p:cxnSp>
        <p:nvCxnSpPr>
          <p:cNvPr id="1398" name="Google Shape;1398;p52"/>
          <p:cNvCxnSpPr/>
          <p:nvPr/>
        </p:nvCxnSpPr>
        <p:spPr>
          <a:xfrm>
            <a:off x="4523161" y="6859754"/>
            <a:ext cx="270300" cy="152100"/>
          </a:xfrm>
          <a:prstGeom prst="straightConnector1">
            <a:avLst/>
          </a:prstGeom>
          <a:noFill/>
          <a:ln cap="flat" cmpd="sng" w="47625">
            <a:solidFill>
              <a:srgbClr val="3607A2"/>
            </a:solidFill>
            <a:prstDash val="solid"/>
            <a:round/>
            <a:headEnd len="sm" w="sm" type="none"/>
            <a:tailEnd len="med" w="med" type="triangle"/>
          </a:ln>
        </p:spPr>
      </p:cxnSp>
      <p:sp>
        <p:nvSpPr>
          <p:cNvPr id="1399" name="Google Shape;1399;p52"/>
          <p:cNvSpPr/>
          <p:nvPr/>
        </p:nvSpPr>
        <p:spPr>
          <a:xfrm>
            <a:off x="5083142" y="6616045"/>
            <a:ext cx="770400" cy="791700"/>
          </a:xfrm>
          <a:prstGeom prst="donut">
            <a:avLst>
              <a:gd fmla="val 0" name="adj"/>
            </a:avLst>
          </a:prstGeom>
          <a:solidFill>
            <a:schemeClr val="accent1"/>
          </a:solidFill>
          <a:ln cap="flat" cmpd="sng" w="25400">
            <a:solidFill>
              <a:srgbClr val="2A0876"/>
            </a:solidFill>
            <a:prstDash val="solid"/>
            <a:round/>
            <a:headEnd len="sm" w="sm" type="none"/>
            <a:tailEnd len="sm" w="sm" type="none"/>
          </a:ln>
        </p:spPr>
        <p:txBody>
          <a:bodyPr anchorCtr="0" anchor="ctr" bIns="59150" lIns="118350" spcFirstLastPara="1" rIns="118350" wrap="square" tIns="5915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Arial"/>
              <a:ea typeface="Arial"/>
              <a:cs typeface="Arial"/>
              <a:sym typeface="Arial"/>
            </a:endParaRPr>
          </a:p>
        </p:txBody>
      </p:sp>
      <p:sp>
        <p:nvSpPr>
          <p:cNvPr id="1400" name="Google Shape;1400;p52"/>
          <p:cNvSpPr txBox="1"/>
          <p:nvPr/>
        </p:nvSpPr>
        <p:spPr>
          <a:xfrm>
            <a:off x="4234807" y="6275375"/>
            <a:ext cx="461400" cy="321900"/>
          </a:xfrm>
          <a:prstGeom prst="rect">
            <a:avLst/>
          </a:prstGeom>
          <a:noFill/>
          <a:ln>
            <a:noFill/>
          </a:ln>
        </p:spPr>
        <p:txBody>
          <a:bodyPr anchorCtr="0" anchor="t" bIns="37450" lIns="37450" spcFirstLastPara="1" rIns="37450" wrap="square" tIns="37450">
            <a:spAutoFit/>
          </a:bodyPr>
          <a:lstStyle/>
          <a:p>
            <a:pPr indent="0" lvl="0" marL="0" rtl="0" algn="l">
              <a:spcBef>
                <a:spcPts val="0"/>
              </a:spcBef>
              <a:spcAft>
                <a:spcPts val="0"/>
              </a:spcAft>
              <a:buNone/>
            </a:pPr>
            <a:r>
              <a:rPr lang="en" sz="1600">
                <a:solidFill>
                  <a:srgbClr val="0000FF"/>
                </a:solidFill>
              </a:rPr>
              <a:t>(3)</a:t>
            </a:r>
            <a:endParaRPr sz="600">
              <a:solidFill>
                <a:srgbClr val="0000FF"/>
              </a:solidFill>
            </a:endParaRPr>
          </a:p>
        </p:txBody>
      </p:sp>
      <p:sp>
        <p:nvSpPr>
          <p:cNvPr id="1401" name="Google Shape;1401;p52"/>
          <p:cNvSpPr txBox="1"/>
          <p:nvPr/>
        </p:nvSpPr>
        <p:spPr>
          <a:xfrm>
            <a:off x="4030470" y="8738731"/>
            <a:ext cx="324900" cy="321900"/>
          </a:xfrm>
          <a:prstGeom prst="rect">
            <a:avLst/>
          </a:prstGeom>
          <a:noFill/>
          <a:ln>
            <a:noFill/>
          </a:ln>
        </p:spPr>
        <p:txBody>
          <a:bodyPr anchorCtr="0" anchor="t" bIns="37450" lIns="37450" spcFirstLastPara="1" rIns="37450" wrap="square" tIns="37450">
            <a:spAutoFit/>
          </a:bodyPr>
          <a:lstStyle/>
          <a:p>
            <a:pPr indent="0" lvl="0" marL="0" rtl="0" algn="l">
              <a:spcBef>
                <a:spcPts val="0"/>
              </a:spcBef>
              <a:spcAft>
                <a:spcPts val="0"/>
              </a:spcAft>
              <a:buNone/>
            </a:pPr>
            <a:r>
              <a:rPr lang="en" sz="1600">
                <a:solidFill>
                  <a:srgbClr val="0000FF"/>
                </a:solidFill>
              </a:rPr>
              <a:t>(4)</a:t>
            </a:r>
            <a:endParaRPr sz="600">
              <a:solidFill>
                <a:srgbClr val="0000FF"/>
              </a:solidFill>
            </a:endParaRPr>
          </a:p>
        </p:txBody>
      </p:sp>
      <p:pic>
        <p:nvPicPr>
          <p:cNvPr descr="IPF Image Library - Review HRCTs and Biopsies related to IPF and other  Interstitial Lung Diseases" id="1402" name="Google Shape;1402;p52"/>
          <p:cNvPicPr preferRelativeResize="0"/>
          <p:nvPr/>
        </p:nvPicPr>
        <p:blipFill>
          <a:blip r:embed="rId12">
            <a:alphaModFix/>
          </a:blip>
          <a:stretch>
            <a:fillRect/>
          </a:stretch>
        </p:blipFill>
        <p:spPr>
          <a:xfrm>
            <a:off x="68776" y="4096825"/>
            <a:ext cx="2776448" cy="2248362"/>
          </a:xfrm>
          <a:prstGeom prst="rect">
            <a:avLst/>
          </a:prstGeom>
          <a:noFill/>
          <a:ln>
            <a:noFill/>
          </a:ln>
        </p:spPr>
      </p:pic>
      <p:pic>
        <p:nvPicPr>
          <p:cNvPr id="1403" name="Google Shape;1403;p52"/>
          <p:cNvPicPr preferRelativeResize="0"/>
          <p:nvPr/>
        </p:nvPicPr>
        <p:blipFill rotWithShape="1">
          <a:blip r:embed="rId13">
            <a:alphaModFix/>
          </a:blip>
          <a:srcRect b="0" l="3827" r="0" t="0"/>
          <a:stretch/>
        </p:blipFill>
        <p:spPr>
          <a:xfrm>
            <a:off x="145287" y="8145044"/>
            <a:ext cx="2945771" cy="2270955"/>
          </a:xfrm>
          <a:prstGeom prst="rect">
            <a:avLst/>
          </a:prstGeom>
          <a:noFill/>
          <a:ln>
            <a:noFill/>
          </a:ln>
        </p:spPr>
      </p:pic>
      <p:sp>
        <p:nvSpPr>
          <p:cNvPr id="1404" name="Google Shape;1404;p52"/>
          <p:cNvSpPr txBox="1"/>
          <p:nvPr/>
        </p:nvSpPr>
        <p:spPr>
          <a:xfrm>
            <a:off x="68780" y="7651275"/>
            <a:ext cx="3169800" cy="568200"/>
          </a:xfrm>
          <a:prstGeom prst="rect">
            <a:avLst/>
          </a:prstGeom>
          <a:noFill/>
          <a:ln>
            <a:noFill/>
          </a:ln>
        </p:spPr>
        <p:txBody>
          <a:bodyPr anchorCtr="0" anchor="t" bIns="37450" lIns="37450" spcFirstLastPara="1" rIns="37450" wrap="square" tIns="37450">
            <a:spAutoFit/>
          </a:bodyPr>
          <a:lstStyle/>
          <a:p>
            <a:pPr indent="0" lvl="0" marL="0" rtl="0" algn="l">
              <a:spcBef>
                <a:spcPts val="0"/>
              </a:spcBef>
              <a:spcAft>
                <a:spcPts val="0"/>
              </a:spcAft>
              <a:buClr>
                <a:srgbClr val="000000"/>
              </a:buClr>
              <a:buFont typeface="Arial"/>
              <a:buNone/>
            </a:pPr>
            <a:r>
              <a:rPr b="1" lang="en" sz="1300">
                <a:solidFill>
                  <a:srgbClr val="C00000"/>
                </a:solidFill>
              </a:rPr>
              <a:t>More pronounced in the subpleural region</a:t>
            </a:r>
            <a:endParaRPr sz="1300"/>
          </a:p>
          <a:p>
            <a:pPr indent="0" lvl="0" marL="0" rtl="0" algn="l">
              <a:spcBef>
                <a:spcPts val="0"/>
              </a:spcBef>
              <a:spcAft>
                <a:spcPts val="0"/>
              </a:spcAft>
              <a:buNone/>
            </a:pPr>
            <a:r>
              <a:t/>
            </a:r>
            <a:endParaRPr sz="600"/>
          </a:p>
        </p:txBody>
      </p:sp>
      <p:sp>
        <p:nvSpPr>
          <p:cNvPr id="1405" name="Google Shape;1405;p52"/>
          <p:cNvSpPr txBox="1"/>
          <p:nvPr/>
        </p:nvSpPr>
        <p:spPr>
          <a:xfrm>
            <a:off x="1247112" y="3642654"/>
            <a:ext cx="420000" cy="321900"/>
          </a:xfrm>
          <a:prstGeom prst="rect">
            <a:avLst/>
          </a:prstGeom>
          <a:noFill/>
          <a:ln>
            <a:noFill/>
          </a:ln>
        </p:spPr>
        <p:txBody>
          <a:bodyPr anchorCtr="0" anchor="t" bIns="37450" lIns="37450" spcFirstLastPara="1" rIns="37450" wrap="square" tIns="37450">
            <a:spAutoFit/>
          </a:bodyPr>
          <a:lstStyle/>
          <a:p>
            <a:pPr indent="0" lvl="0" marL="0" rtl="0" algn="l">
              <a:spcBef>
                <a:spcPts val="0"/>
              </a:spcBef>
              <a:spcAft>
                <a:spcPts val="0"/>
              </a:spcAft>
              <a:buNone/>
            </a:pPr>
            <a:r>
              <a:rPr lang="en" sz="1600">
                <a:solidFill>
                  <a:srgbClr val="0000FF"/>
                </a:solidFill>
              </a:rPr>
              <a:t>(1)</a:t>
            </a:r>
            <a:endParaRPr sz="600">
              <a:solidFill>
                <a:srgbClr val="0000FF"/>
              </a:solidFill>
            </a:endParaRPr>
          </a:p>
        </p:txBody>
      </p:sp>
      <p:cxnSp>
        <p:nvCxnSpPr>
          <p:cNvPr id="1406" name="Google Shape;1406;p52"/>
          <p:cNvCxnSpPr/>
          <p:nvPr/>
        </p:nvCxnSpPr>
        <p:spPr>
          <a:xfrm flipH="1">
            <a:off x="722836" y="8321139"/>
            <a:ext cx="425400" cy="1717200"/>
          </a:xfrm>
          <a:prstGeom prst="straightConnector1">
            <a:avLst/>
          </a:prstGeom>
          <a:noFill/>
          <a:ln cap="flat" cmpd="sng" w="38100">
            <a:solidFill>
              <a:srgbClr val="F1C232"/>
            </a:solidFill>
            <a:prstDash val="solid"/>
            <a:round/>
            <a:headEnd len="med" w="med" type="triangle"/>
            <a:tailEnd len="med" w="med" type="triangle"/>
          </a:ln>
        </p:spPr>
      </p:cxnSp>
      <p:cxnSp>
        <p:nvCxnSpPr>
          <p:cNvPr id="1407" name="Google Shape;1407;p52"/>
          <p:cNvCxnSpPr/>
          <p:nvPr/>
        </p:nvCxnSpPr>
        <p:spPr>
          <a:xfrm>
            <a:off x="183429" y="7549601"/>
            <a:ext cx="0" cy="0"/>
          </a:xfrm>
          <a:prstGeom prst="straightConnector1">
            <a:avLst/>
          </a:prstGeom>
          <a:noFill/>
          <a:ln cap="flat" cmpd="sng" w="9525">
            <a:solidFill>
              <a:schemeClr val="dk2"/>
            </a:solidFill>
            <a:prstDash val="solid"/>
            <a:round/>
            <a:headEnd len="med" w="med" type="none"/>
            <a:tailEnd len="med" w="med" type="triangle"/>
          </a:ln>
        </p:spPr>
      </p:cxnSp>
      <p:sp>
        <p:nvSpPr>
          <p:cNvPr id="1408" name="Google Shape;1408;p52"/>
          <p:cNvSpPr/>
          <p:nvPr/>
        </p:nvSpPr>
        <p:spPr>
          <a:xfrm>
            <a:off x="1417885" y="8022651"/>
            <a:ext cx="471600" cy="298500"/>
          </a:xfrm>
          <a:prstGeom prst="downArrow">
            <a:avLst>
              <a:gd fmla="val 50000" name="adj1"/>
              <a:gd fmla="val 50000" name="adj2"/>
            </a:avLst>
          </a:prstGeom>
          <a:solidFill>
            <a:srgbClr val="BF9000"/>
          </a:solidFill>
          <a:ln cap="flat" cmpd="sng" w="9525">
            <a:solidFill>
              <a:srgbClr val="F1C232"/>
            </a:solidFill>
            <a:prstDash val="solid"/>
            <a:round/>
            <a:headEnd len="sm" w="sm" type="none"/>
            <a:tailEnd len="sm" w="sm" type="none"/>
          </a:ln>
        </p:spPr>
        <p:txBody>
          <a:bodyPr anchorCtr="0" anchor="ctr" bIns="37450" lIns="37450" spcFirstLastPara="1" rIns="37450" wrap="square" tIns="37450">
            <a:noAutofit/>
          </a:bodyPr>
          <a:lstStyle/>
          <a:p>
            <a:pPr indent="0" lvl="0" marL="0" rtl="0" algn="l">
              <a:spcBef>
                <a:spcPts val="0"/>
              </a:spcBef>
              <a:spcAft>
                <a:spcPts val="0"/>
              </a:spcAft>
              <a:buNone/>
            </a:pPr>
            <a:r>
              <a:t/>
            </a:r>
            <a:endParaRPr/>
          </a:p>
        </p:txBody>
      </p:sp>
      <p:sp>
        <p:nvSpPr>
          <p:cNvPr id="1409" name="Google Shape;1409;p52"/>
          <p:cNvSpPr txBox="1"/>
          <p:nvPr/>
        </p:nvSpPr>
        <p:spPr>
          <a:xfrm>
            <a:off x="0" y="4096839"/>
            <a:ext cx="965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Krub"/>
                <a:ea typeface="Krub"/>
                <a:cs typeface="Krub"/>
                <a:sym typeface="Krub"/>
              </a:rPr>
              <a:t>fibrosis</a:t>
            </a:r>
            <a:endParaRPr>
              <a:latin typeface="Krub"/>
              <a:ea typeface="Krub"/>
              <a:cs typeface="Krub"/>
              <a:sym typeface="Krub"/>
            </a:endParaRPr>
          </a:p>
        </p:txBody>
      </p:sp>
      <p:sp>
        <p:nvSpPr>
          <p:cNvPr id="1410" name="Google Shape;1410;p52"/>
          <p:cNvSpPr txBox="1"/>
          <p:nvPr/>
        </p:nvSpPr>
        <p:spPr>
          <a:xfrm>
            <a:off x="1790012" y="4227236"/>
            <a:ext cx="965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Krub"/>
                <a:ea typeface="Krub"/>
                <a:cs typeface="Krub"/>
                <a:sym typeface="Krub"/>
              </a:rPr>
              <a:t>fibrosis</a:t>
            </a:r>
            <a:endParaRPr>
              <a:latin typeface="Krub"/>
              <a:ea typeface="Krub"/>
              <a:cs typeface="Krub"/>
              <a:sym typeface="Krub"/>
            </a:endParaRPr>
          </a:p>
        </p:txBody>
      </p:sp>
      <p:sp>
        <p:nvSpPr>
          <p:cNvPr id="1411" name="Google Shape;1411;p52"/>
          <p:cNvSpPr txBox="1"/>
          <p:nvPr/>
        </p:nvSpPr>
        <p:spPr>
          <a:xfrm>
            <a:off x="974259" y="4430080"/>
            <a:ext cx="965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Krub"/>
                <a:ea typeface="Krub"/>
                <a:cs typeface="Krub"/>
                <a:sym typeface="Krub"/>
              </a:rPr>
              <a:t>normal</a:t>
            </a:r>
            <a:endParaRPr>
              <a:latin typeface="Krub"/>
              <a:ea typeface="Krub"/>
              <a:cs typeface="Krub"/>
              <a:sym typeface="Krub"/>
            </a:endParaRPr>
          </a:p>
        </p:txBody>
      </p:sp>
      <p:sp>
        <p:nvSpPr>
          <p:cNvPr id="1412" name="Google Shape;1412;p52"/>
          <p:cNvSpPr txBox="1"/>
          <p:nvPr/>
        </p:nvSpPr>
        <p:spPr>
          <a:xfrm>
            <a:off x="421400" y="6710138"/>
            <a:ext cx="20712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Font typeface="Arial"/>
              <a:buNone/>
            </a:pPr>
            <a:r>
              <a:rPr b="1" lang="en" sz="1000">
                <a:solidFill>
                  <a:srgbClr val="C00000"/>
                </a:solidFill>
              </a:rPr>
              <a:t>Patchy interstitial fibrosis (geographic heterogenicity) </a:t>
            </a:r>
            <a:endParaRPr sz="1000">
              <a:latin typeface="Krub"/>
              <a:ea typeface="Krub"/>
              <a:cs typeface="Krub"/>
              <a:sym typeface="Krub"/>
            </a:endParaRPr>
          </a:p>
        </p:txBody>
      </p:sp>
      <p:cxnSp>
        <p:nvCxnSpPr>
          <p:cNvPr id="1413" name="Google Shape;1413;p52"/>
          <p:cNvCxnSpPr>
            <a:stCxn id="1402" idx="2"/>
            <a:endCxn id="1412" idx="0"/>
          </p:cNvCxnSpPr>
          <p:nvPr/>
        </p:nvCxnSpPr>
        <p:spPr>
          <a:xfrm>
            <a:off x="1457000" y="6345187"/>
            <a:ext cx="0" cy="365100"/>
          </a:xfrm>
          <a:prstGeom prst="straightConnector1">
            <a:avLst/>
          </a:prstGeom>
          <a:noFill/>
          <a:ln cap="flat" cmpd="sng" w="9525">
            <a:solidFill>
              <a:schemeClr val="dk1"/>
            </a:solidFill>
            <a:prstDash val="solid"/>
            <a:round/>
            <a:headEnd len="med" w="med" type="none"/>
            <a:tailEnd len="med" w="med" type="triangle"/>
          </a:ln>
        </p:spPr>
      </p:cxnSp>
      <p:sp>
        <p:nvSpPr>
          <p:cNvPr id="1414" name="Google Shape;1414;p52"/>
          <p:cNvSpPr txBox="1"/>
          <p:nvPr/>
        </p:nvSpPr>
        <p:spPr>
          <a:xfrm>
            <a:off x="5975325" y="8591875"/>
            <a:ext cx="1920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F0000"/>
                </a:solidFill>
              </a:rPr>
              <a:t>(fibroblastic foci</a:t>
            </a:r>
            <a:r>
              <a:rPr lang="en">
                <a:solidFill>
                  <a:srgbClr val="FF0000"/>
                </a:solidFill>
              </a:rPr>
              <a:t>) </a:t>
            </a:r>
            <a:endParaRPr>
              <a:solidFill>
                <a:schemeClr val="dk1"/>
              </a:solidFill>
            </a:endParaRPr>
          </a:p>
          <a:p>
            <a:pPr indent="0" lvl="0" marL="0" rtl="0" algn="l">
              <a:spcBef>
                <a:spcPts val="0"/>
              </a:spcBef>
              <a:spcAft>
                <a:spcPts val="0"/>
              </a:spcAft>
              <a:buNone/>
            </a:pPr>
            <a:r>
              <a:t/>
            </a:r>
            <a:endParaRPr>
              <a:latin typeface="Krub"/>
              <a:ea typeface="Krub"/>
              <a:cs typeface="Krub"/>
              <a:sym typeface="Krub"/>
            </a:endParaRPr>
          </a:p>
        </p:txBody>
      </p:sp>
      <p:cxnSp>
        <p:nvCxnSpPr>
          <p:cNvPr id="1415" name="Google Shape;1415;p52"/>
          <p:cNvCxnSpPr>
            <a:stCxn id="1414" idx="1"/>
            <a:endCxn id="1395" idx="6"/>
          </p:cNvCxnSpPr>
          <p:nvPr/>
        </p:nvCxnSpPr>
        <p:spPr>
          <a:xfrm flipH="1">
            <a:off x="5573625" y="8899675"/>
            <a:ext cx="401700" cy="280200"/>
          </a:xfrm>
          <a:prstGeom prst="straightConnector1">
            <a:avLst/>
          </a:prstGeom>
          <a:noFill/>
          <a:ln cap="flat" cmpd="sng" w="9525">
            <a:solidFill>
              <a:srgbClr val="FF0000"/>
            </a:solidFill>
            <a:prstDash val="solid"/>
            <a:round/>
            <a:headEnd len="med" w="med" type="none"/>
            <a:tailEnd len="med" w="med" type="triangle"/>
          </a:ln>
        </p:spPr>
      </p:cxnSp>
      <p:sp>
        <p:nvSpPr>
          <p:cNvPr id="1416" name="Google Shape;1416;p52"/>
          <p:cNvSpPr txBox="1"/>
          <p:nvPr/>
        </p:nvSpPr>
        <p:spPr>
          <a:xfrm>
            <a:off x="6109950" y="10148750"/>
            <a:ext cx="1491600" cy="615600"/>
          </a:xfrm>
          <a:prstGeom prst="rect">
            <a:avLst/>
          </a:prstGeom>
          <a:noFill/>
          <a:ln>
            <a:noFill/>
          </a:ln>
        </p:spPr>
        <p:txBody>
          <a:bodyPr anchorCtr="0" anchor="t" bIns="91425" lIns="91425" spcFirstLastPara="1" rIns="91425" wrap="square" tIns="91425">
            <a:spAutoFit/>
          </a:bodyPr>
          <a:lstStyle/>
          <a:p>
            <a:pPr indent="-285750" lvl="0" marL="285750" rtl="0" algn="l">
              <a:spcBef>
                <a:spcPts val="0"/>
              </a:spcBef>
              <a:spcAft>
                <a:spcPts val="0"/>
              </a:spcAft>
              <a:buClr>
                <a:schemeClr val="dk1"/>
              </a:buClr>
              <a:buSzPts val="1400"/>
              <a:buChar char="•"/>
            </a:pPr>
            <a:r>
              <a:rPr b="1" lang="en">
                <a:solidFill>
                  <a:srgbClr val="00B050"/>
                </a:solidFill>
              </a:rPr>
              <a:t>Honeycomb fibrosis</a:t>
            </a:r>
            <a:endParaRPr>
              <a:latin typeface="Krub"/>
              <a:ea typeface="Krub"/>
              <a:cs typeface="Krub"/>
              <a:sym typeface="Krub"/>
            </a:endParaRPr>
          </a:p>
        </p:txBody>
      </p:sp>
      <p:cxnSp>
        <p:nvCxnSpPr>
          <p:cNvPr id="1417" name="Google Shape;1417;p52"/>
          <p:cNvCxnSpPr>
            <a:stCxn id="1416" idx="1"/>
            <a:endCxn id="1393" idx="4"/>
          </p:cNvCxnSpPr>
          <p:nvPr/>
        </p:nvCxnSpPr>
        <p:spPr>
          <a:xfrm rot="10800000">
            <a:off x="5300550" y="10214150"/>
            <a:ext cx="809400" cy="242400"/>
          </a:xfrm>
          <a:prstGeom prst="straightConnector1">
            <a:avLst/>
          </a:prstGeom>
          <a:noFill/>
          <a:ln cap="flat" cmpd="sng" w="9525">
            <a:solidFill>
              <a:srgbClr val="00B050"/>
            </a:solidFill>
            <a:prstDash val="solid"/>
            <a:round/>
            <a:headEnd len="med" w="med" type="none"/>
            <a:tailEnd len="med" w="med" type="triangle"/>
          </a:ln>
        </p:spPr>
      </p:cxnSp>
      <p:sp>
        <p:nvSpPr>
          <p:cNvPr id="1418" name="Google Shape;1418;p52"/>
          <p:cNvSpPr txBox="1"/>
          <p:nvPr/>
        </p:nvSpPr>
        <p:spPr>
          <a:xfrm>
            <a:off x="6352425" y="4238438"/>
            <a:ext cx="1166100" cy="1477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Font typeface="Arial"/>
              <a:buNone/>
            </a:pPr>
            <a:r>
              <a:rPr b="1" lang="en">
                <a:solidFill>
                  <a:srgbClr val="3A0CA3"/>
                </a:solidFill>
              </a:rPr>
              <a:t>Diffuse interstitial fibrosis</a:t>
            </a:r>
            <a:endParaRPr>
              <a:solidFill>
                <a:schemeClr val="dk1"/>
              </a:solidFill>
            </a:endParaRPr>
          </a:p>
          <a:p>
            <a:pPr indent="0" lvl="0" marL="0" rtl="0" algn="ctr">
              <a:spcBef>
                <a:spcPts val="0"/>
              </a:spcBef>
              <a:spcAft>
                <a:spcPts val="0"/>
              </a:spcAft>
              <a:buClr>
                <a:schemeClr val="dk1"/>
              </a:buClr>
              <a:buFont typeface="Arial"/>
              <a:buNone/>
            </a:pPr>
            <a:r>
              <a:rPr lang="en">
                <a:solidFill>
                  <a:srgbClr val="4361EE"/>
                </a:solidFill>
              </a:rPr>
              <a:t>(Masson's trichrome stain)</a:t>
            </a:r>
            <a:endParaRPr>
              <a:latin typeface="Krub"/>
              <a:ea typeface="Krub"/>
              <a:cs typeface="Krub"/>
              <a:sym typeface="Krub"/>
            </a:endParaRPr>
          </a:p>
        </p:txBody>
      </p:sp>
      <p:sp>
        <p:nvSpPr>
          <p:cNvPr id="1419" name="Google Shape;1419;p52"/>
          <p:cNvSpPr txBox="1"/>
          <p:nvPr/>
        </p:nvSpPr>
        <p:spPr>
          <a:xfrm>
            <a:off x="6573850" y="6595300"/>
            <a:ext cx="1607400" cy="1046700"/>
          </a:xfrm>
          <a:prstGeom prst="rect">
            <a:avLst/>
          </a:prstGeom>
          <a:noFill/>
          <a:ln>
            <a:noFill/>
          </a:ln>
        </p:spPr>
        <p:txBody>
          <a:bodyPr anchorCtr="0" anchor="t" bIns="91425" lIns="91425" spcFirstLastPara="1" rIns="91425" wrap="square" tIns="91425">
            <a:spAutoFit/>
          </a:bodyPr>
          <a:lstStyle/>
          <a:p>
            <a:pPr indent="-285750" lvl="0" marL="285750" rtl="0" algn="l">
              <a:spcBef>
                <a:spcPts val="0"/>
              </a:spcBef>
              <a:spcAft>
                <a:spcPts val="0"/>
              </a:spcAft>
              <a:buClr>
                <a:schemeClr val="dk1"/>
              </a:buClr>
              <a:buSzPts val="1400"/>
              <a:buChar char="•"/>
            </a:pPr>
            <a:r>
              <a:rPr lang="en">
                <a:solidFill>
                  <a:srgbClr val="3A0CA3"/>
                </a:solidFill>
              </a:rPr>
              <a:t>Fibroblastic foci</a:t>
            </a:r>
            <a:endParaRPr>
              <a:solidFill>
                <a:schemeClr val="dk1"/>
              </a:solidFill>
            </a:endParaRPr>
          </a:p>
          <a:p>
            <a:pPr indent="-285750" lvl="0" marL="285750" rtl="0" algn="l">
              <a:spcBef>
                <a:spcPts val="0"/>
              </a:spcBef>
              <a:spcAft>
                <a:spcPts val="0"/>
              </a:spcAft>
              <a:buClr>
                <a:schemeClr val="dk1"/>
              </a:buClr>
              <a:buSzPts val="1400"/>
              <a:buChar char="•"/>
            </a:pPr>
            <a:r>
              <a:rPr lang="en">
                <a:solidFill>
                  <a:srgbClr val="3A0CA3"/>
                </a:solidFill>
              </a:rPr>
              <a:t>Minimal inflammation</a:t>
            </a:r>
            <a:endParaRPr>
              <a:latin typeface="Krub"/>
              <a:ea typeface="Krub"/>
              <a:cs typeface="Krub"/>
              <a:sym typeface="Krub"/>
            </a:endParaRPr>
          </a:p>
        </p:txBody>
      </p:sp>
      <p:cxnSp>
        <p:nvCxnSpPr>
          <p:cNvPr id="1420" name="Google Shape;1420;p52"/>
          <p:cNvCxnSpPr>
            <a:stCxn id="1397" idx="2"/>
            <a:endCxn id="1419" idx="2"/>
          </p:cNvCxnSpPr>
          <p:nvPr/>
        </p:nvCxnSpPr>
        <p:spPr>
          <a:xfrm rot="-5400000">
            <a:off x="5806413" y="6578499"/>
            <a:ext cx="507600" cy="2634600"/>
          </a:xfrm>
          <a:prstGeom prst="bentConnector3">
            <a:avLst>
              <a:gd fmla="val -46912" name="adj1"/>
            </a:avLst>
          </a:prstGeom>
          <a:noFill/>
          <a:ln cap="flat" cmpd="sng" w="9525">
            <a:solidFill>
              <a:srgbClr val="0E2A47"/>
            </a:solidFill>
            <a:prstDash val="solid"/>
            <a:round/>
            <a:headEnd len="med" w="med" type="none"/>
            <a:tailEnd len="med" w="med" type="none"/>
          </a:ln>
        </p:spPr>
      </p:cxnSp>
      <p:sp>
        <p:nvSpPr>
          <p:cNvPr id="1421" name="Google Shape;1421;p52"/>
          <p:cNvSpPr txBox="1"/>
          <p:nvPr/>
        </p:nvSpPr>
        <p:spPr>
          <a:xfrm>
            <a:off x="4881675" y="1573512"/>
            <a:ext cx="23571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4361EE"/>
              </a:buClr>
              <a:buSzPts val="3600"/>
              <a:buFont typeface="Arial"/>
              <a:buNone/>
            </a:pPr>
            <a:r>
              <a:rPr b="1" lang="en">
                <a:solidFill>
                  <a:srgbClr val="3A0CA3"/>
                </a:solidFill>
                <a:latin typeface="Krub"/>
                <a:ea typeface="Krub"/>
                <a:cs typeface="Krub"/>
                <a:sym typeface="Krub"/>
              </a:rPr>
              <a:t>Area of honeycombing</a:t>
            </a:r>
            <a:r>
              <a:rPr b="1" lang="en" sz="3600">
                <a:solidFill>
                  <a:srgbClr val="3A0CA3"/>
                </a:solidFill>
                <a:latin typeface="Teko"/>
                <a:ea typeface="Teko"/>
                <a:cs typeface="Teko"/>
                <a:sym typeface="Teko"/>
              </a:rPr>
              <a:t> </a:t>
            </a:r>
            <a:endParaRPr b="1">
              <a:latin typeface="Krub"/>
              <a:ea typeface="Krub"/>
              <a:cs typeface="Krub"/>
              <a:sym typeface="Krub"/>
            </a:endParaRPr>
          </a:p>
        </p:txBody>
      </p:sp>
      <p:cxnSp>
        <p:nvCxnSpPr>
          <p:cNvPr id="1422" name="Google Shape;1422;p52"/>
          <p:cNvCxnSpPr>
            <a:stCxn id="1386" idx="1"/>
            <a:endCxn id="1421" idx="0"/>
          </p:cNvCxnSpPr>
          <p:nvPr/>
        </p:nvCxnSpPr>
        <p:spPr>
          <a:xfrm flipH="1">
            <a:off x="6060341" y="1026703"/>
            <a:ext cx="493500" cy="546900"/>
          </a:xfrm>
          <a:prstGeom prst="straightConnector1">
            <a:avLst/>
          </a:prstGeom>
          <a:noFill/>
          <a:ln cap="flat" cmpd="sng" w="9525">
            <a:solidFill>
              <a:srgbClr val="000000"/>
            </a:solidFill>
            <a:prstDash val="solid"/>
            <a:round/>
            <a:headEnd len="med" w="med" type="none"/>
            <a:tailEnd len="med" w="med" type="triangle"/>
          </a:ln>
        </p:spPr>
      </p:cxnSp>
    </p:spTree>
  </p:cSld>
  <p:clrMapOvr>
    <a:masterClrMapping/>
  </p:clrMapOvr>
</p:sld>
</file>

<file path=ppt/theme/theme1.xml><?xml version="1.0" encoding="utf-8"?>
<a:theme xmlns:a="http://schemas.openxmlformats.org/drawingml/2006/main" xmlns:r="http://schemas.openxmlformats.org/officeDocument/2006/relationships" name="Pseudotumor Cerebri (False Brain Tumor) Clinical Case by Slidesgo">
  <a:themeElements>
    <a:clrScheme name="Simple Light">
      <a:dk1>
        <a:srgbClr val="000000"/>
      </a:dk1>
      <a:lt1>
        <a:srgbClr val="FFFFFF"/>
      </a:lt1>
      <a:dk2>
        <a:srgbClr val="FFFFFF"/>
      </a:dk2>
      <a:lt2>
        <a:srgbClr val="FFDDD1"/>
      </a:lt2>
      <a:accent1>
        <a:srgbClr val="FAF5F1"/>
      </a:accent1>
      <a:accent2>
        <a:srgbClr val="97BEBD"/>
      </a:accent2>
      <a:accent3>
        <a:srgbClr val="000000"/>
      </a:accent3>
      <a:accent4>
        <a:srgbClr val="3B8085"/>
      </a:accent4>
      <a:accent5>
        <a:srgbClr val="FFA381"/>
      </a:accent5>
      <a:accent6>
        <a:srgbClr val="FCB247"/>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